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24"/>
  </p:notesMasterIdLst>
  <p:handoutMasterIdLst>
    <p:handoutMasterId r:id="rId25"/>
  </p:handoutMasterIdLst>
  <p:sldIdLst>
    <p:sldId id="258" r:id="rId2"/>
    <p:sldId id="323" r:id="rId3"/>
    <p:sldId id="295" r:id="rId4"/>
    <p:sldId id="272" r:id="rId5"/>
    <p:sldId id="289" r:id="rId6"/>
    <p:sldId id="304" r:id="rId7"/>
    <p:sldId id="303" r:id="rId8"/>
    <p:sldId id="290" r:id="rId9"/>
    <p:sldId id="273" r:id="rId10"/>
    <p:sldId id="260" r:id="rId11"/>
    <p:sldId id="259" r:id="rId12"/>
    <p:sldId id="309" r:id="rId13"/>
    <p:sldId id="317" r:id="rId14"/>
    <p:sldId id="275" r:id="rId15"/>
    <p:sldId id="262" r:id="rId16"/>
    <p:sldId id="276" r:id="rId17"/>
    <p:sldId id="305" r:id="rId18"/>
    <p:sldId id="313" r:id="rId19"/>
    <p:sldId id="324" r:id="rId20"/>
    <p:sldId id="325" r:id="rId21"/>
    <p:sldId id="327" r:id="rId22"/>
    <p:sldId id="326" r:id="rId23"/>
  </p:sldIdLst>
  <p:sldSz cx="10225088" cy="7239000"/>
  <p:notesSz cx="6797675" cy="9926638"/>
  <p:defaultTextStyle>
    <a:defPPr>
      <a:defRPr lang="cs-CZ"/>
    </a:defPPr>
    <a:lvl1pPr algn="l" rtl="0" fontAlgn="base">
      <a:spcBef>
        <a:spcPct val="0"/>
      </a:spcBef>
      <a:spcAft>
        <a:spcPct val="0"/>
      </a:spcAft>
      <a:defRPr sz="1200" b="1" kern="1200">
        <a:solidFill>
          <a:schemeClr val="tx1"/>
        </a:solidFill>
        <a:latin typeface="Arial Rounded MT Bold" pitchFamily="34" charset="0"/>
        <a:ea typeface="+mn-ea"/>
        <a:cs typeface="+mn-cs"/>
      </a:defRPr>
    </a:lvl1pPr>
    <a:lvl2pPr marL="455613" indent="1588" algn="l" rtl="0" fontAlgn="base">
      <a:spcBef>
        <a:spcPct val="0"/>
      </a:spcBef>
      <a:spcAft>
        <a:spcPct val="0"/>
      </a:spcAft>
      <a:defRPr sz="1200" b="1" kern="1200">
        <a:solidFill>
          <a:schemeClr val="tx1"/>
        </a:solidFill>
        <a:latin typeface="Arial Rounded MT Bold" pitchFamily="34" charset="0"/>
        <a:ea typeface="+mn-ea"/>
        <a:cs typeface="+mn-cs"/>
      </a:defRPr>
    </a:lvl2pPr>
    <a:lvl3pPr marL="912813" indent="1588" algn="l" rtl="0" fontAlgn="base">
      <a:spcBef>
        <a:spcPct val="0"/>
      </a:spcBef>
      <a:spcAft>
        <a:spcPct val="0"/>
      </a:spcAft>
      <a:defRPr sz="1200" b="1" kern="1200">
        <a:solidFill>
          <a:schemeClr val="tx1"/>
        </a:solidFill>
        <a:latin typeface="Arial Rounded MT Bold" pitchFamily="34" charset="0"/>
        <a:ea typeface="+mn-ea"/>
        <a:cs typeface="+mn-cs"/>
      </a:defRPr>
    </a:lvl3pPr>
    <a:lvl4pPr marL="1370013" indent="1588" algn="l" rtl="0" fontAlgn="base">
      <a:spcBef>
        <a:spcPct val="0"/>
      </a:spcBef>
      <a:spcAft>
        <a:spcPct val="0"/>
      </a:spcAft>
      <a:defRPr sz="1200" b="1" kern="1200">
        <a:solidFill>
          <a:schemeClr val="tx1"/>
        </a:solidFill>
        <a:latin typeface="Arial Rounded MT Bold" pitchFamily="34" charset="0"/>
        <a:ea typeface="+mn-ea"/>
        <a:cs typeface="+mn-cs"/>
      </a:defRPr>
    </a:lvl4pPr>
    <a:lvl5pPr marL="1827213" indent="1588" algn="l" rtl="0" fontAlgn="base">
      <a:spcBef>
        <a:spcPct val="0"/>
      </a:spcBef>
      <a:spcAft>
        <a:spcPct val="0"/>
      </a:spcAft>
      <a:defRPr sz="1200" b="1" kern="1200">
        <a:solidFill>
          <a:schemeClr val="tx1"/>
        </a:solidFill>
        <a:latin typeface="Arial Rounded MT Bold" pitchFamily="34" charset="0"/>
        <a:ea typeface="+mn-ea"/>
        <a:cs typeface="+mn-cs"/>
      </a:defRPr>
    </a:lvl5pPr>
    <a:lvl6pPr marL="2286000" algn="l" defTabSz="914400" rtl="0" eaLnBrk="1" latinLnBrk="0" hangingPunct="1">
      <a:defRPr sz="1200" b="1" kern="1200">
        <a:solidFill>
          <a:schemeClr val="tx1"/>
        </a:solidFill>
        <a:latin typeface="Arial Rounded MT Bold" pitchFamily="34" charset="0"/>
        <a:ea typeface="+mn-ea"/>
        <a:cs typeface="+mn-cs"/>
      </a:defRPr>
    </a:lvl6pPr>
    <a:lvl7pPr marL="2743200" algn="l" defTabSz="914400" rtl="0" eaLnBrk="1" latinLnBrk="0" hangingPunct="1">
      <a:defRPr sz="1200" b="1" kern="1200">
        <a:solidFill>
          <a:schemeClr val="tx1"/>
        </a:solidFill>
        <a:latin typeface="Arial Rounded MT Bold" pitchFamily="34" charset="0"/>
        <a:ea typeface="+mn-ea"/>
        <a:cs typeface="+mn-cs"/>
      </a:defRPr>
    </a:lvl7pPr>
    <a:lvl8pPr marL="3200400" algn="l" defTabSz="914400" rtl="0" eaLnBrk="1" latinLnBrk="0" hangingPunct="1">
      <a:defRPr sz="1200" b="1" kern="1200">
        <a:solidFill>
          <a:schemeClr val="tx1"/>
        </a:solidFill>
        <a:latin typeface="Arial Rounded MT Bold" pitchFamily="34" charset="0"/>
        <a:ea typeface="+mn-ea"/>
        <a:cs typeface="+mn-cs"/>
      </a:defRPr>
    </a:lvl8pPr>
    <a:lvl9pPr marL="3657600" algn="l" defTabSz="914400" rtl="0" eaLnBrk="1" latinLnBrk="0" hangingPunct="1">
      <a:defRPr sz="1200" b="1" kern="1200">
        <a:solidFill>
          <a:schemeClr val="tx1"/>
        </a:solidFill>
        <a:latin typeface="Arial Rounded MT Bold" pitchFamily="34" charset="0"/>
        <a:ea typeface="+mn-ea"/>
        <a:cs typeface="+mn-cs"/>
      </a:defRPr>
    </a:lvl9pPr>
  </p:defaultTextStyle>
  <p:extLst>
    <p:ext uri="{EFAFB233-063F-42B5-8137-9DF3F51BA10A}">
      <p15:sldGuideLst xmlns:p15="http://schemas.microsoft.com/office/powerpoint/2012/main">
        <p15:guide id="1" orient="horz" pos="2371" userDrawn="1">
          <p15:clr>
            <a:srgbClr val="A4A3A4"/>
          </p15:clr>
        </p15:guide>
        <p15:guide id="2" pos="3266" userDrawn="1">
          <p15:clr>
            <a:srgbClr val="A4A3A4"/>
          </p15:clr>
        </p15:guide>
        <p15:guide id="3" pos="3221" userDrawn="1">
          <p15:clr>
            <a:srgbClr val="A4A3A4"/>
          </p15:clr>
        </p15:guide>
      </p15:sldGuideLst>
    </p:ext>
    <p:ext uri="{2D200454-40CA-4A62-9FC3-DE9A4176ACB9}">
      <p15:notesGuideLst xmlns:p15="http://schemas.microsoft.com/office/powerpoint/2012/main">
        <p15:guide id="1" orient="horz" pos="3128">
          <p15:clr>
            <a:srgbClr val="A4A3A4"/>
          </p15:clr>
        </p15:guide>
        <p15:guide id="2" pos="214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99"/>
    <a:srgbClr val="CCFF66"/>
    <a:srgbClr val="0066FF"/>
    <a:srgbClr val="FFFF99"/>
    <a:srgbClr val="99FF99"/>
    <a:srgbClr val="DAFCFE"/>
    <a:srgbClr val="FFFFCC"/>
    <a:srgbClr val="3399FF"/>
    <a:srgbClr val="FFCCFF"/>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5758FB7-9AC5-4552-8A53-C91805E547FA}" styleName="Styl s motivem 1 – zvýraznění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2D5ABB26-0587-4C30-8999-92F81FD0307C}" styleName="Bez stylu, bez mřížky">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75DCB02-9BB8-47FD-8907-85C794F793BA}" styleName="Styl s motivem 1 – zvýraznění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912C8C85-51F0-491E-9774-3900AFEF0FD7}" styleName="Světlý styl 2 – zvýraznění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69012ECD-51FC-41F1-AA8D-1B2483CD663E}" styleName="Světlý styl 2 – zvýraznění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17292A2E-F333-43FB-9621-5CBBE7FDCDCB}" styleName="Světlý styl 2 – zvýraznění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3C2FFA5D-87B4-456A-9821-1D502468CF0F}" styleName="Styl s motivem 1 – zvýraznění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C7853C-536D-4A76-A0AE-DD22124D55A5}" styleName="Styl s motivem 1 – zvýraznění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16D9F66E-5EB9-4882-86FB-DCBF35E3C3E4}" styleName="Střední styl 4 – zvýraznění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193" autoAdjust="0"/>
    <p:restoredTop sz="93382" autoAdjust="0"/>
  </p:normalViewPr>
  <p:slideViewPr>
    <p:cSldViewPr>
      <p:cViewPr varScale="1">
        <p:scale>
          <a:sx n="86" d="100"/>
          <a:sy n="86" d="100"/>
        </p:scale>
        <p:origin x="1110" y="96"/>
      </p:cViewPr>
      <p:guideLst>
        <p:guide orient="horz" pos="2371"/>
        <p:guide pos="3266"/>
        <p:guide pos="3221"/>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64" d="100"/>
          <a:sy n="64" d="100"/>
        </p:scale>
        <p:origin x="-3444" y="-102"/>
      </p:cViewPr>
      <p:guideLst>
        <p:guide orient="horz" pos="3128"/>
        <p:guide pos="214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9330" name="Rectangle 2"/>
          <p:cNvSpPr>
            <a:spLocks noGrp="1" noChangeArrowheads="1"/>
          </p:cNvSpPr>
          <p:nvPr>
            <p:ph type="hdr" sz="quarter"/>
          </p:nvPr>
        </p:nvSpPr>
        <p:spPr bwMode="auto">
          <a:xfrm>
            <a:off x="0" y="0"/>
            <a:ext cx="2946400"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b="0">
                <a:effectLst/>
                <a:latin typeface="Times New Roman" pitchFamily="18" charset="0"/>
              </a:defRPr>
            </a:lvl1pPr>
          </a:lstStyle>
          <a:p>
            <a:pPr>
              <a:defRPr/>
            </a:pPr>
            <a:endParaRPr lang="cs-CZ" dirty="0"/>
          </a:p>
        </p:txBody>
      </p:sp>
      <p:sp>
        <p:nvSpPr>
          <p:cNvPr id="739331" name="Rectangle 3"/>
          <p:cNvSpPr>
            <a:spLocks noGrp="1" noChangeArrowheads="1"/>
          </p:cNvSpPr>
          <p:nvPr>
            <p:ph type="dt" sz="quarter" idx="1"/>
          </p:nvPr>
        </p:nvSpPr>
        <p:spPr bwMode="auto">
          <a:xfrm>
            <a:off x="3849688" y="0"/>
            <a:ext cx="2946400"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b="0">
                <a:effectLst/>
                <a:latin typeface="Times New Roman" pitchFamily="18" charset="0"/>
              </a:defRPr>
            </a:lvl1pPr>
          </a:lstStyle>
          <a:p>
            <a:pPr>
              <a:defRPr/>
            </a:pPr>
            <a:endParaRPr lang="cs-CZ" dirty="0"/>
          </a:p>
        </p:txBody>
      </p:sp>
      <p:sp>
        <p:nvSpPr>
          <p:cNvPr id="739332" name="Rectangle 4"/>
          <p:cNvSpPr>
            <a:spLocks noGrp="1" noChangeArrowheads="1"/>
          </p:cNvSpPr>
          <p:nvPr>
            <p:ph type="ftr" sz="quarter" idx="2"/>
          </p:nvPr>
        </p:nvSpPr>
        <p:spPr bwMode="auto">
          <a:xfrm>
            <a:off x="0" y="9428163"/>
            <a:ext cx="2946400" cy="49688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0" hangingPunct="0">
              <a:defRPr b="0">
                <a:effectLst/>
                <a:latin typeface="Times New Roman" pitchFamily="18" charset="0"/>
              </a:defRPr>
            </a:lvl1pPr>
          </a:lstStyle>
          <a:p>
            <a:pPr>
              <a:defRPr/>
            </a:pPr>
            <a:endParaRPr lang="cs-CZ" dirty="0"/>
          </a:p>
        </p:txBody>
      </p:sp>
      <p:sp>
        <p:nvSpPr>
          <p:cNvPr id="739333" name="Rectangle 5"/>
          <p:cNvSpPr>
            <a:spLocks noGrp="1" noChangeArrowheads="1"/>
          </p:cNvSpPr>
          <p:nvPr>
            <p:ph type="sldNum" sz="quarter" idx="3"/>
          </p:nvPr>
        </p:nvSpPr>
        <p:spPr bwMode="auto">
          <a:xfrm>
            <a:off x="3849688" y="9428163"/>
            <a:ext cx="2946400" cy="49688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b="0">
                <a:effectLst/>
                <a:latin typeface="Times New Roman" pitchFamily="18" charset="0"/>
              </a:defRPr>
            </a:lvl1pPr>
          </a:lstStyle>
          <a:p>
            <a:pPr>
              <a:defRPr/>
            </a:pPr>
            <a:fld id="{DE138A7D-C59D-468B-9B86-11383E02ACDF}" type="slidenum">
              <a:rPr lang="cs-CZ"/>
              <a:pPr>
                <a:defRPr/>
              </a:pPr>
              <a:t>‹#›</a:t>
            </a:fld>
            <a:endParaRPr lang="cs-CZ" dirty="0"/>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46400" cy="496888"/>
          </a:xfrm>
          <a:prstGeom prst="rect">
            <a:avLst/>
          </a:prstGeom>
          <a:noFill/>
          <a:ln w="9525">
            <a:noFill/>
            <a:miter lim="800000"/>
            <a:headEnd/>
            <a:tailEnd/>
          </a:ln>
          <a:effectLst/>
        </p:spPr>
        <p:txBody>
          <a:bodyPr vert="horz" wrap="square" lIns="91861" tIns="45960" rIns="91861" bIns="45960" numCol="1" anchor="t" anchorCtr="0" compatLnSpc="1">
            <a:prstTxWarp prst="textNoShape">
              <a:avLst/>
            </a:prstTxWarp>
          </a:bodyPr>
          <a:lstStyle>
            <a:lvl1pPr algn="l" defTabSz="927100" eaLnBrk="0" hangingPunct="0">
              <a:defRPr b="0">
                <a:effectLst/>
                <a:latin typeface="Times New Roman" pitchFamily="18" charset="0"/>
              </a:defRPr>
            </a:lvl1pPr>
          </a:lstStyle>
          <a:p>
            <a:pPr>
              <a:defRPr/>
            </a:pPr>
            <a:endParaRPr lang="cs-CZ" dirty="0"/>
          </a:p>
        </p:txBody>
      </p:sp>
      <p:sp>
        <p:nvSpPr>
          <p:cNvPr id="3075" name="Rectangle 3"/>
          <p:cNvSpPr>
            <a:spLocks noGrp="1" noChangeArrowheads="1"/>
          </p:cNvSpPr>
          <p:nvPr>
            <p:ph type="dt" idx="1"/>
          </p:nvPr>
        </p:nvSpPr>
        <p:spPr bwMode="auto">
          <a:xfrm>
            <a:off x="3851275" y="0"/>
            <a:ext cx="2946400" cy="496888"/>
          </a:xfrm>
          <a:prstGeom prst="rect">
            <a:avLst/>
          </a:prstGeom>
          <a:noFill/>
          <a:ln w="9525">
            <a:noFill/>
            <a:miter lim="800000"/>
            <a:headEnd/>
            <a:tailEnd/>
          </a:ln>
          <a:effectLst/>
        </p:spPr>
        <p:txBody>
          <a:bodyPr vert="horz" wrap="square" lIns="91861" tIns="45960" rIns="91861" bIns="45960" numCol="1" anchor="t" anchorCtr="0" compatLnSpc="1">
            <a:prstTxWarp prst="textNoShape">
              <a:avLst/>
            </a:prstTxWarp>
          </a:bodyPr>
          <a:lstStyle>
            <a:lvl1pPr algn="r" defTabSz="927100" eaLnBrk="0" hangingPunct="0">
              <a:defRPr b="0">
                <a:effectLst/>
                <a:latin typeface="Times New Roman" pitchFamily="18" charset="0"/>
              </a:defRPr>
            </a:lvl1pPr>
          </a:lstStyle>
          <a:p>
            <a:pPr>
              <a:defRPr/>
            </a:pPr>
            <a:endParaRPr lang="cs-CZ" dirty="0"/>
          </a:p>
        </p:txBody>
      </p:sp>
      <p:sp>
        <p:nvSpPr>
          <p:cNvPr id="20484" name="Rectangle 4"/>
          <p:cNvSpPr>
            <a:spLocks noGrp="1" noRot="1" noChangeAspect="1" noChangeArrowheads="1" noTextEdit="1"/>
          </p:cNvSpPr>
          <p:nvPr>
            <p:ph type="sldImg" idx="2"/>
          </p:nvPr>
        </p:nvSpPr>
        <p:spPr bwMode="auto">
          <a:xfrm>
            <a:off x="771525" y="742950"/>
            <a:ext cx="5257800" cy="3722688"/>
          </a:xfrm>
          <a:prstGeom prst="rect">
            <a:avLst/>
          </a:prstGeom>
          <a:noFill/>
          <a:ln w="9525">
            <a:solidFill>
              <a:srgbClr val="000000"/>
            </a:solidFill>
            <a:miter lim="800000"/>
            <a:headEnd/>
            <a:tailEnd/>
          </a:ln>
        </p:spPr>
      </p:sp>
      <p:sp>
        <p:nvSpPr>
          <p:cNvPr id="3077" name="Rectangle 5"/>
          <p:cNvSpPr>
            <a:spLocks noGrp="1" noChangeArrowheads="1"/>
          </p:cNvSpPr>
          <p:nvPr>
            <p:ph type="body" sz="quarter" idx="3"/>
          </p:nvPr>
        </p:nvSpPr>
        <p:spPr bwMode="auto">
          <a:xfrm>
            <a:off x="908050" y="4714875"/>
            <a:ext cx="4981575" cy="4468813"/>
          </a:xfrm>
          <a:prstGeom prst="rect">
            <a:avLst/>
          </a:prstGeom>
          <a:noFill/>
          <a:ln w="9525">
            <a:noFill/>
            <a:miter lim="800000"/>
            <a:headEnd/>
            <a:tailEnd/>
          </a:ln>
          <a:effectLst/>
        </p:spPr>
        <p:txBody>
          <a:bodyPr vert="horz" wrap="square" lIns="91861" tIns="45960" rIns="91861" bIns="45960" numCol="1" anchor="t" anchorCtr="0" compatLnSpc="1">
            <a:prstTxWarp prst="textNoShape">
              <a:avLst/>
            </a:prstTxWarp>
          </a:bodyPr>
          <a:lstStyle/>
          <a:p>
            <a:pPr lvl="0"/>
            <a:r>
              <a:rPr lang="cs-CZ" noProof="0" smtClean="0"/>
              <a:t>Klepnutím lze upravit styly předlohy textu.</a:t>
            </a:r>
          </a:p>
          <a:p>
            <a:pPr lvl="1"/>
            <a:r>
              <a:rPr lang="cs-CZ" noProof="0" smtClean="0"/>
              <a:t>Druhá úroveň</a:t>
            </a:r>
          </a:p>
          <a:p>
            <a:pPr lvl="2"/>
            <a:r>
              <a:rPr lang="cs-CZ" noProof="0" smtClean="0"/>
              <a:t>Třetí úroveň</a:t>
            </a:r>
          </a:p>
          <a:p>
            <a:pPr lvl="3"/>
            <a:r>
              <a:rPr lang="cs-CZ" noProof="0" smtClean="0"/>
              <a:t>Čtvrtá úroveň</a:t>
            </a:r>
          </a:p>
          <a:p>
            <a:pPr lvl="4"/>
            <a:r>
              <a:rPr lang="cs-CZ" noProof="0" smtClean="0"/>
              <a:t>Pátá úroveň</a:t>
            </a:r>
          </a:p>
        </p:txBody>
      </p:sp>
      <p:sp>
        <p:nvSpPr>
          <p:cNvPr id="3078" name="Rectangle 6"/>
          <p:cNvSpPr>
            <a:spLocks noGrp="1" noChangeArrowheads="1"/>
          </p:cNvSpPr>
          <p:nvPr>
            <p:ph type="ftr" sz="quarter" idx="4"/>
          </p:nvPr>
        </p:nvSpPr>
        <p:spPr bwMode="auto">
          <a:xfrm>
            <a:off x="0" y="9429750"/>
            <a:ext cx="2946400" cy="496888"/>
          </a:xfrm>
          <a:prstGeom prst="rect">
            <a:avLst/>
          </a:prstGeom>
          <a:noFill/>
          <a:ln w="9525">
            <a:noFill/>
            <a:miter lim="800000"/>
            <a:headEnd/>
            <a:tailEnd/>
          </a:ln>
          <a:effectLst/>
        </p:spPr>
        <p:txBody>
          <a:bodyPr vert="horz" wrap="square" lIns="91861" tIns="45960" rIns="91861" bIns="45960" numCol="1" anchor="b" anchorCtr="0" compatLnSpc="1">
            <a:prstTxWarp prst="textNoShape">
              <a:avLst/>
            </a:prstTxWarp>
          </a:bodyPr>
          <a:lstStyle>
            <a:lvl1pPr algn="l" defTabSz="927100" eaLnBrk="0" hangingPunct="0">
              <a:defRPr b="0">
                <a:effectLst/>
                <a:latin typeface="Times New Roman" pitchFamily="18" charset="0"/>
              </a:defRPr>
            </a:lvl1pPr>
          </a:lstStyle>
          <a:p>
            <a:pPr>
              <a:defRPr/>
            </a:pPr>
            <a:endParaRPr lang="cs-CZ" dirty="0"/>
          </a:p>
        </p:txBody>
      </p:sp>
      <p:sp>
        <p:nvSpPr>
          <p:cNvPr id="3079" name="Rectangle 7"/>
          <p:cNvSpPr>
            <a:spLocks noGrp="1" noChangeArrowheads="1"/>
          </p:cNvSpPr>
          <p:nvPr>
            <p:ph type="sldNum" sz="quarter" idx="5"/>
          </p:nvPr>
        </p:nvSpPr>
        <p:spPr bwMode="auto">
          <a:xfrm>
            <a:off x="3851275" y="9429750"/>
            <a:ext cx="2946400" cy="496888"/>
          </a:xfrm>
          <a:prstGeom prst="rect">
            <a:avLst/>
          </a:prstGeom>
          <a:noFill/>
          <a:ln w="9525">
            <a:noFill/>
            <a:miter lim="800000"/>
            <a:headEnd/>
            <a:tailEnd/>
          </a:ln>
          <a:effectLst/>
        </p:spPr>
        <p:txBody>
          <a:bodyPr vert="horz" wrap="square" lIns="91861" tIns="45960" rIns="91861" bIns="45960" numCol="1" anchor="b" anchorCtr="0" compatLnSpc="1">
            <a:prstTxWarp prst="textNoShape">
              <a:avLst/>
            </a:prstTxWarp>
          </a:bodyPr>
          <a:lstStyle>
            <a:lvl1pPr algn="r" defTabSz="927100" eaLnBrk="0" hangingPunct="0">
              <a:defRPr b="0">
                <a:effectLst/>
                <a:latin typeface="Times New Roman" pitchFamily="18" charset="0"/>
              </a:defRPr>
            </a:lvl1pPr>
          </a:lstStyle>
          <a:p>
            <a:pPr>
              <a:defRPr/>
            </a:pPr>
            <a:fld id="{20B747F7-71EF-448E-A475-6483FF2EFE4D}" type="slidenum">
              <a:rPr lang="cs-CZ"/>
              <a:pPr>
                <a:defRPr/>
              </a:pPr>
              <a:t>‹#›</a:t>
            </a:fld>
            <a:endParaRPr lang="cs-CZ"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5613"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2813"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0013"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7213"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5623" algn="l" defTabSz="914249" rtl="0" eaLnBrk="1" latinLnBrk="0" hangingPunct="1">
      <a:defRPr sz="1200" kern="1200">
        <a:solidFill>
          <a:schemeClr val="tx1"/>
        </a:solidFill>
        <a:latin typeface="+mn-lt"/>
        <a:ea typeface="+mn-ea"/>
        <a:cs typeface="+mn-cs"/>
      </a:defRPr>
    </a:lvl6pPr>
    <a:lvl7pPr marL="2742748" algn="l" defTabSz="914249" rtl="0" eaLnBrk="1" latinLnBrk="0" hangingPunct="1">
      <a:defRPr sz="1200" kern="1200">
        <a:solidFill>
          <a:schemeClr val="tx1"/>
        </a:solidFill>
        <a:latin typeface="+mn-lt"/>
        <a:ea typeface="+mn-ea"/>
        <a:cs typeface="+mn-cs"/>
      </a:defRPr>
    </a:lvl7pPr>
    <a:lvl8pPr marL="3199872" algn="l" defTabSz="914249" rtl="0" eaLnBrk="1" latinLnBrk="0" hangingPunct="1">
      <a:defRPr sz="1200" kern="1200">
        <a:solidFill>
          <a:schemeClr val="tx1"/>
        </a:solidFill>
        <a:latin typeface="+mn-lt"/>
        <a:ea typeface="+mn-ea"/>
        <a:cs typeface="+mn-cs"/>
      </a:defRPr>
    </a:lvl8pPr>
    <a:lvl9pPr marL="3656998" algn="l" defTabSz="914249"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p:spPr>
        <p:txBody>
          <a:bodyPr/>
          <a:lstStyle/>
          <a:p>
            <a:fld id="{5F40327D-6606-44B4-ABD4-C33AD6237FDF}" type="slidenum">
              <a:rPr lang="cs-CZ" smtClean="0"/>
              <a:pPr/>
              <a:t>1</a:t>
            </a:fld>
            <a:endParaRPr lang="cs-CZ" dirty="0" smtClean="0"/>
          </a:p>
        </p:txBody>
      </p:sp>
      <p:sp>
        <p:nvSpPr>
          <p:cNvPr id="22531" name="Rectangle 2"/>
          <p:cNvSpPr>
            <a:spLocks noGrp="1" noRot="1" noChangeAspect="1" noChangeArrowheads="1" noTextEdit="1"/>
          </p:cNvSpPr>
          <p:nvPr>
            <p:ph type="sldImg"/>
          </p:nvPr>
        </p:nvSpPr>
        <p:spPr>
          <a:xfrm>
            <a:off x="771525" y="742950"/>
            <a:ext cx="5257800" cy="3722688"/>
          </a:xfrm>
          <a:ln/>
        </p:spPr>
      </p:sp>
      <p:sp>
        <p:nvSpPr>
          <p:cNvPr id="22532" name="Rectangle 3"/>
          <p:cNvSpPr>
            <a:spLocks noGrp="1" noChangeArrowheads="1"/>
          </p:cNvSpPr>
          <p:nvPr>
            <p:ph type="body" idx="1"/>
          </p:nvPr>
        </p:nvSpPr>
        <p:spPr>
          <a:noFill/>
          <a:ln/>
        </p:spPr>
        <p:txBody>
          <a:bodyPr/>
          <a:lstStyle/>
          <a:p>
            <a:pPr eaLnBrk="1" hangingPunct="1"/>
            <a:endParaRPr lang="cs-CZ" dirty="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Zástupný symbol pro obrázek snímku 1"/>
          <p:cNvSpPr>
            <a:spLocks noGrp="1" noRot="1" noChangeAspect="1" noTextEdit="1"/>
          </p:cNvSpPr>
          <p:nvPr>
            <p:ph type="sldImg"/>
          </p:nvPr>
        </p:nvSpPr>
        <p:spPr>
          <a:xfrm>
            <a:off x="771525" y="742950"/>
            <a:ext cx="5257800" cy="3722688"/>
          </a:xfrm>
          <a:ln/>
        </p:spPr>
      </p:sp>
      <p:sp>
        <p:nvSpPr>
          <p:cNvPr id="29699" name="Zástupný symbol pro poznámky 2"/>
          <p:cNvSpPr>
            <a:spLocks noGrp="1"/>
          </p:cNvSpPr>
          <p:nvPr>
            <p:ph type="body" idx="1"/>
          </p:nvPr>
        </p:nvSpPr>
        <p:spPr>
          <a:noFill/>
          <a:ln/>
        </p:spPr>
        <p:txBody>
          <a:bodyPr/>
          <a:lstStyle/>
          <a:p>
            <a:endParaRPr lang="cs-CZ" dirty="0" smtClean="0"/>
          </a:p>
        </p:txBody>
      </p:sp>
      <p:sp>
        <p:nvSpPr>
          <p:cNvPr id="29700" name="Zástupný symbol pro číslo snímku 3"/>
          <p:cNvSpPr>
            <a:spLocks noGrp="1"/>
          </p:cNvSpPr>
          <p:nvPr>
            <p:ph type="sldNum" sz="quarter" idx="5"/>
          </p:nvPr>
        </p:nvSpPr>
        <p:spPr>
          <a:noFill/>
        </p:spPr>
        <p:txBody>
          <a:bodyPr/>
          <a:lstStyle/>
          <a:p>
            <a:fld id="{6172F903-C95B-4E34-BF57-327F9BD2F872}" type="slidenum">
              <a:rPr lang="cs-CZ" smtClean="0"/>
              <a:pPr/>
              <a:t>10</a:t>
            </a:fld>
            <a:endParaRPr lang="cs-CZ" dirty="0"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Zástupný symbol pro obrázek snímku 1"/>
          <p:cNvSpPr>
            <a:spLocks noGrp="1" noRot="1" noChangeAspect="1" noTextEdit="1"/>
          </p:cNvSpPr>
          <p:nvPr>
            <p:ph type="sldImg"/>
          </p:nvPr>
        </p:nvSpPr>
        <p:spPr>
          <a:xfrm>
            <a:off x="771525" y="742950"/>
            <a:ext cx="5257800" cy="3722688"/>
          </a:xfrm>
          <a:ln/>
        </p:spPr>
      </p:sp>
      <p:sp>
        <p:nvSpPr>
          <p:cNvPr id="30723" name="Zástupný symbol pro poznámky 2"/>
          <p:cNvSpPr>
            <a:spLocks noGrp="1"/>
          </p:cNvSpPr>
          <p:nvPr>
            <p:ph type="body" idx="1"/>
          </p:nvPr>
        </p:nvSpPr>
        <p:spPr>
          <a:noFill/>
          <a:ln/>
        </p:spPr>
        <p:txBody>
          <a:bodyPr/>
          <a:lstStyle/>
          <a:p>
            <a:r>
              <a:rPr lang="cs-CZ" dirty="0" smtClean="0">
                <a:latin typeface="Calibri" panose="020F0502020204030204" pitchFamily="34" charset="0"/>
                <a:ea typeface="Calibri" panose="020F0502020204030204" pitchFamily="34" charset="0"/>
                <a:cs typeface="Times New Roman" panose="02020603050405020304" pitchFamily="18" charset="0"/>
              </a:rPr>
              <a:t>Místní hlasatel před zápasem oznamoval, že se utkávají dvě mužstva, z nichž </a:t>
            </a:r>
            <a:r>
              <a:rPr lang="cs-CZ" dirty="0" err="1" smtClean="0">
                <a:latin typeface="Calibri" panose="020F0502020204030204" pitchFamily="34" charset="0"/>
                <a:ea typeface="Calibri" panose="020F0502020204030204" pitchFamily="34" charset="0"/>
                <a:cs typeface="Times New Roman" panose="02020603050405020304" pitchFamily="18" charset="0"/>
              </a:rPr>
              <a:t>Brná</a:t>
            </a:r>
            <a:r>
              <a:rPr lang="cs-CZ" dirty="0" smtClean="0">
                <a:latin typeface="Calibri" panose="020F0502020204030204" pitchFamily="34" charset="0"/>
                <a:ea typeface="Calibri" panose="020F0502020204030204" pitchFamily="34" charset="0"/>
                <a:cs typeface="Times New Roman" panose="02020603050405020304" pitchFamily="18" charset="0"/>
              </a:rPr>
              <a:t> doma v letošním ročníku ještě neprohrála a Štětí stejně tak na hřišti soupeře. Našemu mužstvu patřilo před zápasem  2. místo s 23 body a soupeři 5. s 17 body.  Začalo se nahoru dolu a to, co někdy diváci nevidí za celý zápas, bylo za krásného počasí k vidění v úvodních 13 minutách. Už ta první volala po brance a hlavičce Brandejse chyběl jen pověstný kousíček, abychom se radovali. Ve 3. minutě </a:t>
            </a:r>
            <a:endParaRPr lang="cs-CZ" dirty="0" smtClean="0"/>
          </a:p>
        </p:txBody>
      </p:sp>
      <p:sp>
        <p:nvSpPr>
          <p:cNvPr id="30724" name="Zástupný symbol pro číslo snímku 3"/>
          <p:cNvSpPr>
            <a:spLocks noGrp="1"/>
          </p:cNvSpPr>
          <p:nvPr>
            <p:ph type="sldNum" sz="quarter" idx="5"/>
          </p:nvPr>
        </p:nvSpPr>
        <p:spPr>
          <a:noFill/>
        </p:spPr>
        <p:txBody>
          <a:bodyPr/>
          <a:lstStyle/>
          <a:p>
            <a:fld id="{8230E266-BC3E-4CDC-99D1-FCE112551CE1}" type="slidenum">
              <a:rPr lang="cs-CZ" smtClean="0"/>
              <a:pPr/>
              <a:t>11</a:t>
            </a:fld>
            <a:endParaRPr lang="cs-CZ" dirty="0"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Zástupný symbol pro obrázek snímku 1"/>
          <p:cNvSpPr>
            <a:spLocks noGrp="1" noRot="1" noChangeAspect="1" noTextEdit="1"/>
          </p:cNvSpPr>
          <p:nvPr>
            <p:ph type="sldImg"/>
          </p:nvPr>
        </p:nvSpPr>
        <p:spPr>
          <a:xfrm>
            <a:off x="771525" y="742950"/>
            <a:ext cx="5257800" cy="3722688"/>
          </a:xfrm>
          <a:ln/>
        </p:spPr>
      </p:sp>
      <p:sp>
        <p:nvSpPr>
          <p:cNvPr id="31747" name="Zástupný symbol pro poznámky 2"/>
          <p:cNvSpPr>
            <a:spLocks noGrp="1"/>
          </p:cNvSpPr>
          <p:nvPr>
            <p:ph type="body" idx="1"/>
          </p:nvPr>
        </p:nvSpPr>
        <p:spPr>
          <a:noFill/>
          <a:ln/>
        </p:spPr>
        <p:txBody>
          <a:bodyPr/>
          <a:lstStyle/>
          <a:p>
            <a:endParaRPr lang="cs-CZ" dirty="0" smtClean="0"/>
          </a:p>
        </p:txBody>
      </p:sp>
      <p:sp>
        <p:nvSpPr>
          <p:cNvPr id="31748" name="Zástupný symbol pro číslo snímku 3"/>
          <p:cNvSpPr>
            <a:spLocks noGrp="1"/>
          </p:cNvSpPr>
          <p:nvPr>
            <p:ph type="sldNum" sz="quarter" idx="5"/>
          </p:nvPr>
        </p:nvSpPr>
        <p:spPr>
          <a:noFill/>
        </p:spPr>
        <p:txBody>
          <a:bodyPr/>
          <a:lstStyle/>
          <a:p>
            <a:fld id="{563BA8EE-150F-4AC3-9C19-F8362AA1A39B}" type="slidenum">
              <a:rPr lang="cs-CZ" smtClean="0"/>
              <a:pPr/>
              <a:t>12</a:t>
            </a:fld>
            <a:endParaRPr lang="cs-CZ" dirty="0"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t>Si může </a:t>
            </a:r>
            <a:endParaRPr lang="cs-CZ" dirty="0"/>
          </a:p>
        </p:txBody>
      </p:sp>
      <p:sp>
        <p:nvSpPr>
          <p:cNvPr id="4" name="Zástupný symbol pro číslo snímku 3"/>
          <p:cNvSpPr>
            <a:spLocks noGrp="1"/>
          </p:cNvSpPr>
          <p:nvPr>
            <p:ph type="sldNum" sz="quarter" idx="10"/>
          </p:nvPr>
        </p:nvSpPr>
        <p:spPr/>
        <p:txBody>
          <a:bodyPr/>
          <a:lstStyle/>
          <a:p>
            <a:pPr>
              <a:defRPr/>
            </a:pPr>
            <a:fld id="{20B747F7-71EF-448E-A475-6483FF2EFE4D}" type="slidenum">
              <a:rPr lang="cs-CZ" smtClean="0"/>
              <a:pPr>
                <a:defRPr/>
              </a:pPr>
              <a:t>13</a:t>
            </a:fld>
            <a:endParaRPr lang="cs-CZ"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Zástupný symbol pro obrázek snímku 1"/>
          <p:cNvSpPr>
            <a:spLocks noGrp="1" noRot="1" noChangeAspect="1" noTextEdit="1"/>
          </p:cNvSpPr>
          <p:nvPr>
            <p:ph type="sldImg"/>
          </p:nvPr>
        </p:nvSpPr>
        <p:spPr>
          <a:xfrm>
            <a:off x="771525" y="742950"/>
            <a:ext cx="5257800" cy="3722688"/>
          </a:xfrm>
          <a:ln/>
        </p:spPr>
      </p:sp>
      <p:sp>
        <p:nvSpPr>
          <p:cNvPr id="32771" name="Zástupný symbol pro poznámky 2"/>
          <p:cNvSpPr>
            <a:spLocks noGrp="1"/>
          </p:cNvSpPr>
          <p:nvPr>
            <p:ph type="body" idx="1"/>
          </p:nvPr>
        </p:nvSpPr>
        <p:spPr>
          <a:noFill/>
          <a:ln/>
        </p:spPr>
        <p:txBody>
          <a:bodyPr/>
          <a:lstStyle/>
          <a:p>
            <a:endParaRPr lang="cs-CZ" dirty="0" smtClean="0"/>
          </a:p>
        </p:txBody>
      </p:sp>
      <p:sp>
        <p:nvSpPr>
          <p:cNvPr id="32772" name="Zástupný symbol pro číslo snímku 3"/>
          <p:cNvSpPr>
            <a:spLocks noGrp="1"/>
          </p:cNvSpPr>
          <p:nvPr>
            <p:ph type="sldNum" sz="quarter" idx="5"/>
          </p:nvPr>
        </p:nvSpPr>
        <p:spPr>
          <a:noFill/>
        </p:spPr>
        <p:txBody>
          <a:bodyPr/>
          <a:lstStyle/>
          <a:p>
            <a:fld id="{DC8687F6-1782-49CE-8F61-31A0FD4C54BE}" type="slidenum">
              <a:rPr lang="cs-CZ" smtClean="0"/>
              <a:pPr/>
              <a:t>14</a:t>
            </a:fld>
            <a:endParaRPr lang="cs-CZ"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Zástupný symbol pro obrázek snímku 1"/>
          <p:cNvSpPr>
            <a:spLocks noGrp="1" noRot="1" noChangeAspect="1" noTextEdit="1"/>
          </p:cNvSpPr>
          <p:nvPr>
            <p:ph type="sldImg"/>
          </p:nvPr>
        </p:nvSpPr>
        <p:spPr>
          <a:xfrm>
            <a:off x="771525" y="742950"/>
            <a:ext cx="5257800" cy="3722688"/>
          </a:xfrm>
          <a:ln/>
        </p:spPr>
      </p:sp>
      <p:sp>
        <p:nvSpPr>
          <p:cNvPr id="33795" name="Zástupný symbol pro poznámky 2"/>
          <p:cNvSpPr>
            <a:spLocks noGrp="1"/>
          </p:cNvSpPr>
          <p:nvPr>
            <p:ph type="body" idx="1"/>
          </p:nvPr>
        </p:nvSpPr>
        <p:spPr>
          <a:noFill/>
          <a:ln/>
        </p:spPr>
        <p:txBody>
          <a:bodyPr/>
          <a:lstStyle/>
          <a:p>
            <a:endParaRPr lang="cs-CZ" sz="1050" dirty="0" smtClean="0">
              <a:latin typeface="Arial" pitchFamily="34" charset="0"/>
              <a:cs typeface="Arial" pitchFamily="34" charset="0"/>
            </a:endParaRPr>
          </a:p>
        </p:txBody>
      </p:sp>
      <p:sp>
        <p:nvSpPr>
          <p:cNvPr id="33796" name="Zástupný symbol pro číslo snímku 3"/>
          <p:cNvSpPr>
            <a:spLocks noGrp="1"/>
          </p:cNvSpPr>
          <p:nvPr>
            <p:ph type="sldNum" sz="quarter" idx="5"/>
          </p:nvPr>
        </p:nvSpPr>
        <p:spPr>
          <a:noFill/>
        </p:spPr>
        <p:txBody>
          <a:bodyPr/>
          <a:lstStyle/>
          <a:p>
            <a:fld id="{038657F1-8447-401B-8487-CA030393E5AC}" type="slidenum">
              <a:rPr lang="cs-CZ" smtClean="0"/>
              <a:pPr/>
              <a:t>15</a:t>
            </a:fld>
            <a:endParaRPr lang="cs-CZ" dirty="0"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p>
            <a:fld id="{48E82826-A3DE-4B0F-B771-F82CF74CC625}" type="slidenum">
              <a:rPr lang="cs-CZ" smtClean="0"/>
              <a:pPr/>
              <a:t>16</a:t>
            </a:fld>
            <a:endParaRPr lang="cs-CZ" dirty="0" smtClean="0"/>
          </a:p>
        </p:txBody>
      </p:sp>
      <p:sp>
        <p:nvSpPr>
          <p:cNvPr id="34819" name="Rectangle 2"/>
          <p:cNvSpPr>
            <a:spLocks noGrp="1" noRot="1" noChangeAspect="1" noChangeArrowheads="1" noTextEdit="1"/>
          </p:cNvSpPr>
          <p:nvPr>
            <p:ph type="sldImg"/>
          </p:nvPr>
        </p:nvSpPr>
        <p:spPr>
          <a:xfrm>
            <a:off x="771525" y="742950"/>
            <a:ext cx="5257800" cy="3722688"/>
          </a:xfrm>
          <a:ln/>
        </p:spPr>
      </p:sp>
      <p:sp>
        <p:nvSpPr>
          <p:cNvPr id="34820" name="Rectangle 3"/>
          <p:cNvSpPr>
            <a:spLocks noGrp="1" noChangeArrowheads="1"/>
          </p:cNvSpPr>
          <p:nvPr>
            <p:ph type="body" idx="1"/>
          </p:nvPr>
        </p:nvSpPr>
        <p:spPr>
          <a:noFill/>
          <a:ln/>
        </p:spPr>
        <p:txBody>
          <a:bodyPr/>
          <a:lstStyle/>
          <a:p>
            <a:pPr eaLnBrk="1" hangingPunct="1"/>
            <a:endParaRPr lang="cs-CZ" dirty="0"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Zástupný symbol pro obrázek snímku 1"/>
          <p:cNvSpPr>
            <a:spLocks noGrp="1" noRot="1" noChangeAspect="1" noTextEdit="1"/>
          </p:cNvSpPr>
          <p:nvPr>
            <p:ph type="sldImg"/>
          </p:nvPr>
        </p:nvSpPr>
        <p:spPr>
          <a:xfrm>
            <a:off x="771525" y="742950"/>
            <a:ext cx="5257800" cy="3722688"/>
          </a:xfrm>
          <a:ln/>
        </p:spPr>
      </p:sp>
      <p:sp>
        <p:nvSpPr>
          <p:cNvPr id="35843" name="Zástupný symbol pro poznámky 2"/>
          <p:cNvSpPr>
            <a:spLocks noGrp="1"/>
          </p:cNvSpPr>
          <p:nvPr>
            <p:ph type="body" idx="1"/>
          </p:nvPr>
        </p:nvSpPr>
        <p:spPr>
          <a:noFill/>
          <a:ln/>
        </p:spPr>
        <p:txBody>
          <a:bodyPr/>
          <a:lstStyle/>
          <a:p>
            <a:endParaRPr lang="cs-CZ" dirty="0" smtClean="0"/>
          </a:p>
        </p:txBody>
      </p:sp>
      <p:sp>
        <p:nvSpPr>
          <p:cNvPr id="35844" name="Zástupný symbol pro číslo snímku 3"/>
          <p:cNvSpPr>
            <a:spLocks noGrp="1"/>
          </p:cNvSpPr>
          <p:nvPr>
            <p:ph type="sldNum" sz="quarter" idx="5"/>
          </p:nvPr>
        </p:nvSpPr>
        <p:spPr>
          <a:noFill/>
        </p:spPr>
        <p:txBody>
          <a:bodyPr/>
          <a:lstStyle/>
          <a:p>
            <a:fld id="{754ECFDB-ECB8-454F-A80D-A89FE9E5D5DB}" type="slidenum">
              <a:rPr lang="cs-CZ" smtClean="0"/>
              <a:pPr/>
              <a:t>17</a:t>
            </a:fld>
            <a:endParaRPr lang="cs-CZ" dirty="0"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dirty="0"/>
          </a:p>
        </p:txBody>
      </p:sp>
      <p:sp>
        <p:nvSpPr>
          <p:cNvPr id="4" name="Zástupný symbol pro číslo snímku 3"/>
          <p:cNvSpPr>
            <a:spLocks noGrp="1"/>
          </p:cNvSpPr>
          <p:nvPr>
            <p:ph type="sldNum" sz="quarter" idx="10"/>
          </p:nvPr>
        </p:nvSpPr>
        <p:spPr/>
        <p:txBody>
          <a:bodyPr/>
          <a:lstStyle/>
          <a:p>
            <a:pPr>
              <a:defRPr/>
            </a:pPr>
            <a:fld id="{20B747F7-71EF-448E-A475-6483FF2EFE4D}" type="slidenum">
              <a:rPr lang="cs-CZ" smtClean="0"/>
              <a:pPr>
                <a:defRPr/>
              </a:pPr>
              <a:t>18</a:t>
            </a:fld>
            <a:endParaRPr lang="cs-CZ"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pPr>
              <a:defRPr/>
            </a:pPr>
            <a:fld id="{20B747F7-71EF-448E-A475-6483FF2EFE4D}" type="slidenum">
              <a:rPr lang="cs-CZ" smtClean="0"/>
              <a:pPr>
                <a:defRPr/>
              </a:pPr>
              <a:t>22</a:t>
            </a:fld>
            <a:endParaRPr lang="cs-CZ" dirty="0"/>
          </a:p>
        </p:txBody>
      </p:sp>
    </p:spTree>
    <p:extLst>
      <p:ext uri="{BB962C8B-B14F-4D97-AF65-F5344CB8AC3E}">
        <p14:creationId xmlns:p14="http://schemas.microsoft.com/office/powerpoint/2010/main" val="35290308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dirty="0"/>
          </a:p>
        </p:txBody>
      </p:sp>
      <p:sp>
        <p:nvSpPr>
          <p:cNvPr id="4" name="Zástupný symbol pro číslo snímku 3"/>
          <p:cNvSpPr>
            <a:spLocks noGrp="1"/>
          </p:cNvSpPr>
          <p:nvPr>
            <p:ph type="sldNum" sz="quarter" idx="10"/>
          </p:nvPr>
        </p:nvSpPr>
        <p:spPr/>
        <p:txBody>
          <a:bodyPr/>
          <a:lstStyle/>
          <a:p>
            <a:pPr>
              <a:defRPr/>
            </a:pPr>
            <a:fld id="{20B747F7-71EF-448E-A475-6483FF2EFE4D}" type="slidenum">
              <a:rPr lang="cs-CZ" smtClean="0"/>
              <a:pPr>
                <a:defRPr/>
              </a:pPr>
              <a:t>2</a:t>
            </a:fld>
            <a:endParaRPr lang="cs-CZ"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Zástupný symbol pro obrázek snímku 1"/>
          <p:cNvSpPr>
            <a:spLocks noGrp="1" noRot="1" noChangeAspect="1" noTextEdit="1"/>
          </p:cNvSpPr>
          <p:nvPr>
            <p:ph type="sldImg"/>
          </p:nvPr>
        </p:nvSpPr>
        <p:spPr>
          <a:xfrm>
            <a:off x="771525" y="742950"/>
            <a:ext cx="5257800" cy="3722688"/>
          </a:xfrm>
          <a:ln/>
        </p:spPr>
      </p:sp>
      <p:sp>
        <p:nvSpPr>
          <p:cNvPr id="23555" name="Zástupný symbol pro poznámky 2"/>
          <p:cNvSpPr>
            <a:spLocks noGrp="1"/>
          </p:cNvSpPr>
          <p:nvPr>
            <p:ph type="body" idx="1"/>
          </p:nvPr>
        </p:nvSpPr>
        <p:spPr>
          <a:noFill/>
          <a:ln/>
        </p:spPr>
        <p:txBody>
          <a:bodyPr/>
          <a:lstStyle/>
          <a:p>
            <a:r>
              <a:rPr lang="cs-CZ" dirty="0" err="1" smtClean="0"/>
              <a:t>sxadsad</a:t>
            </a:r>
            <a:endParaRPr lang="cs-CZ" dirty="0" smtClean="0"/>
          </a:p>
        </p:txBody>
      </p:sp>
      <p:sp>
        <p:nvSpPr>
          <p:cNvPr id="23556" name="Zástupný symbol pro číslo snímku 3"/>
          <p:cNvSpPr>
            <a:spLocks noGrp="1"/>
          </p:cNvSpPr>
          <p:nvPr>
            <p:ph type="sldNum" sz="quarter" idx="5"/>
          </p:nvPr>
        </p:nvSpPr>
        <p:spPr>
          <a:noFill/>
        </p:spPr>
        <p:txBody>
          <a:bodyPr/>
          <a:lstStyle/>
          <a:p>
            <a:fld id="{19785B64-BD86-46E3-B3F6-06F807F9F30C}" type="slidenum">
              <a:rPr lang="cs-CZ" smtClean="0"/>
              <a:pPr/>
              <a:t>3</a:t>
            </a:fld>
            <a:endParaRPr lang="cs-CZ" dirty="0"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Zástupný symbol pro obrázek snímku 1"/>
          <p:cNvSpPr>
            <a:spLocks noGrp="1" noRot="1" noChangeAspect="1" noTextEdit="1"/>
          </p:cNvSpPr>
          <p:nvPr>
            <p:ph type="sldImg"/>
          </p:nvPr>
        </p:nvSpPr>
        <p:spPr>
          <a:xfrm>
            <a:off x="771525" y="742950"/>
            <a:ext cx="5257800" cy="3722688"/>
          </a:xfrm>
          <a:ln/>
        </p:spPr>
      </p:sp>
      <p:sp>
        <p:nvSpPr>
          <p:cNvPr id="24579" name="Zástupný symbol pro poznámky 2"/>
          <p:cNvSpPr>
            <a:spLocks noGrp="1"/>
          </p:cNvSpPr>
          <p:nvPr>
            <p:ph type="body" idx="1"/>
          </p:nvPr>
        </p:nvSpPr>
        <p:spPr>
          <a:noFill/>
          <a:ln/>
        </p:spPr>
        <p:txBody>
          <a:bodyPr/>
          <a:lstStyle/>
          <a:p>
            <a:endParaRPr lang="cs-CZ" dirty="0" smtClean="0"/>
          </a:p>
        </p:txBody>
      </p:sp>
      <p:sp>
        <p:nvSpPr>
          <p:cNvPr id="24580" name="Zástupný symbol pro číslo snímku 3"/>
          <p:cNvSpPr>
            <a:spLocks noGrp="1"/>
          </p:cNvSpPr>
          <p:nvPr>
            <p:ph type="sldNum" sz="quarter" idx="5"/>
          </p:nvPr>
        </p:nvSpPr>
        <p:spPr>
          <a:noFill/>
        </p:spPr>
        <p:txBody>
          <a:bodyPr/>
          <a:lstStyle/>
          <a:p>
            <a:fld id="{3E369CA8-E0A2-4FB1-9C20-9F1661A52DEC}" type="slidenum">
              <a:rPr lang="cs-CZ" smtClean="0"/>
              <a:pPr/>
              <a:t>4</a:t>
            </a:fld>
            <a:endParaRPr lang="cs-CZ" dirty="0"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Zástupný symbol pro obrázek snímku 1"/>
          <p:cNvSpPr>
            <a:spLocks noGrp="1" noRot="1" noChangeAspect="1" noTextEdit="1"/>
          </p:cNvSpPr>
          <p:nvPr>
            <p:ph type="sldImg"/>
          </p:nvPr>
        </p:nvSpPr>
        <p:spPr>
          <a:xfrm>
            <a:off x="771525" y="742950"/>
            <a:ext cx="5257800" cy="3722688"/>
          </a:xfrm>
          <a:ln/>
        </p:spPr>
      </p:sp>
      <p:sp>
        <p:nvSpPr>
          <p:cNvPr id="25603" name="Zástupný symbol pro poznámky 2"/>
          <p:cNvSpPr>
            <a:spLocks noGrp="1"/>
          </p:cNvSpPr>
          <p:nvPr>
            <p:ph type="body" idx="1"/>
          </p:nvPr>
        </p:nvSpPr>
        <p:spPr>
          <a:noFill/>
          <a:ln/>
        </p:spPr>
        <p:txBody>
          <a:bodyPr/>
          <a:lstStyle/>
          <a:p>
            <a:endParaRPr lang="cs-CZ" dirty="0" smtClean="0"/>
          </a:p>
        </p:txBody>
      </p:sp>
      <p:sp>
        <p:nvSpPr>
          <p:cNvPr id="25604" name="Zástupný symbol pro číslo snímku 3"/>
          <p:cNvSpPr>
            <a:spLocks noGrp="1"/>
          </p:cNvSpPr>
          <p:nvPr>
            <p:ph type="sldNum" sz="quarter" idx="5"/>
          </p:nvPr>
        </p:nvSpPr>
        <p:spPr>
          <a:noFill/>
        </p:spPr>
        <p:txBody>
          <a:bodyPr/>
          <a:lstStyle/>
          <a:p>
            <a:fld id="{C7938B80-D65E-48CB-8F6A-36C6FFB0DAE8}" type="slidenum">
              <a:rPr lang="cs-CZ" smtClean="0"/>
              <a:pPr/>
              <a:t>5</a:t>
            </a:fld>
            <a:endParaRPr lang="cs-CZ" dirty="0"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771525" y="742950"/>
            <a:ext cx="5257800" cy="3722688"/>
          </a:xfrm>
        </p:spPr>
      </p:sp>
      <p:sp>
        <p:nvSpPr>
          <p:cNvPr id="3" name="Zástupný symbol pro poznámky 2"/>
          <p:cNvSpPr>
            <a:spLocks noGrp="1"/>
          </p:cNvSpPr>
          <p:nvPr>
            <p:ph type="body" idx="1"/>
          </p:nvPr>
        </p:nvSpPr>
        <p:spPr/>
        <p:txBody>
          <a:bodyPr>
            <a:normAutofit/>
          </a:bodyPr>
          <a:lstStyle/>
          <a:p>
            <a:endParaRPr lang="cs-CZ" dirty="0"/>
          </a:p>
        </p:txBody>
      </p:sp>
      <p:sp>
        <p:nvSpPr>
          <p:cNvPr id="4" name="Zástupný symbol pro číslo snímku 3"/>
          <p:cNvSpPr>
            <a:spLocks noGrp="1"/>
          </p:cNvSpPr>
          <p:nvPr>
            <p:ph type="sldNum" sz="quarter" idx="10"/>
          </p:nvPr>
        </p:nvSpPr>
        <p:spPr/>
        <p:txBody>
          <a:bodyPr/>
          <a:lstStyle/>
          <a:p>
            <a:pPr>
              <a:defRPr/>
            </a:pPr>
            <a:fld id="{20B747F7-71EF-448E-A475-6483FF2EFE4D}" type="slidenum">
              <a:rPr lang="cs-CZ" smtClean="0"/>
              <a:pPr>
                <a:defRPr/>
              </a:pPr>
              <a:t>6</a:t>
            </a:fld>
            <a:endParaRPr lang="cs-CZ"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Zástupný symbol pro obrázek snímku 1"/>
          <p:cNvSpPr>
            <a:spLocks noGrp="1" noRot="1" noChangeAspect="1" noTextEdit="1"/>
          </p:cNvSpPr>
          <p:nvPr>
            <p:ph type="sldImg"/>
          </p:nvPr>
        </p:nvSpPr>
        <p:spPr>
          <a:xfrm>
            <a:off x="771525" y="742950"/>
            <a:ext cx="5257800" cy="3722688"/>
          </a:xfrm>
          <a:ln/>
        </p:spPr>
      </p:sp>
      <p:sp>
        <p:nvSpPr>
          <p:cNvPr id="26627" name="Zástupný symbol pro poznámky 2"/>
          <p:cNvSpPr>
            <a:spLocks noGrp="1"/>
          </p:cNvSpPr>
          <p:nvPr>
            <p:ph type="body" idx="1"/>
          </p:nvPr>
        </p:nvSpPr>
        <p:spPr>
          <a:noFill/>
          <a:ln/>
        </p:spPr>
        <p:txBody>
          <a:bodyPr/>
          <a:lstStyle/>
          <a:p>
            <a:endParaRPr lang="cs-CZ" dirty="0" smtClean="0"/>
          </a:p>
        </p:txBody>
      </p:sp>
      <p:sp>
        <p:nvSpPr>
          <p:cNvPr id="26628" name="Zástupný symbol pro číslo snímku 3"/>
          <p:cNvSpPr>
            <a:spLocks noGrp="1"/>
          </p:cNvSpPr>
          <p:nvPr>
            <p:ph type="sldNum" sz="quarter" idx="5"/>
          </p:nvPr>
        </p:nvSpPr>
        <p:spPr>
          <a:noFill/>
        </p:spPr>
        <p:txBody>
          <a:bodyPr/>
          <a:lstStyle/>
          <a:p>
            <a:fld id="{7C27DC2A-937E-4FCC-AAFC-A78424F36788}" type="slidenum">
              <a:rPr lang="cs-CZ" smtClean="0"/>
              <a:pPr/>
              <a:t>7</a:t>
            </a:fld>
            <a:endParaRPr lang="cs-CZ" dirty="0"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Zástupný symbol pro obrázek snímku 1"/>
          <p:cNvSpPr>
            <a:spLocks noGrp="1" noRot="1" noChangeAspect="1" noTextEdit="1"/>
          </p:cNvSpPr>
          <p:nvPr>
            <p:ph type="sldImg"/>
          </p:nvPr>
        </p:nvSpPr>
        <p:spPr>
          <a:xfrm>
            <a:off x="771525" y="742950"/>
            <a:ext cx="5257800" cy="3722688"/>
          </a:xfrm>
          <a:ln/>
        </p:spPr>
      </p:sp>
      <p:sp>
        <p:nvSpPr>
          <p:cNvPr id="27651" name="Zástupný symbol pro poznámky 2"/>
          <p:cNvSpPr>
            <a:spLocks noGrp="1"/>
          </p:cNvSpPr>
          <p:nvPr>
            <p:ph type="body" idx="1"/>
          </p:nvPr>
        </p:nvSpPr>
        <p:spPr>
          <a:noFill/>
          <a:ln/>
        </p:spPr>
        <p:txBody>
          <a:bodyPr/>
          <a:lstStyle/>
          <a:p>
            <a:endParaRPr lang="cs-CZ" dirty="0" smtClean="0"/>
          </a:p>
        </p:txBody>
      </p:sp>
      <p:sp>
        <p:nvSpPr>
          <p:cNvPr id="27652" name="Zástupný symbol pro číslo snímku 3"/>
          <p:cNvSpPr>
            <a:spLocks noGrp="1"/>
          </p:cNvSpPr>
          <p:nvPr>
            <p:ph type="sldNum" sz="quarter" idx="5"/>
          </p:nvPr>
        </p:nvSpPr>
        <p:spPr>
          <a:noFill/>
        </p:spPr>
        <p:txBody>
          <a:bodyPr/>
          <a:lstStyle/>
          <a:p>
            <a:fld id="{37F9CF97-4255-41CF-ABEE-4D377FE67BF6}" type="slidenum">
              <a:rPr lang="cs-CZ" smtClean="0"/>
              <a:pPr/>
              <a:t>8</a:t>
            </a:fld>
            <a:endParaRPr lang="cs-CZ" dirty="0"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Zástupný symbol pro obrázek snímku 1"/>
          <p:cNvSpPr>
            <a:spLocks noGrp="1" noRot="1" noChangeAspect="1" noTextEdit="1"/>
          </p:cNvSpPr>
          <p:nvPr>
            <p:ph type="sldImg"/>
          </p:nvPr>
        </p:nvSpPr>
        <p:spPr>
          <a:xfrm>
            <a:off x="771525" y="742950"/>
            <a:ext cx="5257800" cy="3722688"/>
          </a:xfrm>
          <a:ln/>
        </p:spPr>
      </p:sp>
      <p:sp>
        <p:nvSpPr>
          <p:cNvPr id="28675" name="Zástupný symbol pro poznámky 2"/>
          <p:cNvSpPr>
            <a:spLocks noGrp="1"/>
          </p:cNvSpPr>
          <p:nvPr>
            <p:ph type="body" idx="1"/>
          </p:nvPr>
        </p:nvSpPr>
        <p:spPr>
          <a:noFill/>
          <a:ln/>
        </p:spPr>
        <p:txBody>
          <a:bodyPr/>
          <a:lstStyle/>
          <a:p>
            <a:endParaRPr lang="cs-CZ" dirty="0" smtClean="0"/>
          </a:p>
        </p:txBody>
      </p:sp>
      <p:sp>
        <p:nvSpPr>
          <p:cNvPr id="28676" name="Zástupný symbol pro číslo snímku 3"/>
          <p:cNvSpPr>
            <a:spLocks noGrp="1"/>
          </p:cNvSpPr>
          <p:nvPr>
            <p:ph type="sldNum" sz="quarter" idx="5"/>
          </p:nvPr>
        </p:nvSpPr>
        <p:spPr>
          <a:noFill/>
        </p:spPr>
        <p:txBody>
          <a:bodyPr/>
          <a:lstStyle/>
          <a:p>
            <a:fld id="{F77E9A95-85BE-4ED6-94CB-F379B6DFE388}" type="slidenum">
              <a:rPr lang="cs-CZ" smtClean="0"/>
              <a:pPr/>
              <a:t>9</a:t>
            </a:fld>
            <a:endParaRPr lang="cs-CZ" dirty="0"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766883" y="2249491"/>
            <a:ext cx="8691325" cy="1550987"/>
          </a:xfrm>
        </p:spPr>
        <p:txBody>
          <a:bodyPr/>
          <a:lstStyle/>
          <a:p>
            <a:r>
              <a:rPr lang="cs-CZ" smtClean="0"/>
              <a:t>Klepnutím lze upravit styl předlohy nadpisů.</a:t>
            </a:r>
            <a:endParaRPr lang="cs-CZ"/>
          </a:p>
        </p:txBody>
      </p:sp>
      <p:sp>
        <p:nvSpPr>
          <p:cNvPr id="3" name="Podnadpis 2"/>
          <p:cNvSpPr>
            <a:spLocks noGrp="1"/>
          </p:cNvSpPr>
          <p:nvPr>
            <p:ph type="subTitle" idx="1"/>
          </p:nvPr>
        </p:nvSpPr>
        <p:spPr>
          <a:xfrm>
            <a:off x="1533763" y="4102101"/>
            <a:ext cx="7157562" cy="1849438"/>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cs-CZ" smtClean="0"/>
              <a:t>Klepnutím lze upravit styl předlohy podnadpisů.</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dirty="0"/>
          </a:p>
        </p:txBody>
      </p:sp>
      <p:sp>
        <p:nvSpPr>
          <p:cNvPr id="5" name="Rectangle 5"/>
          <p:cNvSpPr>
            <a:spLocks noGrp="1" noChangeArrowheads="1"/>
          </p:cNvSpPr>
          <p:nvPr>
            <p:ph type="ftr" sz="quarter" idx="11"/>
          </p:nvPr>
        </p:nvSpPr>
        <p:spPr>
          <a:ln/>
        </p:spPr>
        <p:txBody>
          <a:bodyPr/>
          <a:lstStyle>
            <a:lvl1pPr>
              <a:defRPr/>
            </a:lvl1pPr>
          </a:lstStyle>
          <a:p>
            <a:pPr>
              <a:defRPr/>
            </a:pPr>
            <a:endParaRPr lang="cs-CZ" dirty="0"/>
          </a:p>
        </p:txBody>
      </p:sp>
      <p:sp>
        <p:nvSpPr>
          <p:cNvPr id="6" name="Rectangle 6"/>
          <p:cNvSpPr>
            <a:spLocks noGrp="1" noChangeArrowheads="1"/>
          </p:cNvSpPr>
          <p:nvPr>
            <p:ph type="sldNum" sz="quarter" idx="12"/>
          </p:nvPr>
        </p:nvSpPr>
        <p:spPr>
          <a:ln/>
        </p:spPr>
        <p:txBody>
          <a:bodyPr/>
          <a:lstStyle>
            <a:lvl1pPr>
              <a:defRPr/>
            </a:lvl1pPr>
          </a:lstStyle>
          <a:p>
            <a:pPr>
              <a:defRPr/>
            </a:pPr>
            <a:fld id="{67813FEE-B4C6-4734-BBFB-D53EBA7F6DDA}" type="slidenum">
              <a:rPr lang="cs-CZ"/>
              <a:pPr>
                <a:defRPr/>
              </a:pPr>
              <a:t>‹#›</a:t>
            </a:fld>
            <a:endParaRPr lang="cs-CZ"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dirty="0"/>
          </a:p>
        </p:txBody>
      </p:sp>
      <p:sp>
        <p:nvSpPr>
          <p:cNvPr id="5" name="Rectangle 5"/>
          <p:cNvSpPr>
            <a:spLocks noGrp="1" noChangeArrowheads="1"/>
          </p:cNvSpPr>
          <p:nvPr>
            <p:ph type="ftr" sz="quarter" idx="11"/>
          </p:nvPr>
        </p:nvSpPr>
        <p:spPr>
          <a:ln/>
        </p:spPr>
        <p:txBody>
          <a:bodyPr/>
          <a:lstStyle>
            <a:lvl1pPr>
              <a:defRPr/>
            </a:lvl1pPr>
          </a:lstStyle>
          <a:p>
            <a:pPr>
              <a:defRPr/>
            </a:pPr>
            <a:endParaRPr lang="cs-CZ" dirty="0"/>
          </a:p>
        </p:txBody>
      </p:sp>
      <p:sp>
        <p:nvSpPr>
          <p:cNvPr id="6" name="Rectangle 6"/>
          <p:cNvSpPr>
            <a:spLocks noGrp="1" noChangeArrowheads="1"/>
          </p:cNvSpPr>
          <p:nvPr>
            <p:ph type="sldNum" sz="quarter" idx="12"/>
          </p:nvPr>
        </p:nvSpPr>
        <p:spPr>
          <a:ln/>
        </p:spPr>
        <p:txBody>
          <a:bodyPr/>
          <a:lstStyle>
            <a:lvl1pPr>
              <a:defRPr/>
            </a:lvl1pPr>
          </a:lstStyle>
          <a:p>
            <a:pPr>
              <a:defRPr/>
            </a:pPr>
            <a:fld id="{0FAC9C1A-A1BD-4539-8562-CFD3F641A6FE}" type="slidenum">
              <a:rPr lang="cs-CZ"/>
              <a:pPr>
                <a:defRPr/>
              </a:pPr>
              <a:t>‹#›</a:t>
            </a:fld>
            <a:endParaRPr lang="cs-CZ"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7285378" y="642938"/>
            <a:ext cx="2172830" cy="5791200"/>
          </a:xfrm>
        </p:spPr>
        <p:txBody>
          <a:bodyPr vert="eaVert"/>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a:xfrm>
            <a:off x="766883" y="642938"/>
            <a:ext cx="6367011" cy="5791200"/>
          </a:xfrm>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dirty="0"/>
          </a:p>
        </p:txBody>
      </p:sp>
      <p:sp>
        <p:nvSpPr>
          <p:cNvPr id="5" name="Rectangle 5"/>
          <p:cNvSpPr>
            <a:spLocks noGrp="1" noChangeArrowheads="1"/>
          </p:cNvSpPr>
          <p:nvPr>
            <p:ph type="ftr" sz="quarter" idx="11"/>
          </p:nvPr>
        </p:nvSpPr>
        <p:spPr>
          <a:ln/>
        </p:spPr>
        <p:txBody>
          <a:bodyPr/>
          <a:lstStyle>
            <a:lvl1pPr>
              <a:defRPr/>
            </a:lvl1pPr>
          </a:lstStyle>
          <a:p>
            <a:pPr>
              <a:defRPr/>
            </a:pPr>
            <a:endParaRPr lang="cs-CZ" dirty="0"/>
          </a:p>
        </p:txBody>
      </p:sp>
      <p:sp>
        <p:nvSpPr>
          <p:cNvPr id="6" name="Rectangle 6"/>
          <p:cNvSpPr>
            <a:spLocks noGrp="1" noChangeArrowheads="1"/>
          </p:cNvSpPr>
          <p:nvPr>
            <p:ph type="sldNum" sz="quarter" idx="12"/>
          </p:nvPr>
        </p:nvSpPr>
        <p:spPr>
          <a:ln/>
        </p:spPr>
        <p:txBody>
          <a:bodyPr/>
          <a:lstStyle>
            <a:lvl1pPr>
              <a:defRPr/>
            </a:lvl1pPr>
          </a:lstStyle>
          <a:p>
            <a:pPr>
              <a:defRPr/>
            </a:pPr>
            <a:fld id="{C28CDC8A-FA1A-4126-A4B7-7C6353A1FE31}" type="slidenum">
              <a:rPr lang="cs-CZ"/>
              <a:pPr>
                <a:defRPr/>
              </a:pPr>
              <a:t>‹#›</a:t>
            </a:fld>
            <a:endParaRPr lang="cs-CZ"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Obsah">
    <p:spTree>
      <p:nvGrpSpPr>
        <p:cNvPr id="1" name=""/>
        <p:cNvGrpSpPr/>
        <p:nvPr/>
      </p:nvGrpSpPr>
      <p:grpSpPr>
        <a:xfrm>
          <a:off x="0" y="0"/>
          <a:ext cx="0" cy="0"/>
          <a:chOff x="0" y="0"/>
          <a:chExt cx="0" cy="0"/>
        </a:xfrm>
      </p:grpSpPr>
      <p:sp>
        <p:nvSpPr>
          <p:cNvPr id="2" name="Zástupný symbol pro obsah 1"/>
          <p:cNvSpPr>
            <a:spLocks noGrp="1"/>
          </p:cNvSpPr>
          <p:nvPr>
            <p:ph/>
          </p:nvPr>
        </p:nvSpPr>
        <p:spPr>
          <a:xfrm>
            <a:off x="766883" y="642938"/>
            <a:ext cx="8691325" cy="5791200"/>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3" name="Rectangle 4"/>
          <p:cNvSpPr>
            <a:spLocks noGrp="1" noChangeArrowheads="1"/>
          </p:cNvSpPr>
          <p:nvPr>
            <p:ph type="dt" sz="half" idx="10"/>
          </p:nvPr>
        </p:nvSpPr>
        <p:spPr>
          <a:ln/>
        </p:spPr>
        <p:txBody>
          <a:bodyPr/>
          <a:lstStyle>
            <a:lvl1pPr>
              <a:defRPr/>
            </a:lvl1pPr>
          </a:lstStyle>
          <a:p>
            <a:pPr>
              <a:defRPr/>
            </a:pPr>
            <a:endParaRPr lang="cs-CZ" dirty="0"/>
          </a:p>
        </p:txBody>
      </p:sp>
      <p:sp>
        <p:nvSpPr>
          <p:cNvPr id="4" name="Rectangle 5"/>
          <p:cNvSpPr>
            <a:spLocks noGrp="1" noChangeArrowheads="1"/>
          </p:cNvSpPr>
          <p:nvPr>
            <p:ph type="ftr" sz="quarter" idx="11"/>
          </p:nvPr>
        </p:nvSpPr>
        <p:spPr>
          <a:ln/>
        </p:spPr>
        <p:txBody>
          <a:bodyPr/>
          <a:lstStyle>
            <a:lvl1pPr>
              <a:defRPr/>
            </a:lvl1pPr>
          </a:lstStyle>
          <a:p>
            <a:pPr>
              <a:defRPr/>
            </a:pPr>
            <a:endParaRPr lang="cs-CZ" dirty="0"/>
          </a:p>
        </p:txBody>
      </p:sp>
      <p:sp>
        <p:nvSpPr>
          <p:cNvPr id="5" name="Rectangle 6"/>
          <p:cNvSpPr>
            <a:spLocks noGrp="1" noChangeArrowheads="1"/>
          </p:cNvSpPr>
          <p:nvPr>
            <p:ph type="sldNum" sz="quarter" idx="12"/>
          </p:nvPr>
        </p:nvSpPr>
        <p:spPr>
          <a:ln/>
        </p:spPr>
        <p:txBody>
          <a:bodyPr/>
          <a:lstStyle>
            <a:lvl1pPr>
              <a:defRPr/>
            </a:lvl1pPr>
          </a:lstStyle>
          <a:p>
            <a:pPr>
              <a:defRPr/>
            </a:pPr>
            <a:fld id="{C063A1D7-C5C0-43E2-A8FF-DB09985E01A9}" type="slidenum">
              <a:rPr lang="cs-CZ"/>
              <a:pPr>
                <a:defRPr/>
              </a:pPr>
              <a:t>‹#›</a:t>
            </a:fld>
            <a:endParaRPr lang="cs-CZ"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Nadpis, 1 velký a 2 malé obsahy">
    <p:spTree>
      <p:nvGrpSpPr>
        <p:cNvPr id="1" name=""/>
        <p:cNvGrpSpPr/>
        <p:nvPr/>
      </p:nvGrpSpPr>
      <p:grpSpPr>
        <a:xfrm>
          <a:off x="0" y="0"/>
          <a:ext cx="0" cy="0"/>
          <a:chOff x="0" y="0"/>
          <a:chExt cx="0" cy="0"/>
        </a:xfrm>
      </p:grpSpPr>
      <p:sp>
        <p:nvSpPr>
          <p:cNvPr id="2" name="Nadpis 1"/>
          <p:cNvSpPr>
            <a:spLocks noGrp="1"/>
          </p:cNvSpPr>
          <p:nvPr>
            <p:ph type="title"/>
          </p:nvPr>
        </p:nvSpPr>
        <p:spPr>
          <a:xfrm>
            <a:off x="766883" y="642938"/>
            <a:ext cx="8691325" cy="1206500"/>
          </a:xfrm>
        </p:spPr>
        <p:txBody>
          <a:bodyPr/>
          <a:lstStyle/>
          <a:p>
            <a:r>
              <a:rPr lang="cs-CZ" smtClean="0"/>
              <a:t>Klepnutím lze upravit styl předlohy nadpisů.</a:t>
            </a:r>
            <a:endParaRPr lang="cs-CZ"/>
          </a:p>
        </p:txBody>
      </p:sp>
      <p:sp>
        <p:nvSpPr>
          <p:cNvPr id="3" name="Zástupný symbol pro obsah 2"/>
          <p:cNvSpPr>
            <a:spLocks noGrp="1"/>
          </p:cNvSpPr>
          <p:nvPr>
            <p:ph sz="half" idx="1"/>
          </p:nvPr>
        </p:nvSpPr>
        <p:spPr>
          <a:xfrm>
            <a:off x="766884" y="2090738"/>
            <a:ext cx="4269921" cy="4343400"/>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quarter" idx="2"/>
          </p:nvPr>
        </p:nvSpPr>
        <p:spPr>
          <a:xfrm>
            <a:off x="5188289" y="2090738"/>
            <a:ext cx="4269921" cy="2095500"/>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obsah 4"/>
          <p:cNvSpPr>
            <a:spLocks noGrp="1"/>
          </p:cNvSpPr>
          <p:nvPr>
            <p:ph sz="quarter" idx="3"/>
          </p:nvPr>
        </p:nvSpPr>
        <p:spPr>
          <a:xfrm>
            <a:off x="5188289" y="4338638"/>
            <a:ext cx="4269921" cy="2095500"/>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6" name="Rectangle 4"/>
          <p:cNvSpPr>
            <a:spLocks noGrp="1" noChangeArrowheads="1"/>
          </p:cNvSpPr>
          <p:nvPr>
            <p:ph type="dt" sz="half" idx="10"/>
          </p:nvPr>
        </p:nvSpPr>
        <p:spPr>
          <a:ln/>
        </p:spPr>
        <p:txBody>
          <a:bodyPr/>
          <a:lstStyle>
            <a:lvl1pPr>
              <a:defRPr/>
            </a:lvl1pPr>
          </a:lstStyle>
          <a:p>
            <a:pPr>
              <a:defRPr/>
            </a:pPr>
            <a:endParaRPr lang="cs-CZ" dirty="0"/>
          </a:p>
        </p:txBody>
      </p:sp>
      <p:sp>
        <p:nvSpPr>
          <p:cNvPr id="7" name="Rectangle 5"/>
          <p:cNvSpPr>
            <a:spLocks noGrp="1" noChangeArrowheads="1"/>
          </p:cNvSpPr>
          <p:nvPr>
            <p:ph type="ftr" sz="quarter" idx="11"/>
          </p:nvPr>
        </p:nvSpPr>
        <p:spPr>
          <a:ln/>
        </p:spPr>
        <p:txBody>
          <a:bodyPr/>
          <a:lstStyle>
            <a:lvl1pPr>
              <a:defRPr/>
            </a:lvl1pPr>
          </a:lstStyle>
          <a:p>
            <a:pPr>
              <a:defRPr/>
            </a:pPr>
            <a:endParaRPr lang="cs-CZ" dirty="0"/>
          </a:p>
        </p:txBody>
      </p:sp>
      <p:sp>
        <p:nvSpPr>
          <p:cNvPr id="8" name="Rectangle 6"/>
          <p:cNvSpPr>
            <a:spLocks noGrp="1" noChangeArrowheads="1"/>
          </p:cNvSpPr>
          <p:nvPr>
            <p:ph type="sldNum" sz="quarter" idx="12"/>
          </p:nvPr>
        </p:nvSpPr>
        <p:spPr>
          <a:ln/>
        </p:spPr>
        <p:txBody>
          <a:bodyPr/>
          <a:lstStyle>
            <a:lvl1pPr>
              <a:defRPr/>
            </a:lvl1pPr>
          </a:lstStyle>
          <a:p>
            <a:pPr>
              <a:defRPr/>
            </a:pPr>
            <a:fld id="{334CB79B-4FE7-4C4F-866E-570FECB6BB3E}" type="slidenum">
              <a:rPr lang="cs-CZ"/>
              <a:pPr>
                <a:defRPr/>
              </a:pPr>
              <a:t>‹#›</a:t>
            </a:fld>
            <a:endParaRPr lang="cs-CZ"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idx="1"/>
          </p:nvPr>
        </p:nvSpPr>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dirty="0"/>
          </a:p>
        </p:txBody>
      </p:sp>
      <p:sp>
        <p:nvSpPr>
          <p:cNvPr id="5" name="Rectangle 5"/>
          <p:cNvSpPr>
            <a:spLocks noGrp="1" noChangeArrowheads="1"/>
          </p:cNvSpPr>
          <p:nvPr>
            <p:ph type="ftr" sz="quarter" idx="11"/>
          </p:nvPr>
        </p:nvSpPr>
        <p:spPr>
          <a:ln/>
        </p:spPr>
        <p:txBody>
          <a:bodyPr/>
          <a:lstStyle>
            <a:lvl1pPr>
              <a:defRPr/>
            </a:lvl1pPr>
          </a:lstStyle>
          <a:p>
            <a:pPr>
              <a:defRPr/>
            </a:pPr>
            <a:endParaRPr lang="cs-CZ" dirty="0"/>
          </a:p>
        </p:txBody>
      </p:sp>
      <p:sp>
        <p:nvSpPr>
          <p:cNvPr id="6" name="Rectangle 6"/>
          <p:cNvSpPr>
            <a:spLocks noGrp="1" noChangeArrowheads="1"/>
          </p:cNvSpPr>
          <p:nvPr>
            <p:ph type="sldNum" sz="quarter" idx="12"/>
          </p:nvPr>
        </p:nvSpPr>
        <p:spPr>
          <a:ln/>
        </p:spPr>
        <p:txBody>
          <a:bodyPr/>
          <a:lstStyle>
            <a:lvl1pPr>
              <a:defRPr/>
            </a:lvl1pPr>
          </a:lstStyle>
          <a:p>
            <a:pPr>
              <a:defRPr/>
            </a:pPr>
            <a:fld id="{9E8FB2F0-7C24-410E-9E5E-E150E2696A95}" type="slidenum">
              <a:rPr lang="cs-CZ"/>
              <a:pPr>
                <a:defRPr/>
              </a:pPr>
              <a:t>‹#›</a:t>
            </a:fld>
            <a:endParaRPr lang="cs-CZ"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807909" y="4651378"/>
            <a:ext cx="8691325" cy="1438275"/>
          </a:xfrm>
        </p:spPr>
        <p:txBody>
          <a:bodyPr anchor="t"/>
          <a:lstStyle>
            <a:lvl1pPr algn="l">
              <a:defRPr sz="4000" b="1" cap="all"/>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807909" y="3068641"/>
            <a:ext cx="8691325" cy="158273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smtClean="0"/>
              <a:t>Klepnutím lze upravit styly předlohy textu.</a:t>
            </a:r>
          </a:p>
        </p:txBody>
      </p:sp>
      <p:sp>
        <p:nvSpPr>
          <p:cNvPr id="4" name="Rectangle 4"/>
          <p:cNvSpPr>
            <a:spLocks noGrp="1" noChangeArrowheads="1"/>
          </p:cNvSpPr>
          <p:nvPr>
            <p:ph type="dt" sz="half" idx="10"/>
          </p:nvPr>
        </p:nvSpPr>
        <p:spPr>
          <a:ln/>
        </p:spPr>
        <p:txBody>
          <a:bodyPr/>
          <a:lstStyle>
            <a:lvl1pPr>
              <a:defRPr/>
            </a:lvl1pPr>
          </a:lstStyle>
          <a:p>
            <a:pPr>
              <a:defRPr/>
            </a:pPr>
            <a:endParaRPr lang="cs-CZ" dirty="0"/>
          </a:p>
        </p:txBody>
      </p:sp>
      <p:sp>
        <p:nvSpPr>
          <p:cNvPr id="5" name="Rectangle 5"/>
          <p:cNvSpPr>
            <a:spLocks noGrp="1" noChangeArrowheads="1"/>
          </p:cNvSpPr>
          <p:nvPr>
            <p:ph type="ftr" sz="quarter" idx="11"/>
          </p:nvPr>
        </p:nvSpPr>
        <p:spPr>
          <a:ln/>
        </p:spPr>
        <p:txBody>
          <a:bodyPr/>
          <a:lstStyle>
            <a:lvl1pPr>
              <a:defRPr/>
            </a:lvl1pPr>
          </a:lstStyle>
          <a:p>
            <a:pPr>
              <a:defRPr/>
            </a:pPr>
            <a:endParaRPr lang="cs-CZ" dirty="0"/>
          </a:p>
        </p:txBody>
      </p:sp>
      <p:sp>
        <p:nvSpPr>
          <p:cNvPr id="6" name="Rectangle 6"/>
          <p:cNvSpPr>
            <a:spLocks noGrp="1" noChangeArrowheads="1"/>
          </p:cNvSpPr>
          <p:nvPr>
            <p:ph type="sldNum" sz="quarter" idx="12"/>
          </p:nvPr>
        </p:nvSpPr>
        <p:spPr>
          <a:ln/>
        </p:spPr>
        <p:txBody>
          <a:bodyPr/>
          <a:lstStyle>
            <a:lvl1pPr>
              <a:defRPr/>
            </a:lvl1pPr>
          </a:lstStyle>
          <a:p>
            <a:pPr>
              <a:defRPr/>
            </a:pPr>
            <a:fld id="{85F300B4-4A49-46D8-BC59-5964B5FA7FDC}" type="slidenum">
              <a:rPr lang="cs-CZ"/>
              <a:pPr>
                <a:defRPr/>
              </a:pPr>
              <a:t>‹#›</a:t>
            </a:fld>
            <a:endParaRPr lang="cs-CZ"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sz="half" idx="1"/>
          </p:nvPr>
        </p:nvSpPr>
        <p:spPr>
          <a:xfrm>
            <a:off x="766884" y="2090738"/>
            <a:ext cx="4269921"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5188289" y="2090738"/>
            <a:ext cx="4269921"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Rectangle 4"/>
          <p:cNvSpPr>
            <a:spLocks noGrp="1" noChangeArrowheads="1"/>
          </p:cNvSpPr>
          <p:nvPr>
            <p:ph type="dt" sz="half" idx="10"/>
          </p:nvPr>
        </p:nvSpPr>
        <p:spPr>
          <a:ln/>
        </p:spPr>
        <p:txBody>
          <a:bodyPr/>
          <a:lstStyle>
            <a:lvl1pPr>
              <a:defRPr/>
            </a:lvl1pPr>
          </a:lstStyle>
          <a:p>
            <a:pPr>
              <a:defRPr/>
            </a:pPr>
            <a:endParaRPr lang="cs-CZ" dirty="0"/>
          </a:p>
        </p:txBody>
      </p:sp>
      <p:sp>
        <p:nvSpPr>
          <p:cNvPr id="6" name="Rectangle 5"/>
          <p:cNvSpPr>
            <a:spLocks noGrp="1" noChangeArrowheads="1"/>
          </p:cNvSpPr>
          <p:nvPr>
            <p:ph type="ftr" sz="quarter" idx="11"/>
          </p:nvPr>
        </p:nvSpPr>
        <p:spPr>
          <a:ln/>
        </p:spPr>
        <p:txBody>
          <a:bodyPr/>
          <a:lstStyle>
            <a:lvl1pPr>
              <a:defRPr/>
            </a:lvl1pPr>
          </a:lstStyle>
          <a:p>
            <a:pPr>
              <a:defRPr/>
            </a:pPr>
            <a:endParaRPr lang="cs-CZ" dirty="0"/>
          </a:p>
        </p:txBody>
      </p:sp>
      <p:sp>
        <p:nvSpPr>
          <p:cNvPr id="7" name="Rectangle 6"/>
          <p:cNvSpPr>
            <a:spLocks noGrp="1" noChangeArrowheads="1"/>
          </p:cNvSpPr>
          <p:nvPr>
            <p:ph type="sldNum" sz="quarter" idx="12"/>
          </p:nvPr>
        </p:nvSpPr>
        <p:spPr>
          <a:ln/>
        </p:spPr>
        <p:txBody>
          <a:bodyPr/>
          <a:lstStyle>
            <a:lvl1pPr>
              <a:defRPr/>
            </a:lvl1pPr>
          </a:lstStyle>
          <a:p>
            <a:pPr>
              <a:defRPr/>
            </a:pPr>
            <a:fld id="{24991BCE-55FC-4FBE-9A69-0A302406C940}" type="slidenum">
              <a:rPr lang="cs-CZ"/>
              <a:pPr>
                <a:defRPr/>
              </a:pPr>
              <a:t>‹#›</a:t>
            </a:fld>
            <a:endParaRPr lang="cs-CZ"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511256" y="290513"/>
            <a:ext cx="9202579" cy="1206500"/>
          </a:xfrm>
        </p:spPr>
        <p:txBody>
          <a:bodyPr/>
          <a:lstStyle>
            <a:lvl1pPr>
              <a:defRPr/>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511256" y="1620841"/>
            <a:ext cx="4517658" cy="67468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4" name="Zástupný symbol pro obsah 3"/>
          <p:cNvSpPr>
            <a:spLocks noGrp="1"/>
          </p:cNvSpPr>
          <p:nvPr>
            <p:ph sz="half" idx="2"/>
          </p:nvPr>
        </p:nvSpPr>
        <p:spPr>
          <a:xfrm>
            <a:off x="511256" y="2295528"/>
            <a:ext cx="4517658" cy="41703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5194598" y="1620841"/>
            <a:ext cx="4519237" cy="67468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6" name="Zástupný symbol pro obsah 5"/>
          <p:cNvSpPr>
            <a:spLocks noGrp="1"/>
          </p:cNvSpPr>
          <p:nvPr>
            <p:ph sz="quarter" idx="4"/>
          </p:nvPr>
        </p:nvSpPr>
        <p:spPr>
          <a:xfrm>
            <a:off x="5194598" y="2295528"/>
            <a:ext cx="4519237" cy="41703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Rectangle 4"/>
          <p:cNvSpPr>
            <a:spLocks noGrp="1" noChangeArrowheads="1"/>
          </p:cNvSpPr>
          <p:nvPr>
            <p:ph type="dt" sz="half" idx="10"/>
          </p:nvPr>
        </p:nvSpPr>
        <p:spPr>
          <a:ln/>
        </p:spPr>
        <p:txBody>
          <a:bodyPr/>
          <a:lstStyle>
            <a:lvl1pPr>
              <a:defRPr/>
            </a:lvl1pPr>
          </a:lstStyle>
          <a:p>
            <a:pPr>
              <a:defRPr/>
            </a:pPr>
            <a:endParaRPr lang="cs-CZ" dirty="0"/>
          </a:p>
        </p:txBody>
      </p:sp>
      <p:sp>
        <p:nvSpPr>
          <p:cNvPr id="8" name="Rectangle 5"/>
          <p:cNvSpPr>
            <a:spLocks noGrp="1" noChangeArrowheads="1"/>
          </p:cNvSpPr>
          <p:nvPr>
            <p:ph type="ftr" sz="quarter" idx="11"/>
          </p:nvPr>
        </p:nvSpPr>
        <p:spPr>
          <a:ln/>
        </p:spPr>
        <p:txBody>
          <a:bodyPr/>
          <a:lstStyle>
            <a:lvl1pPr>
              <a:defRPr/>
            </a:lvl1pPr>
          </a:lstStyle>
          <a:p>
            <a:pPr>
              <a:defRPr/>
            </a:pPr>
            <a:endParaRPr lang="cs-CZ" dirty="0"/>
          </a:p>
        </p:txBody>
      </p:sp>
      <p:sp>
        <p:nvSpPr>
          <p:cNvPr id="9" name="Rectangle 6"/>
          <p:cNvSpPr>
            <a:spLocks noGrp="1" noChangeArrowheads="1"/>
          </p:cNvSpPr>
          <p:nvPr>
            <p:ph type="sldNum" sz="quarter" idx="12"/>
          </p:nvPr>
        </p:nvSpPr>
        <p:spPr>
          <a:ln/>
        </p:spPr>
        <p:txBody>
          <a:bodyPr/>
          <a:lstStyle>
            <a:lvl1pPr>
              <a:defRPr/>
            </a:lvl1pPr>
          </a:lstStyle>
          <a:p>
            <a:pPr>
              <a:defRPr/>
            </a:pPr>
            <a:fld id="{2B75CD68-748F-49FC-A8F8-26B3BA3D179F}" type="slidenum">
              <a:rPr lang="cs-CZ"/>
              <a:pPr>
                <a:defRPr/>
              </a:pPr>
              <a:t>‹#›</a:t>
            </a:fld>
            <a:endParaRPr lang="cs-CZ"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Rectangle 4"/>
          <p:cNvSpPr>
            <a:spLocks noGrp="1" noChangeArrowheads="1"/>
          </p:cNvSpPr>
          <p:nvPr>
            <p:ph type="dt" sz="half" idx="10"/>
          </p:nvPr>
        </p:nvSpPr>
        <p:spPr>
          <a:ln/>
        </p:spPr>
        <p:txBody>
          <a:bodyPr/>
          <a:lstStyle>
            <a:lvl1pPr>
              <a:defRPr/>
            </a:lvl1pPr>
          </a:lstStyle>
          <a:p>
            <a:pPr>
              <a:defRPr/>
            </a:pPr>
            <a:endParaRPr lang="cs-CZ" dirty="0"/>
          </a:p>
        </p:txBody>
      </p:sp>
      <p:sp>
        <p:nvSpPr>
          <p:cNvPr id="4" name="Rectangle 5"/>
          <p:cNvSpPr>
            <a:spLocks noGrp="1" noChangeArrowheads="1"/>
          </p:cNvSpPr>
          <p:nvPr>
            <p:ph type="ftr" sz="quarter" idx="11"/>
          </p:nvPr>
        </p:nvSpPr>
        <p:spPr>
          <a:ln/>
        </p:spPr>
        <p:txBody>
          <a:bodyPr/>
          <a:lstStyle>
            <a:lvl1pPr>
              <a:defRPr/>
            </a:lvl1pPr>
          </a:lstStyle>
          <a:p>
            <a:pPr>
              <a:defRPr/>
            </a:pPr>
            <a:endParaRPr lang="cs-CZ" dirty="0"/>
          </a:p>
        </p:txBody>
      </p:sp>
      <p:sp>
        <p:nvSpPr>
          <p:cNvPr id="5" name="Rectangle 6"/>
          <p:cNvSpPr>
            <a:spLocks noGrp="1" noChangeArrowheads="1"/>
          </p:cNvSpPr>
          <p:nvPr>
            <p:ph type="sldNum" sz="quarter" idx="12"/>
          </p:nvPr>
        </p:nvSpPr>
        <p:spPr>
          <a:ln/>
        </p:spPr>
        <p:txBody>
          <a:bodyPr/>
          <a:lstStyle>
            <a:lvl1pPr>
              <a:defRPr/>
            </a:lvl1pPr>
          </a:lstStyle>
          <a:p>
            <a:pPr>
              <a:defRPr/>
            </a:pPr>
            <a:fld id="{9A82F5D3-FD1D-4326-ABE5-0B29D19516B3}" type="slidenum">
              <a:rPr lang="cs-CZ"/>
              <a:pPr>
                <a:defRPr/>
              </a:pPr>
              <a:t>‹#›</a:t>
            </a:fld>
            <a:endParaRPr lang="cs-CZ"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cs-CZ" dirty="0"/>
          </a:p>
        </p:txBody>
      </p:sp>
      <p:sp>
        <p:nvSpPr>
          <p:cNvPr id="3" name="Rectangle 5"/>
          <p:cNvSpPr>
            <a:spLocks noGrp="1" noChangeArrowheads="1"/>
          </p:cNvSpPr>
          <p:nvPr>
            <p:ph type="ftr" sz="quarter" idx="11"/>
          </p:nvPr>
        </p:nvSpPr>
        <p:spPr>
          <a:ln/>
        </p:spPr>
        <p:txBody>
          <a:bodyPr/>
          <a:lstStyle>
            <a:lvl1pPr>
              <a:defRPr/>
            </a:lvl1pPr>
          </a:lstStyle>
          <a:p>
            <a:pPr>
              <a:defRPr/>
            </a:pPr>
            <a:endParaRPr lang="cs-CZ" dirty="0"/>
          </a:p>
        </p:txBody>
      </p:sp>
      <p:sp>
        <p:nvSpPr>
          <p:cNvPr id="4" name="Rectangle 6"/>
          <p:cNvSpPr>
            <a:spLocks noGrp="1" noChangeArrowheads="1"/>
          </p:cNvSpPr>
          <p:nvPr>
            <p:ph type="sldNum" sz="quarter" idx="12"/>
          </p:nvPr>
        </p:nvSpPr>
        <p:spPr>
          <a:ln/>
        </p:spPr>
        <p:txBody>
          <a:bodyPr/>
          <a:lstStyle>
            <a:lvl1pPr>
              <a:defRPr/>
            </a:lvl1pPr>
          </a:lstStyle>
          <a:p>
            <a:pPr>
              <a:defRPr/>
            </a:pPr>
            <a:fld id="{E24A45F9-00F6-4F64-9368-FD5ACF48D365}" type="slidenum">
              <a:rPr lang="cs-CZ"/>
              <a:pPr>
                <a:defRPr/>
              </a:pPr>
              <a:t>‹#›</a:t>
            </a:fld>
            <a:endParaRPr lang="cs-CZ"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511256" y="288925"/>
            <a:ext cx="3364180" cy="1225550"/>
          </a:xfrm>
        </p:spPr>
        <p:txBody>
          <a:bodyPr anchor="b"/>
          <a:lstStyle>
            <a:lvl1pPr algn="l">
              <a:defRPr sz="2000" b="1"/>
            </a:lvl1pPr>
          </a:lstStyle>
          <a:p>
            <a:r>
              <a:rPr lang="cs-CZ" smtClean="0"/>
              <a:t>Klepnutím lze upravit styl předlohy nadpisů.</a:t>
            </a:r>
            <a:endParaRPr lang="cs-CZ"/>
          </a:p>
        </p:txBody>
      </p:sp>
      <p:sp>
        <p:nvSpPr>
          <p:cNvPr id="3" name="Zástupný symbol pro obsah 2"/>
          <p:cNvSpPr>
            <a:spLocks noGrp="1"/>
          </p:cNvSpPr>
          <p:nvPr>
            <p:ph idx="1"/>
          </p:nvPr>
        </p:nvSpPr>
        <p:spPr>
          <a:xfrm>
            <a:off x="3998516" y="288928"/>
            <a:ext cx="5715319" cy="617696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511256" y="1514478"/>
            <a:ext cx="3364180" cy="495141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a:defRPr/>
            </a:pPr>
            <a:endParaRPr lang="cs-CZ" dirty="0"/>
          </a:p>
        </p:txBody>
      </p:sp>
      <p:sp>
        <p:nvSpPr>
          <p:cNvPr id="6" name="Rectangle 5"/>
          <p:cNvSpPr>
            <a:spLocks noGrp="1" noChangeArrowheads="1"/>
          </p:cNvSpPr>
          <p:nvPr>
            <p:ph type="ftr" sz="quarter" idx="11"/>
          </p:nvPr>
        </p:nvSpPr>
        <p:spPr>
          <a:ln/>
        </p:spPr>
        <p:txBody>
          <a:bodyPr/>
          <a:lstStyle>
            <a:lvl1pPr>
              <a:defRPr/>
            </a:lvl1pPr>
          </a:lstStyle>
          <a:p>
            <a:pPr>
              <a:defRPr/>
            </a:pPr>
            <a:endParaRPr lang="cs-CZ" dirty="0"/>
          </a:p>
        </p:txBody>
      </p:sp>
      <p:sp>
        <p:nvSpPr>
          <p:cNvPr id="7" name="Rectangle 6"/>
          <p:cNvSpPr>
            <a:spLocks noGrp="1" noChangeArrowheads="1"/>
          </p:cNvSpPr>
          <p:nvPr>
            <p:ph type="sldNum" sz="quarter" idx="12"/>
          </p:nvPr>
        </p:nvSpPr>
        <p:spPr>
          <a:ln/>
        </p:spPr>
        <p:txBody>
          <a:bodyPr/>
          <a:lstStyle>
            <a:lvl1pPr>
              <a:defRPr/>
            </a:lvl1pPr>
          </a:lstStyle>
          <a:p>
            <a:pPr>
              <a:defRPr/>
            </a:pPr>
            <a:fld id="{6C94C4C4-4C1F-40F5-9437-A29B4D8879FF}" type="slidenum">
              <a:rPr lang="cs-CZ"/>
              <a:pPr>
                <a:defRPr/>
              </a:pPr>
              <a:t>‹#›</a:t>
            </a:fld>
            <a:endParaRPr lang="cs-CZ"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2003991" y="5067300"/>
            <a:ext cx="6135053" cy="598488"/>
          </a:xfrm>
        </p:spPr>
        <p:txBody>
          <a:bodyPr anchor="b"/>
          <a:lstStyle>
            <a:lvl1pPr algn="l">
              <a:defRPr sz="2000" b="1"/>
            </a:lvl1pPr>
          </a:lstStyle>
          <a:p>
            <a:r>
              <a:rPr lang="cs-CZ" smtClean="0"/>
              <a:t>Klepnutím lze upravit styl předlohy nadpisů.</a:t>
            </a:r>
            <a:endParaRPr lang="cs-CZ"/>
          </a:p>
        </p:txBody>
      </p:sp>
      <p:sp>
        <p:nvSpPr>
          <p:cNvPr id="3" name="Zástupný symbol pro obrázek 2"/>
          <p:cNvSpPr>
            <a:spLocks noGrp="1"/>
          </p:cNvSpPr>
          <p:nvPr>
            <p:ph type="pic" idx="1"/>
          </p:nvPr>
        </p:nvSpPr>
        <p:spPr>
          <a:xfrm>
            <a:off x="2003991" y="646114"/>
            <a:ext cx="6135053" cy="4343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dirty="0" smtClean="0"/>
          </a:p>
        </p:txBody>
      </p:sp>
      <p:sp>
        <p:nvSpPr>
          <p:cNvPr id="4" name="Zástupný symbol pro text 3"/>
          <p:cNvSpPr>
            <a:spLocks noGrp="1"/>
          </p:cNvSpPr>
          <p:nvPr>
            <p:ph type="body" sz="half" idx="2"/>
          </p:nvPr>
        </p:nvSpPr>
        <p:spPr>
          <a:xfrm>
            <a:off x="2003991" y="5665788"/>
            <a:ext cx="6135053" cy="84931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a:defRPr/>
            </a:pPr>
            <a:endParaRPr lang="cs-CZ" dirty="0"/>
          </a:p>
        </p:txBody>
      </p:sp>
      <p:sp>
        <p:nvSpPr>
          <p:cNvPr id="6" name="Rectangle 5"/>
          <p:cNvSpPr>
            <a:spLocks noGrp="1" noChangeArrowheads="1"/>
          </p:cNvSpPr>
          <p:nvPr>
            <p:ph type="ftr" sz="quarter" idx="11"/>
          </p:nvPr>
        </p:nvSpPr>
        <p:spPr>
          <a:ln/>
        </p:spPr>
        <p:txBody>
          <a:bodyPr/>
          <a:lstStyle>
            <a:lvl1pPr>
              <a:defRPr/>
            </a:lvl1pPr>
          </a:lstStyle>
          <a:p>
            <a:pPr>
              <a:defRPr/>
            </a:pPr>
            <a:endParaRPr lang="cs-CZ" dirty="0"/>
          </a:p>
        </p:txBody>
      </p:sp>
      <p:sp>
        <p:nvSpPr>
          <p:cNvPr id="7" name="Rectangle 6"/>
          <p:cNvSpPr>
            <a:spLocks noGrp="1" noChangeArrowheads="1"/>
          </p:cNvSpPr>
          <p:nvPr>
            <p:ph type="sldNum" sz="quarter" idx="12"/>
          </p:nvPr>
        </p:nvSpPr>
        <p:spPr>
          <a:ln/>
        </p:spPr>
        <p:txBody>
          <a:bodyPr/>
          <a:lstStyle>
            <a:lvl1pPr>
              <a:defRPr/>
            </a:lvl1pPr>
          </a:lstStyle>
          <a:p>
            <a:pPr>
              <a:defRPr/>
            </a:pPr>
            <a:fld id="{9C8AAC03-3320-4432-9865-FAF754976B98}" type="slidenum">
              <a:rPr lang="cs-CZ"/>
              <a:pPr>
                <a:defRPr/>
              </a:pPr>
              <a:t>‹#›</a:t>
            </a:fld>
            <a:endParaRPr lang="cs-CZ"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bwMode="auto">
          <a:xfrm>
            <a:off x="766883" y="642938"/>
            <a:ext cx="8691325" cy="1206500"/>
          </a:xfrm>
          <a:prstGeom prst="rect">
            <a:avLst/>
          </a:prstGeom>
          <a:noFill/>
          <a:ln w="9525">
            <a:noFill/>
            <a:miter lim="800000"/>
            <a:headEnd/>
            <a:tailEnd/>
          </a:ln>
        </p:spPr>
        <p:txBody>
          <a:bodyPr vert="horz" wrap="square" lIns="95745" tIns="47872" rIns="95745" bIns="47872" numCol="1" anchor="ctr" anchorCtr="0" compatLnSpc="1">
            <a:prstTxWarp prst="textNoShape">
              <a:avLst/>
            </a:prstTxWarp>
          </a:bodyPr>
          <a:lstStyle/>
          <a:p>
            <a:pPr lvl="0"/>
            <a:r>
              <a:rPr lang="cs-CZ" smtClean="0"/>
              <a:t>Klepnutím lze upravit styl předlohy nadpisů.</a:t>
            </a:r>
          </a:p>
        </p:txBody>
      </p:sp>
      <p:sp>
        <p:nvSpPr>
          <p:cNvPr id="10243" name="Rectangle 3"/>
          <p:cNvSpPr>
            <a:spLocks noGrp="1" noChangeArrowheads="1"/>
          </p:cNvSpPr>
          <p:nvPr>
            <p:ph type="body" idx="1"/>
          </p:nvPr>
        </p:nvSpPr>
        <p:spPr bwMode="auto">
          <a:xfrm>
            <a:off x="766883" y="2090738"/>
            <a:ext cx="8691325" cy="4343400"/>
          </a:xfrm>
          <a:prstGeom prst="rect">
            <a:avLst/>
          </a:prstGeom>
          <a:noFill/>
          <a:ln w="9525">
            <a:noFill/>
            <a:miter lim="800000"/>
            <a:headEnd/>
            <a:tailEnd/>
          </a:ln>
        </p:spPr>
        <p:txBody>
          <a:bodyPr vert="horz" wrap="square" lIns="95745" tIns="47872" rIns="95745" bIns="47872" numCol="1" anchor="t" anchorCtr="0" compatLnSpc="1">
            <a:prstTxWarp prst="textNoShape">
              <a:avLst/>
            </a:prstTxWarp>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p>
        </p:txBody>
      </p:sp>
      <p:sp>
        <p:nvSpPr>
          <p:cNvPr id="1028" name="Rectangle 4"/>
          <p:cNvSpPr>
            <a:spLocks noGrp="1" noChangeArrowheads="1"/>
          </p:cNvSpPr>
          <p:nvPr>
            <p:ph type="dt" sz="half" idx="2"/>
          </p:nvPr>
        </p:nvSpPr>
        <p:spPr bwMode="auto">
          <a:xfrm>
            <a:off x="766884" y="6596063"/>
            <a:ext cx="2130227" cy="482600"/>
          </a:xfrm>
          <a:prstGeom prst="rect">
            <a:avLst/>
          </a:prstGeom>
          <a:noFill/>
          <a:ln w="9525">
            <a:noFill/>
            <a:miter lim="800000"/>
            <a:headEnd/>
            <a:tailEnd/>
          </a:ln>
          <a:effectLst/>
        </p:spPr>
        <p:txBody>
          <a:bodyPr vert="horz" wrap="square" lIns="95745" tIns="47872" rIns="95745" bIns="47872" numCol="1" anchor="t" anchorCtr="0" compatLnSpc="1">
            <a:prstTxWarp prst="textNoShape">
              <a:avLst/>
            </a:prstTxWarp>
          </a:bodyPr>
          <a:lstStyle>
            <a:lvl1pPr algn="l" eaLnBrk="0" hangingPunct="0">
              <a:defRPr sz="1500" b="0">
                <a:latin typeface="Times New Roman" pitchFamily="18" charset="0"/>
              </a:defRPr>
            </a:lvl1pPr>
          </a:lstStyle>
          <a:p>
            <a:pPr>
              <a:defRPr/>
            </a:pPr>
            <a:endParaRPr lang="cs-CZ" dirty="0"/>
          </a:p>
        </p:txBody>
      </p:sp>
      <p:sp>
        <p:nvSpPr>
          <p:cNvPr id="1029" name="Rectangle 5"/>
          <p:cNvSpPr>
            <a:spLocks noGrp="1" noChangeArrowheads="1"/>
          </p:cNvSpPr>
          <p:nvPr>
            <p:ph type="ftr" sz="quarter" idx="3"/>
          </p:nvPr>
        </p:nvSpPr>
        <p:spPr bwMode="auto">
          <a:xfrm>
            <a:off x="3493573" y="6596063"/>
            <a:ext cx="3237945" cy="482600"/>
          </a:xfrm>
          <a:prstGeom prst="rect">
            <a:avLst/>
          </a:prstGeom>
          <a:noFill/>
          <a:ln w="9525">
            <a:noFill/>
            <a:miter lim="800000"/>
            <a:headEnd/>
            <a:tailEnd/>
          </a:ln>
          <a:effectLst/>
        </p:spPr>
        <p:txBody>
          <a:bodyPr vert="horz" wrap="square" lIns="95745" tIns="47872" rIns="95745" bIns="47872" numCol="1" anchor="t" anchorCtr="0" compatLnSpc="1">
            <a:prstTxWarp prst="textNoShape">
              <a:avLst/>
            </a:prstTxWarp>
          </a:bodyPr>
          <a:lstStyle>
            <a:lvl1pPr algn="ctr" eaLnBrk="0" hangingPunct="0">
              <a:defRPr sz="1500" b="0">
                <a:latin typeface="Times New Roman" pitchFamily="18" charset="0"/>
              </a:defRPr>
            </a:lvl1pPr>
          </a:lstStyle>
          <a:p>
            <a:pPr>
              <a:defRPr/>
            </a:pPr>
            <a:endParaRPr lang="cs-CZ" dirty="0"/>
          </a:p>
        </p:txBody>
      </p:sp>
      <p:sp>
        <p:nvSpPr>
          <p:cNvPr id="1030" name="Rectangle 6"/>
          <p:cNvSpPr>
            <a:spLocks noGrp="1" noChangeArrowheads="1"/>
          </p:cNvSpPr>
          <p:nvPr>
            <p:ph type="sldNum" sz="quarter" idx="4"/>
          </p:nvPr>
        </p:nvSpPr>
        <p:spPr bwMode="auto">
          <a:xfrm>
            <a:off x="7327982" y="6596063"/>
            <a:ext cx="2130227" cy="482600"/>
          </a:xfrm>
          <a:prstGeom prst="rect">
            <a:avLst/>
          </a:prstGeom>
          <a:noFill/>
          <a:ln w="9525">
            <a:noFill/>
            <a:miter lim="800000"/>
            <a:headEnd/>
            <a:tailEnd/>
          </a:ln>
          <a:effectLst/>
        </p:spPr>
        <p:txBody>
          <a:bodyPr vert="horz" wrap="square" lIns="95745" tIns="47872" rIns="95745" bIns="47872" numCol="1" anchor="t" anchorCtr="0" compatLnSpc="1">
            <a:prstTxWarp prst="textNoShape">
              <a:avLst/>
            </a:prstTxWarp>
          </a:bodyPr>
          <a:lstStyle>
            <a:lvl1pPr algn="r" eaLnBrk="0" hangingPunct="0">
              <a:defRPr sz="1500" b="0">
                <a:latin typeface="Times New Roman" pitchFamily="18" charset="0"/>
              </a:defRPr>
            </a:lvl1pPr>
          </a:lstStyle>
          <a:p>
            <a:pPr>
              <a:defRPr/>
            </a:pPr>
            <a:fld id="{578BFAD5-2279-4007-9644-84F98EDAC053}" type="slidenum">
              <a:rPr lang="cs-CZ"/>
              <a:pPr>
                <a:defRPr/>
              </a:pPr>
              <a:t>‹#›</a:t>
            </a:fld>
            <a:endParaRPr lang="cs-CZ"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defTabSz="957263" rtl="0" eaLnBrk="0" fontAlgn="base" hangingPunct="0">
        <a:spcBef>
          <a:spcPct val="0"/>
        </a:spcBef>
        <a:spcAft>
          <a:spcPct val="0"/>
        </a:spcAft>
        <a:defRPr sz="4600">
          <a:solidFill>
            <a:schemeClr val="tx2"/>
          </a:solidFill>
          <a:latin typeface="+mj-lt"/>
          <a:ea typeface="+mj-ea"/>
          <a:cs typeface="+mj-cs"/>
        </a:defRPr>
      </a:lvl1pPr>
      <a:lvl2pPr algn="ctr" defTabSz="957263" rtl="0" eaLnBrk="0" fontAlgn="base" hangingPunct="0">
        <a:spcBef>
          <a:spcPct val="0"/>
        </a:spcBef>
        <a:spcAft>
          <a:spcPct val="0"/>
        </a:spcAft>
        <a:defRPr sz="4600">
          <a:solidFill>
            <a:schemeClr val="tx2"/>
          </a:solidFill>
          <a:latin typeface="Times New Roman" pitchFamily="18" charset="0"/>
        </a:defRPr>
      </a:lvl2pPr>
      <a:lvl3pPr algn="ctr" defTabSz="957263" rtl="0" eaLnBrk="0" fontAlgn="base" hangingPunct="0">
        <a:spcBef>
          <a:spcPct val="0"/>
        </a:spcBef>
        <a:spcAft>
          <a:spcPct val="0"/>
        </a:spcAft>
        <a:defRPr sz="4600">
          <a:solidFill>
            <a:schemeClr val="tx2"/>
          </a:solidFill>
          <a:latin typeface="Times New Roman" pitchFamily="18" charset="0"/>
        </a:defRPr>
      </a:lvl3pPr>
      <a:lvl4pPr algn="ctr" defTabSz="957263" rtl="0" eaLnBrk="0" fontAlgn="base" hangingPunct="0">
        <a:spcBef>
          <a:spcPct val="0"/>
        </a:spcBef>
        <a:spcAft>
          <a:spcPct val="0"/>
        </a:spcAft>
        <a:defRPr sz="4600">
          <a:solidFill>
            <a:schemeClr val="tx2"/>
          </a:solidFill>
          <a:latin typeface="Times New Roman" pitchFamily="18" charset="0"/>
        </a:defRPr>
      </a:lvl4pPr>
      <a:lvl5pPr algn="ctr" defTabSz="957263" rtl="0" eaLnBrk="0" fontAlgn="base" hangingPunct="0">
        <a:spcBef>
          <a:spcPct val="0"/>
        </a:spcBef>
        <a:spcAft>
          <a:spcPct val="0"/>
        </a:spcAft>
        <a:defRPr sz="4600">
          <a:solidFill>
            <a:schemeClr val="tx2"/>
          </a:solidFill>
          <a:latin typeface="Times New Roman" pitchFamily="18" charset="0"/>
        </a:defRPr>
      </a:lvl5pPr>
      <a:lvl6pPr marL="457200" algn="ctr" defTabSz="957263" rtl="0" eaLnBrk="0" fontAlgn="base" hangingPunct="0">
        <a:spcBef>
          <a:spcPct val="0"/>
        </a:spcBef>
        <a:spcAft>
          <a:spcPct val="0"/>
        </a:spcAft>
        <a:defRPr sz="4600">
          <a:solidFill>
            <a:schemeClr val="tx2"/>
          </a:solidFill>
          <a:latin typeface="Times New Roman" pitchFamily="18" charset="0"/>
        </a:defRPr>
      </a:lvl6pPr>
      <a:lvl7pPr marL="914400" algn="ctr" defTabSz="957263" rtl="0" eaLnBrk="0" fontAlgn="base" hangingPunct="0">
        <a:spcBef>
          <a:spcPct val="0"/>
        </a:spcBef>
        <a:spcAft>
          <a:spcPct val="0"/>
        </a:spcAft>
        <a:defRPr sz="4600">
          <a:solidFill>
            <a:schemeClr val="tx2"/>
          </a:solidFill>
          <a:latin typeface="Times New Roman" pitchFamily="18" charset="0"/>
        </a:defRPr>
      </a:lvl7pPr>
      <a:lvl8pPr marL="1371600" algn="ctr" defTabSz="957263" rtl="0" eaLnBrk="0" fontAlgn="base" hangingPunct="0">
        <a:spcBef>
          <a:spcPct val="0"/>
        </a:spcBef>
        <a:spcAft>
          <a:spcPct val="0"/>
        </a:spcAft>
        <a:defRPr sz="4600">
          <a:solidFill>
            <a:schemeClr val="tx2"/>
          </a:solidFill>
          <a:latin typeface="Times New Roman" pitchFamily="18" charset="0"/>
        </a:defRPr>
      </a:lvl8pPr>
      <a:lvl9pPr marL="1828800" algn="ctr" defTabSz="957263" rtl="0" eaLnBrk="0" fontAlgn="base" hangingPunct="0">
        <a:spcBef>
          <a:spcPct val="0"/>
        </a:spcBef>
        <a:spcAft>
          <a:spcPct val="0"/>
        </a:spcAft>
        <a:defRPr sz="4600">
          <a:solidFill>
            <a:schemeClr val="tx2"/>
          </a:solidFill>
          <a:latin typeface="Times New Roman" pitchFamily="18" charset="0"/>
        </a:defRPr>
      </a:lvl9pPr>
    </p:titleStyle>
    <p:bodyStyle>
      <a:lvl1pPr marL="358775" indent="-358775" algn="l" defTabSz="957263" rtl="0" eaLnBrk="0" fontAlgn="base" hangingPunct="0">
        <a:spcBef>
          <a:spcPct val="20000"/>
        </a:spcBef>
        <a:spcAft>
          <a:spcPct val="0"/>
        </a:spcAft>
        <a:buChar char="•"/>
        <a:defRPr sz="3400">
          <a:solidFill>
            <a:schemeClr val="tx1"/>
          </a:solidFill>
          <a:latin typeface="+mn-lt"/>
          <a:ea typeface="+mn-ea"/>
          <a:cs typeface="+mn-cs"/>
        </a:defRPr>
      </a:lvl1pPr>
      <a:lvl2pPr marL="777875" indent="-298450" algn="l" defTabSz="957263" rtl="0" eaLnBrk="0" fontAlgn="base" hangingPunct="0">
        <a:spcBef>
          <a:spcPct val="20000"/>
        </a:spcBef>
        <a:spcAft>
          <a:spcPct val="0"/>
        </a:spcAft>
        <a:buChar char="–"/>
        <a:defRPr sz="2800">
          <a:solidFill>
            <a:schemeClr val="tx1"/>
          </a:solidFill>
          <a:latin typeface="+mn-lt"/>
        </a:defRPr>
      </a:lvl2pPr>
      <a:lvl3pPr marL="1193800" indent="-236538" algn="l" defTabSz="957263" rtl="0" eaLnBrk="0" fontAlgn="base" hangingPunct="0">
        <a:spcBef>
          <a:spcPct val="20000"/>
        </a:spcBef>
        <a:spcAft>
          <a:spcPct val="0"/>
        </a:spcAft>
        <a:buChar char="•"/>
        <a:defRPr sz="2500">
          <a:solidFill>
            <a:schemeClr val="tx1"/>
          </a:solidFill>
          <a:latin typeface="+mn-lt"/>
        </a:defRPr>
      </a:lvl3pPr>
      <a:lvl4pPr marL="1676400" indent="-239713" algn="l" defTabSz="957263" rtl="0" eaLnBrk="0" fontAlgn="base" hangingPunct="0">
        <a:spcBef>
          <a:spcPct val="20000"/>
        </a:spcBef>
        <a:spcAft>
          <a:spcPct val="0"/>
        </a:spcAft>
        <a:buChar char="–"/>
        <a:defRPr sz="2100">
          <a:solidFill>
            <a:schemeClr val="tx1"/>
          </a:solidFill>
          <a:latin typeface="+mn-lt"/>
        </a:defRPr>
      </a:lvl4pPr>
      <a:lvl5pPr marL="2155825" indent="-239713" algn="l" defTabSz="957263" rtl="0" eaLnBrk="0" fontAlgn="base" hangingPunct="0">
        <a:spcBef>
          <a:spcPct val="20000"/>
        </a:spcBef>
        <a:spcAft>
          <a:spcPct val="0"/>
        </a:spcAft>
        <a:buChar char="»"/>
        <a:defRPr sz="2100">
          <a:solidFill>
            <a:schemeClr val="tx1"/>
          </a:solidFill>
          <a:latin typeface="+mn-lt"/>
        </a:defRPr>
      </a:lvl5pPr>
      <a:lvl6pPr marL="2613025" indent="-239713" algn="l" defTabSz="957263" rtl="0" eaLnBrk="0" fontAlgn="base" hangingPunct="0">
        <a:spcBef>
          <a:spcPct val="20000"/>
        </a:spcBef>
        <a:spcAft>
          <a:spcPct val="0"/>
        </a:spcAft>
        <a:buChar char="»"/>
        <a:defRPr sz="2100">
          <a:solidFill>
            <a:schemeClr val="tx1"/>
          </a:solidFill>
          <a:latin typeface="+mn-lt"/>
        </a:defRPr>
      </a:lvl6pPr>
      <a:lvl7pPr marL="3070225" indent="-239713" algn="l" defTabSz="957263" rtl="0" eaLnBrk="0" fontAlgn="base" hangingPunct="0">
        <a:spcBef>
          <a:spcPct val="20000"/>
        </a:spcBef>
        <a:spcAft>
          <a:spcPct val="0"/>
        </a:spcAft>
        <a:buChar char="»"/>
        <a:defRPr sz="2100">
          <a:solidFill>
            <a:schemeClr val="tx1"/>
          </a:solidFill>
          <a:latin typeface="+mn-lt"/>
        </a:defRPr>
      </a:lvl7pPr>
      <a:lvl8pPr marL="3527425" indent="-239713" algn="l" defTabSz="957263" rtl="0" eaLnBrk="0" fontAlgn="base" hangingPunct="0">
        <a:spcBef>
          <a:spcPct val="20000"/>
        </a:spcBef>
        <a:spcAft>
          <a:spcPct val="0"/>
        </a:spcAft>
        <a:buChar char="»"/>
        <a:defRPr sz="2100">
          <a:solidFill>
            <a:schemeClr val="tx1"/>
          </a:solidFill>
          <a:latin typeface="+mn-lt"/>
        </a:defRPr>
      </a:lvl8pPr>
      <a:lvl9pPr marL="3984625" indent="-239713" algn="l" defTabSz="957263" rtl="0" eaLnBrk="0" fontAlgn="base" hangingPunct="0">
        <a:spcBef>
          <a:spcPct val="20000"/>
        </a:spcBef>
        <a:spcAft>
          <a:spcPct val="0"/>
        </a:spcAft>
        <a:buChar char="»"/>
        <a:defRPr sz="21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hyperlink" Target="http://www.izolace-beran.cz/index.php?lg=cz" TargetMode="External"/><Relationship Id="rId7"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jp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jpg"/></Relationships>
</file>

<file path=ppt/slides/_rels/slide10.xml.rels><?xml version="1.0" encoding="UTF-8" standalone="yes"?>
<Relationships xmlns="http://schemas.openxmlformats.org/package/2006/relationships"><Relationship Id="rId13" Type="http://schemas.openxmlformats.org/officeDocument/2006/relationships/image" Target="../media/image554.emf"/><Relationship Id="rId18" Type="http://schemas.openxmlformats.org/officeDocument/2006/relationships/image" Target="../media/image559.emf"/><Relationship Id="rId26" Type="http://schemas.openxmlformats.org/officeDocument/2006/relationships/image" Target="../media/image567.emf"/><Relationship Id="rId39" Type="http://schemas.openxmlformats.org/officeDocument/2006/relationships/image" Target="../media/image580.emf"/><Relationship Id="rId21" Type="http://schemas.openxmlformats.org/officeDocument/2006/relationships/image" Target="../media/image562.emf"/><Relationship Id="rId34" Type="http://schemas.openxmlformats.org/officeDocument/2006/relationships/image" Target="../media/image575.emf"/><Relationship Id="rId42" Type="http://schemas.openxmlformats.org/officeDocument/2006/relationships/image" Target="../media/image583.emf"/><Relationship Id="rId47" Type="http://schemas.openxmlformats.org/officeDocument/2006/relationships/image" Target="../media/image588.emf"/><Relationship Id="rId50" Type="http://schemas.openxmlformats.org/officeDocument/2006/relationships/image" Target="../media/image591.emf"/><Relationship Id="rId55" Type="http://schemas.openxmlformats.org/officeDocument/2006/relationships/image" Target="../media/image596.emf"/><Relationship Id="rId63" Type="http://schemas.openxmlformats.org/officeDocument/2006/relationships/image" Target="../media/image604.jpg"/><Relationship Id="rId7" Type="http://schemas.openxmlformats.org/officeDocument/2006/relationships/image" Target="../media/image548.emf"/><Relationship Id="rId2" Type="http://schemas.openxmlformats.org/officeDocument/2006/relationships/notesSlide" Target="../notesSlides/notesSlide10.xml"/><Relationship Id="rId16" Type="http://schemas.openxmlformats.org/officeDocument/2006/relationships/image" Target="../media/image557.emf"/><Relationship Id="rId20" Type="http://schemas.openxmlformats.org/officeDocument/2006/relationships/image" Target="../media/image561.emf"/><Relationship Id="rId29" Type="http://schemas.openxmlformats.org/officeDocument/2006/relationships/image" Target="../media/image570.emf"/><Relationship Id="rId41" Type="http://schemas.openxmlformats.org/officeDocument/2006/relationships/image" Target="../media/image582.emf"/><Relationship Id="rId54" Type="http://schemas.openxmlformats.org/officeDocument/2006/relationships/image" Target="../media/image595.emf"/><Relationship Id="rId62" Type="http://schemas.openxmlformats.org/officeDocument/2006/relationships/image" Target="../media/image603.emf"/><Relationship Id="rId1" Type="http://schemas.openxmlformats.org/officeDocument/2006/relationships/slideLayout" Target="../slideLayouts/slideLayout7.xml"/><Relationship Id="rId6" Type="http://schemas.openxmlformats.org/officeDocument/2006/relationships/image" Target="../media/image547.emf"/><Relationship Id="rId11" Type="http://schemas.openxmlformats.org/officeDocument/2006/relationships/image" Target="../media/image552.emf"/><Relationship Id="rId24" Type="http://schemas.openxmlformats.org/officeDocument/2006/relationships/image" Target="../media/image565.emf"/><Relationship Id="rId32" Type="http://schemas.openxmlformats.org/officeDocument/2006/relationships/image" Target="../media/image573.emf"/><Relationship Id="rId37" Type="http://schemas.openxmlformats.org/officeDocument/2006/relationships/image" Target="../media/image578.emf"/><Relationship Id="rId40" Type="http://schemas.openxmlformats.org/officeDocument/2006/relationships/image" Target="../media/image581.emf"/><Relationship Id="rId45" Type="http://schemas.openxmlformats.org/officeDocument/2006/relationships/image" Target="../media/image586.emf"/><Relationship Id="rId53" Type="http://schemas.openxmlformats.org/officeDocument/2006/relationships/image" Target="../media/image594.emf"/><Relationship Id="rId58" Type="http://schemas.openxmlformats.org/officeDocument/2006/relationships/image" Target="../media/image599.emf"/><Relationship Id="rId5" Type="http://schemas.openxmlformats.org/officeDocument/2006/relationships/image" Target="../media/image546.emf"/><Relationship Id="rId15" Type="http://schemas.openxmlformats.org/officeDocument/2006/relationships/image" Target="../media/image556.emf"/><Relationship Id="rId23" Type="http://schemas.openxmlformats.org/officeDocument/2006/relationships/image" Target="../media/image564.emf"/><Relationship Id="rId28" Type="http://schemas.openxmlformats.org/officeDocument/2006/relationships/image" Target="../media/image569.emf"/><Relationship Id="rId36" Type="http://schemas.openxmlformats.org/officeDocument/2006/relationships/image" Target="../media/image577.emf"/><Relationship Id="rId49" Type="http://schemas.openxmlformats.org/officeDocument/2006/relationships/image" Target="../media/image590.emf"/><Relationship Id="rId57" Type="http://schemas.openxmlformats.org/officeDocument/2006/relationships/image" Target="../media/image598.emf"/><Relationship Id="rId61" Type="http://schemas.openxmlformats.org/officeDocument/2006/relationships/image" Target="../media/image602.emf"/><Relationship Id="rId10" Type="http://schemas.openxmlformats.org/officeDocument/2006/relationships/image" Target="../media/image551.emf"/><Relationship Id="rId19" Type="http://schemas.openxmlformats.org/officeDocument/2006/relationships/image" Target="../media/image560.emf"/><Relationship Id="rId31" Type="http://schemas.openxmlformats.org/officeDocument/2006/relationships/image" Target="../media/image572.emf"/><Relationship Id="rId44" Type="http://schemas.openxmlformats.org/officeDocument/2006/relationships/image" Target="../media/image585.emf"/><Relationship Id="rId52" Type="http://schemas.openxmlformats.org/officeDocument/2006/relationships/image" Target="../media/image593.emf"/><Relationship Id="rId60" Type="http://schemas.openxmlformats.org/officeDocument/2006/relationships/image" Target="../media/image601.emf"/><Relationship Id="rId4" Type="http://schemas.openxmlformats.org/officeDocument/2006/relationships/image" Target="../media/image545.emf"/><Relationship Id="rId9" Type="http://schemas.openxmlformats.org/officeDocument/2006/relationships/image" Target="../media/image550.emf"/><Relationship Id="rId14" Type="http://schemas.openxmlformats.org/officeDocument/2006/relationships/image" Target="../media/image555.emf"/><Relationship Id="rId22" Type="http://schemas.openxmlformats.org/officeDocument/2006/relationships/image" Target="../media/image563.emf"/><Relationship Id="rId27" Type="http://schemas.openxmlformats.org/officeDocument/2006/relationships/image" Target="../media/image568.emf"/><Relationship Id="rId30" Type="http://schemas.openxmlformats.org/officeDocument/2006/relationships/image" Target="../media/image571.emf"/><Relationship Id="rId35" Type="http://schemas.openxmlformats.org/officeDocument/2006/relationships/image" Target="../media/image576.emf"/><Relationship Id="rId43" Type="http://schemas.openxmlformats.org/officeDocument/2006/relationships/image" Target="../media/image584.emf"/><Relationship Id="rId48" Type="http://schemas.openxmlformats.org/officeDocument/2006/relationships/image" Target="../media/image589.emf"/><Relationship Id="rId56" Type="http://schemas.openxmlformats.org/officeDocument/2006/relationships/image" Target="../media/image597.emf"/><Relationship Id="rId8" Type="http://schemas.openxmlformats.org/officeDocument/2006/relationships/image" Target="../media/image549.emf"/><Relationship Id="rId51" Type="http://schemas.openxmlformats.org/officeDocument/2006/relationships/image" Target="../media/image592.emf"/><Relationship Id="rId3" Type="http://schemas.openxmlformats.org/officeDocument/2006/relationships/image" Target="../media/image544.emf"/><Relationship Id="rId12" Type="http://schemas.openxmlformats.org/officeDocument/2006/relationships/image" Target="../media/image553.emf"/><Relationship Id="rId17" Type="http://schemas.openxmlformats.org/officeDocument/2006/relationships/image" Target="../media/image558.emf"/><Relationship Id="rId25" Type="http://schemas.openxmlformats.org/officeDocument/2006/relationships/image" Target="../media/image566.emf"/><Relationship Id="rId33" Type="http://schemas.openxmlformats.org/officeDocument/2006/relationships/image" Target="../media/image574.emf"/><Relationship Id="rId38" Type="http://schemas.openxmlformats.org/officeDocument/2006/relationships/image" Target="../media/image579.emf"/><Relationship Id="rId46" Type="http://schemas.openxmlformats.org/officeDocument/2006/relationships/image" Target="../media/image587.emf"/><Relationship Id="rId59" Type="http://schemas.openxmlformats.org/officeDocument/2006/relationships/image" Target="../media/image600.emf"/></Relationships>
</file>

<file path=ppt/slides/_rels/slide11.xml.rels><?xml version="1.0" encoding="UTF-8" standalone="yes"?>
<Relationships xmlns="http://schemas.openxmlformats.org/package/2006/relationships"><Relationship Id="rId3" Type="http://schemas.openxmlformats.org/officeDocument/2006/relationships/image" Target="../media/image440.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605.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606.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607.png"/></Relationships>
</file>

<file path=ppt/slides/_rels/slide14.xml.rels><?xml version="1.0" encoding="UTF-8" standalone="yes"?>
<Relationships xmlns="http://schemas.openxmlformats.org/package/2006/relationships"><Relationship Id="rId3" Type="http://schemas.openxmlformats.org/officeDocument/2006/relationships/image" Target="../media/image608.png"/><Relationship Id="rId2" Type="http://schemas.openxmlformats.org/officeDocument/2006/relationships/notesSlide" Target="../notesSlides/notesSlide14.xml"/><Relationship Id="rId1" Type="http://schemas.openxmlformats.org/officeDocument/2006/relationships/slideLayout" Target="../slideLayouts/slideLayout13.xml"/><Relationship Id="rId4" Type="http://schemas.openxmlformats.org/officeDocument/2006/relationships/image" Target="../media/image609.png"/></Relationships>
</file>

<file path=ppt/slides/_rels/slide15.xml.rels><?xml version="1.0" encoding="UTF-8" standalone="yes"?>
<Relationships xmlns="http://schemas.openxmlformats.org/package/2006/relationships"><Relationship Id="rId8" Type="http://schemas.openxmlformats.org/officeDocument/2006/relationships/image" Target="../media/image615.emf"/><Relationship Id="rId13" Type="http://schemas.openxmlformats.org/officeDocument/2006/relationships/image" Target="../media/image620.emf"/><Relationship Id="rId18" Type="http://schemas.openxmlformats.org/officeDocument/2006/relationships/image" Target="../media/image625.emf"/><Relationship Id="rId26" Type="http://schemas.openxmlformats.org/officeDocument/2006/relationships/image" Target="../media/image633.emf"/><Relationship Id="rId39" Type="http://schemas.openxmlformats.org/officeDocument/2006/relationships/image" Target="../media/image646.emf"/><Relationship Id="rId3" Type="http://schemas.openxmlformats.org/officeDocument/2006/relationships/image" Target="../media/image610.emf"/><Relationship Id="rId21" Type="http://schemas.openxmlformats.org/officeDocument/2006/relationships/image" Target="../media/image628.emf"/><Relationship Id="rId34" Type="http://schemas.openxmlformats.org/officeDocument/2006/relationships/image" Target="../media/image641.emf"/><Relationship Id="rId42" Type="http://schemas.openxmlformats.org/officeDocument/2006/relationships/image" Target="../media/image648.png"/><Relationship Id="rId7" Type="http://schemas.openxmlformats.org/officeDocument/2006/relationships/image" Target="../media/image614.emf"/><Relationship Id="rId12" Type="http://schemas.openxmlformats.org/officeDocument/2006/relationships/image" Target="../media/image619.emf"/><Relationship Id="rId17" Type="http://schemas.openxmlformats.org/officeDocument/2006/relationships/image" Target="../media/image624.emf"/><Relationship Id="rId25" Type="http://schemas.openxmlformats.org/officeDocument/2006/relationships/image" Target="../media/image632.emf"/><Relationship Id="rId33" Type="http://schemas.openxmlformats.org/officeDocument/2006/relationships/image" Target="../media/image640.emf"/><Relationship Id="rId38" Type="http://schemas.openxmlformats.org/officeDocument/2006/relationships/image" Target="../media/image645.emf"/><Relationship Id="rId2" Type="http://schemas.openxmlformats.org/officeDocument/2006/relationships/notesSlide" Target="../notesSlides/notesSlide15.xml"/><Relationship Id="rId16" Type="http://schemas.openxmlformats.org/officeDocument/2006/relationships/image" Target="../media/image623.emf"/><Relationship Id="rId20" Type="http://schemas.openxmlformats.org/officeDocument/2006/relationships/image" Target="../media/image627.emf"/><Relationship Id="rId29" Type="http://schemas.openxmlformats.org/officeDocument/2006/relationships/image" Target="../media/image636.emf"/><Relationship Id="rId41" Type="http://schemas.openxmlformats.org/officeDocument/2006/relationships/image" Target="../media/image330.jpeg"/><Relationship Id="rId1" Type="http://schemas.openxmlformats.org/officeDocument/2006/relationships/slideLayout" Target="../slideLayouts/slideLayout7.xml"/><Relationship Id="rId6" Type="http://schemas.openxmlformats.org/officeDocument/2006/relationships/image" Target="../media/image613.emf"/><Relationship Id="rId11" Type="http://schemas.openxmlformats.org/officeDocument/2006/relationships/image" Target="../media/image618.emf"/><Relationship Id="rId24" Type="http://schemas.openxmlformats.org/officeDocument/2006/relationships/image" Target="../media/image631.emf"/><Relationship Id="rId32" Type="http://schemas.openxmlformats.org/officeDocument/2006/relationships/image" Target="../media/image639.emf"/><Relationship Id="rId37" Type="http://schemas.openxmlformats.org/officeDocument/2006/relationships/image" Target="../media/image644.emf"/><Relationship Id="rId40" Type="http://schemas.openxmlformats.org/officeDocument/2006/relationships/image" Target="../media/image647.emf"/><Relationship Id="rId5" Type="http://schemas.openxmlformats.org/officeDocument/2006/relationships/image" Target="../media/image612.emf"/><Relationship Id="rId15" Type="http://schemas.openxmlformats.org/officeDocument/2006/relationships/image" Target="../media/image622.emf"/><Relationship Id="rId23" Type="http://schemas.openxmlformats.org/officeDocument/2006/relationships/image" Target="../media/image630.emf"/><Relationship Id="rId28" Type="http://schemas.openxmlformats.org/officeDocument/2006/relationships/image" Target="../media/image635.emf"/><Relationship Id="rId36" Type="http://schemas.openxmlformats.org/officeDocument/2006/relationships/image" Target="../media/image643.emf"/><Relationship Id="rId10" Type="http://schemas.openxmlformats.org/officeDocument/2006/relationships/image" Target="../media/image617.emf"/><Relationship Id="rId19" Type="http://schemas.openxmlformats.org/officeDocument/2006/relationships/image" Target="../media/image626.emf"/><Relationship Id="rId31" Type="http://schemas.openxmlformats.org/officeDocument/2006/relationships/image" Target="../media/image638.emf"/><Relationship Id="rId4" Type="http://schemas.openxmlformats.org/officeDocument/2006/relationships/image" Target="../media/image611.emf"/><Relationship Id="rId9" Type="http://schemas.openxmlformats.org/officeDocument/2006/relationships/image" Target="../media/image616.emf"/><Relationship Id="rId14" Type="http://schemas.openxmlformats.org/officeDocument/2006/relationships/image" Target="../media/image621.emf"/><Relationship Id="rId22" Type="http://schemas.openxmlformats.org/officeDocument/2006/relationships/image" Target="../media/image629.emf"/><Relationship Id="rId27" Type="http://schemas.openxmlformats.org/officeDocument/2006/relationships/image" Target="../media/image634.emf"/><Relationship Id="rId30" Type="http://schemas.openxmlformats.org/officeDocument/2006/relationships/image" Target="../media/image637.emf"/><Relationship Id="rId35" Type="http://schemas.openxmlformats.org/officeDocument/2006/relationships/image" Target="../media/image642.emf"/></Relationships>
</file>

<file path=ppt/slides/_rels/slide1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image" Target="../media/image649.png"/></Relationships>
</file>

<file path=ppt/slides/_rels/slide17.xml.rels><?xml version="1.0" encoding="UTF-8" standalone="yes"?>
<Relationships xmlns="http://schemas.openxmlformats.org/package/2006/relationships"><Relationship Id="rId8" Type="http://schemas.openxmlformats.org/officeDocument/2006/relationships/image" Target="../media/image655.emf"/><Relationship Id="rId13" Type="http://schemas.openxmlformats.org/officeDocument/2006/relationships/image" Target="../media/image330.jpeg"/><Relationship Id="rId3" Type="http://schemas.openxmlformats.org/officeDocument/2006/relationships/image" Target="../media/image650.emf"/><Relationship Id="rId7" Type="http://schemas.openxmlformats.org/officeDocument/2006/relationships/image" Target="../media/image654.emf"/><Relationship Id="rId12" Type="http://schemas.openxmlformats.org/officeDocument/2006/relationships/image" Target="../media/image659.emf"/><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image" Target="../media/image653.emf"/><Relationship Id="rId11" Type="http://schemas.openxmlformats.org/officeDocument/2006/relationships/image" Target="../media/image658.emf"/><Relationship Id="rId5" Type="http://schemas.openxmlformats.org/officeDocument/2006/relationships/image" Target="../media/image652.emf"/><Relationship Id="rId10" Type="http://schemas.openxmlformats.org/officeDocument/2006/relationships/image" Target="../media/image657.emf"/><Relationship Id="rId4" Type="http://schemas.openxmlformats.org/officeDocument/2006/relationships/image" Target="../media/image651.emf"/><Relationship Id="rId9" Type="http://schemas.openxmlformats.org/officeDocument/2006/relationships/image" Target="../media/image656.emf"/></Relationships>
</file>

<file path=ppt/slides/_rels/slide18.xml.rels><?xml version="1.0" encoding="UTF-8" standalone="yes"?>
<Relationships xmlns="http://schemas.openxmlformats.org/package/2006/relationships"><Relationship Id="rId3" Type="http://schemas.openxmlformats.org/officeDocument/2006/relationships/image" Target="../media/image440.jpeg"/><Relationship Id="rId2" Type="http://schemas.openxmlformats.org/officeDocument/2006/relationships/notesSlide" Target="../notesSlides/notesSlide18.xml"/><Relationship Id="rId1" Type="http://schemas.openxmlformats.org/officeDocument/2006/relationships/slideLayout" Target="../slideLayouts/slideLayout12.xml"/><Relationship Id="rId5" Type="http://schemas.openxmlformats.org/officeDocument/2006/relationships/image" Target="../media/image661.png"/><Relationship Id="rId4" Type="http://schemas.openxmlformats.org/officeDocument/2006/relationships/image" Target="../media/image660.png"/></Relationships>
</file>

<file path=ppt/slides/_rels/slide19.xml.rels><?xml version="1.0" encoding="UTF-8" standalone="yes"?>
<Relationships xmlns="http://schemas.openxmlformats.org/package/2006/relationships"><Relationship Id="rId2" Type="http://schemas.openxmlformats.org/officeDocument/2006/relationships/image" Target="../media/image662.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jpg"/><Relationship Id="rId7"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jpg"/><Relationship Id="rId4" Type="http://schemas.openxmlformats.org/officeDocument/2006/relationships/image" Target="../media/image11.jpg"/></Relationships>
</file>

<file path=ppt/slides/_rels/slide20.xml.rels><?xml version="1.0" encoding="UTF-8" standalone="yes"?>
<Relationships xmlns="http://schemas.openxmlformats.org/package/2006/relationships"><Relationship Id="rId2" Type="http://schemas.openxmlformats.org/officeDocument/2006/relationships/image" Target="../media/image663.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664.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665.png"/><Relationship Id="rId2" Type="http://schemas.openxmlformats.org/officeDocument/2006/relationships/notesSlide" Target="../notesSlides/notesSlide19.xml"/><Relationship Id="rId1" Type="http://schemas.openxmlformats.org/officeDocument/2006/relationships/slideLayout" Target="../slideLayouts/slideLayout12.xml"/><Relationship Id="rId6" Type="http://schemas.openxmlformats.org/officeDocument/2006/relationships/image" Target="../media/image330.jpeg"/><Relationship Id="rId5" Type="http://schemas.openxmlformats.org/officeDocument/2006/relationships/image" Target="../media/image667.png"/><Relationship Id="rId4" Type="http://schemas.openxmlformats.org/officeDocument/2006/relationships/image" Target="../media/image666.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3" Type="http://schemas.openxmlformats.org/officeDocument/2006/relationships/image" Target="../media/image26.emf"/><Relationship Id="rId18" Type="http://schemas.openxmlformats.org/officeDocument/2006/relationships/image" Target="../media/image31.emf"/><Relationship Id="rId26" Type="http://schemas.openxmlformats.org/officeDocument/2006/relationships/image" Target="../media/image39.emf"/><Relationship Id="rId39" Type="http://schemas.openxmlformats.org/officeDocument/2006/relationships/image" Target="../media/image52.emf"/><Relationship Id="rId21" Type="http://schemas.openxmlformats.org/officeDocument/2006/relationships/image" Target="../media/image34.emf"/><Relationship Id="rId34" Type="http://schemas.openxmlformats.org/officeDocument/2006/relationships/image" Target="../media/image47.emf"/><Relationship Id="rId42" Type="http://schemas.openxmlformats.org/officeDocument/2006/relationships/image" Target="../media/image55.emf"/><Relationship Id="rId47" Type="http://schemas.openxmlformats.org/officeDocument/2006/relationships/image" Target="../media/image60.emf"/><Relationship Id="rId50" Type="http://schemas.openxmlformats.org/officeDocument/2006/relationships/image" Target="../media/image63.emf"/><Relationship Id="rId55" Type="http://schemas.openxmlformats.org/officeDocument/2006/relationships/image" Target="../media/image68.emf"/><Relationship Id="rId63" Type="http://schemas.openxmlformats.org/officeDocument/2006/relationships/image" Target="../media/image76.emf"/><Relationship Id="rId68" Type="http://schemas.openxmlformats.org/officeDocument/2006/relationships/image" Target="../media/image81.emf"/><Relationship Id="rId76" Type="http://schemas.openxmlformats.org/officeDocument/2006/relationships/image" Target="../media/image89.emf"/><Relationship Id="rId7" Type="http://schemas.openxmlformats.org/officeDocument/2006/relationships/image" Target="../media/image20.emf"/><Relationship Id="rId71" Type="http://schemas.openxmlformats.org/officeDocument/2006/relationships/image" Target="../media/image84.emf"/><Relationship Id="rId2" Type="http://schemas.openxmlformats.org/officeDocument/2006/relationships/notesSlide" Target="../notesSlides/notesSlide4.xml"/><Relationship Id="rId16" Type="http://schemas.openxmlformats.org/officeDocument/2006/relationships/image" Target="../media/image29.emf"/><Relationship Id="rId29" Type="http://schemas.openxmlformats.org/officeDocument/2006/relationships/image" Target="../media/image42.emf"/><Relationship Id="rId11" Type="http://schemas.openxmlformats.org/officeDocument/2006/relationships/image" Target="../media/image24.emf"/><Relationship Id="rId24" Type="http://schemas.openxmlformats.org/officeDocument/2006/relationships/image" Target="../media/image37.emf"/><Relationship Id="rId32" Type="http://schemas.openxmlformats.org/officeDocument/2006/relationships/image" Target="../media/image45.emf"/><Relationship Id="rId37" Type="http://schemas.openxmlformats.org/officeDocument/2006/relationships/image" Target="../media/image50.emf"/><Relationship Id="rId40" Type="http://schemas.openxmlformats.org/officeDocument/2006/relationships/image" Target="../media/image53.emf"/><Relationship Id="rId45" Type="http://schemas.openxmlformats.org/officeDocument/2006/relationships/image" Target="../media/image58.emf"/><Relationship Id="rId53" Type="http://schemas.openxmlformats.org/officeDocument/2006/relationships/image" Target="../media/image66.emf"/><Relationship Id="rId58" Type="http://schemas.openxmlformats.org/officeDocument/2006/relationships/image" Target="../media/image71.emf"/><Relationship Id="rId66" Type="http://schemas.openxmlformats.org/officeDocument/2006/relationships/image" Target="../media/image79.emf"/><Relationship Id="rId74" Type="http://schemas.openxmlformats.org/officeDocument/2006/relationships/image" Target="../media/image87.emf"/><Relationship Id="rId79" Type="http://schemas.openxmlformats.org/officeDocument/2006/relationships/image" Target="../media/image92.emf"/><Relationship Id="rId5" Type="http://schemas.openxmlformats.org/officeDocument/2006/relationships/image" Target="../media/image18.emf"/><Relationship Id="rId61" Type="http://schemas.openxmlformats.org/officeDocument/2006/relationships/image" Target="../media/image74.emf"/><Relationship Id="rId10" Type="http://schemas.openxmlformats.org/officeDocument/2006/relationships/image" Target="../media/image23.emf"/><Relationship Id="rId19" Type="http://schemas.openxmlformats.org/officeDocument/2006/relationships/image" Target="../media/image32.emf"/><Relationship Id="rId31" Type="http://schemas.openxmlformats.org/officeDocument/2006/relationships/image" Target="../media/image44.emf"/><Relationship Id="rId44" Type="http://schemas.openxmlformats.org/officeDocument/2006/relationships/image" Target="../media/image57.emf"/><Relationship Id="rId52" Type="http://schemas.openxmlformats.org/officeDocument/2006/relationships/image" Target="../media/image65.emf"/><Relationship Id="rId60" Type="http://schemas.openxmlformats.org/officeDocument/2006/relationships/image" Target="../media/image73.emf"/><Relationship Id="rId65" Type="http://schemas.openxmlformats.org/officeDocument/2006/relationships/image" Target="../media/image78.emf"/><Relationship Id="rId73" Type="http://schemas.openxmlformats.org/officeDocument/2006/relationships/image" Target="../media/image86.emf"/><Relationship Id="rId78" Type="http://schemas.openxmlformats.org/officeDocument/2006/relationships/image" Target="../media/image91.emf"/><Relationship Id="rId4" Type="http://schemas.openxmlformats.org/officeDocument/2006/relationships/image" Target="../media/image17.emf"/><Relationship Id="rId9" Type="http://schemas.openxmlformats.org/officeDocument/2006/relationships/image" Target="../media/image22.emf"/><Relationship Id="rId14" Type="http://schemas.openxmlformats.org/officeDocument/2006/relationships/image" Target="../media/image27.emf"/><Relationship Id="rId22" Type="http://schemas.openxmlformats.org/officeDocument/2006/relationships/image" Target="../media/image35.emf"/><Relationship Id="rId27" Type="http://schemas.openxmlformats.org/officeDocument/2006/relationships/image" Target="../media/image40.emf"/><Relationship Id="rId30" Type="http://schemas.openxmlformats.org/officeDocument/2006/relationships/image" Target="../media/image43.emf"/><Relationship Id="rId35" Type="http://schemas.openxmlformats.org/officeDocument/2006/relationships/image" Target="../media/image48.emf"/><Relationship Id="rId43" Type="http://schemas.openxmlformats.org/officeDocument/2006/relationships/image" Target="../media/image56.emf"/><Relationship Id="rId48" Type="http://schemas.openxmlformats.org/officeDocument/2006/relationships/image" Target="../media/image61.emf"/><Relationship Id="rId56" Type="http://schemas.openxmlformats.org/officeDocument/2006/relationships/image" Target="../media/image69.emf"/><Relationship Id="rId64" Type="http://schemas.openxmlformats.org/officeDocument/2006/relationships/image" Target="../media/image77.emf"/><Relationship Id="rId69" Type="http://schemas.openxmlformats.org/officeDocument/2006/relationships/image" Target="../media/image82.emf"/><Relationship Id="rId77" Type="http://schemas.openxmlformats.org/officeDocument/2006/relationships/image" Target="../media/image90.emf"/><Relationship Id="rId8" Type="http://schemas.openxmlformats.org/officeDocument/2006/relationships/image" Target="../media/image21.emf"/><Relationship Id="rId51" Type="http://schemas.openxmlformats.org/officeDocument/2006/relationships/image" Target="../media/image64.emf"/><Relationship Id="rId72" Type="http://schemas.openxmlformats.org/officeDocument/2006/relationships/image" Target="../media/image85.emf"/><Relationship Id="rId80" Type="http://schemas.openxmlformats.org/officeDocument/2006/relationships/image" Target="../media/image93.emf"/><Relationship Id="rId3" Type="http://schemas.openxmlformats.org/officeDocument/2006/relationships/image" Target="../media/image16.emf"/><Relationship Id="rId12" Type="http://schemas.openxmlformats.org/officeDocument/2006/relationships/image" Target="../media/image25.emf"/><Relationship Id="rId17" Type="http://schemas.openxmlformats.org/officeDocument/2006/relationships/image" Target="../media/image30.emf"/><Relationship Id="rId25" Type="http://schemas.openxmlformats.org/officeDocument/2006/relationships/image" Target="../media/image38.emf"/><Relationship Id="rId33" Type="http://schemas.openxmlformats.org/officeDocument/2006/relationships/image" Target="../media/image46.emf"/><Relationship Id="rId38" Type="http://schemas.openxmlformats.org/officeDocument/2006/relationships/image" Target="../media/image51.emf"/><Relationship Id="rId46" Type="http://schemas.openxmlformats.org/officeDocument/2006/relationships/image" Target="../media/image59.emf"/><Relationship Id="rId59" Type="http://schemas.openxmlformats.org/officeDocument/2006/relationships/image" Target="../media/image72.emf"/><Relationship Id="rId67" Type="http://schemas.openxmlformats.org/officeDocument/2006/relationships/image" Target="../media/image80.emf"/><Relationship Id="rId20" Type="http://schemas.openxmlformats.org/officeDocument/2006/relationships/image" Target="../media/image33.emf"/><Relationship Id="rId41" Type="http://schemas.openxmlformats.org/officeDocument/2006/relationships/image" Target="../media/image54.emf"/><Relationship Id="rId54" Type="http://schemas.openxmlformats.org/officeDocument/2006/relationships/image" Target="../media/image67.emf"/><Relationship Id="rId62" Type="http://schemas.openxmlformats.org/officeDocument/2006/relationships/image" Target="../media/image75.emf"/><Relationship Id="rId70" Type="http://schemas.openxmlformats.org/officeDocument/2006/relationships/image" Target="../media/image83.emf"/><Relationship Id="rId75" Type="http://schemas.openxmlformats.org/officeDocument/2006/relationships/image" Target="../media/image88.emf"/><Relationship Id="rId1" Type="http://schemas.openxmlformats.org/officeDocument/2006/relationships/slideLayout" Target="../slideLayouts/slideLayout4.xml"/><Relationship Id="rId6" Type="http://schemas.openxmlformats.org/officeDocument/2006/relationships/image" Target="../media/image19.emf"/><Relationship Id="rId15" Type="http://schemas.openxmlformats.org/officeDocument/2006/relationships/image" Target="../media/image28.emf"/><Relationship Id="rId23" Type="http://schemas.openxmlformats.org/officeDocument/2006/relationships/image" Target="../media/image36.emf"/><Relationship Id="rId28" Type="http://schemas.openxmlformats.org/officeDocument/2006/relationships/image" Target="../media/image41.emf"/><Relationship Id="rId36" Type="http://schemas.openxmlformats.org/officeDocument/2006/relationships/image" Target="../media/image49.emf"/><Relationship Id="rId49" Type="http://schemas.openxmlformats.org/officeDocument/2006/relationships/image" Target="../media/image62.emf"/><Relationship Id="rId57" Type="http://schemas.openxmlformats.org/officeDocument/2006/relationships/image" Target="../media/image70.emf"/></Relationships>
</file>

<file path=ppt/slides/_rels/slide5.xml.rels><?xml version="1.0" encoding="UTF-8" standalone="yes"?>
<Relationships xmlns="http://schemas.openxmlformats.org/package/2006/relationships"><Relationship Id="rId26" Type="http://schemas.openxmlformats.org/officeDocument/2006/relationships/image" Target="../media/image117.emf"/><Relationship Id="rId117" Type="http://schemas.openxmlformats.org/officeDocument/2006/relationships/image" Target="../media/image208.emf"/><Relationship Id="rId21" Type="http://schemas.openxmlformats.org/officeDocument/2006/relationships/image" Target="../media/image112.emf"/><Relationship Id="rId42" Type="http://schemas.openxmlformats.org/officeDocument/2006/relationships/image" Target="../media/image133.emf"/><Relationship Id="rId47" Type="http://schemas.openxmlformats.org/officeDocument/2006/relationships/image" Target="../media/image138.emf"/><Relationship Id="rId63" Type="http://schemas.openxmlformats.org/officeDocument/2006/relationships/image" Target="../media/image154.emf"/><Relationship Id="rId68" Type="http://schemas.openxmlformats.org/officeDocument/2006/relationships/image" Target="../media/image159.emf"/><Relationship Id="rId84" Type="http://schemas.openxmlformats.org/officeDocument/2006/relationships/image" Target="../media/image175.emf"/><Relationship Id="rId89" Type="http://schemas.openxmlformats.org/officeDocument/2006/relationships/image" Target="../media/image180.emf"/><Relationship Id="rId112" Type="http://schemas.openxmlformats.org/officeDocument/2006/relationships/image" Target="../media/image203.emf"/><Relationship Id="rId133" Type="http://schemas.openxmlformats.org/officeDocument/2006/relationships/image" Target="../media/image224.emf"/><Relationship Id="rId138" Type="http://schemas.openxmlformats.org/officeDocument/2006/relationships/image" Target="../media/image229.emf"/><Relationship Id="rId154" Type="http://schemas.openxmlformats.org/officeDocument/2006/relationships/image" Target="../media/image245.emf"/><Relationship Id="rId159" Type="http://schemas.openxmlformats.org/officeDocument/2006/relationships/image" Target="../media/image250.emf"/><Relationship Id="rId16" Type="http://schemas.openxmlformats.org/officeDocument/2006/relationships/image" Target="../media/image107.emf"/><Relationship Id="rId107" Type="http://schemas.openxmlformats.org/officeDocument/2006/relationships/image" Target="../media/image198.emf"/><Relationship Id="rId11" Type="http://schemas.openxmlformats.org/officeDocument/2006/relationships/image" Target="../media/image102.emf"/><Relationship Id="rId32" Type="http://schemas.openxmlformats.org/officeDocument/2006/relationships/image" Target="../media/image123.emf"/><Relationship Id="rId37" Type="http://schemas.openxmlformats.org/officeDocument/2006/relationships/image" Target="../media/image128.emf"/><Relationship Id="rId53" Type="http://schemas.openxmlformats.org/officeDocument/2006/relationships/image" Target="../media/image144.emf"/><Relationship Id="rId58" Type="http://schemas.openxmlformats.org/officeDocument/2006/relationships/image" Target="../media/image149.emf"/><Relationship Id="rId74" Type="http://schemas.openxmlformats.org/officeDocument/2006/relationships/image" Target="../media/image165.emf"/><Relationship Id="rId79" Type="http://schemas.openxmlformats.org/officeDocument/2006/relationships/image" Target="../media/image170.emf"/><Relationship Id="rId102" Type="http://schemas.openxmlformats.org/officeDocument/2006/relationships/image" Target="../media/image193.emf"/><Relationship Id="rId123" Type="http://schemas.openxmlformats.org/officeDocument/2006/relationships/image" Target="../media/image214.emf"/><Relationship Id="rId128" Type="http://schemas.openxmlformats.org/officeDocument/2006/relationships/image" Target="../media/image219.emf"/><Relationship Id="rId144" Type="http://schemas.openxmlformats.org/officeDocument/2006/relationships/image" Target="../media/image235.emf"/><Relationship Id="rId149" Type="http://schemas.openxmlformats.org/officeDocument/2006/relationships/image" Target="../media/image240.emf"/><Relationship Id="rId5" Type="http://schemas.openxmlformats.org/officeDocument/2006/relationships/image" Target="../media/image96.emf"/><Relationship Id="rId90" Type="http://schemas.openxmlformats.org/officeDocument/2006/relationships/image" Target="../media/image181.emf"/><Relationship Id="rId95" Type="http://schemas.openxmlformats.org/officeDocument/2006/relationships/image" Target="../media/image186.emf"/><Relationship Id="rId160" Type="http://schemas.openxmlformats.org/officeDocument/2006/relationships/image" Target="../media/image251.emf"/><Relationship Id="rId165" Type="http://schemas.openxmlformats.org/officeDocument/2006/relationships/image" Target="../media/image256.jpeg"/><Relationship Id="rId22" Type="http://schemas.openxmlformats.org/officeDocument/2006/relationships/image" Target="../media/image113.emf"/><Relationship Id="rId27" Type="http://schemas.openxmlformats.org/officeDocument/2006/relationships/image" Target="../media/image118.emf"/><Relationship Id="rId43" Type="http://schemas.openxmlformats.org/officeDocument/2006/relationships/image" Target="../media/image134.emf"/><Relationship Id="rId48" Type="http://schemas.openxmlformats.org/officeDocument/2006/relationships/image" Target="../media/image139.emf"/><Relationship Id="rId64" Type="http://schemas.openxmlformats.org/officeDocument/2006/relationships/image" Target="../media/image155.emf"/><Relationship Id="rId69" Type="http://schemas.openxmlformats.org/officeDocument/2006/relationships/image" Target="../media/image160.emf"/><Relationship Id="rId113" Type="http://schemas.openxmlformats.org/officeDocument/2006/relationships/image" Target="../media/image204.emf"/><Relationship Id="rId118" Type="http://schemas.openxmlformats.org/officeDocument/2006/relationships/image" Target="../media/image209.emf"/><Relationship Id="rId134" Type="http://schemas.openxmlformats.org/officeDocument/2006/relationships/image" Target="../media/image225.emf"/><Relationship Id="rId139" Type="http://schemas.openxmlformats.org/officeDocument/2006/relationships/image" Target="../media/image230.emf"/><Relationship Id="rId80" Type="http://schemas.openxmlformats.org/officeDocument/2006/relationships/image" Target="../media/image171.emf"/><Relationship Id="rId85" Type="http://schemas.openxmlformats.org/officeDocument/2006/relationships/image" Target="../media/image176.emf"/><Relationship Id="rId150" Type="http://schemas.openxmlformats.org/officeDocument/2006/relationships/image" Target="../media/image241.emf"/><Relationship Id="rId155" Type="http://schemas.openxmlformats.org/officeDocument/2006/relationships/image" Target="../media/image246.emf"/><Relationship Id="rId12" Type="http://schemas.openxmlformats.org/officeDocument/2006/relationships/image" Target="../media/image103.emf"/><Relationship Id="rId17" Type="http://schemas.openxmlformats.org/officeDocument/2006/relationships/image" Target="../media/image108.emf"/><Relationship Id="rId33" Type="http://schemas.openxmlformats.org/officeDocument/2006/relationships/image" Target="../media/image124.emf"/><Relationship Id="rId38" Type="http://schemas.openxmlformats.org/officeDocument/2006/relationships/image" Target="../media/image129.emf"/><Relationship Id="rId59" Type="http://schemas.openxmlformats.org/officeDocument/2006/relationships/image" Target="../media/image150.emf"/><Relationship Id="rId103" Type="http://schemas.openxmlformats.org/officeDocument/2006/relationships/image" Target="../media/image194.emf"/><Relationship Id="rId108" Type="http://schemas.openxmlformats.org/officeDocument/2006/relationships/image" Target="../media/image199.emf"/><Relationship Id="rId124" Type="http://schemas.openxmlformats.org/officeDocument/2006/relationships/image" Target="../media/image215.emf"/><Relationship Id="rId129" Type="http://schemas.openxmlformats.org/officeDocument/2006/relationships/image" Target="../media/image220.emf"/><Relationship Id="rId54" Type="http://schemas.openxmlformats.org/officeDocument/2006/relationships/image" Target="../media/image145.emf"/><Relationship Id="rId70" Type="http://schemas.openxmlformats.org/officeDocument/2006/relationships/image" Target="../media/image161.emf"/><Relationship Id="rId75" Type="http://schemas.openxmlformats.org/officeDocument/2006/relationships/image" Target="../media/image166.emf"/><Relationship Id="rId91" Type="http://schemas.openxmlformats.org/officeDocument/2006/relationships/image" Target="../media/image182.emf"/><Relationship Id="rId96" Type="http://schemas.openxmlformats.org/officeDocument/2006/relationships/image" Target="../media/image187.emf"/><Relationship Id="rId140" Type="http://schemas.openxmlformats.org/officeDocument/2006/relationships/image" Target="../media/image231.emf"/><Relationship Id="rId145" Type="http://schemas.openxmlformats.org/officeDocument/2006/relationships/image" Target="../media/image236.emf"/><Relationship Id="rId161" Type="http://schemas.openxmlformats.org/officeDocument/2006/relationships/image" Target="../media/image252.emf"/><Relationship Id="rId166" Type="http://schemas.openxmlformats.org/officeDocument/2006/relationships/image" Target="../media/image257.png"/><Relationship Id="rId1" Type="http://schemas.openxmlformats.org/officeDocument/2006/relationships/slideLayout" Target="../slideLayouts/slideLayout4.xml"/><Relationship Id="rId6" Type="http://schemas.openxmlformats.org/officeDocument/2006/relationships/image" Target="../media/image97.emf"/><Relationship Id="rId15" Type="http://schemas.openxmlformats.org/officeDocument/2006/relationships/image" Target="../media/image106.emf"/><Relationship Id="rId23" Type="http://schemas.openxmlformats.org/officeDocument/2006/relationships/image" Target="../media/image114.emf"/><Relationship Id="rId28" Type="http://schemas.openxmlformats.org/officeDocument/2006/relationships/image" Target="../media/image119.emf"/><Relationship Id="rId36" Type="http://schemas.openxmlformats.org/officeDocument/2006/relationships/image" Target="../media/image127.emf"/><Relationship Id="rId49" Type="http://schemas.openxmlformats.org/officeDocument/2006/relationships/image" Target="../media/image140.emf"/><Relationship Id="rId57" Type="http://schemas.openxmlformats.org/officeDocument/2006/relationships/image" Target="../media/image148.emf"/><Relationship Id="rId106" Type="http://schemas.openxmlformats.org/officeDocument/2006/relationships/image" Target="../media/image197.emf"/><Relationship Id="rId114" Type="http://schemas.openxmlformats.org/officeDocument/2006/relationships/image" Target="../media/image205.emf"/><Relationship Id="rId119" Type="http://schemas.openxmlformats.org/officeDocument/2006/relationships/image" Target="../media/image210.emf"/><Relationship Id="rId127" Type="http://schemas.openxmlformats.org/officeDocument/2006/relationships/image" Target="../media/image218.emf"/><Relationship Id="rId10" Type="http://schemas.openxmlformats.org/officeDocument/2006/relationships/image" Target="../media/image101.emf"/><Relationship Id="rId31" Type="http://schemas.openxmlformats.org/officeDocument/2006/relationships/image" Target="../media/image122.emf"/><Relationship Id="rId44" Type="http://schemas.openxmlformats.org/officeDocument/2006/relationships/image" Target="../media/image135.emf"/><Relationship Id="rId52" Type="http://schemas.openxmlformats.org/officeDocument/2006/relationships/image" Target="../media/image143.emf"/><Relationship Id="rId60" Type="http://schemas.openxmlformats.org/officeDocument/2006/relationships/image" Target="../media/image151.emf"/><Relationship Id="rId65" Type="http://schemas.openxmlformats.org/officeDocument/2006/relationships/image" Target="../media/image156.emf"/><Relationship Id="rId73" Type="http://schemas.openxmlformats.org/officeDocument/2006/relationships/image" Target="../media/image164.emf"/><Relationship Id="rId78" Type="http://schemas.openxmlformats.org/officeDocument/2006/relationships/image" Target="../media/image169.emf"/><Relationship Id="rId81" Type="http://schemas.openxmlformats.org/officeDocument/2006/relationships/image" Target="../media/image172.emf"/><Relationship Id="rId86" Type="http://schemas.openxmlformats.org/officeDocument/2006/relationships/image" Target="../media/image177.emf"/><Relationship Id="rId94" Type="http://schemas.openxmlformats.org/officeDocument/2006/relationships/image" Target="../media/image185.emf"/><Relationship Id="rId99" Type="http://schemas.openxmlformats.org/officeDocument/2006/relationships/image" Target="../media/image190.emf"/><Relationship Id="rId101" Type="http://schemas.openxmlformats.org/officeDocument/2006/relationships/image" Target="../media/image192.emf"/><Relationship Id="rId122" Type="http://schemas.openxmlformats.org/officeDocument/2006/relationships/image" Target="../media/image213.emf"/><Relationship Id="rId130" Type="http://schemas.openxmlformats.org/officeDocument/2006/relationships/image" Target="../media/image221.emf"/><Relationship Id="rId135" Type="http://schemas.openxmlformats.org/officeDocument/2006/relationships/image" Target="../media/image226.emf"/><Relationship Id="rId143" Type="http://schemas.openxmlformats.org/officeDocument/2006/relationships/image" Target="../media/image234.emf"/><Relationship Id="rId148" Type="http://schemas.openxmlformats.org/officeDocument/2006/relationships/image" Target="../media/image239.emf"/><Relationship Id="rId151" Type="http://schemas.openxmlformats.org/officeDocument/2006/relationships/image" Target="../media/image242.emf"/><Relationship Id="rId156" Type="http://schemas.openxmlformats.org/officeDocument/2006/relationships/image" Target="../media/image247.emf"/><Relationship Id="rId164" Type="http://schemas.openxmlformats.org/officeDocument/2006/relationships/image" Target="../media/image255.emf"/><Relationship Id="rId4" Type="http://schemas.openxmlformats.org/officeDocument/2006/relationships/image" Target="../media/image95.emf"/><Relationship Id="rId9" Type="http://schemas.openxmlformats.org/officeDocument/2006/relationships/image" Target="../media/image100.emf"/><Relationship Id="rId13" Type="http://schemas.openxmlformats.org/officeDocument/2006/relationships/image" Target="../media/image104.emf"/><Relationship Id="rId18" Type="http://schemas.openxmlformats.org/officeDocument/2006/relationships/image" Target="../media/image109.emf"/><Relationship Id="rId39" Type="http://schemas.openxmlformats.org/officeDocument/2006/relationships/image" Target="../media/image130.emf"/><Relationship Id="rId109" Type="http://schemas.openxmlformats.org/officeDocument/2006/relationships/image" Target="../media/image200.emf"/><Relationship Id="rId34" Type="http://schemas.openxmlformats.org/officeDocument/2006/relationships/image" Target="../media/image125.emf"/><Relationship Id="rId50" Type="http://schemas.openxmlformats.org/officeDocument/2006/relationships/image" Target="../media/image141.emf"/><Relationship Id="rId55" Type="http://schemas.openxmlformats.org/officeDocument/2006/relationships/image" Target="../media/image146.emf"/><Relationship Id="rId76" Type="http://schemas.openxmlformats.org/officeDocument/2006/relationships/image" Target="../media/image167.emf"/><Relationship Id="rId97" Type="http://schemas.openxmlformats.org/officeDocument/2006/relationships/image" Target="../media/image188.emf"/><Relationship Id="rId104" Type="http://schemas.openxmlformats.org/officeDocument/2006/relationships/image" Target="../media/image195.emf"/><Relationship Id="rId120" Type="http://schemas.openxmlformats.org/officeDocument/2006/relationships/image" Target="../media/image211.emf"/><Relationship Id="rId125" Type="http://schemas.openxmlformats.org/officeDocument/2006/relationships/image" Target="../media/image216.emf"/><Relationship Id="rId141" Type="http://schemas.openxmlformats.org/officeDocument/2006/relationships/image" Target="../media/image232.emf"/><Relationship Id="rId146" Type="http://schemas.openxmlformats.org/officeDocument/2006/relationships/image" Target="../media/image237.emf"/><Relationship Id="rId7" Type="http://schemas.openxmlformats.org/officeDocument/2006/relationships/image" Target="../media/image98.emf"/><Relationship Id="rId71" Type="http://schemas.openxmlformats.org/officeDocument/2006/relationships/image" Target="../media/image162.emf"/><Relationship Id="rId92" Type="http://schemas.openxmlformats.org/officeDocument/2006/relationships/image" Target="../media/image183.emf"/><Relationship Id="rId162" Type="http://schemas.openxmlformats.org/officeDocument/2006/relationships/image" Target="../media/image253.emf"/><Relationship Id="rId2" Type="http://schemas.openxmlformats.org/officeDocument/2006/relationships/notesSlide" Target="../notesSlides/notesSlide5.xml"/><Relationship Id="rId29" Type="http://schemas.openxmlformats.org/officeDocument/2006/relationships/image" Target="../media/image120.emf"/><Relationship Id="rId24" Type="http://schemas.openxmlformats.org/officeDocument/2006/relationships/image" Target="../media/image115.emf"/><Relationship Id="rId40" Type="http://schemas.openxmlformats.org/officeDocument/2006/relationships/image" Target="../media/image131.emf"/><Relationship Id="rId45" Type="http://schemas.openxmlformats.org/officeDocument/2006/relationships/image" Target="../media/image136.emf"/><Relationship Id="rId66" Type="http://schemas.openxmlformats.org/officeDocument/2006/relationships/image" Target="../media/image157.emf"/><Relationship Id="rId87" Type="http://schemas.openxmlformats.org/officeDocument/2006/relationships/image" Target="../media/image178.emf"/><Relationship Id="rId110" Type="http://schemas.openxmlformats.org/officeDocument/2006/relationships/image" Target="../media/image201.emf"/><Relationship Id="rId115" Type="http://schemas.openxmlformats.org/officeDocument/2006/relationships/image" Target="../media/image206.emf"/><Relationship Id="rId131" Type="http://schemas.openxmlformats.org/officeDocument/2006/relationships/image" Target="../media/image222.emf"/><Relationship Id="rId136" Type="http://schemas.openxmlformats.org/officeDocument/2006/relationships/image" Target="../media/image227.emf"/><Relationship Id="rId157" Type="http://schemas.openxmlformats.org/officeDocument/2006/relationships/image" Target="../media/image248.emf"/><Relationship Id="rId61" Type="http://schemas.openxmlformats.org/officeDocument/2006/relationships/image" Target="../media/image152.emf"/><Relationship Id="rId82" Type="http://schemas.openxmlformats.org/officeDocument/2006/relationships/image" Target="../media/image173.emf"/><Relationship Id="rId152" Type="http://schemas.openxmlformats.org/officeDocument/2006/relationships/image" Target="../media/image243.emf"/><Relationship Id="rId19" Type="http://schemas.openxmlformats.org/officeDocument/2006/relationships/image" Target="../media/image110.emf"/><Relationship Id="rId14" Type="http://schemas.openxmlformats.org/officeDocument/2006/relationships/image" Target="../media/image105.emf"/><Relationship Id="rId30" Type="http://schemas.openxmlformats.org/officeDocument/2006/relationships/image" Target="../media/image121.emf"/><Relationship Id="rId35" Type="http://schemas.openxmlformats.org/officeDocument/2006/relationships/image" Target="../media/image126.emf"/><Relationship Id="rId56" Type="http://schemas.openxmlformats.org/officeDocument/2006/relationships/image" Target="../media/image147.emf"/><Relationship Id="rId77" Type="http://schemas.openxmlformats.org/officeDocument/2006/relationships/image" Target="../media/image168.emf"/><Relationship Id="rId100" Type="http://schemas.openxmlformats.org/officeDocument/2006/relationships/image" Target="../media/image191.emf"/><Relationship Id="rId105" Type="http://schemas.openxmlformats.org/officeDocument/2006/relationships/image" Target="../media/image196.emf"/><Relationship Id="rId126" Type="http://schemas.openxmlformats.org/officeDocument/2006/relationships/image" Target="../media/image217.emf"/><Relationship Id="rId147" Type="http://schemas.openxmlformats.org/officeDocument/2006/relationships/image" Target="../media/image238.emf"/><Relationship Id="rId8" Type="http://schemas.openxmlformats.org/officeDocument/2006/relationships/image" Target="../media/image99.emf"/><Relationship Id="rId51" Type="http://schemas.openxmlformats.org/officeDocument/2006/relationships/image" Target="../media/image142.emf"/><Relationship Id="rId72" Type="http://schemas.openxmlformats.org/officeDocument/2006/relationships/image" Target="../media/image163.emf"/><Relationship Id="rId93" Type="http://schemas.openxmlformats.org/officeDocument/2006/relationships/image" Target="../media/image184.emf"/><Relationship Id="rId98" Type="http://schemas.openxmlformats.org/officeDocument/2006/relationships/image" Target="../media/image189.emf"/><Relationship Id="rId121" Type="http://schemas.openxmlformats.org/officeDocument/2006/relationships/image" Target="../media/image212.emf"/><Relationship Id="rId142" Type="http://schemas.openxmlformats.org/officeDocument/2006/relationships/image" Target="../media/image233.emf"/><Relationship Id="rId163" Type="http://schemas.openxmlformats.org/officeDocument/2006/relationships/image" Target="../media/image254.emf"/><Relationship Id="rId3" Type="http://schemas.openxmlformats.org/officeDocument/2006/relationships/image" Target="../media/image94.emf"/><Relationship Id="rId25" Type="http://schemas.openxmlformats.org/officeDocument/2006/relationships/image" Target="../media/image116.emf"/><Relationship Id="rId46" Type="http://schemas.openxmlformats.org/officeDocument/2006/relationships/image" Target="../media/image137.emf"/><Relationship Id="rId67" Type="http://schemas.openxmlformats.org/officeDocument/2006/relationships/image" Target="../media/image158.emf"/><Relationship Id="rId116" Type="http://schemas.openxmlformats.org/officeDocument/2006/relationships/image" Target="../media/image207.emf"/><Relationship Id="rId137" Type="http://schemas.openxmlformats.org/officeDocument/2006/relationships/image" Target="../media/image228.emf"/><Relationship Id="rId158" Type="http://schemas.openxmlformats.org/officeDocument/2006/relationships/image" Target="../media/image249.emf"/><Relationship Id="rId20" Type="http://schemas.openxmlformats.org/officeDocument/2006/relationships/image" Target="../media/image111.emf"/><Relationship Id="rId41" Type="http://schemas.openxmlformats.org/officeDocument/2006/relationships/image" Target="../media/image132.emf"/><Relationship Id="rId62" Type="http://schemas.openxmlformats.org/officeDocument/2006/relationships/image" Target="../media/image153.emf"/><Relationship Id="rId83" Type="http://schemas.openxmlformats.org/officeDocument/2006/relationships/image" Target="../media/image174.emf"/><Relationship Id="rId88" Type="http://schemas.openxmlformats.org/officeDocument/2006/relationships/image" Target="../media/image179.emf"/><Relationship Id="rId111" Type="http://schemas.openxmlformats.org/officeDocument/2006/relationships/image" Target="../media/image202.emf"/><Relationship Id="rId132" Type="http://schemas.openxmlformats.org/officeDocument/2006/relationships/image" Target="../media/image223.emf"/><Relationship Id="rId153" Type="http://schemas.openxmlformats.org/officeDocument/2006/relationships/image" Target="../media/image244.emf"/></Relationships>
</file>

<file path=ppt/slides/_rels/slide6.xml.rels><?xml version="1.0" encoding="UTF-8" standalone="yes"?>
<Relationships xmlns="http://schemas.openxmlformats.org/package/2006/relationships"><Relationship Id="rId13" Type="http://schemas.openxmlformats.org/officeDocument/2006/relationships/image" Target="../media/image268.emf"/><Relationship Id="rId18" Type="http://schemas.openxmlformats.org/officeDocument/2006/relationships/image" Target="../media/image273.emf"/><Relationship Id="rId26" Type="http://schemas.openxmlformats.org/officeDocument/2006/relationships/image" Target="../media/image281.emf"/><Relationship Id="rId39" Type="http://schemas.openxmlformats.org/officeDocument/2006/relationships/image" Target="../media/image294.emf"/><Relationship Id="rId21" Type="http://schemas.openxmlformats.org/officeDocument/2006/relationships/image" Target="../media/image276.emf"/><Relationship Id="rId34" Type="http://schemas.openxmlformats.org/officeDocument/2006/relationships/image" Target="../media/image289.emf"/><Relationship Id="rId42" Type="http://schemas.openxmlformats.org/officeDocument/2006/relationships/image" Target="../media/image297.emf"/><Relationship Id="rId47" Type="http://schemas.openxmlformats.org/officeDocument/2006/relationships/image" Target="../media/image302.emf"/><Relationship Id="rId50" Type="http://schemas.openxmlformats.org/officeDocument/2006/relationships/image" Target="../media/image305.emf"/><Relationship Id="rId55" Type="http://schemas.openxmlformats.org/officeDocument/2006/relationships/image" Target="../media/image310.emf"/><Relationship Id="rId63" Type="http://schemas.openxmlformats.org/officeDocument/2006/relationships/image" Target="../media/image318.emf"/><Relationship Id="rId68" Type="http://schemas.openxmlformats.org/officeDocument/2006/relationships/image" Target="../media/image323.emf"/><Relationship Id="rId7" Type="http://schemas.openxmlformats.org/officeDocument/2006/relationships/image" Target="../media/image262.emf"/><Relationship Id="rId71" Type="http://schemas.openxmlformats.org/officeDocument/2006/relationships/image" Target="../media/image326.emf"/><Relationship Id="rId2" Type="http://schemas.openxmlformats.org/officeDocument/2006/relationships/notesSlide" Target="../notesSlides/notesSlide6.xml"/><Relationship Id="rId16" Type="http://schemas.openxmlformats.org/officeDocument/2006/relationships/image" Target="../media/image271.emf"/><Relationship Id="rId29" Type="http://schemas.openxmlformats.org/officeDocument/2006/relationships/image" Target="../media/image284.emf"/><Relationship Id="rId11" Type="http://schemas.openxmlformats.org/officeDocument/2006/relationships/image" Target="../media/image266.emf"/><Relationship Id="rId24" Type="http://schemas.openxmlformats.org/officeDocument/2006/relationships/image" Target="../media/image279.emf"/><Relationship Id="rId32" Type="http://schemas.openxmlformats.org/officeDocument/2006/relationships/image" Target="../media/image287.emf"/><Relationship Id="rId37" Type="http://schemas.openxmlformats.org/officeDocument/2006/relationships/image" Target="../media/image292.emf"/><Relationship Id="rId40" Type="http://schemas.openxmlformats.org/officeDocument/2006/relationships/image" Target="../media/image295.emf"/><Relationship Id="rId45" Type="http://schemas.openxmlformats.org/officeDocument/2006/relationships/image" Target="../media/image300.emf"/><Relationship Id="rId53" Type="http://schemas.openxmlformats.org/officeDocument/2006/relationships/image" Target="../media/image308.emf"/><Relationship Id="rId58" Type="http://schemas.openxmlformats.org/officeDocument/2006/relationships/image" Target="../media/image313.emf"/><Relationship Id="rId66" Type="http://schemas.openxmlformats.org/officeDocument/2006/relationships/image" Target="../media/image321.emf"/><Relationship Id="rId74" Type="http://schemas.openxmlformats.org/officeDocument/2006/relationships/image" Target="../media/image329.emf"/><Relationship Id="rId5" Type="http://schemas.openxmlformats.org/officeDocument/2006/relationships/image" Target="../media/image260.emf"/><Relationship Id="rId15" Type="http://schemas.openxmlformats.org/officeDocument/2006/relationships/image" Target="../media/image270.emf"/><Relationship Id="rId23" Type="http://schemas.openxmlformats.org/officeDocument/2006/relationships/image" Target="../media/image278.emf"/><Relationship Id="rId28" Type="http://schemas.openxmlformats.org/officeDocument/2006/relationships/image" Target="../media/image283.emf"/><Relationship Id="rId36" Type="http://schemas.openxmlformats.org/officeDocument/2006/relationships/image" Target="../media/image291.emf"/><Relationship Id="rId49" Type="http://schemas.openxmlformats.org/officeDocument/2006/relationships/image" Target="../media/image304.emf"/><Relationship Id="rId57" Type="http://schemas.openxmlformats.org/officeDocument/2006/relationships/image" Target="../media/image312.emf"/><Relationship Id="rId61" Type="http://schemas.openxmlformats.org/officeDocument/2006/relationships/image" Target="../media/image316.emf"/><Relationship Id="rId10" Type="http://schemas.openxmlformats.org/officeDocument/2006/relationships/image" Target="../media/image265.emf"/><Relationship Id="rId19" Type="http://schemas.openxmlformats.org/officeDocument/2006/relationships/image" Target="../media/image274.emf"/><Relationship Id="rId31" Type="http://schemas.openxmlformats.org/officeDocument/2006/relationships/image" Target="../media/image286.emf"/><Relationship Id="rId44" Type="http://schemas.openxmlformats.org/officeDocument/2006/relationships/image" Target="../media/image299.emf"/><Relationship Id="rId52" Type="http://schemas.openxmlformats.org/officeDocument/2006/relationships/image" Target="../media/image307.emf"/><Relationship Id="rId60" Type="http://schemas.openxmlformats.org/officeDocument/2006/relationships/image" Target="../media/image315.emf"/><Relationship Id="rId65" Type="http://schemas.openxmlformats.org/officeDocument/2006/relationships/image" Target="../media/image320.emf"/><Relationship Id="rId73" Type="http://schemas.openxmlformats.org/officeDocument/2006/relationships/image" Target="../media/image328.emf"/><Relationship Id="rId4" Type="http://schemas.openxmlformats.org/officeDocument/2006/relationships/image" Target="../media/image259.emf"/><Relationship Id="rId9" Type="http://schemas.openxmlformats.org/officeDocument/2006/relationships/image" Target="../media/image264.emf"/><Relationship Id="rId14" Type="http://schemas.openxmlformats.org/officeDocument/2006/relationships/image" Target="../media/image269.emf"/><Relationship Id="rId22" Type="http://schemas.openxmlformats.org/officeDocument/2006/relationships/image" Target="../media/image277.emf"/><Relationship Id="rId27" Type="http://schemas.openxmlformats.org/officeDocument/2006/relationships/image" Target="../media/image282.emf"/><Relationship Id="rId30" Type="http://schemas.openxmlformats.org/officeDocument/2006/relationships/image" Target="../media/image285.emf"/><Relationship Id="rId35" Type="http://schemas.openxmlformats.org/officeDocument/2006/relationships/image" Target="../media/image290.emf"/><Relationship Id="rId43" Type="http://schemas.openxmlformats.org/officeDocument/2006/relationships/image" Target="../media/image298.emf"/><Relationship Id="rId48" Type="http://schemas.openxmlformats.org/officeDocument/2006/relationships/image" Target="../media/image303.emf"/><Relationship Id="rId56" Type="http://schemas.openxmlformats.org/officeDocument/2006/relationships/image" Target="../media/image311.emf"/><Relationship Id="rId64" Type="http://schemas.openxmlformats.org/officeDocument/2006/relationships/image" Target="../media/image319.emf"/><Relationship Id="rId69" Type="http://schemas.openxmlformats.org/officeDocument/2006/relationships/image" Target="../media/image324.emf"/><Relationship Id="rId8" Type="http://schemas.openxmlformats.org/officeDocument/2006/relationships/image" Target="../media/image263.emf"/><Relationship Id="rId51" Type="http://schemas.openxmlformats.org/officeDocument/2006/relationships/image" Target="../media/image306.emf"/><Relationship Id="rId72" Type="http://schemas.openxmlformats.org/officeDocument/2006/relationships/image" Target="../media/image327.emf"/><Relationship Id="rId3" Type="http://schemas.openxmlformats.org/officeDocument/2006/relationships/image" Target="../media/image258.emf"/><Relationship Id="rId12" Type="http://schemas.openxmlformats.org/officeDocument/2006/relationships/image" Target="../media/image267.emf"/><Relationship Id="rId17" Type="http://schemas.openxmlformats.org/officeDocument/2006/relationships/image" Target="../media/image272.emf"/><Relationship Id="rId25" Type="http://schemas.openxmlformats.org/officeDocument/2006/relationships/image" Target="../media/image280.emf"/><Relationship Id="rId33" Type="http://schemas.openxmlformats.org/officeDocument/2006/relationships/image" Target="../media/image288.emf"/><Relationship Id="rId38" Type="http://schemas.openxmlformats.org/officeDocument/2006/relationships/image" Target="../media/image293.emf"/><Relationship Id="rId46" Type="http://schemas.openxmlformats.org/officeDocument/2006/relationships/image" Target="../media/image301.emf"/><Relationship Id="rId59" Type="http://schemas.openxmlformats.org/officeDocument/2006/relationships/image" Target="../media/image314.emf"/><Relationship Id="rId67" Type="http://schemas.openxmlformats.org/officeDocument/2006/relationships/image" Target="../media/image322.emf"/><Relationship Id="rId20" Type="http://schemas.openxmlformats.org/officeDocument/2006/relationships/image" Target="../media/image275.emf"/><Relationship Id="rId41" Type="http://schemas.openxmlformats.org/officeDocument/2006/relationships/image" Target="../media/image296.emf"/><Relationship Id="rId54" Type="http://schemas.openxmlformats.org/officeDocument/2006/relationships/image" Target="../media/image309.emf"/><Relationship Id="rId62" Type="http://schemas.openxmlformats.org/officeDocument/2006/relationships/image" Target="../media/image317.emf"/><Relationship Id="rId70" Type="http://schemas.openxmlformats.org/officeDocument/2006/relationships/image" Target="../media/image325.emf"/><Relationship Id="rId75" Type="http://schemas.openxmlformats.org/officeDocument/2006/relationships/image" Target="../media/image330.jpeg"/><Relationship Id="rId1" Type="http://schemas.openxmlformats.org/officeDocument/2006/relationships/slideLayout" Target="../slideLayouts/slideLayout4.xml"/><Relationship Id="rId6" Type="http://schemas.openxmlformats.org/officeDocument/2006/relationships/image" Target="../media/image261.emf"/></Relationships>
</file>

<file path=ppt/slides/_rels/slide7.xml.rels><?xml version="1.0" encoding="UTF-8" standalone="yes"?>
<Relationships xmlns="http://schemas.openxmlformats.org/package/2006/relationships"><Relationship Id="rId26" Type="http://schemas.openxmlformats.org/officeDocument/2006/relationships/image" Target="../media/image354.emf"/><Relationship Id="rId21" Type="http://schemas.openxmlformats.org/officeDocument/2006/relationships/image" Target="../media/image349.emf"/><Relationship Id="rId42" Type="http://schemas.openxmlformats.org/officeDocument/2006/relationships/image" Target="../media/image370.emf"/><Relationship Id="rId47" Type="http://schemas.openxmlformats.org/officeDocument/2006/relationships/image" Target="../media/image375.emf"/><Relationship Id="rId63" Type="http://schemas.openxmlformats.org/officeDocument/2006/relationships/image" Target="../media/image391.emf"/><Relationship Id="rId68" Type="http://schemas.openxmlformats.org/officeDocument/2006/relationships/image" Target="../media/image396.emf"/><Relationship Id="rId84" Type="http://schemas.openxmlformats.org/officeDocument/2006/relationships/image" Target="../media/image412.emf"/><Relationship Id="rId89" Type="http://schemas.openxmlformats.org/officeDocument/2006/relationships/image" Target="../media/image417.emf"/><Relationship Id="rId112" Type="http://schemas.openxmlformats.org/officeDocument/2006/relationships/image" Target="../media/image440.jpeg"/><Relationship Id="rId2" Type="http://schemas.openxmlformats.org/officeDocument/2006/relationships/notesSlide" Target="../notesSlides/notesSlide7.xml"/><Relationship Id="rId16" Type="http://schemas.openxmlformats.org/officeDocument/2006/relationships/image" Target="../media/image344.emf"/><Relationship Id="rId29" Type="http://schemas.openxmlformats.org/officeDocument/2006/relationships/image" Target="../media/image357.emf"/><Relationship Id="rId107" Type="http://schemas.openxmlformats.org/officeDocument/2006/relationships/image" Target="../media/image435.emf"/><Relationship Id="rId11" Type="http://schemas.openxmlformats.org/officeDocument/2006/relationships/image" Target="../media/image339.emf"/><Relationship Id="rId24" Type="http://schemas.openxmlformats.org/officeDocument/2006/relationships/image" Target="../media/image352.emf"/><Relationship Id="rId32" Type="http://schemas.openxmlformats.org/officeDocument/2006/relationships/image" Target="../media/image360.emf"/><Relationship Id="rId37" Type="http://schemas.openxmlformats.org/officeDocument/2006/relationships/image" Target="../media/image365.emf"/><Relationship Id="rId40" Type="http://schemas.openxmlformats.org/officeDocument/2006/relationships/image" Target="../media/image368.emf"/><Relationship Id="rId45" Type="http://schemas.openxmlformats.org/officeDocument/2006/relationships/image" Target="../media/image373.emf"/><Relationship Id="rId53" Type="http://schemas.openxmlformats.org/officeDocument/2006/relationships/image" Target="../media/image381.emf"/><Relationship Id="rId58" Type="http://schemas.openxmlformats.org/officeDocument/2006/relationships/image" Target="../media/image386.emf"/><Relationship Id="rId66" Type="http://schemas.openxmlformats.org/officeDocument/2006/relationships/image" Target="../media/image394.emf"/><Relationship Id="rId74" Type="http://schemas.openxmlformats.org/officeDocument/2006/relationships/image" Target="../media/image402.emf"/><Relationship Id="rId79" Type="http://schemas.openxmlformats.org/officeDocument/2006/relationships/image" Target="../media/image407.emf"/><Relationship Id="rId87" Type="http://schemas.openxmlformats.org/officeDocument/2006/relationships/image" Target="../media/image415.emf"/><Relationship Id="rId102" Type="http://schemas.openxmlformats.org/officeDocument/2006/relationships/image" Target="../media/image430.emf"/><Relationship Id="rId110" Type="http://schemas.openxmlformats.org/officeDocument/2006/relationships/image" Target="../media/image438.emf"/><Relationship Id="rId5" Type="http://schemas.openxmlformats.org/officeDocument/2006/relationships/image" Target="../media/image333.emf"/><Relationship Id="rId61" Type="http://schemas.openxmlformats.org/officeDocument/2006/relationships/image" Target="../media/image389.emf"/><Relationship Id="rId82" Type="http://schemas.openxmlformats.org/officeDocument/2006/relationships/image" Target="../media/image410.emf"/><Relationship Id="rId90" Type="http://schemas.openxmlformats.org/officeDocument/2006/relationships/image" Target="../media/image418.emf"/><Relationship Id="rId95" Type="http://schemas.openxmlformats.org/officeDocument/2006/relationships/image" Target="../media/image423.emf"/><Relationship Id="rId19" Type="http://schemas.openxmlformats.org/officeDocument/2006/relationships/image" Target="../media/image347.emf"/><Relationship Id="rId14" Type="http://schemas.openxmlformats.org/officeDocument/2006/relationships/image" Target="../media/image342.emf"/><Relationship Id="rId22" Type="http://schemas.openxmlformats.org/officeDocument/2006/relationships/image" Target="../media/image350.emf"/><Relationship Id="rId27" Type="http://schemas.openxmlformats.org/officeDocument/2006/relationships/image" Target="../media/image355.emf"/><Relationship Id="rId30" Type="http://schemas.openxmlformats.org/officeDocument/2006/relationships/image" Target="../media/image358.emf"/><Relationship Id="rId35" Type="http://schemas.openxmlformats.org/officeDocument/2006/relationships/image" Target="../media/image363.emf"/><Relationship Id="rId43" Type="http://schemas.openxmlformats.org/officeDocument/2006/relationships/image" Target="../media/image371.emf"/><Relationship Id="rId48" Type="http://schemas.openxmlformats.org/officeDocument/2006/relationships/image" Target="../media/image376.emf"/><Relationship Id="rId56" Type="http://schemas.openxmlformats.org/officeDocument/2006/relationships/image" Target="../media/image384.emf"/><Relationship Id="rId64" Type="http://schemas.openxmlformats.org/officeDocument/2006/relationships/image" Target="../media/image392.emf"/><Relationship Id="rId69" Type="http://schemas.openxmlformats.org/officeDocument/2006/relationships/image" Target="../media/image397.emf"/><Relationship Id="rId77" Type="http://schemas.openxmlformats.org/officeDocument/2006/relationships/image" Target="../media/image405.emf"/><Relationship Id="rId100" Type="http://schemas.openxmlformats.org/officeDocument/2006/relationships/image" Target="../media/image428.emf"/><Relationship Id="rId105" Type="http://schemas.openxmlformats.org/officeDocument/2006/relationships/image" Target="../media/image433.emf"/><Relationship Id="rId8" Type="http://schemas.openxmlformats.org/officeDocument/2006/relationships/image" Target="../media/image336.emf"/><Relationship Id="rId51" Type="http://schemas.openxmlformats.org/officeDocument/2006/relationships/image" Target="../media/image379.emf"/><Relationship Id="rId72" Type="http://schemas.openxmlformats.org/officeDocument/2006/relationships/image" Target="../media/image400.emf"/><Relationship Id="rId80" Type="http://schemas.openxmlformats.org/officeDocument/2006/relationships/image" Target="../media/image408.emf"/><Relationship Id="rId85" Type="http://schemas.openxmlformats.org/officeDocument/2006/relationships/image" Target="../media/image413.emf"/><Relationship Id="rId93" Type="http://schemas.openxmlformats.org/officeDocument/2006/relationships/image" Target="../media/image421.emf"/><Relationship Id="rId98" Type="http://schemas.openxmlformats.org/officeDocument/2006/relationships/image" Target="../media/image426.emf"/><Relationship Id="rId3" Type="http://schemas.openxmlformats.org/officeDocument/2006/relationships/image" Target="../media/image331.emf"/><Relationship Id="rId12" Type="http://schemas.openxmlformats.org/officeDocument/2006/relationships/image" Target="../media/image340.emf"/><Relationship Id="rId17" Type="http://schemas.openxmlformats.org/officeDocument/2006/relationships/image" Target="../media/image345.emf"/><Relationship Id="rId25" Type="http://schemas.openxmlformats.org/officeDocument/2006/relationships/image" Target="../media/image353.emf"/><Relationship Id="rId33" Type="http://schemas.openxmlformats.org/officeDocument/2006/relationships/image" Target="../media/image361.emf"/><Relationship Id="rId38" Type="http://schemas.openxmlformats.org/officeDocument/2006/relationships/image" Target="../media/image366.emf"/><Relationship Id="rId46" Type="http://schemas.openxmlformats.org/officeDocument/2006/relationships/image" Target="../media/image374.emf"/><Relationship Id="rId59" Type="http://schemas.openxmlformats.org/officeDocument/2006/relationships/image" Target="../media/image387.emf"/><Relationship Id="rId67" Type="http://schemas.openxmlformats.org/officeDocument/2006/relationships/image" Target="../media/image395.emf"/><Relationship Id="rId103" Type="http://schemas.openxmlformats.org/officeDocument/2006/relationships/image" Target="../media/image431.emf"/><Relationship Id="rId108" Type="http://schemas.openxmlformats.org/officeDocument/2006/relationships/image" Target="../media/image436.emf"/><Relationship Id="rId20" Type="http://schemas.openxmlformats.org/officeDocument/2006/relationships/image" Target="../media/image348.emf"/><Relationship Id="rId41" Type="http://schemas.openxmlformats.org/officeDocument/2006/relationships/image" Target="../media/image369.emf"/><Relationship Id="rId54" Type="http://schemas.openxmlformats.org/officeDocument/2006/relationships/image" Target="../media/image382.emf"/><Relationship Id="rId62" Type="http://schemas.openxmlformats.org/officeDocument/2006/relationships/image" Target="../media/image390.emf"/><Relationship Id="rId70" Type="http://schemas.openxmlformats.org/officeDocument/2006/relationships/image" Target="../media/image398.emf"/><Relationship Id="rId75" Type="http://schemas.openxmlformats.org/officeDocument/2006/relationships/image" Target="../media/image403.emf"/><Relationship Id="rId83" Type="http://schemas.openxmlformats.org/officeDocument/2006/relationships/image" Target="../media/image411.emf"/><Relationship Id="rId88" Type="http://schemas.openxmlformats.org/officeDocument/2006/relationships/image" Target="../media/image416.emf"/><Relationship Id="rId91" Type="http://schemas.openxmlformats.org/officeDocument/2006/relationships/image" Target="../media/image419.emf"/><Relationship Id="rId96" Type="http://schemas.openxmlformats.org/officeDocument/2006/relationships/image" Target="../media/image424.emf"/><Relationship Id="rId111" Type="http://schemas.openxmlformats.org/officeDocument/2006/relationships/image" Target="../media/image439.jpg"/><Relationship Id="rId1" Type="http://schemas.openxmlformats.org/officeDocument/2006/relationships/slideLayout" Target="../slideLayouts/slideLayout4.xml"/><Relationship Id="rId6" Type="http://schemas.openxmlformats.org/officeDocument/2006/relationships/image" Target="../media/image334.emf"/><Relationship Id="rId15" Type="http://schemas.openxmlformats.org/officeDocument/2006/relationships/image" Target="../media/image343.emf"/><Relationship Id="rId23" Type="http://schemas.openxmlformats.org/officeDocument/2006/relationships/image" Target="../media/image351.emf"/><Relationship Id="rId28" Type="http://schemas.openxmlformats.org/officeDocument/2006/relationships/image" Target="../media/image356.emf"/><Relationship Id="rId36" Type="http://schemas.openxmlformats.org/officeDocument/2006/relationships/image" Target="../media/image364.emf"/><Relationship Id="rId49" Type="http://schemas.openxmlformats.org/officeDocument/2006/relationships/image" Target="../media/image377.emf"/><Relationship Id="rId57" Type="http://schemas.openxmlformats.org/officeDocument/2006/relationships/image" Target="../media/image385.emf"/><Relationship Id="rId106" Type="http://schemas.openxmlformats.org/officeDocument/2006/relationships/image" Target="../media/image434.emf"/><Relationship Id="rId10" Type="http://schemas.openxmlformats.org/officeDocument/2006/relationships/image" Target="../media/image338.emf"/><Relationship Id="rId31" Type="http://schemas.openxmlformats.org/officeDocument/2006/relationships/image" Target="../media/image359.emf"/><Relationship Id="rId44" Type="http://schemas.openxmlformats.org/officeDocument/2006/relationships/image" Target="../media/image372.emf"/><Relationship Id="rId52" Type="http://schemas.openxmlformats.org/officeDocument/2006/relationships/image" Target="../media/image380.emf"/><Relationship Id="rId60" Type="http://schemas.openxmlformats.org/officeDocument/2006/relationships/image" Target="../media/image388.emf"/><Relationship Id="rId65" Type="http://schemas.openxmlformats.org/officeDocument/2006/relationships/image" Target="../media/image393.emf"/><Relationship Id="rId73" Type="http://schemas.openxmlformats.org/officeDocument/2006/relationships/image" Target="../media/image401.emf"/><Relationship Id="rId78" Type="http://schemas.openxmlformats.org/officeDocument/2006/relationships/image" Target="../media/image406.emf"/><Relationship Id="rId81" Type="http://schemas.openxmlformats.org/officeDocument/2006/relationships/image" Target="../media/image409.emf"/><Relationship Id="rId86" Type="http://schemas.openxmlformats.org/officeDocument/2006/relationships/image" Target="../media/image414.emf"/><Relationship Id="rId94" Type="http://schemas.openxmlformats.org/officeDocument/2006/relationships/image" Target="../media/image422.emf"/><Relationship Id="rId99" Type="http://schemas.openxmlformats.org/officeDocument/2006/relationships/image" Target="../media/image427.emf"/><Relationship Id="rId101" Type="http://schemas.openxmlformats.org/officeDocument/2006/relationships/image" Target="../media/image429.emf"/><Relationship Id="rId4" Type="http://schemas.openxmlformats.org/officeDocument/2006/relationships/image" Target="../media/image332.emf"/><Relationship Id="rId9" Type="http://schemas.openxmlformats.org/officeDocument/2006/relationships/image" Target="../media/image337.emf"/><Relationship Id="rId13" Type="http://schemas.openxmlformats.org/officeDocument/2006/relationships/image" Target="../media/image341.emf"/><Relationship Id="rId18" Type="http://schemas.openxmlformats.org/officeDocument/2006/relationships/image" Target="../media/image346.emf"/><Relationship Id="rId39" Type="http://schemas.openxmlformats.org/officeDocument/2006/relationships/image" Target="../media/image367.emf"/><Relationship Id="rId109" Type="http://schemas.openxmlformats.org/officeDocument/2006/relationships/image" Target="../media/image437.emf"/><Relationship Id="rId34" Type="http://schemas.openxmlformats.org/officeDocument/2006/relationships/image" Target="../media/image362.emf"/><Relationship Id="rId50" Type="http://schemas.openxmlformats.org/officeDocument/2006/relationships/image" Target="../media/image378.emf"/><Relationship Id="rId55" Type="http://schemas.openxmlformats.org/officeDocument/2006/relationships/image" Target="../media/image383.emf"/><Relationship Id="rId76" Type="http://schemas.openxmlformats.org/officeDocument/2006/relationships/image" Target="../media/image404.emf"/><Relationship Id="rId97" Type="http://schemas.openxmlformats.org/officeDocument/2006/relationships/image" Target="../media/image425.emf"/><Relationship Id="rId104" Type="http://schemas.openxmlformats.org/officeDocument/2006/relationships/image" Target="../media/image432.emf"/><Relationship Id="rId7" Type="http://schemas.openxmlformats.org/officeDocument/2006/relationships/image" Target="../media/image335.emf"/><Relationship Id="rId71" Type="http://schemas.openxmlformats.org/officeDocument/2006/relationships/image" Target="../media/image399.emf"/><Relationship Id="rId92" Type="http://schemas.openxmlformats.org/officeDocument/2006/relationships/image" Target="../media/image420.emf"/></Relationships>
</file>

<file path=ppt/slides/_rels/slide8.xml.rels><?xml version="1.0" encoding="UTF-8" standalone="yes"?>
<Relationships xmlns="http://schemas.openxmlformats.org/package/2006/relationships"><Relationship Id="rId8" Type="http://schemas.openxmlformats.org/officeDocument/2006/relationships/image" Target="../media/image446.emf"/><Relationship Id="rId13" Type="http://schemas.openxmlformats.org/officeDocument/2006/relationships/image" Target="../media/image451.emf"/><Relationship Id="rId18" Type="http://schemas.openxmlformats.org/officeDocument/2006/relationships/image" Target="../media/image456.emf"/><Relationship Id="rId26" Type="http://schemas.openxmlformats.org/officeDocument/2006/relationships/image" Target="../media/image464.emf"/><Relationship Id="rId3" Type="http://schemas.openxmlformats.org/officeDocument/2006/relationships/image" Target="../media/image441.emf"/><Relationship Id="rId21" Type="http://schemas.openxmlformats.org/officeDocument/2006/relationships/image" Target="../media/image459.emf"/><Relationship Id="rId7" Type="http://schemas.openxmlformats.org/officeDocument/2006/relationships/image" Target="../media/image445.emf"/><Relationship Id="rId12" Type="http://schemas.openxmlformats.org/officeDocument/2006/relationships/image" Target="../media/image450.emf"/><Relationship Id="rId17" Type="http://schemas.openxmlformats.org/officeDocument/2006/relationships/image" Target="../media/image455.emf"/><Relationship Id="rId25" Type="http://schemas.openxmlformats.org/officeDocument/2006/relationships/image" Target="../media/image463.emf"/><Relationship Id="rId2" Type="http://schemas.openxmlformats.org/officeDocument/2006/relationships/notesSlide" Target="../notesSlides/notesSlide8.xml"/><Relationship Id="rId16" Type="http://schemas.openxmlformats.org/officeDocument/2006/relationships/image" Target="../media/image454.emf"/><Relationship Id="rId20" Type="http://schemas.openxmlformats.org/officeDocument/2006/relationships/image" Target="../media/image458.emf"/><Relationship Id="rId29" Type="http://schemas.openxmlformats.org/officeDocument/2006/relationships/image" Target="../media/image467.emf"/><Relationship Id="rId1" Type="http://schemas.openxmlformats.org/officeDocument/2006/relationships/slideLayout" Target="../slideLayouts/slideLayout4.xml"/><Relationship Id="rId6" Type="http://schemas.openxmlformats.org/officeDocument/2006/relationships/image" Target="../media/image444.emf"/><Relationship Id="rId11" Type="http://schemas.openxmlformats.org/officeDocument/2006/relationships/image" Target="../media/image449.emf"/><Relationship Id="rId24" Type="http://schemas.openxmlformats.org/officeDocument/2006/relationships/image" Target="../media/image462.emf"/><Relationship Id="rId5" Type="http://schemas.openxmlformats.org/officeDocument/2006/relationships/image" Target="../media/image443.emf"/><Relationship Id="rId15" Type="http://schemas.openxmlformats.org/officeDocument/2006/relationships/image" Target="../media/image453.emf"/><Relationship Id="rId23" Type="http://schemas.openxmlformats.org/officeDocument/2006/relationships/image" Target="../media/image461.emf"/><Relationship Id="rId28" Type="http://schemas.openxmlformats.org/officeDocument/2006/relationships/image" Target="../media/image466.emf"/><Relationship Id="rId10" Type="http://schemas.openxmlformats.org/officeDocument/2006/relationships/image" Target="../media/image448.emf"/><Relationship Id="rId19" Type="http://schemas.openxmlformats.org/officeDocument/2006/relationships/image" Target="../media/image457.emf"/><Relationship Id="rId31" Type="http://schemas.openxmlformats.org/officeDocument/2006/relationships/image" Target="../media/image440.jpeg"/><Relationship Id="rId4" Type="http://schemas.openxmlformats.org/officeDocument/2006/relationships/image" Target="../media/image442.emf"/><Relationship Id="rId9" Type="http://schemas.openxmlformats.org/officeDocument/2006/relationships/image" Target="../media/image447.emf"/><Relationship Id="rId14" Type="http://schemas.openxmlformats.org/officeDocument/2006/relationships/image" Target="../media/image452.emf"/><Relationship Id="rId22" Type="http://schemas.openxmlformats.org/officeDocument/2006/relationships/image" Target="../media/image460.emf"/><Relationship Id="rId27" Type="http://schemas.openxmlformats.org/officeDocument/2006/relationships/image" Target="../media/image465.emf"/><Relationship Id="rId30" Type="http://schemas.openxmlformats.org/officeDocument/2006/relationships/image" Target="../media/image468.emf"/></Relationships>
</file>

<file path=ppt/slides/_rels/slide9.xml.rels><?xml version="1.0" encoding="UTF-8" standalone="yes"?>
<Relationships xmlns="http://schemas.openxmlformats.org/package/2006/relationships"><Relationship Id="rId13" Type="http://schemas.openxmlformats.org/officeDocument/2006/relationships/image" Target="../media/image479.emf"/><Relationship Id="rId18" Type="http://schemas.openxmlformats.org/officeDocument/2006/relationships/image" Target="../media/image484.emf"/><Relationship Id="rId26" Type="http://schemas.openxmlformats.org/officeDocument/2006/relationships/image" Target="../media/image492.emf"/><Relationship Id="rId39" Type="http://schemas.openxmlformats.org/officeDocument/2006/relationships/image" Target="../media/image505.emf"/><Relationship Id="rId21" Type="http://schemas.openxmlformats.org/officeDocument/2006/relationships/image" Target="../media/image487.emf"/><Relationship Id="rId34" Type="http://schemas.openxmlformats.org/officeDocument/2006/relationships/image" Target="../media/image500.emf"/><Relationship Id="rId42" Type="http://schemas.openxmlformats.org/officeDocument/2006/relationships/image" Target="../media/image508.emf"/><Relationship Id="rId47" Type="http://schemas.openxmlformats.org/officeDocument/2006/relationships/image" Target="../media/image513.emf"/><Relationship Id="rId50" Type="http://schemas.openxmlformats.org/officeDocument/2006/relationships/image" Target="../media/image516.emf"/><Relationship Id="rId55" Type="http://schemas.openxmlformats.org/officeDocument/2006/relationships/image" Target="../media/image521.emf"/><Relationship Id="rId63" Type="http://schemas.openxmlformats.org/officeDocument/2006/relationships/image" Target="../media/image529.emf"/><Relationship Id="rId68" Type="http://schemas.openxmlformats.org/officeDocument/2006/relationships/image" Target="../media/image534.emf"/><Relationship Id="rId76" Type="http://schemas.openxmlformats.org/officeDocument/2006/relationships/image" Target="../media/image542.emf"/><Relationship Id="rId7" Type="http://schemas.openxmlformats.org/officeDocument/2006/relationships/image" Target="../media/image473.emf"/><Relationship Id="rId71" Type="http://schemas.openxmlformats.org/officeDocument/2006/relationships/image" Target="../media/image537.emf"/><Relationship Id="rId2" Type="http://schemas.openxmlformats.org/officeDocument/2006/relationships/notesSlide" Target="../notesSlides/notesSlide9.xml"/><Relationship Id="rId16" Type="http://schemas.openxmlformats.org/officeDocument/2006/relationships/image" Target="../media/image482.emf"/><Relationship Id="rId29" Type="http://schemas.openxmlformats.org/officeDocument/2006/relationships/image" Target="../media/image495.emf"/><Relationship Id="rId11" Type="http://schemas.openxmlformats.org/officeDocument/2006/relationships/image" Target="../media/image477.emf"/><Relationship Id="rId24" Type="http://schemas.openxmlformats.org/officeDocument/2006/relationships/image" Target="../media/image490.emf"/><Relationship Id="rId32" Type="http://schemas.openxmlformats.org/officeDocument/2006/relationships/image" Target="../media/image498.emf"/><Relationship Id="rId37" Type="http://schemas.openxmlformats.org/officeDocument/2006/relationships/image" Target="../media/image503.emf"/><Relationship Id="rId40" Type="http://schemas.openxmlformats.org/officeDocument/2006/relationships/image" Target="../media/image506.emf"/><Relationship Id="rId45" Type="http://schemas.openxmlformats.org/officeDocument/2006/relationships/image" Target="../media/image511.emf"/><Relationship Id="rId53" Type="http://schemas.openxmlformats.org/officeDocument/2006/relationships/image" Target="../media/image519.emf"/><Relationship Id="rId58" Type="http://schemas.openxmlformats.org/officeDocument/2006/relationships/image" Target="../media/image524.emf"/><Relationship Id="rId66" Type="http://schemas.openxmlformats.org/officeDocument/2006/relationships/image" Target="../media/image532.emf"/><Relationship Id="rId74" Type="http://schemas.openxmlformats.org/officeDocument/2006/relationships/image" Target="../media/image540.emf"/><Relationship Id="rId5" Type="http://schemas.openxmlformats.org/officeDocument/2006/relationships/image" Target="../media/image471.emf"/><Relationship Id="rId15" Type="http://schemas.openxmlformats.org/officeDocument/2006/relationships/image" Target="../media/image481.emf"/><Relationship Id="rId23" Type="http://schemas.openxmlformats.org/officeDocument/2006/relationships/image" Target="../media/image489.emf"/><Relationship Id="rId28" Type="http://schemas.openxmlformats.org/officeDocument/2006/relationships/image" Target="../media/image494.emf"/><Relationship Id="rId36" Type="http://schemas.openxmlformats.org/officeDocument/2006/relationships/image" Target="../media/image502.emf"/><Relationship Id="rId49" Type="http://schemas.openxmlformats.org/officeDocument/2006/relationships/image" Target="../media/image515.emf"/><Relationship Id="rId57" Type="http://schemas.openxmlformats.org/officeDocument/2006/relationships/image" Target="../media/image523.emf"/><Relationship Id="rId61" Type="http://schemas.openxmlformats.org/officeDocument/2006/relationships/image" Target="../media/image527.emf"/><Relationship Id="rId10" Type="http://schemas.openxmlformats.org/officeDocument/2006/relationships/image" Target="../media/image476.emf"/><Relationship Id="rId19" Type="http://schemas.openxmlformats.org/officeDocument/2006/relationships/image" Target="../media/image485.emf"/><Relationship Id="rId31" Type="http://schemas.openxmlformats.org/officeDocument/2006/relationships/image" Target="../media/image497.emf"/><Relationship Id="rId44" Type="http://schemas.openxmlformats.org/officeDocument/2006/relationships/image" Target="../media/image510.emf"/><Relationship Id="rId52" Type="http://schemas.openxmlformats.org/officeDocument/2006/relationships/image" Target="../media/image518.emf"/><Relationship Id="rId60" Type="http://schemas.openxmlformats.org/officeDocument/2006/relationships/image" Target="../media/image526.emf"/><Relationship Id="rId65" Type="http://schemas.openxmlformats.org/officeDocument/2006/relationships/image" Target="../media/image531.emf"/><Relationship Id="rId73" Type="http://schemas.openxmlformats.org/officeDocument/2006/relationships/image" Target="../media/image539.emf"/><Relationship Id="rId4" Type="http://schemas.openxmlformats.org/officeDocument/2006/relationships/image" Target="../media/image470.emf"/><Relationship Id="rId9" Type="http://schemas.openxmlformats.org/officeDocument/2006/relationships/image" Target="../media/image475.emf"/><Relationship Id="rId14" Type="http://schemas.openxmlformats.org/officeDocument/2006/relationships/image" Target="../media/image480.emf"/><Relationship Id="rId22" Type="http://schemas.openxmlformats.org/officeDocument/2006/relationships/image" Target="../media/image488.emf"/><Relationship Id="rId27" Type="http://schemas.openxmlformats.org/officeDocument/2006/relationships/image" Target="../media/image493.emf"/><Relationship Id="rId30" Type="http://schemas.openxmlformats.org/officeDocument/2006/relationships/image" Target="../media/image496.emf"/><Relationship Id="rId35" Type="http://schemas.openxmlformats.org/officeDocument/2006/relationships/image" Target="../media/image501.emf"/><Relationship Id="rId43" Type="http://schemas.openxmlformats.org/officeDocument/2006/relationships/image" Target="../media/image509.emf"/><Relationship Id="rId48" Type="http://schemas.openxmlformats.org/officeDocument/2006/relationships/image" Target="../media/image514.emf"/><Relationship Id="rId56" Type="http://schemas.openxmlformats.org/officeDocument/2006/relationships/image" Target="../media/image522.emf"/><Relationship Id="rId64" Type="http://schemas.openxmlformats.org/officeDocument/2006/relationships/image" Target="../media/image530.emf"/><Relationship Id="rId69" Type="http://schemas.openxmlformats.org/officeDocument/2006/relationships/image" Target="../media/image535.emf"/><Relationship Id="rId77" Type="http://schemas.openxmlformats.org/officeDocument/2006/relationships/image" Target="../media/image543.png"/><Relationship Id="rId8" Type="http://schemas.openxmlformats.org/officeDocument/2006/relationships/image" Target="../media/image474.emf"/><Relationship Id="rId51" Type="http://schemas.openxmlformats.org/officeDocument/2006/relationships/image" Target="../media/image517.emf"/><Relationship Id="rId72" Type="http://schemas.openxmlformats.org/officeDocument/2006/relationships/image" Target="../media/image538.emf"/><Relationship Id="rId3" Type="http://schemas.openxmlformats.org/officeDocument/2006/relationships/image" Target="../media/image469.emf"/><Relationship Id="rId12" Type="http://schemas.openxmlformats.org/officeDocument/2006/relationships/image" Target="../media/image478.emf"/><Relationship Id="rId17" Type="http://schemas.openxmlformats.org/officeDocument/2006/relationships/image" Target="../media/image483.emf"/><Relationship Id="rId25" Type="http://schemas.openxmlformats.org/officeDocument/2006/relationships/image" Target="../media/image491.emf"/><Relationship Id="rId33" Type="http://schemas.openxmlformats.org/officeDocument/2006/relationships/image" Target="../media/image499.emf"/><Relationship Id="rId38" Type="http://schemas.openxmlformats.org/officeDocument/2006/relationships/image" Target="../media/image504.emf"/><Relationship Id="rId46" Type="http://schemas.openxmlformats.org/officeDocument/2006/relationships/image" Target="../media/image512.emf"/><Relationship Id="rId59" Type="http://schemas.openxmlformats.org/officeDocument/2006/relationships/image" Target="../media/image525.emf"/><Relationship Id="rId67" Type="http://schemas.openxmlformats.org/officeDocument/2006/relationships/image" Target="../media/image533.emf"/><Relationship Id="rId20" Type="http://schemas.openxmlformats.org/officeDocument/2006/relationships/image" Target="../media/image486.emf"/><Relationship Id="rId41" Type="http://schemas.openxmlformats.org/officeDocument/2006/relationships/image" Target="../media/image507.emf"/><Relationship Id="rId54" Type="http://schemas.openxmlformats.org/officeDocument/2006/relationships/image" Target="../media/image520.emf"/><Relationship Id="rId62" Type="http://schemas.openxmlformats.org/officeDocument/2006/relationships/image" Target="../media/image528.emf"/><Relationship Id="rId70" Type="http://schemas.openxmlformats.org/officeDocument/2006/relationships/image" Target="../media/image536.emf"/><Relationship Id="rId75" Type="http://schemas.openxmlformats.org/officeDocument/2006/relationships/image" Target="../media/image541.emf"/><Relationship Id="rId1" Type="http://schemas.openxmlformats.org/officeDocument/2006/relationships/slideLayout" Target="../slideLayouts/slideLayout12.xml"/><Relationship Id="rId6" Type="http://schemas.openxmlformats.org/officeDocument/2006/relationships/image" Target="../media/image472.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1" name="Picture 48" descr="Home page">
            <a:hlinkClick r:id="rId3"/>
          </p:cNvPr>
          <p:cNvPicPr>
            <a:picLocks noChangeAspect="1" noChangeArrowheads="1"/>
          </p:cNvPicPr>
          <p:nvPr/>
        </p:nvPicPr>
        <p:blipFill>
          <a:blip r:embed="rId4"/>
          <a:srcRect/>
          <a:stretch>
            <a:fillRect/>
          </a:stretch>
        </p:blipFill>
        <p:spPr bwMode="auto">
          <a:xfrm>
            <a:off x="165687" y="46040"/>
            <a:ext cx="9468" cy="9525"/>
          </a:xfrm>
          <a:prstGeom prst="rect">
            <a:avLst/>
          </a:prstGeom>
          <a:noFill/>
          <a:ln w="9525">
            <a:noFill/>
            <a:miter lim="800000"/>
            <a:headEnd/>
            <a:tailEnd/>
          </a:ln>
        </p:spPr>
      </p:pic>
      <p:sp>
        <p:nvSpPr>
          <p:cNvPr id="21" name="Rectangle 1279"/>
          <p:cNvSpPr>
            <a:spLocks noChangeArrowheads="1"/>
          </p:cNvSpPr>
          <p:nvPr/>
        </p:nvSpPr>
        <p:spPr bwMode="auto">
          <a:xfrm>
            <a:off x="143992" y="91108"/>
            <a:ext cx="4437183" cy="504825"/>
          </a:xfrm>
          <a:prstGeom prst="rect">
            <a:avLst/>
          </a:prstGeom>
          <a:solidFill>
            <a:schemeClr val="accent2">
              <a:lumMod val="40000"/>
              <a:lumOff val="60000"/>
            </a:schemeClr>
          </a:solidFill>
          <a:ln w="8001">
            <a:solidFill>
              <a:srgbClr val="000000"/>
            </a:solidFill>
            <a:miter lim="800000"/>
            <a:headEnd/>
            <a:tailEnd/>
          </a:ln>
        </p:spPr>
        <p:txBody>
          <a:bodyPr lIns="91425" tIns="45713" rIns="91425" bIns="45713"/>
          <a:lstStyle/>
          <a:p>
            <a:pPr algn="ctr" eaLnBrk="0" hangingPunct="0">
              <a:defRPr/>
            </a:pPr>
            <a:r>
              <a:rPr lang="cs-CZ" sz="2400" dirty="0">
                <a:solidFill>
                  <a:srgbClr val="FF0000"/>
                </a:solidFill>
                <a:latin typeface="Albertus MT" pitchFamily="18" charset="0"/>
              </a:rPr>
              <a:t> </a:t>
            </a:r>
            <a:r>
              <a:rPr lang="cs-CZ" sz="2400" dirty="0">
                <a:latin typeface="Albertus MT" pitchFamily="18" charset="0"/>
              </a:rPr>
              <a:t>Hlavní partneři pro rok </a:t>
            </a:r>
            <a:r>
              <a:rPr lang="cs-CZ" sz="2400" dirty="0" smtClean="0">
                <a:latin typeface="Albertus MT" pitchFamily="18" charset="0"/>
              </a:rPr>
              <a:t>2017</a:t>
            </a:r>
            <a:endParaRPr lang="cs-CZ" sz="2400" dirty="0">
              <a:latin typeface="Albertus MT" pitchFamily="18" charset="0"/>
            </a:endParaRPr>
          </a:p>
        </p:txBody>
      </p:sp>
      <p:sp>
        <p:nvSpPr>
          <p:cNvPr id="22" name="Rectangle 1280"/>
          <p:cNvSpPr>
            <a:spLocks noChangeArrowheads="1"/>
          </p:cNvSpPr>
          <p:nvPr/>
        </p:nvSpPr>
        <p:spPr bwMode="auto">
          <a:xfrm>
            <a:off x="143992" y="2035324"/>
            <a:ext cx="4437183" cy="431800"/>
          </a:xfrm>
          <a:prstGeom prst="rect">
            <a:avLst/>
          </a:prstGeom>
          <a:solidFill>
            <a:schemeClr val="accent2">
              <a:lumMod val="40000"/>
              <a:lumOff val="60000"/>
            </a:schemeClr>
          </a:solidFill>
          <a:ln w="8001">
            <a:solidFill>
              <a:srgbClr val="000000"/>
            </a:solidFill>
            <a:miter lim="800000"/>
            <a:headEnd/>
            <a:tailEnd/>
          </a:ln>
        </p:spPr>
        <p:txBody>
          <a:bodyPr lIns="91425" tIns="45713" rIns="91425" bIns="45713" anchor="ctr"/>
          <a:lstStyle/>
          <a:p>
            <a:pPr algn="ctr" eaLnBrk="0" hangingPunct="0">
              <a:defRPr/>
            </a:pPr>
            <a:r>
              <a:rPr lang="cs-CZ" sz="2400" dirty="0">
                <a:latin typeface="Albertus MT" pitchFamily="18" charset="0"/>
              </a:rPr>
              <a:t>Další partneři pro rok </a:t>
            </a:r>
            <a:r>
              <a:rPr lang="cs-CZ" sz="2400" dirty="0" smtClean="0">
                <a:latin typeface="Albertus MT" pitchFamily="18" charset="0"/>
              </a:rPr>
              <a:t>2017</a:t>
            </a:r>
            <a:endParaRPr lang="cs-CZ" sz="2400" b="0" dirty="0">
              <a:latin typeface="Times New Roman" pitchFamily="18" charset="0"/>
            </a:endParaRPr>
          </a:p>
        </p:txBody>
      </p:sp>
      <p:sp>
        <p:nvSpPr>
          <p:cNvPr id="23" name="Rectangle 1339"/>
          <p:cNvSpPr>
            <a:spLocks noChangeArrowheads="1"/>
          </p:cNvSpPr>
          <p:nvPr/>
        </p:nvSpPr>
        <p:spPr bwMode="auto">
          <a:xfrm>
            <a:off x="143992" y="595164"/>
            <a:ext cx="4437183" cy="1440160"/>
          </a:xfrm>
          <a:prstGeom prst="rect">
            <a:avLst/>
          </a:prstGeom>
          <a:solidFill>
            <a:srgbClr val="CCFFFF"/>
          </a:solidFill>
          <a:ln w="8001" algn="ctr">
            <a:solidFill>
              <a:schemeClr val="tx1"/>
            </a:solidFill>
            <a:miter lim="800000"/>
            <a:headEnd/>
            <a:tailEnd/>
          </a:ln>
          <a:effectLst/>
        </p:spPr>
        <p:txBody>
          <a:bodyPr wrap="square" lIns="89986" tIns="46792" rIns="89986" bIns="46792" anchor="ctr">
            <a:spAutoFit/>
          </a:bodyPr>
          <a:lstStyle/>
          <a:p>
            <a:pPr algn="ctr" eaLnBrk="0" hangingPunct="0">
              <a:defRPr/>
            </a:pPr>
            <a:endParaRPr lang="cs-CZ" dirty="0">
              <a:solidFill>
                <a:srgbClr val="E593B0"/>
              </a:solidFill>
              <a:effectLst>
                <a:outerShdw blurRad="38100" dist="38100" dir="2700000" algn="tl">
                  <a:srgbClr val="000000">
                    <a:alpha val="43137"/>
                  </a:srgbClr>
                </a:outerShdw>
              </a:effectLst>
            </a:endParaRPr>
          </a:p>
          <a:p>
            <a:pPr algn="ctr" eaLnBrk="0" hangingPunct="0">
              <a:defRPr/>
            </a:pPr>
            <a:endParaRPr lang="cs-CZ" dirty="0">
              <a:solidFill>
                <a:srgbClr val="E593B0"/>
              </a:solidFill>
              <a:effectLst>
                <a:outerShdw blurRad="38100" dist="38100" dir="2700000" algn="tl">
                  <a:srgbClr val="000000">
                    <a:alpha val="43137"/>
                  </a:srgbClr>
                </a:outerShdw>
              </a:effectLst>
            </a:endParaRPr>
          </a:p>
          <a:p>
            <a:pPr algn="ctr" eaLnBrk="0" hangingPunct="0">
              <a:defRPr/>
            </a:pPr>
            <a:endParaRPr lang="cs-CZ" dirty="0">
              <a:solidFill>
                <a:srgbClr val="E593B0"/>
              </a:solidFill>
              <a:effectLst>
                <a:outerShdw blurRad="38100" dist="38100" dir="2700000" algn="tl">
                  <a:srgbClr val="000000">
                    <a:alpha val="43137"/>
                  </a:srgbClr>
                </a:outerShdw>
              </a:effectLst>
            </a:endParaRPr>
          </a:p>
          <a:p>
            <a:pPr algn="ctr" eaLnBrk="0" hangingPunct="0">
              <a:defRPr/>
            </a:pPr>
            <a:endParaRPr lang="cs-CZ" dirty="0">
              <a:solidFill>
                <a:srgbClr val="E593B0"/>
              </a:solidFill>
              <a:effectLst>
                <a:outerShdw blurRad="38100" dist="38100" dir="2700000" algn="tl">
                  <a:srgbClr val="000000">
                    <a:alpha val="43137"/>
                  </a:srgbClr>
                </a:outerShdw>
              </a:effectLst>
            </a:endParaRPr>
          </a:p>
          <a:p>
            <a:pPr algn="ctr" eaLnBrk="0" hangingPunct="0">
              <a:defRPr/>
            </a:pPr>
            <a:endParaRPr lang="cs-CZ" dirty="0">
              <a:solidFill>
                <a:srgbClr val="E593B0"/>
              </a:solidFill>
              <a:effectLst>
                <a:outerShdw blurRad="38100" dist="38100" dir="2700000" algn="tl">
                  <a:srgbClr val="000000">
                    <a:alpha val="43137"/>
                  </a:srgbClr>
                </a:outerShdw>
              </a:effectLst>
            </a:endParaRPr>
          </a:p>
          <a:p>
            <a:pPr algn="ctr" eaLnBrk="0" hangingPunct="0">
              <a:defRPr/>
            </a:pPr>
            <a:endParaRPr lang="cs-CZ" dirty="0">
              <a:solidFill>
                <a:srgbClr val="E593B0"/>
              </a:solidFill>
              <a:effectLst>
                <a:outerShdw blurRad="38100" dist="38100" dir="2700000" algn="tl">
                  <a:srgbClr val="000000">
                    <a:alpha val="43137"/>
                  </a:srgbClr>
                </a:outerShdw>
              </a:effectLst>
            </a:endParaRPr>
          </a:p>
          <a:p>
            <a:pPr algn="ctr" eaLnBrk="0" hangingPunct="0">
              <a:defRPr/>
            </a:pPr>
            <a:endParaRPr lang="cs-CZ" dirty="0">
              <a:solidFill>
                <a:srgbClr val="E593B0"/>
              </a:solidFill>
              <a:effectLst>
                <a:outerShdw blurRad="38100" dist="38100" dir="2700000" algn="tl">
                  <a:srgbClr val="000000">
                    <a:alpha val="43137"/>
                  </a:srgbClr>
                </a:outerShdw>
              </a:effectLst>
            </a:endParaRPr>
          </a:p>
        </p:txBody>
      </p:sp>
      <p:pic>
        <p:nvPicPr>
          <p:cNvPr id="24" name="Picture 1341"/>
          <p:cNvPicPr>
            <a:picLocks noChangeAspect="1" noChangeArrowheads="1"/>
          </p:cNvPicPr>
          <p:nvPr/>
        </p:nvPicPr>
        <p:blipFill>
          <a:blip r:embed="rId5" cstate="print"/>
          <a:srcRect/>
          <a:stretch>
            <a:fillRect/>
          </a:stretch>
        </p:blipFill>
        <p:spPr bwMode="auto">
          <a:xfrm>
            <a:off x="1748364" y="739180"/>
            <a:ext cx="1024087" cy="936625"/>
          </a:xfrm>
          <a:prstGeom prst="rect">
            <a:avLst/>
          </a:prstGeom>
          <a:noFill/>
          <a:ln w="9525">
            <a:noFill/>
            <a:miter lim="800000"/>
            <a:headEnd/>
            <a:tailEnd/>
          </a:ln>
        </p:spPr>
      </p:pic>
      <p:sp>
        <p:nvSpPr>
          <p:cNvPr id="25" name="Rectangle 1278"/>
          <p:cNvSpPr>
            <a:spLocks noChangeArrowheads="1"/>
          </p:cNvSpPr>
          <p:nvPr/>
        </p:nvSpPr>
        <p:spPr bwMode="auto">
          <a:xfrm>
            <a:off x="143992" y="2575900"/>
            <a:ext cx="4437183" cy="4500000"/>
          </a:xfrm>
          <a:prstGeom prst="rect">
            <a:avLst/>
          </a:prstGeom>
          <a:pattFill prst="pct20">
            <a:fgClr>
              <a:srgbClr val="33CCCC"/>
            </a:fgClr>
            <a:bgClr>
              <a:schemeClr val="bg1"/>
            </a:bgClr>
          </a:pattFill>
          <a:ln w="28575">
            <a:solidFill>
              <a:srgbClr val="FF5050"/>
            </a:solidFill>
            <a:miter lim="800000"/>
            <a:headEnd/>
            <a:tailEnd/>
          </a:ln>
        </p:spPr>
        <p:txBody>
          <a:bodyPr lIns="91425" tIns="45713" rIns="91425" bIns="45713"/>
          <a:lstStyle/>
          <a:p>
            <a:pPr algn="ctr" eaLnBrk="0" hangingPunct="0">
              <a:defRPr/>
            </a:pPr>
            <a:r>
              <a:rPr lang="cs-CZ" sz="2000" dirty="0" smtClean="0">
                <a:solidFill>
                  <a:srgbClr val="33CC33"/>
                </a:solidFill>
                <a:effectLst>
                  <a:outerShdw blurRad="38100" dist="38100" dir="2700000" algn="tl">
                    <a:srgbClr val="000000">
                      <a:alpha val="43137"/>
                    </a:srgbClr>
                  </a:outerShdw>
                </a:effectLst>
                <a:latin typeface="Century Gothic" pitchFamily="34" charset="0"/>
                <a:cs typeface="Arial" pitchFamily="34" charset="0"/>
              </a:rPr>
              <a:t>FORNAXA </a:t>
            </a:r>
            <a:r>
              <a:rPr lang="cs-CZ" sz="2000" dirty="0">
                <a:solidFill>
                  <a:srgbClr val="33CC33"/>
                </a:solidFill>
                <a:effectLst>
                  <a:outerShdw blurRad="38100" dist="38100" dir="2700000" algn="tl">
                    <a:srgbClr val="000000">
                      <a:alpha val="43137"/>
                    </a:srgbClr>
                  </a:outerShdw>
                </a:effectLst>
                <a:latin typeface="Century Gothic" pitchFamily="34" charset="0"/>
                <a:cs typeface="Arial" pitchFamily="34" charset="0"/>
              </a:rPr>
              <a:t>–TĚSNĚNÍ, spol.   s r.o.</a:t>
            </a:r>
          </a:p>
          <a:p>
            <a:pPr algn="ctr" eaLnBrk="0" hangingPunct="0">
              <a:defRPr/>
            </a:pPr>
            <a:r>
              <a:rPr lang="cs-CZ" sz="2000" dirty="0">
                <a:solidFill>
                  <a:srgbClr val="33CC33"/>
                </a:solidFill>
                <a:effectLst>
                  <a:outerShdw blurRad="38100" dist="38100" dir="2700000" algn="tl">
                    <a:srgbClr val="000000">
                      <a:alpha val="43137"/>
                    </a:srgbClr>
                  </a:outerShdw>
                </a:effectLst>
                <a:latin typeface="Century Gothic" pitchFamily="34" charset="0"/>
                <a:cs typeface="Arial" pitchFamily="34" charset="0"/>
              </a:rPr>
              <a:t>Dům dětí a mládeže Štětí</a:t>
            </a:r>
          </a:p>
          <a:p>
            <a:pPr algn="ctr" eaLnBrk="0" hangingPunct="0">
              <a:defRPr/>
            </a:pPr>
            <a:r>
              <a:rPr lang="cs-CZ" sz="2000" dirty="0">
                <a:solidFill>
                  <a:srgbClr val="33CC33"/>
                </a:solidFill>
                <a:effectLst>
                  <a:outerShdw blurRad="38100" dist="38100" dir="2700000" algn="tl">
                    <a:srgbClr val="000000">
                      <a:alpha val="43137"/>
                    </a:srgbClr>
                  </a:outerShdw>
                </a:effectLst>
                <a:latin typeface="Century Gothic" pitchFamily="34" charset="0"/>
                <a:cs typeface="Arial" pitchFamily="34" charset="0"/>
              </a:rPr>
              <a:t>VOLEMAN - autobusová přeprava</a:t>
            </a:r>
          </a:p>
          <a:p>
            <a:pPr algn="ctr" eaLnBrk="0" hangingPunct="0">
              <a:defRPr/>
            </a:pPr>
            <a:r>
              <a:rPr lang="cs-CZ" sz="2000" dirty="0" smtClean="0">
                <a:solidFill>
                  <a:srgbClr val="33CC33"/>
                </a:solidFill>
                <a:effectLst>
                  <a:outerShdw blurRad="38100" dist="38100" dir="2700000" algn="tl">
                    <a:srgbClr val="000000">
                      <a:alpha val="43137"/>
                    </a:srgbClr>
                  </a:outerShdw>
                </a:effectLst>
                <a:latin typeface="Century Gothic" pitchFamily="34" charset="0"/>
                <a:cs typeface="Arial" pitchFamily="34" charset="0"/>
              </a:rPr>
              <a:t>Ahlfit </a:t>
            </a:r>
            <a:r>
              <a:rPr lang="cs-CZ" sz="2000" dirty="0">
                <a:solidFill>
                  <a:srgbClr val="33CC33"/>
                </a:solidFill>
                <a:effectLst>
                  <a:outerShdw blurRad="38100" dist="38100" dir="2700000" algn="tl">
                    <a:srgbClr val="000000">
                      <a:alpha val="43137"/>
                    </a:srgbClr>
                  </a:outerShdw>
                </a:effectLst>
                <a:latin typeface="Century Gothic" pitchFamily="34" charset="0"/>
                <a:cs typeface="Arial" pitchFamily="34" charset="0"/>
              </a:rPr>
              <a:t>s.r.o.</a:t>
            </a:r>
          </a:p>
          <a:p>
            <a:pPr algn="ctr" eaLnBrk="0" hangingPunct="0">
              <a:defRPr/>
            </a:pPr>
            <a:r>
              <a:rPr lang="cs-CZ" sz="2000" dirty="0" smtClean="0">
                <a:solidFill>
                  <a:srgbClr val="33CC33"/>
                </a:solidFill>
                <a:effectLst>
                  <a:outerShdw blurRad="38100" dist="38100" dir="2700000" algn="tl">
                    <a:srgbClr val="000000">
                      <a:alpha val="43137"/>
                    </a:srgbClr>
                  </a:outerShdw>
                </a:effectLst>
                <a:latin typeface="Century Gothic" pitchFamily="34" charset="0"/>
                <a:cs typeface="Arial" pitchFamily="34" charset="0"/>
              </a:rPr>
              <a:t>Izolace </a:t>
            </a:r>
            <a:r>
              <a:rPr lang="cs-CZ" sz="2000" dirty="0">
                <a:solidFill>
                  <a:srgbClr val="33CC33"/>
                </a:solidFill>
                <a:effectLst>
                  <a:outerShdw blurRad="38100" dist="38100" dir="2700000" algn="tl">
                    <a:srgbClr val="000000">
                      <a:alpha val="43137"/>
                    </a:srgbClr>
                  </a:outerShdw>
                </a:effectLst>
                <a:latin typeface="Century Gothic" pitchFamily="34" charset="0"/>
                <a:cs typeface="Arial" pitchFamily="34" charset="0"/>
              </a:rPr>
              <a:t>Beran s.r.o.</a:t>
            </a:r>
          </a:p>
          <a:p>
            <a:pPr algn="ctr" eaLnBrk="0" hangingPunct="0">
              <a:defRPr/>
            </a:pPr>
            <a:r>
              <a:rPr lang="cs-CZ" sz="2000" dirty="0">
                <a:solidFill>
                  <a:srgbClr val="33CC33"/>
                </a:solidFill>
                <a:effectLst>
                  <a:outerShdw blurRad="38100" dist="38100" dir="2700000" algn="tl">
                    <a:srgbClr val="000000">
                      <a:alpha val="43137"/>
                    </a:srgbClr>
                  </a:outerShdw>
                </a:effectLst>
                <a:latin typeface="Century Gothic" pitchFamily="34" charset="0"/>
                <a:cs typeface="Arial" pitchFamily="34" charset="0"/>
              </a:rPr>
              <a:t>POKORNÝ, spol. s r.o.</a:t>
            </a:r>
          </a:p>
          <a:p>
            <a:pPr algn="ctr" eaLnBrk="0" hangingPunct="0">
              <a:defRPr/>
            </a:pPr>
            <a:r>
              <a:rPr lang="cs-CZ" sz="2000" dirty="0">
                <a:solidFill>
                  <a:srgbClr val="33CC33"/>
                </a:solidFill>
                <a:effectLst>
                  <a:outerShdw blurRad="38100" dist="38100" dir="2700000" algn="tl">
                    <a:srgbClr val="000000">
                      <a:alpha val="43137"/>
                    </a:srgbClr>
                  </a:outerShdw>
                </a:effectLst>
                <a:latin typeface="Century Gothic" pitchFamily="34" charset="0"/>
                <a:cs typeface="Arial" pitchFamily="34" charset="0"/>
              </a:rPr>
              <a:t>STAVEBNÍ STROJE A DOPRAVA s.r.o. </a:t>
            </a:r>
          </a:p>
          <a:p>
            <a:pPr algn="ctr" eaLnBrk="0" hangingPunct="0">
              <a:defRPr/>
            </a:pPr>
            <a:r>
              <a:rPr lang="cs-CZ" sz="2000" dirty="0" smtClean="0">
                <a:solidFill>
                  <a:srgbClr val="33CC33"/>
                </a:solidFill>
                <a:effectLst>
                  <a:outerShdw blurRad="38100" dist="38100" dir="2700000" algn="tl">
                    <a:srgbClr val="000000">
                      <a:alpha val="43137"/>
                    </a:srgbClr>
                  </a:outerShdw>
                </a:effectLst>
                <a:latin typeface="Century Gothic" pitchFamily="34" charset="0"/>
                <a:cs typeface="Arial" pitchFamily="34" charset="0"/>
              </a:rPr>
              <a:t>JT-Service s.r.o.</a:t>
            </a:r>
            <a:endParaRPr lang="cs-CZ" sz="2000" dirty="0">
              <a:solidFill>
                <a:srgbClr val="33CC33"/>
              </a:solidFill>
              <a:effectLst>
                <a:outerShdw blurRad="38100" dist="38100" dir="2700000" algn="tl">
                  <a:srgbClr val="000000">
                    <a:alpha val="43137"/>
                  </a:srgbClr>
                </a:outerShdw>
              </a:effectLst>
              <a:latin typeface="Century Gothic" pitchFamily="34" charset="0"/>
              <a:cs typeface="Arial" pitchFamily="34" charset="0"/>
            </a:endParaRPr>
          </a:p>
          <a:p>
            <a:pPr algn="ctr" eaLnBrk="0" hangingPunct="0">
              <a:defRPr/>
            </a:pPr>
            <a:r>
              <a:rPr lang="cs-CZ" sz="2000" dirty="0" err="1" smtClean="0">
                <a:solidFill>
                  <a:srgbClr val="33CC33"/>
                </a:solidFill>
                <a:effectLst>
                  <a:outerShdw blurRad="38100" dist="38100" dir="2700000" algn="tl">
                    <a:srgbClr val="000000">
                      <a:alpha val="43137"/>
                    </a:srgbClr>
                  </a:outerShdw>
                </a:effectLst>
                <a:latin typeface="Century Gothic" pitchFamily="34" charset="0"/>
                <a:cs typeface="Arial" pitchFamily="34" charset="0"/>
              </a:rPr>
              <a:t>Průmstav</a:t>
            </a:r>
            <a:r>
              <a:rPr lang="cs-CZ" sz="2000" dirty="0" smtClean="0">
                <a:solidFill>
                  <a:srgbClr val="33CC33"/>
                </a:solidFill>
                <a:effectLst>
                  <a:outerShdw blurRad="38100" dist="38100" dir="2700000" algn="tl">
                    <a:srgbClr val="000000">
                      <a:alpha val="43137"/>
                    </a:srgbClr>
                  </a:outerShdw>
                </a:effectLst>
                <a:latin typeface="Century Gothic" pitchFamily="34" charset="0"/>
                <a:cs typeface="Arial" pitchFamily="34" charset="0"/>
              </a:rPr>
              <a:t> </a:t>
            </a:r>
            <a:r>
              <a:rPr lang="cs-CZ" sz="2000" dirty="0">
                <a:solidFill>
                  <a:srgbClr val="33CC33"/>
                </a:solidFill>
                <a:effectLst>
                  <a:outerShdw blurRad="38100" dist="38100" dir="2700000" algn="tl">
                    <a:srgbClr val="000000">
                      <a:alpha val="43137"/>
                    </a:srgbClr>
                  </a:outerShdw>
                </a:effectLst>
                <a:latin typeface="Century Gothic" pitchFamily="34" charset="0"/>
                <a:cs typeface="Arial" pitchFamily="34" charset="0"/>
              </a:rPr>
              <a:t>Štětí a.s.</a:t>
            </a:r>
          </a:p>
          <a:p>
            <a:pPr algn="ctr" eaLnBrk="0" hangingPunct="0">
              <a:defRPr/>
            </a:pPr>
            <a:r>
              <a:rPr lang="cs-CZ" sz="2000" dirty="0" smtClean="0">
                <a:solidFill>
                  <a:srgbClr val="33CC33"/>
                </a:solidFill>
                <a:effectLst>
                  <a:outerShdw blurRad="38100" dist="38100" dir="2700000" algn="tl">
                    <a:srgbClr val="000000">
                      <a:alpha val="43137"/>
                    </a:srgbClr>
                  </a:outerShdw>
                </a:effectLst>
                <a:latin typeface="Century Gothic" pitchFamily="34" charset="0"/>
              </a:rPr>
              <a:t>D</a:t>
            </a:r>
            <a:r>
              <a:rPr lang="en-GB" sz="2000" dirty="0">
                <a:solidFill>
                  <a:srgbClr val="33CC33"/>
                </a:solidFill>
                <a:effectLst>
                  <a:outerShdw blurRad="38100" dist="38100" dir="2700000" algn="tl">
                    <a:srgbClr val="000000">
                      <a:alpha val="43137"/>
                    </a:srgbClr>
                  </a:outerShdw>
                </a:effectLst>
                <a:latin typeface="Century Gothic" pitchFamily="34" charset="0"/>
              </a:rPr>
              <a:t>EKRA </a:t>
            </a:r>
            <a:r>
              <a:rPr lang="en-GB" sz="2000" dirty="0" smtClean="0">
                <a:solidFill>
                  <a:srgbClr val="33CC33"/>
                </a:solidFill>
                <a:effectLst>
                  <a:outerShdw blurRad="38100" dist="38100" dir="2700000" algn="tl">
                    <a:srgbClr val="000000">
                      <a:alpha val="43137"/>
                    </a:srgbClr>
                  </a:outerShdw>
                </a:effectLst>
                <a:latin typeface="Century Gothic" pitchFamily="34" charset="0"/>
              </a:rPr>
              <a:t> </a:t>
            </a:r>
            <a:endParaRPr lang="cs-CZ" sz="2000" dirty="0">
              <a:solidFill>
                <a:srgbClr val="33CC33"/>
              </a:solidFill>
              <a:effectLst>
                <a:outerShdw blurRad="38100" dist="38100" dir="2700000" algn="tl">
                  <a:srgbClr val="000000">
                    <a:alpha val="43137"/>
                  </a:srgbClr>
                </a:outerShdw>
              </a:effectLst>
              <a:latin typeface="Century Gothic" pitchFamily="34" charset="0"/>
            </a:endParaRPr>
          </a:p>
          <a:p>
            <a:pPr algn="ctr" eaLnBrk="0" hangingPunct="0">
              <a:defRPr/>
            </a:pPr>
            <a:r>
              <a:rPr lang="cs-CZ" sz="2000" dirty="0" smtClean="0">
                <a:solidFill>
                  <a:srgbClr val="33CC33"/>
                </a:solidFill>
                <a:effectLst>
                  <a:outerShdw blurRad="38100" dist="38100" dir="2700000" algn="tl">
                    <a:srgbClr val="000000">
                      <a:alpha val="43137"/>
                    </a:srgbClr>
                  </a:outerShdw>
                </a:effectLst>
                <a:latin typeface="Century Gothic" pitchFamily="34" charset="0"/>
                <a:cs typeface="Arial" pitchFamily="34" charset="0"/>
              </a:rPr>
              <a:t>INDUSTRIAL </a:t>
            </a:r>
            <a:r>
              <a:rPr lang="cs-CZ" sz="2000" dirty="0">
                <a:solidFill>
                  <a:srgbClr val="33CC33"/>
                </a:solidFill>
                <a:effectLst>
                  <a:outerShdw blurRad="38100" dist="38100" dir="2700000" algn="tl">
                    <a:srgbClr val="000000">
                      <a:alpha val="43137"/>
                    </a:srgbClr>
                  </a:outerShdw>
                </a:effectLst>
                <a:latin typeface="Century Gothic" pitchFamily="34" charset="0"/>
                <a:cs typeface="Arial" pitchFamily="34" charset="0"/>
              </a:rPr>
              <a:t>CZ, spol. s r.o.</a:t>
            </a:r>
          </a:p>
          <a:p>
            <a:pPr algn="ctr" eaLnBrk="0" hangingPunct="0">
              <a:defRPr/>
            </a:pPr>
            <a:r>
              <a:rPr lang="cs-CZ" sz="2000" dirty="0">
                <a:solidFill>
                  <a:srgbClr val="33CC33"/>
                </a:solidFill>
                <a:effectLst>
                  <a:outerShdw blurRad="38100" dist="38100" dir="2700000" algn="tl">
                    <a:srgbClr val="000000">
                      <a:alpha val="43137"/>
                    </a:srgbClr>
                  </a:outerShdw>
                </a:effectLst>
                <a:latin typeface="Century Gothic" pitchFamily="34" charset="0"/>
                <a:cs typeface="Arial" pitchFamily="34" charset="0"/>
              </a:rPr>
              <a:t>Unistroj s.r.o.</a:t>
            </a:r>
          </a:p>
          <a:p>
            <a:pPr algn="ctr" eaLnBrk="0" hangingPunct="0">
              <a:defRPr/>
            </a:pPr>
            <a:r>
              <a:rPr lang="cs-CZ" sz="2000" dirty="0" smtClean="0">
                <a:solidFill>
                  <a:srgbClr val="33CC33"/>
                </a:solidFill>
                <a:effectLst>
                  <a:outerShdw blurRad="38100" dist="38100" dir="2700000" algn="tl">
                    <a:srgbClr val="000000">
                      <a:alpha val="43137"/>
                    </a:srgbClr>
                  </a:outerShdw>
                </a:effectLst>
                <a:latin typeface="Century Gothic" pitchFamily="34" charset="0"/>
                <a:cs typeface="Arial" pitchFamily="34" charset="0"/>
              </a:rPr>
              <a:t>GEAR SERVICE s.r.o.</a:t>
            </a:r>
            <a:endParaRPr lang="cs-CZ" sz="1800" dirty="0">
              <a:solidFill>
                <a:srgbClr val="33CC33"/>
              </a:solidFill>
              <a:effectLst>
                <a:outerShdw blurRad="38100" dist="38100" dir="2700000" algn="tl">
                  <a:srgbClr val="000000">
                    <a:alpha val="43137"/>
                  </a:srgbClr>
                </a:outerShdw>
              </a:effectLst>
              <a:latin typeface="Century Gothic" pitchFamily="34" charset="0"/>
              <a:cs typeface="Arial" pitchFamily="34" charset="0"/>
            </a:endParaRPr>
          </a:p>
        </p:txBody>
      </p:sp>
      <p:sp>
        <p:nvSpPr>
          <p:cNvPr id="26" name="Text Box 6"/>
          <p:cNvSpPr txBox="1">
            <a:spLocks noChangeArrowheads="1"/>
          </p:cNvSpPr>
          <p:nvPr/>
        </p:nvSpPr>
        <p:spPr bwMode="auto">
          <a:xfrm>
            <a:off x="5286030" y="4422041"/>
            <a:ext cx="4866526" cy="2376000"/>
          </a:xfrm>
          <a:prstGeom prst="rect">
            <a:avLst/>
          </a:prstGeom>
          <a:pattFill prst="solidDmnd">
            <a:fgClr>
              <a:schemeClr val="accent1">
                <a:lumMod val="20000"/>
                <a:lumOff val="80000"/>
              </a:schemeClr>
            </a:fgClr>
            <a:bgClr>
              <a:schemeClr val="bg1"/>
            </a:bgClr>
          </a:pattFill>
          <a:ln w="76200" cap="sq" cmpd="sng">
            <a:gradFill>
              <a:gsLst>
                <a:gs pos="0">
                  <a:srgbClr val="F3E685"/>
                </a:gs>
                <a:gs pos="74000">
                  <a:srgbClr val="FF6699"/>
                </a:gs>
                <a:gs pos="83000">
                  <a:schemeClr val="tx1">
                    <a:lumMod val="65000"/>
                    <a:lumOff val="35000"/>
                  </a:schemeClr>
                </a:gs>
                <a:gs pos="91500">
                  <a:srgbClr val="7EACA1"/>
                </a:gs>
              </a:gsLst>
              <a:lin ang="5400000" scaled="1"/>
            </a:gradFill>
            <a:prstDash val="solid"/>
            <a:bevel/>
            <a:headEnd/>
            <a:tailEnd/>
          </a:ln>
          <a:effectLst/>
        </p:spPr>
        <p:txBody>
          <a:bodyPr wrap="square" lIns="0" tIns="108000" rIns="0" bIns="36000" anchor="ctr" anchorCtr="0">
            <a:spAutoFit/>
            <a:scene3d>
              <a:camera prst="orthographicFront"/>
              <a:lightRig rig="threePt" dir="t"/>
            </a:scene3d>
            <a:sp3d contourW="12700" prstMaterial="matte">
              <a:extrusionClr>
                <a:schemeClr val="bg1"/>
              </a:extrusionClr>
              <a:contourClr>
                <a:schemeClr val="tx1"/>
              </a:contourClr>
            </a:sp3d>
          </a:bodyPr>
          <a:lstStyle/>
          <a:p>
            <a:pPr algn="ctr" eaLnBrk="0" hangingPunct="0">
              <a:defRPr/>
            </a:pPr>
            <a:r>
              <a:rPr lang="cs-CZ" sz="3600" dirty="0" smtClean="0">
                <a:ln w="28575" cap="rnd" cmpd="dbl">
                  <a:noFill/>
                  <a:bevel/>
                </a:ln>
                <a:blipFill>
                  <a:blip r:embed="rId6"/>
                  <a:stretch>
                    <a:fillRect/>
                  </a:stretch>
                </a:blipFill>
                <a:effectLst>
                  <a:outerShdw blurRad="38100" dist="38100" dir="2700000" algn="tl">
                    <a:srgbClr val="000000">
                      <a:alpha val="43137"/>
                    </a:srgbClr>
                  </a:outerShdw>
                </a:effectLst>
                <a:latin typeface="Wide Latin" panose="020A0A07050505020404" pitchFamily="18" charset="0"/>
                <a:ea typeface="Gungsuh" pitchFamily="18" charset="-127"/>
                <a:cs typeface="Arial" panose="020B0604020202020204" pitchFamily="34" charset="0"/>
              </a:rPr>
              <a:t>6.</a:t>
            </a:r>
          </a:p>
          <a:p>
            <a:pPr algn="ctr" eaLnBrk="0" hangingPunct="0">
              <a:defRPr/>
            </a:pPr>
            <a:r>
              <a:rPr lang="cs-CZ" sz="3600" dirty="0" smtClean="0">
                <a:ln w="38100" cap="rnd" cmpd="dbl">
                  <a:noFill/>
                  <a:bevel/>
                </a:ln>
                <a:blipFill>
                  <a:blip r:embed="rId6"/>
                  <a:stretch>
                    <a:fillRect/>
                  </a:stretch>
                </a:blipFill>
                <a:effectLst>
                  <a:outerShdw blurRad="38100" dist="38100" dir="2700000" algn="tl">
                    <a:srgbClr val="000000">
                      <a:alpha val="43137"/>
                    </a:srgbClr>
                  </a:outerShdw>
                </a:effectLst>
                <a:latin typeface="Wide Latin" panose="020A0A07050505020404" pitchFamily="18" charset="0"/>
                <a:ea typeface="Gungsuh" pitchFamily="18" charset="-127"/>
                <a:cs typeface="Arial" panose="020B0604020202020204" pitchFamily="34" charset="0"/>
              </a:rPr>
              <a:t>FK Litoměřicko B</a:t>
            </a:r>
          </a:p>
        </p:txBody>
      </p:sp>
      <p:sp>
        <p:nvSpPr>
          <p:cNvPr id="27" name="TextovéPole 26"/>
          <p:cNvSpPr txBox="1"/>
          <p:nvPr/>
        </p:nvSpPr>
        <p:spPr>
          <a:xfrm>
            <a:off x="5286030" y="2575900"/>
            <a:ext cx="4867074" cy="1691672"/>
          </a:xfrm>
          <a:prstGeom prst="rect">
            <a:avLst/>
          </a:prstGeom>
          <a:blipFill>
            <a:blip r:embed="rId7"/>
            <a:stretch>
              <a:fillRect/>
            </a:stretch>
          </a:blipFill>
          <a:ln w="76200" cap="rnd" cmpd="sng">
            <a:solidFill>
              <a:schemeClr val="tx2"/>
            </a:solidFill>
            <a:prstDash val="sysDot"/>
            <a:miter lim="800000"/>
          </a:ln>
          <a:effectLst/>
          <a:scene3d>
            <a:camera prst="orthographicFront"/>
            <a:lightRig rig="threePt" dir="t"/>
          </a:scene3d>
          <a:sp3d contourW="12700">
            <a:contourClr>
              <a:schemeClr val="bg1"/>
            </a:contourClr>
          </a:sp3d>
        </p:spPr>
        <p:txBody>
          <a:bodyPr wrap="square" rtlCol="0" anchor="ctr">
            <a:noAutofit/>
            <a:sp3d contourW="12700">
              <a:extrusionClr>
                <a:schemeClr val="bg1"/>
              </a:extrusionClr>
              <a:contourClr>
                <a:srgbClr val="FFFFFF"/>
              </a:contourClr>
            </a:sp3d>
          </a:bodyPr>
          <a:lstStyle/>
          <a:p>
            <a:pPr algn="ctr"/>
            <a:r>
              <a:rPr lang="cs-CZ" sz="4000" dirty="0" smtClean="0">
                <a:ln w="28575">
                  <a:solidFill>
                    <a:srgbClr val="FFFF99"/>
                  </a:solidFill>
                </a:ln>
                <a:solidFill>
                  <a:srgbClr val="CC0066"/>
                </a:solidFill>
                <a:effectLst>
                  <a:reflection endPos="0" dist="50800" dir="5400000" sy="-100000" algn="bl" rotWithShape="0"/>
                </a:effectLst>
                <a:latin typeface="Microsoft PhagsPa" panose="020B0502040204020203" pitchFamily="34" charset="0"/>
                <a:ea typeface="FangSong" pitchFamily="49" charset="-122"/>
                <a:cs typeface="Arial" panose="020B0604020202020204" pitchFamily="34" charset="0"/>
              </a:rPr>
              <a:t>21.10.2017 sobota    </a:t>
            </a:r>
          </a:p>
          <a:p>
            <a:pPr algn="ctr"/>
            <a:r>
              <a:rPr lang="cs-CZ" sz="4000" dirty="0" smtClean="0">
                <a:ln w="28575">
                  <a:solidFill>
                    <a:srgbClr val="FFFF99"/>
                  </a:solidFill>
                </a:ln>
                <a:solidFill>
                  <a:srgbClr val="CC0066"/>
                </a:solidFill>
                <a:effectLst>
                  <a:reflection endPos="0" dist="50800" dir="5400000" sy="-100000" algn="bl" rotWithShape="0"/>
                </a:effectLst>
                <a:latin typeface="Microsoft PhagsPa" panose="020B0502040204020203" pitchFamily="34" charset="0"/>
                <a:ea typeface="FangSong" pitchFamily="49" charset="-122"/>
                <a:cs typeface="Arial" panose="020B0604020202020204" pitchFamily="34" charset="0"/>
              </a:rPr>
              <a:t>10:15 hod  11. kolo</a:t>
            </a:r>
          </a:p>
        </p:txBody>
      </p:sp>
      <p:sp>
        <p:nvSpPr>
          <p:cNvPr id="28" name="AutoShape 3" descr="ů§"/>
          <p:cNvSpPr>
            <a:spLocks noChangeArrowheads="1"/>
          </p:cNvSpPr>
          <p:nvPr/>
        </p:nvSpPr>
        <p:spPr bwMode="auto">
          <a:xfrm>
            <a:off x="5286030" y="74422"/>
            <a:ext cx="4867074" cy="1116000"/>
          </a:xfrm>
          <a:prstGeom prst="flowChartAlternateProcess">
            <a:avLst/>
          </a:prstGeom>
          <a:blipFill>
            <a:blip r:embed="rId8"/>
            <a:stretch>
              <a:fillRect/>
            </a:stretch>
          </a:blipFill>
          <a:ln w="57150" cap="flat" cmpd="sng">
            <a:solidFill>
              <a:schemeClr val="tx1"/>
            </a:solidFill>
            <a:prstDash val="lgDashDotDot"/>
            <a:bevel/>
            <a:headEnd/>
            <a:tailEnd/>
          </a:ln>
          <a:effectLst/>
          <a:scene3d>
            <a:camera prst="orthographicFront"/>
            <a:lightRig rig="threePt" dir="t"/>
          </a:scene3d>
          <a:sp3d>
            <a:bevelT prst="relaxedInset"/>
          </a:sp3d>
        </p:spPr>
        <p:txBody>
          <a:bodyPr wrap="none" lIns="0" tIns="45713" rIns="91425" bIns="45713" anchor="ctr">
            <a:sp3d extrusionH="57150">
              <a:bevelT w="38100" h="38100" prst="slope"/>
            </a:sp3d>
          </a:bodyPr>
          <a:lstStyle/>
          <a:p>
            <a:pPr algn="ctr" eaLnBrk="0" hangingPunct="0">
              <a:defRPr/>
            </a:pPr>
            <a:r>
              <a:rPr lang="cs-CZ" sz="3200" dirty="0">
                <a:ln w="19050" cap="rnd">
                  <a:solidFill>
                    <a:srgbClr val="FFFF00"/>
                  </a:solidFill>
                  <a:miter lim="800000"/>
                </a:ln>
                <a:latin typeface="Khmer UI" pitchFamily="34" charset="0"/>
                <a:cs typeface="Khmer UI" pitchFamily="34" charset="0"/>
              </a:rPr>
              <a:t> </a:t>
            </a:r>
            <a:r>
              <a:rPr lang="cs-CZ" sz="2800" dirty="0">
                <a:ln w="38100" cap="rnd">
                  <a:noFill/>
                  <a:miter lim="800000"/>
                </a:ln>
                <a:solidFill>
                  <a:srgbClr val="0000FF"/>
                </a:solidFill>
                <a:latin typeface="Algerian" panose="04020705040A02060702" pitchFamily="82" charset="0"/>
                <a:ea typeface="SimHei" pitchFamily="49" charset="-122"/>
                <a:cs typeface="Arial" panose="020B0604020202020204" pitchFamily="34" charset="0"/>
              </a:rPr>
              <a:t>Fotbalový </a:t>
            </a:r>
            <a:r>
              <a:rPr lang="cs-CZ" sz="2800" dirty="0" smtClean="0">
                <a:ln w="38100" cap="rnd">
                  <a:noFill/>
                  <a:miter lim="800000"/>
                </a:ln>
                <a:solidFill>
                  <a:srgbClr val="0000FF"/>
                </a:solidFill>
                <a:latin typeface="Algerian" panose="04020705040A02060702" pitchFamily="82" charset="0"/>
                <a:ea typeface="SimHei" pitchFamily="49" charset="-122"/>
                <a:cs typeface="Arial" panose="020B0604020202020204" pitchFamily="34" charset="0"/>
              </a:rPr>
              <a:t>zpravodaj</a:t>
            </a:r>
            <a:endParaRPr lang="cs-CZ" sz="2800" dirty="0">
              <a:ln w="38100" cap="rnd">
                <a:noFill/>
                <a:miter lim="800000"/>
              </a:ln>
              <a:solidFill>
                <a:srgbClr val="0000FF"/>
              </a:solidFill>
              <a:latin typeface="Algerian" panose="04020705040A02060702" pitchFamily="82" charset="0"/>
              <a:ea typeface="SimHei" pitchFamily="49" charset="-122"/>
              <a:cs typeface="Arial" panose="020B0604020202020204" pitchFamily="34" charset="0"/>
            </a:endParaRPr>
          </a:p>
          <a:p>
            <a:pPr algn="ctr" eaLnBrk="0" hangingPunct="0">
              <a:defRPr/>
            </a:pPr>
            <a:r>
              <a:rPr lang="cs-CZ" sz="2800" dirty="0">
                <a:ln w="38100" cap="rnd">
                  <a:noFill/>
                  <a:miter lim="800000"/>
                </a:ln>
                <a:solidFill>
                  <a:srgbClr val="0000FF"/>
                </a:solidFill>
                <a:latin typeface="Algerian" panose="04020705040A02060702" pitchFamily="82" charset="0"/>
                <a:ea typeface="SimHei" pitchFamily="49" charset="-122"/>
                <a:cs typeface="Arial" panose="020B0604020202020204" pitchFamily="34" charset="0"/>
              </a:rPr>
              <a:t>SK </a:t>
            </a:r>
            <a:r>
              <a:rPr lang="cs-CZ" sz="2800" dirty="0" smtClean="0">
                <a:ln w="38100" cap="rnd">
                  <a:noFill/>
                  <a:miter lim="800000"/>
                </a:ln>
                <a:solidFill>
                  <a:srgbClr val="0000FF"/>
                </a:solidFill>
                <a:latin typeface="Algerian" panose="04020705040A02060702" pitchFamily="82" charset="0"/>
                <a:ea typeface="SimHei" pitchFamily="49" charset="-122"/>
                <a:cs typeface="Arial" panose="020B0604020202020204" pitchFamily="34" charset="0"/>
              </a:rPr>
              <a:t>Štětí, z.s.</a:t>
            </a:r>
            <a:endParaRPr lang="cs-CZ" sz="2800" dirty="0">
              <a:ln w="38100" cap="rnd">
                <a:noFill/>
                <a:miter lim="800000"/>
              </a:ln>
              <a:solidFill>
                <a:srgbClr val="0000FF"/>
              </a:solidFill>
              <a:latin typeface="Algerian" panose="04020705040A02060702" pitchFamily="82" charset="0"/>
              <a:ea typeface="SimHei" pitchFamily="49" charset="-122"/>
              <a:cs typeface="Arial" panose="020B0604020202020204" pitchFamily="34" charset="0"/>
            </a:endParaRPr>
          </a:p>
        </p:txBody>
      </p:sp>
      <p:sp>
        <p:nvSpPr>
          <p:cNvPr id="32" name="TextovéPole 31"/>
          <p:cNvSpPr txBox="1"/>
          <p:nvPr/>
        </p:nvSpPr>
        <p:spPr>
          <a:xfrm>
            <a:off x="5286030" y="1330233"/>
            <a:ext cx="4866526" cy="1067403"/>
          </a:xfrm>
          <a:prstGeom prst="rect">
            <a:avLst/>
          </a:prstGeom>
          <a:blipFill>
            <a:blip r:embed="rId9"/>
            <a:stretch>
              <a:fillRect/>
            </a:stretch>
          </a:blipFill>
          <a:ln w="57150" cmpd="sng">
            <a:solidFill>
              <a:schemeClr val="tx1"/>
            </a:solidFill>
            <a:prstDash val="solid"/>
            <a:miter lim="800000"/>
          </a:ln>
          <a:effectLst>
            <a:innerShdw blurRad="63500" dist="50800" dir="10800000">
              <a:srgbClr val="FF3399">
                <a:alpha val="49804"/>
              </a:srgbClr>
            </a:innerShdw>
          </a:effectLst>
          <a:scene3d>
            <a:camera prst="orthographicFront"/>
            <a:lightRig rig="threePt" dir="t"/>
          </a:scene3d>
          <a:sp3d contourW="12700" prstMaterial="matte">
            <a:bevelT w="0" h="0" prst="coolSlant"/>
            <a:extrusionClr>
              <a:srgbClr val="CC00CC"/>
            </a:extrusionClr>
            <a:contourClr>
              <a:schemeClr val="bg1"/>
            </a:contourClr>
          </a:sp3d>
        </p:spPr>
        <p:txBody>
          <a:bodyPr wrap="square" tIns="36000" rtlCol="0" anchor="ctr">
            <a:spAutoFit/>
          </a:bodyPr>
          <a:lstStyle/>
          <a:p>
            <a:pPr algn="ctr"/>
            <a:r>
              <a:rPr lang="cs-CZ" sz="3200" dirty="0" smtClean="0">
                <a:ln w="12700" cap="sq">
                  <a:solidFill>
                    <a:srgbClr val="009900"/>
                  </a:solidFill>
                  <a:prstDash val="solid"/>
                  <a:miter lim="800000"/>
                </a:ln>
                <a:solidFill>
                  <a:srgbClr val="FF9933"/>
                </a:solidFill>
                <a:effectLst/>
                <a:latin typeface="Britannic Bold" panose="020B0903060703020204" pitchFamily="34" charset="0"/>
                <a:ea typeface="PMingLiU" panose="02020500000000000000" pitchFamily="18" charset="-120"/>
                <a:cs typeface="Arial" panose="020B0604020202020204" pitchFamily="34" charset="0"/>
              </a:rPr>
              <a:t>Sezóna 2017/2018</a:t>
            </a:r>
          </a:p>
          <a:p>
            <a:pPr algn="ctr"/>
            <a:r>
              <a:rPr lang="cs-CZ" sz="3200" dirty="0" smtClean="0">
                <a:ln w="12700" cap="sq">
                  <a:solidFill>
                    <a:srgbClr val="009900"/>
                  </a:solidFill>
                  <a:prstDash val="solid"/>
                  <a:miter lim="800000"/>
                </a:ln>
                <a:solidFill>
                  <a:srgbClr val="FF9933"/>
                </a:solidFill>
                <a:effectLst/>
                <a:latin typeface="Britannic Bold" panose="020B0903060703020204" pitchFamily="34" charset="0"/>
                <a:ea typeface="PMingLiU" panose="02020500000000000000" pitchFamily="18" charset="-120"/>
                <a:cs typeface="Arial" panose="020B0604020202020204" pitchFamily="34" charset="0"/>
              </a:rPr>
              <a:t>Ústecký přebor Podzim</a:t>
            </a:r>
          </a:p>
        </p:txBody>
      </p:sp>
      <p:sp>
        <p:nvSpPr>
          <p:cNvPr id="14" name="TextovéPole 13"/>
          <p:cNvSpPr txBox="1">
            <a:spLocks noChangeArrowheads="1"/>
          </p:cNvSpPr>
          <p:nvPr/>
        </p:nvSpPr>
        <p:spPr bwMode="auto">
          <a:xfrm>
            <a:off x="5358578" y="6949565"/>
            <a:ext cx="4579198" cy="338554"/>
          </a:xfrm>
          <a:prstGeom prst="rect">
            <a:avLst/>
          </a:prstGeom>
          <a:noFill/>
          <a:ln w="9525">
            <a:noFill/>
            <a:miter lim="800000"/>
            <a:headEnd/>
            <a:tailEnd/>
          </a:ln>
        </p:spPr>
        <p:txBody>
          <a:bodyPr wrap="square">
            <a:spAutoFit/>
          </a:bodyPr>
          <a:lstStyle/>
          <a:p>
            <a:pPr algn="ctr"/>
            <a:r>
              <a:rPr lang="cs-CZ" sz="1600" dirty="0"/>
              <a:t>www.stetimondifotbal.cz</a:t>
            </a:r>
          </a:p>
        </p:txBody>
      </p:sp>
      <p:pic>
        <p:nvPicPr>
          <p:cNvPr id="18" name="Picture 2"/>
          <p:cNvPicPr>
            <a:picLocks noChangeAspect="1" noChangeArrowheads="1"/>
          </p:cNvPicPr>
          <p:nvPr/>
        </p:nvPicPr>
        <p:blipFill>
          <a:blip r:embed="rId10" cstate="print"/>
          <a:srcRect/>
          <a:stretch>
            <a:fillRect/>
          </a:stretch>
        </p:blipFill>
        <p:spPr bwMode="auto">
          <a:xfrm>
            <a:off x="5616600" y="4660106"/>
            <a:ext cx="756000" cy="726619"/>
          </a:xfrm>
          <a:prstGeom prst="rect">
            <a:avLst/>
          </a:prstGeom>
          <a:noFill/>
          <a:ln w="41275">
            <a:noFill/>
            <a:miter lim="800000"/>
            <a:headEnd/>
            <a:tailEnd/>
          </a:ln>
        </p:spPr>
      </p:pic>
      <p:pic>
        <p:nvPicPr>
          <p:cNvPr id="2" name="Obrázek 1"/>
          <p:cNvPicPr>
            <a:picLocks noChangeAspect="1"/>
          </p:cNvPicPr>
          <p:nvPr/>
        </p:nvPicPr>
        <p:blipFill>
          <a:blip r:embed="rId11"/>
          <a:stretch>
            <a:fillRect/>
          </a:stretch>
        </p:blipFill>
        <p:spPr>
          <a:xfrm>
            <a:off x="9072984" y="4630725"/>
            <a:ext cx="757712" cy="756000"/>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30" name="Text Box 18191"/>
          <p:cNvSpPr txBox="1">
            <a:spLocks noChangeArrowheads="1"/>
          </p:cNvSpPr>
          <p:nvPr/>
        </p:nvSpPr>
        <p:spPr bwMode="auto">
          <a:xfrm>
            <a:off x="6400887" y="739182"/>
            <a:ext cx="184700" cy="615539"/>
          </a:xfrm>
          <a:prstGeom prst="rect">
            <a:avLst/>
          </a:prstGeom>
          <a:noFill/>
          <a:ln w="9525">
            <a:noFill/>
            <a:miter lim="800000"/>
            <a:headEnd/>
            <a:tailEnd/>
          </a:ln>
        </p:spPr>
        <p:txBody>
          <a:bodyPr wrap="none" lIns="91425" tIns="45713" rIns="91425" bIns="45713">
            <a:spAutoFit/>
          </a:bodyPr>
          <a:lstStyle/>
          <a:p>
            <a:endParaRPr lang="cs-CZ" sz="1800" dirty="0">
              <a:solidFill>
                <a:srgbClr val="000000"/>
              </a:solidFill>
              <a:latin typeface="Arial Black" pitchFamily="34" charset="0"/>
            </a:endParaRPr>
          </a:p>
          <a:p>
            <a:endParaRPr lang="cs-CZ" sz="1600" dirty="0">
              <a:solidFill>
                <a:srgbClr val="000000"/>
              </a:solidFill>
              <a:latin typeface="Gill Sans Ultra Bold" pitchFamily="34" charset="-18"/>
            </a:endParaRPr>
          </a:p>
        </p:txBody>
      </p:sp>
      <p:sp>
        <p:nvSpPr>
          <p:cNvPr id="8" name="TextovéPole 7"/>
          <p:cNvSpPr txBox="1"/>
          <p:nvPr/>
        </p:nvSpPr>
        <p:spPr>
          <a:xfrm>
            <a:off x="1748537" y="7004456"/>
            <a:ext cx="429448"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10</a:t>
            </a:r>
          </a:p>
        </p:txBody>
      </p:sp>
      <p:sp>
        <p:nvSpPr>
          <p:cNvPr id="16" name="TextovéPole 15"/>
          <p:cNvSpPr txBox="1"/>
          <p:nvPr/>
        </p:nvSpPr>
        <p:spPr>
          <a:xfrm>
            <a:off x="7491408" y="7004456"/>
            <a:ext cx="429448"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35</a:t>
            </a:r>
          </a:p>
        </p:txBody>
      </p:sp>
      <p:pic>
        <p:nvPicPr>
          <p:cNvPr id="7170" name="Picture 95" hidden="1"/>
          <p:cNvPicPr preferRelativeResize="0">
            <a:picLocks noChangeArrowheads="1" noChangeShapeType="1"/>
          </p:cNvPicPr>
          <p:nvPr/>
        </p:nvPicPr>
        <p:blipFill>
          <a:blip r:embed="rId3">
            <a:extLst>
              <a:ext uri="{28A0092B-C50C-407E-A947-70E740481C1C}">
                <a14:useLocalDpi xmlns:a14="http://schemas.microsoft.com/office/drawing/2010/main" val="0"/>
              </a:ext>
            </a:extLst>
          </a:blip>
          <a:srcRect/>
          <a:stretch>
            <a:fillRect/>
          </a:stretch>
        </p:blipFill>
        <p:spPr bwMode="auto">
          <a:xfrm>
            <a:off x="852488" y="666750"/>
            <a:ext cx="898525" cy="228600"/>
          </a:xfrm>
          <a:prstGeom prst="rect">
            <a:avLst/>
          </a:prstGeom>
          <a:noFill/>
          <a:ln w="9525">
            <a:miter lim="800000"/>
            <a:headEnd/>
            <a:tailEnd/>
          </a:ln>
        </p:spPr>
      </p:pic>
      <p:pic>
        <p:nvPicPr>
          <p:cNvPr id="7171" name="Picture 94" hidden="1"/>
          <p:cNvPicPr preferRelativeResize="0">
            <a:picLocks noChangeArrowheads="1" noChangeShapeType="1"/>
          </p:cNvPicPr>
          <p:nvPr/>
        </p:nvPicPr>
        <p:blipFill>
          <a:blip r:embed="rId4">
            <a:extLst>
              <a:ext uri="{28A0092B-C50C-407E-A947-70E740481C1C}">
                <a14:useLocalDpi xmlns:a14="http://schemas.microsoft.com/office/drawing/2010/main" val="0"/>
              </a:ext>
            </a:extLst>
          </a:blip>
          <a:srcRect/>
          <a:stretch>
            <a:fillRect/>
          </a:stretch>
        </p:blipFill>
        <p:spPr bwMode="auto">
          <a:xfrm>
            <a:off x="852488" y="666750"/>
            <a:ext cx="898525" cy="228600"/>
          </a:xfrm>
          <a:prstGeom prst="rect">
            <a:avLst/>
          </a:prstGeom>
          <a:noFill/>
          <a:ln w="9525">
            <a:miter lim="800000"/>
            <a:headEnd/>
            <a:tailEnd/>
          </a:ln>
        </p:spPr>
      </p:pic>
      <p:pic>
        <p:nvPicPr>
          <p:cNvPr id="7172" name="Picture 93" hidden="1"/>
          <p:cNvPicPr preferRelativeResize="0">
            <a:picLocks noChangeArrowheads="1" noChangeShapeType="1"/>
          </p:cNvPicPr>
          <p:nvPr/>
        </p:nvPicPr>
        <p:blipFill>
          <a:blip r:embed="rId5">
            <a:extLst>
              <a:ext uri="{28A0092B-C50C-407E-A947-70E740481C1C}">
                <a14:useLocalDpi xmlns:a14="http://schemas.microsoft.com/office/drawing/2010/main" val="0"/>
              </a:ext>
            </a:extLst>
          </a:blip>
          <a:srcRect/>
          <a:stretch>
            <a:fillRect/>
          </a:stretch>
        </p:blipFill>
        <p:spPr bwMode="auto">
          <a:xfrm>
            <a:off x="852488" y="857250"/>
            <a:ext cx="898525" cy="228600"/>
          </a:xfrm>
          <a:prstGeom prst="rect">
            <a:avLst/>
          </a:prstGeom>
          <a:noFill/>
          <a:ln w="9525">
            <a:miter lim="800000"/>
            <a:headEnd/>
            <a:tailEnd/>
          </a:ln>
        </p:spPr>
      </p:pic>
      <p:pic>
        <p:nvPicPr>
          <p:cNvPr id="7173" name="Picture 92" hidden="1"/>
          <p:cNvPicPr preferRelativeResize="0">
            <a:picLocks noChangeArrowheads="1" noChangeShapeType="1"/>
          </p:cNvPicPr>
          <p:nvPr/>
        </p:nvPicPr>
        <p:blipFill>
          <a:blip r:embed="rId6">
            <a:extLst>
              <a:ext uri="{28A0092B-C50C-407E-A947-70E740481C1C}">
                <a14:useLocalDpi xmlns:a14="http://schemas.microsoft.com/office/drawing/2010/main" val="0"/>
              </a:ext>
            </a:extLst>
          </a:blip>
          <a:srcRect/>
          <a:stretch>
            <a:fillRect/>
          </a:stretch>
        </p:blipFill>
        <p:spPr bwMode="auto">
          <a:xfrm>
            <a:off x="852488" y="857250"/>
            <a:ext cx="898525" cy="228600"/>
          </a:xfrm>
          <a:prstGeom prst="rect">
            <a:avLst/>
          </a:prstGeom>
          <a:noFill/>
          <a:ln w="9525">
            <a:miter lim="800000"/>
            <a:headEnd/>
            <a:tailEnd/>
          </a:ln>
        </p:spPr>
      </p:pic>
      <p:pic>
        <p:nvPicPr>
          <p:cNvPr id="7174" name="Picture 91" hidden="1"/>
          <p:cNvPicPr preferRelativeResize="0">
            <a:picLocks noChangeArrowheads="1" noChangeShapeType="1"/>
          </p:cNvPicPr>
          <p:nvPr/>
        </p:nvPicPr>
        <p:blipFill>
          <a:blip r:embed="rId7">
            <a:extLst>
              <a:ext uri="{28A0092B-C50C-407E-A947-70E740481C1C}">
                <a14:useLocalDpi xmlns:a14="http://schemas.microsoft.com/office/drawing/2010/main" val="0"/>
              </a:ext>
            </a:extLst>
          </a:blip>
          <a:srcRect/>
          <a:stretch>
            <a:fillRect/>
          </a:stretch>
        </p:blipFill>
        <p:spPr bwMode="auto">
          <a:xfrm>
            <a:off x="852488" y="1047750"/>
            <a:ext cx="898525" cy="228600"/>
          </a:xfrm>
          <a:prstGeom prst="rect">
            <a:avLst/>
          </a:prstGeom>
          <a:noFill/>
          <a:ln w="9525">
            <a:miter lim="800000"/>
            <a:headEnd/>
            <a:tailEnd/>
          </a:ln>
        </p:spPr>
      </p:pic>
      <p:pic>
        <p:nvPicPr>
          <p:cNvPr id="7175" name="Picture 90" hidden="1"/>
          <p:cNvPicPr preferRelativeResize="0">
            <a:picLocks noChangeArrowheads="1" noChangeShapeType="1"/>
          </p:cNvPicPr>
          <p:nvPr/>
        </p:nvPicPr>
        <p:blipFill>
          <a:blip r:embed="rId8">
            <a:extLst>
              <a:ext uri="{28A0092B-C50C-407E-A947-70E740481C1C}">
                <a14:useLocalDpi xmlns:a14="http://schemas.microsoft.com/office/drawing/2010/main" val="0"/>
              </a:ext>
            </a:extLst>
          </a:blip>
          <a:srcRect/>
          <a:stretch>
            <a:fillRect/>
          </a:stretch>
        </p:blipFill>
        <p:spPr bwMode="auto">
          <a:xfrm>
            <a:off x="852488" y="1047750"/>
            <a:ext cx="898525" cy="228600"/>
          </a:xfrm>
          <a:prstGeom prst="rect">
            <a:avLst/>
          </a:prstGeom>
          <a:noFill/>
          <a:ln w="9525">
            <a:miter lim="800000"/>
            <a:headEnd/>
            <a:tailEnd/>
          </a:ln>
        </p:spPr>
      </p:pic>
      <p:pic>
        <p:nvPicPr>
          <p:cNvPr id="7176" name="Picture 89" hidden="1"/>
          <p:cNvPicPr preferRelativeResize="0">
            <a:picLocks noChangeArrowheads="1" noChangeShapeType="1"/>
          </p:cNvPicPr>
          <p:nvPr/>
        </p:nvPicPr>
        <p:blipFill>
          <a:blip r:embed="rId9">
            <a:extLst>
              <a:ext uri="{28A0092B-C50C-407E-A947-70E740481C1C}">
                <a14:useLocalDpi xmlns:a14="http://schemas.microsoft.com/office/drawing/2010/main" val="0"/>
              </a:ext>
            </a:extLst>
          </a:blip>
          <a:srcRect/>
          <a:stretch>
            <a:fillRect/>
          </a:stretch>
        </p:blipFill>
        <p:spPr bwMode="auto">
          <a:xfrm>
            <a:off x="852488" y="1238250"/>
            <a:ext cx="898525" cy="228600"/>
          </a:xfrm>
          <a:prstGeom prst="rect">
            <a:avLst/>
          </a:prstGeom>
          <a:noFill/>
          <a:ln w="9525">
            <a:miter lim="800000"/>
            <a:headEnd/>
            <a:tailEnd/>
          </a:ln>
        </p:spPr>
      </p:pic>
      <p:pic>
        <p:nvPicPr>
          <p:cNvPr id="7177" name="Picture 88" hidden="1"/>
          <p:cNvPicPr preferRelativeResize="0">
            <a:picLocks noChangeArrowheads="1" noChangeShapeType="1"/>
          </p:cNvPicPr>
          <p:nvPr/>
        </p:nvPicPr>
        <p:blipFill>
          <a:blip r:embed="rId10">
            <a:extLst>
              <a:ext uri="{28A0092B-C50C-407E-A947-70E740481C1C}">
                <a14:useLocalDpi xmlns:a14="http://schemas.microsoft.com/office/drawing/2010/main" val="0"/>
              </a:ext>
            </a:extLst>
          </a:blip>
          <a:srcRect/>
          <a:stretch>
            <a:fillRect/>
          </a:stretch>
        </p:blipFill>
        <p:spPr bwMode="auto">
          <a:xfrm>
            <a:off x="852488" y="1238250"/>
            <a:ext cx="898525" cy="228600"/>
          </a:xfrm>
          <a:prstGeom prst="rect">
            <a:avLst/>
          </a:prstGeom>
          <a:noFill/>
          <a:ln w="9525">
            <a:miter lim="800000"/>
            <a:headEnd/>
            <a:tailEnd/>
          </a:ln>
        </p:spPr>
      </p:pic>
      <p:pic>
        <p:nvPicPr>
          <p:cNvPr id="7178" name="Picture 87" hidden="1"/>
          <p:cNvPicPr preferRelativeResize="0">
            <a:picLocks noChangeArrowheads="1" noChangeShapeType="1"/>
          </p:cNvPicPr>
          <p:nvPr/>
        </p:nvPicPr>
        <p:blipFill>
          <a:blip r:embed="rId11">
            <a:extLst>
              <a:ext uri="{28A0092B-C50C-407E-A947-70E740481C1C}">
                <a14:useLocalDpi xmlns:a14="http://schemas.microsoft.com/office/drawing/2010/main" val="0"/>
              </a:ext>
            </a:extLst>
          </a:blip>
          <a:srcRect/>
          <a:stretch>
            <a:fillRect/>
          </a:stretch>
        </p:blipFill>
        <p:spPr bwMode="auto">
          <a:xfrm>
            <a:off x="852488" y="1428750"/>
            <a:ext cx="898525" cy="228600"/>
          </a:xfrm>
          <a:prstGeom prst="rect">
            <a:avLst/>
          </a:prstGeom>
          <a:noFill/>
          <a:ln w="9525">
            <a:miter lim="800000"/>
            <a:headEnd/>
            <a:tailEnd/>
          </a:ln>
        </p:spPr>
      </p:pic>
      <p:pic>
        <p:nvPicPr>
          <p:cNvPr id="7179" name="Picture 86" hidden="1"/>
          <p:cNvPicPr preferRelativeResize="0">
            <a:picLocks noChangeArrowheads="1" noChangeShapeType="1"/>
          </p:cNvPicPr>
          <p:nvPr/>
        </p:nvPicPr>
        <p:blipFill>
          <a:blip r:embed="rId12">
            <a:extLst>
              <a:ext uri="{28A0092B-C50C-407E-A947-70E740481C1C}">
                <a14:useLocalDpi xmlns:a14="http://schemas.microsoft.com/office/drawing/2010/main" val="0"/>
              </a:ext>
            </a:extLst>
          </a:blip>
          <a:srcRect/>
          <a:stretch>
            <a:fillRect/>
          </a:stretch>
        </p:blipFill>
        <p:spPr bwMode="auto">
          <a:xfrm>
            <a:off x="852488" y="1428750"/>
            <a:ext cx="898525" cy="228600"/>
          </a:xfrm>
          <a:prstGeom prst="rect">
            <a:avLst/>
          </a:prstGeom>
          <a:noFill/>
          <a:ln w="9525">
            <a:miter lim="800000"/>
            <a:headEnd/>
            <a:tailEnd/>
          </a:ln>
        </p:spPr>
      </p:pic>
      <p:pic>
        <p:nvPicPr>
          <p:cNvPr id="7180" name="Picture 85" hidden="1"/>
          <p:cNvPicPr preferRelativeResize="0">
            <a:picLocks noChangeArrowheads="1" noChangeShapeType="1"/>
          </p:cNvPicPr>
          <p:nvPr/>
        </p:nvPicPr>
        <p:blipFill>
          <a:blip r:embed="rId13">
            <a:extLst>
              <a:ext uri="{28A0092B-C50C-407E-A947-70E740481C1C}">
                <a14:useLocalDpi xmlns:a14="http://schemas.microsoft.com/office/drawing/2010/main" val="0"/>
              </a:ext>
            </a:extLst>
          </a:blip>
          <a:srcRect/>
          <a:stretch>
            <a:fillRect/>
          </a:stretch>
        </p:blipFill>
        <p:spPr bwMode="auto">
          <a:xfrm>
            <a:off x="852488" y="1619250"/>
            <a:ext cx="898525" cy="228600"/>
          </a:xfrm>
          <a:prstGeom prst="rect">
            <a:avLst/>
          </a:prstGeom>
          <a:noFill/>
          <a:ln w="9525">
            <a:miter lim="800000"/>
            <a:headEnd/>
            <a:tailEnd/>
          </a:ln>
        </p:spPr>
      </p:pic>
      <p:pic>
        <p:nvPicPr>
          <p:cNvPr id="7181" name="Picture 84" hidden="1"/>
          <p:cNvPicPr preferRelativeResize="0">
            <a:picLocks noChangeArrowheads="1" noChangeShapeType="1"/>
          </p:cNvPicPr>
          <p:nvPr/>
        </p:nvPicPr>
        <p:blipFill>
          <a:blip r:embed="rId14">
            <a:extLst>
              <a:ext uri="{28A0092B-C50C-407E-A947-70E740481C1C}">
                <a14:useLocalDpi xmlns:a14="http://schemas.microsoft.com/office/drawing/2010/main" val="0"/>
              </a:ext>
            </a:extLst>
          </a:blip>
          <a:srcRect/>
          <a:stretch>
            <a:fillRect/>
          </a:stretch>
        </p:blipFill>
        <p:spPr bwMode="auto">
          <a:xfrm>
            <a:off x="852488" y="1619250"/>
            <a:ext cx="898525" cy="228600"/>
          </a:xfrm>
          <a:prstGeom prst="rect">
            <a:avLst/>
          </a:prstGeom>
          <a:noFill/>
          <a:ln w="9525">
            <a:miter lim="800000"/>
            <a:headEnd/>
            <a:tailEnd/>
          </a:ln>
        </p:spPr>
      </p:pic>
      <p:pic>
        <p:nvPicPr>
          <p:cNvPr id="7182" name="Picture 83" hidden="1"/>
          <p:cNvPicPr preferRelativeResize="0">
            <a:picLocks noChangeArrowheads="1" noChangeShapeType="1"/>
          </p:cNvPicPr>
          <p:nvPr/>
        </p:nvPicPr>
        <p:blipFill>
          <a:blip r:embed="rId15">
            <a:extLst>
              <a:ext uri="{28A0092B-C50C-407E-A947-70E740481C1C}">
                <a14:useLocalDpi xmlns:a14="http://schemas.microsoft.com/office/drawing/2010/main" val="0"/>
              </a:ext>
            </a:extLst>
          </a:blip>
          <a:srcRect/>
          <a:stretch>
            <a:fillRect/>
          </a:stretch>
        </p:blipFill>
        <p:spPr bwMode="auto">
          <a:xfrm>
            <a:off x="852488" y="1809750"/>
            <a:ext cx="898525" cy="228600"/>
          </a:xfrm>
          <a:prstGeom prst="rect">
            <a:avLst/>
          </a:prstGeom>
          <a:noFill/>
          <a:ln w="9525">
            <a:miter lim="800000"/>
            <a:headEnd/>
            <a:tailEnd/>
          </a:ln>
        </p:spPr>
      </p:pic>
      <p:pic>
        <p:nvPicPr>
          <p:cNvPr id="7183" name="Picture 82" hidden="1"/>
          <p:cNvPicPr preferRelativeResize="0">
            <a:picLocks noChangeArrowheads="1" noChangeShapeType="1"/>
          </p:cNvPicPr>
          <p:nvPr/>
        </p:nvPicPr>
        <p:blipFill>
          <a:blip r:embed="rId16">
            <a:extLst>
              <a:ext uri="{28A0092B-C50C-407E-A947-70E740481C1C}">
                <a14:useLocalDpi xmlns:a14="http://schemas.microsoft.com/office/drawing/2010/main" val="0"/>
              </a:ext>
            </a:extLst>
          </a:blip>
          <a:srcRect/>
          <a:stretch>
            <a:fillRect/>
          </a:stretch>
        </p:blipFill>
        <p:spPr bwMode="auto">
          <a:xfrm>
            <a:off x="852488" y="1809750"/>
            <a:ext cx="898525" cy="228600"/>
          </a:xfrm>
          <a:prstGeom prst="rect">
            <a:avLst/>
          </a:prstGeom>
          <a:noFill/>
          <a:ln w="9525">
            <a:miter lim="800000"/>
            <a:headEnd/>
            <a:tailEnd/>
          </a:ln>
        </p:spPr>
      </p:pic>
      <p:pic>
        <p:nvPicPr>
          <p:cNvPr id="7184" name="Picture 81" hidden="1"/>
          <p:cNvPicPr preferRelativeResize="0">
            <a:picLocks noChangeArrowheads="1" noChangeShapeType="1"/>
          </p:cNvPicPr>
          <p:nvPr/>
        </p:nvPicPr>
        <p:blipFill>
          <a:blip r:embed="rId17">
            <a:extLst>
              <a:ext uri="{28A0092B-C50C-407E-A947-70E740481C1C}">
                <a14:useLocalDpi xmlns:a14="http://schemas.microsoft.com/office/drawing/2010/main" val="0"/>
              </a:ext>
            </a:extLst>
          </a:blip>
          <a:srcRect/>
          <a:stretch>
            <a:fillRect/>
          </a:stretch>
        </p:blipFill>
        <p:spPr bwMode="auto">
          <a:xfrm>
            <a:off x="852488" y="2000250"/>
            <a:ext cx="898525" cy="228600"/>
          </a:xfrm>
          <a:prstGeom prst="rect">
            <a:avLst/>
          </a:prstGeom>
          <a:noFill/>
          <a:ln w="9525">
            <a:miter lim="800000"/>
            <a:headEnd/>
            <a:tailEnd/>
          </a:ln>
        </p:spPr>
      </p:pic>
      <p:pic>
        <p:nvPicPr>
          <p:cNvPr id="7185" name="Picture 80" hidden="1"/>
          <p:cNvPicPr preferRelativeResize="0">
            <a:picLocks noChangeArrowheads="1" noChangeShapeType="1"/>
          </p:cNvPicPr>
          <p:nvPr/>
        </p:nvPicPr>
        <p:blipFill>
          <a:blip r:embed="rId18">
            <a:extLst>
              <a:ext uri="{28A0092B-C50C-407E-A947-70E740481C1C}">
                <a14:useLocalDpi xmlns:a14="http://schemas.microsoft.com/office/drawing/2010/main" val="0"/>
              </a:ext>
            </a:extLst>
          </a:blip>
          <a:srcRect/>
          <a:stretch>
            <a:fillRect/>
          </a:stretch>
        </p:blipFill>
        <p:spPr bwMode="auto">
          <a:xfrm>
            <a:off x="852488" y="2000250"/>
            <a:ext cx="898525" cy="228600"/>
          </a:xfrm>
          <a:prstGeom prst="rect">
            <a:avLst/>
          </a:prstGeom>
          <a:noFill/>
          <a:ln w="9525">
            <a:miter lim="800000"/>
            <a:headEnd/>
            <a:tailEnd/>
          </a:ln>
        </p:spPr>
      </p:pic>
      <p:pic>
        <p:nvPicPr>
          <p:cNvPr id="7186" name="Picture 79" hidden="1"/>
          <p:cNvPicPr preferRelativeResize="0">
            <a:picLocks noChangeArrowheads="1" noChangeShapeType="1"/>
          </p:cNvPicPr>
          <p:nvPr/>
        </p:nvPicPr>
        <p:blipFill>
          <a:blip r:embed="rId19">
            <a:extLst>
              <a:ext uri="{28A0092B-C50C-407E-A947-70E740481C1C}">
                <a14:useLocalDpi xmlns:a14="http://schemas.microsoft.com/office/drawing/2010/main" val="0"/>
              </a:ext>
            </a:extLst>
          </a:blip>
          <a:srcRect/>
          <a:stretch>
            <a:fillRect/>
          </a:stretch>
        </p:blipFill>
        <p:spPr bwMode="auto">
          <a:xfrm>
            <a:off x="852488" y="2190750"/>
            <a:ext cx="898525" cy="228600"/>
          </a:xfrm>
          <a:prstGeom prst="rect">
            <a:avLst/>
          </a:prstGeom>
          <a:noFill/>
          <a:ln w="9525">
            <a:miter lim="800000"/>
            <a:headEnd/>
            <a:tailEnd/>
          </a:ln>
        </p:spPr>
      </p:pic>
      <p:pic>
        <p:nvPicPr>
          <p:cNvPr id="7187" name="Picture 78" hidden="1"/>
          <p:cNvPicPr preferRelativeResize="0">
            <a:picLocks noChangeArrowheads="1" noChangeShapeType="1"/>
          </p:cNvPicPr>
          <p:nvPr/>
        </p:nvPicPr>
        <p:blipFill>
          <a:blip r:embed="rId20">
            <a:extLst>
              <a:ext uri="{28A0092B-C50C-407E-A947-70E740481C1C}">
                <a14:useLocalDpi xmlns:a14="http://schemas.microsoft.com/office/drawing/2010/main" val="0"/>
              </a:ext>
            </a:extLst>
          </a:blip>
          <a:srcRect/>
          <a:stretch>
            <a:fillRect/>
          </a:stretch>
        </p:blipFill>
        <p:spPr bwMode="auto">
          <a:xfrm>
            <a:off x="852488" y="2190750"/>
            <a:ext cx="898525" cy="228600"/>
          </a:xfrm>
          <a:prstGeom prst="rect">
            <a:avLst/>
          </a:prstGeom>
          <a:noFill/>
          <a:ln w="9525">
            <a:miter lim="800000"/>
            <a:headEnd/>
            <a:tailEnd/>
          </a:ln>
        </p:spPr>
      </p:pic>
      <p:pic>
        <p:nvPicPr>
          <p:cNvPr id="7188" name="Picture 77" hidden="1"/>
          <p:cNvPicPr preferRelativeResize="0">
            <a:picLocks noChangeArrowheads="1" noChangeShapeType="1"/>
          </p:cNvPicPr>
          <p:nvPr/>
        </p:nvPicPr>
        <p:blipFill>
          <a:blip r:embed="rId21">
            <a:extLst>
              <a:ext uri="{28A0092B-C50C-407E-A947-70E740481C1C}">
                <a14:useLocalDpi xmlns:a14="http://schemas.microsoft.com/office/drawing/2010/main" val="0"/>
              </a:ext>
            </a:extLst>
          </a:blip>
          <a:srcRect/>
          <a:stretch>
            <a:fillRect/>
          </a:stretch>
        </p:blipFill>
        <p:spPr bwMode="auto">
          <a:xfrm>
            <a:off x="852488" y="2381250"/>
            <a:ext cx="898525" cy="228600"/>
          </a:xfrm>
          <a:prstGeom prst="rect">
            <a:avLst/>
          </a:prstGeom>
          <a:noFill/>
          <a:ln w="9525">
            <a:miter lim="800000"/>
            <a:headEnd/>
            <a:tailEnd/>
          </a:ln>
        </p:spPr>
      </p:pic>
      <p:pic>
        <p:nvPicPr>
          <p:cNvPr id="7189" name="Picture 76" hidden="1"/>
          <p:cNvPicPr preferRelativeResize="0">
            <a:picLocks noChangeArrowheads="1" noChangeShapeType="1"/>
          </p:cNvPicPr>
          <p:nvPr/>
        </p:nvPicPr>
        <p:blipFill>
          <a:blip r:embed="rId22">
            <a:extLst>
              <a:ext uri="{28A0092B-C50C-407E-A947-70E740481C1C}">
                <a14:useLocalDpi xmlns:a14="http://schemas.microsoft.com/office/drawing/2010/main" val="0"/>
              </a:ext>
            </a:extLst>
          </a:blip>
          <a:srcRect/>
          <a:stretch>
            <a:fillRect/>
          </a:stretch>
        </p:blipFill>
        <p:spPr bwMode="auto">
          <a:xfrm>
            <a:off x="852488" y="2381250"/>
            <a:ext cx="898525" cy="228600"/>
          </a:xfrm>
          <a:prstGeom prst="rect">
            <a:avLst/>
          </a:prstGeom>
          <a:noFill/>
          <a:ln w="9525">
            <a:miter lim="800000"/>
            <a:headEnd/>
            <a:tailEnd/>
          </a:ln>
        </p:spPr>
      </p:pic>
      <p:pic>
        <p:nvPicPr>
          <p:cNvPr id="7190" name="Picture 75" hidden="1"/>
          <p:cNvPicPr preferRelativeResize="0">
            <a:picLocks noChangeArrowheads="1" noChangeShapeType="1"/>
          </p:cNvPicPr>
          <p:nvPr/>
        </p:nvPicPr>
        <p:blipFill>
          <a:blip r:embed="rId23">
            <a:extLst>
              <a:ext uri="{28A0092B-C50C-407E-A947-70E740481C1C}">
                <a14:useLocalDpi xmlns:a14="http://schemas.microsoft.com/office/drawing/2010/main" val="0"/>
              </a:ext>
            </a:extLst>
          </a:blip>
          <a:srcRect/>
          <a:stretch>
            <a:fillRect/>
          </a:stretch>
        </p:blipFill>
        <p:spPr bwMode="auto">
          <a:xfrm>
            <a:off x="852488" y="2571750"/>
            <a:ext cx="898525" cy="228600"/>
          </a:xfrm>
          <a:prstGeom prst="rect">
            <a:avLst/>
          </a:prstGeom>
          <a:noFill/>
          <a:ln w="9525">
            <a:miter lim="800000"/>
            <a:headEnd/>
            <a:tailEnd/>
          </a:ln>
        </p:spPr>
      </p:pic>
      <p:pic>
        <p:nvPicPr>
          <p:cNvPr id="7191" name="Picture 74" hidden="1"/>
          <p:cNvPicPr preferRelativeResize="0">
            <a:picLocks noChangeArrowheads="1" noChangeShapeType="1"/>
          </p:cNvPicPr>
          <p:nvPr/>
        </p:nvPicPr>
        <p:blipFill>
          <a:blip r:embed="rId24">
            <a:extLst>
              <a:ext uri="{28A0092B-C50C-407E-A947-70E740481C1C}">
                <a14:useLocalDpi xmlns:a14="http://schemas.microsoft.com/office/drawing/2010/main" val="0"/>
              </a:ext>
            </a:extLst>
          </a:blip>
          <a:srcRect/>
          <a:stretch>
            <a:fillRect/>
          </a:stretch>
        </p:blipFill>
        <p:spPr bwMode="auto">
          <a:xfrm>
            <a:off x="852488" y="2571750"/>
            <a:ext cx="898525" cy="228600"/>
          </a:xfrm>
          <a:prstGeom prst="rect">
            <a:avLst/>
          </a:prstGeom>
          <a:noFill/>
          <a:ln w="9525">
            <a:miter lim="800000"/>
            <a:headEnd/>
            <a:tailEnd/>
          </a:ln>
        </p:spPr>
      </p:pic>
      <p:pic>
        <p:nvPicPr>
          <p:cNvPr id="7192" name="Picture 73" hidden="1"/>
          <p:cNvPicPr preferRelativeResize="0">
            <a:picLocks noChangeArrowheads="1" noChangeShapeType="1"/>
          </p:cNvPicPr>
          <p:nvPr/>
        </p:nvPicPr>
        <p:blipFill>
          <a:blip r:embed="rId25">
            <a:extLst>
              <a:ext uri="{28A0092B-C50C-407E-A947-70E740481C1C}">
                <a14:useLocalDpi xmlns:a14="http://schemas.microsoft.com/office/drawing/2010/main" val="0"/>
              </a:ext>
            </a:extLst>
          </a:blip>
          <a:srcRect/>
          <a:stretch>
            <a:fillRect/>
          </a:stretch>
        </p:blipFill>
        <p:spPr bwMode="auto">
          <a:xfrm>
            <a:off x="852488" y="2762250"/>
            <a:ext cx="898525" cy="228600"/>
          </a:xfrm>
          <a:prstGeom prst="rect">
            <a:avLst/>
          </a:prstGeom>
          <a:noFill/>
          <a:ln w="9525">
            <a:miter lim="800000"/>
            <a:headEnd/>
            <a:tailEnd/>
          </a:ln>
        </p:spPr>
      </p:pic>
      <p:pic>
        <p:nvPicPr>
          <p:cNvPr id="7193" name="Picture 72" hidden="1"/>
          <p:cNvPicPr preferRelativeResize="0">
            <a:picLocks noChangeArrowheads="1" noChangeShapeType="1"/>
          </p:cNvPicPr>
          <p:nvPr/>
        </p:nvPicPr>
        <p:blipFill>
          <a:blip r:embed="rId26">
            <a:extLst>
              <a:ext uri="{28A0092B-C50C-407E-A947-70E740481C1C}">
                <a14:useLocalDpi xmlns:a14="http://schemas.microsoft.com/office/drawing/2010/main" val="0"/>
              </a:ext>
            </a:extLst>
          </a:blip>
          <a:srcRect/>
          <a:stretch>
            <a:fillRect/>
          </a:stretch>
        </p:blipFill>
        <p:spPr bwMode="auto">
          <a:xfrm>
            <a:off x="852488" y="2762250"/>
            <a:ext cx="898525" cy="228600"/>
          </a:xfrm>
          <a:prstGeom prst="rect">
            <a:avLst/>
          </a:prstGeom>
          <a:noFill/>
          <a:ln w="9525">
            <a:miter lim="800000"/>
            <a:headEnd/>
            <a:tailEnd/>
          </a:ln>
        </p:spPr>
      </p:pic>
      <p:pic>
        <p:nvPicPr>
          <p:cNvPr id="7194" name="Picture 71" hidden="1"/>
          <p:cNvPicPr preferRelativeResize="0">
            <a:picLocks noChangeArrowheads="1" noChangeShapeType="1"/>
          </p:cNvPicPr>
          <p:nvPr/>
        </p:nvPicPr>
        <p:blipFill>
          <a:blip r:embed="rId27">
            <a:extLst>
              <a:ext uri="{28A0092B-C50C-407E-A947-70E740481C1C}">
                <a14:useLocalDpi xmlns:a14="http://schemas.microsoft.com/office/drawing/2010/main" val="0"/>
              </a:ext>
            </a:extLst>
          </a:blip>
          <a:srcRect/>
          <a:stretch>
            <a:fillRect/>
          </a:stretch>
        </p:blipFill>
        <p:spPr bwMode="auto">
          <a:xfrm>
            <a:off x="852488" y="2762250"/>
            <a:ext cx="898525" cy="228600"/>
          </a:xfrm>
          <a:prstGeom prst="rect">
            <a:avLst/>
          </a:prstGeom>
          <a:noFill/>
          <a:ln w="9525">
            <a:miter lim="800000"/>
            <a:headEnd/>
            <a:tailEnd/>
          </a:ln>
        </p:spPr>
      </p:pic>
      <p:pic>
        <p:nvPicPr>
          <p:cNvPr id="7195" name="Picture 70" hidden="1"/>
          <p:cNvPicPr preferRelativeResize="0">
            <a:picLocks noChangeArrowheads="1" noChangeShapeType="1"/>
          </p:cNvPicPr>
          <p:nvPr/>
        </p:nvPicPr>
        <p:blipFill>
          <a:blip r:embed="rId28">
            <a:extLst>
              <a:ext uri="{28A0092B-C50C-407E-A947-70E740481C1C}">
                <a14:useLocalDpi xmlns:a14="http://schemas.microsoft.com/office/drawing/2010/main" val="0"/>
              </a:ext>
            </a:extLst>
          </a:blip>
          <a:srcRect/>
          <a:stretch>
            <a:fillRect/>
          </a:stretch>
        </p:blipFill>
        <p:spPr bwMode="auto">
          <a:xfrm>
            <a:off x="852488" y="2762250"/>
            <a:ext cx="898525" cy="228600"/>
          </a:xfrm>
          <a:prstGeom prst="rect">
            <a:avLst/>
          </a:prstGeom>
          <a:noFill/>
          <a:ln w="9525">
            <a:miter lim="800000"/>
            <a:headEnd/>
            <a:tailEnd/>
          </a:ln>
        </p:spPr>
      </p:pic>
      <p:pic>
        <p:nvPicPr>
          <p:cNvPr id="7196" name="Picture 69" hidden="1"/>
          <p:cNvPicPr preferRelativeResize="0">
            <a:picLocks noChangeArrowheads="1" noChangeShapeType="1"/>
          </p:cNvPicPr>
          <p:nvPr/>
        </p:nvPicPr>
        <p:blipFill>
          <a:blip r:embed="rId29">
            <a:extLst>
              <a:ext uri="{28A0092B-C50C-407E-A947-70E740481C1C}">
                <a14:useLocalDpi xmlns:a14="http://schemas.microsoft.com/office/drawing/2010/main" val="0"/>
              </a:ext>
            </a:extLst>
          </a:blip>
          <a:srcRect/>
          <a:stretch>
            <a:fillRect/>
          </a:stretch>
        </p:blipFill>
        <p:spPr bwMode="auto">
          <a:xfrm>
            <a:off x="852488" y="2952750"/>
            <a:ext cx="898525" cy="230188"/>
          </a:xfrm>
          <a:prstGeom prst="rect">
            <a:avLst/>
          </a:prstGeom>
          <a:noFill/>
          <a:ln w="9525">
            <a:miter lim="800000"/>
            <a:headEnd/>
            <a:tailEnd/>
          </a:ln>
        </p:spPr>
      </p:pic>
      <p:pic>
        <p:nvPicPr>
          <p:cNvPr id="7197" name="Picture 68" hidden="1"/>
          <p:cNvPicPr preferRelativeResize="0">
            <a:picLocks noChangeArrowheads="1" noChangeShapeType="1"/>
          </p:cNvPicPr>
          <p:nvPr/>
        </p:nvPicPr>
        <p:blipFill>
          <a:blip r:embed="rId30">
            <a:extLst>
              <a:ext uri="{28A0092B-C50C-407E-A947-70E740481C1C}">
                <a14:useLocalDpi xmlns:a14="http://schemas.microsoft.com/office/drawing/2010/main" val="0"/>
              </a:ext>
            </a:extLst>
          </a:blip>
          <a:srcRect/>
          <a:stretch>
            <a:fillRect/>
          </a:stretch>
        </p:blipFill>
        <p:spPr bwMode="auto">
          <a:xfrm>
            <a:off x="852488" y="2952750"/>
            <a:ext cx="898525" cy="230188"/>
          </a:xfrm>
          <a:prstGeom prst="rect">
            <a:avLst/>
          </a:prstGeom>
          <a:noFill/>
          <a:ln w="9525">
            <a:miter lim="800000"/>
            <a:headEnd/>
            <a:tailEnd/>
          </a:ln>
        </p:spPr>
      </p:pic>
      <p:pic>
        <p:nvPicPr>
          <p:cNvPr id="7198" name="Picture 67" hidden="1"/>
          <p:cNvPicPr preferRelativeResize="0">
            <a:picLocks noChangeArrowheads="1" noChangeShapeType="1"/>
          </p:cNvPicPr>
          <p:nvPr/>
        </p:nvPicPr>
        <p:blipFill>
          <a:blip r:embed="rId31">
            <a:extLst>
              <a:ext uri="{28A0092B-C50C-407E-A947-70E740481C1C}">
                <a14:useLocalDpi xmlns:a14="http://schemas.microsoft.com/office/drawing/2010/main" val="0"/>
              </a:ext>
            </a:extLst>
          </a:blip>
          <a:srcRect/>
          <a:stretch>
            <a:fillRect/>
          </a:stretch>
        </p:blipFill>
        <p:spPr bwMode="auto">
          <a:xfrm>
            <a:off x="852488" y="3143250"/>
            <a:ext cx="898525" cy="228600"/>
          </a:xfrm>
          <a:prstGeom prst="rect">
            <a:avLst/>
          </a:prstGeom>
          <a:noFill/>
          <a:ln w="9525">
            <a:miter lim="800000"/>
            <a:headEnd/>
            <a:tailEnd/>
          </a:ln>
        </p:spPr>
      </p:pic>
      <p:pic>
        <p:nvPicPr>
          <p:cNvPr id="7199" name="Picture 66" hidden="1"/>
          <p:cNvPicPr preferRelativeResize="0">
            <a:picLocks noChangeArrowheads="1" noChangeShapeType="1"/>
          </p:cNvPicPr>
          <p:nvPr/>
        </p:nvPicPr>
        <p:blipFill>
          <a:blip r:embed="rId32">
            <a:extLst>
              <a:ext uri="{28A0092B-C50C-407E-A947-70E740481C1C}">
                <a14:useLocalDpi xmlns:a14="http://schemas.microsoft.com/office/drawing/2010/main" val="0"/>
              </a:ext>
            </a:extLst>
          </a:blip>
          <a:srcRect/>
          <a:stretch>
            <a:fillRect/>
          </a:stretch>
        </p:blipFill>
        <p:spPr bwMode="auto">
          <a:xfrm>
            <a:off x="852488" y="3143250"/>
            <a:ext cx="898525" cy="228600"/>
          </a:xfrm>
          <a:prstGeom prst="rect">
            <a:avLst/>
          </a:prstGeom>
          <a:noFill/>
          <a:ln w="9525">
            <a:miter lim="800000"/>
            <a:headEnd/>
            <a:tailEnd/>
          </a:ln>
        </p:spPr>
      </p:pic>
      <p:pic>
        <p:nvPicPr>
          <p:cNvPr id="7200" name="Picture 65" hidden="1"/>
          <p:cNvPicPr preferRelativeResize="0">
            <a:picLocks noChangeArrowheads="1" noChangeShapeType="1"/>
          </p:cNvPicPr>
          <p:nvPr/>
        </p:nvPicPr>
        <p:blipFill>
          <a:blip r:embed="rId33">
            <a:extLst>
              <a:ext uri="{28A0092B-C50C-407E-A947-70E740481C1C}">
                <a14:useLocalDpi xmlns:a14="http://schemas.microsoft.com/office/drawing/2010/main" val="0"/>
              </a:ext>
            </a:extLst>
          </a:blip>
          <a:srcRect/>
          <a:stretch>
            <a:fillRect/>
          </a:stretch>
        </p:blipFill>
        <p:spPr bwMode="auto">
          <a:xfrm>
            <a:off x="852488" y="3333750"/>
            <a:ext cx="898525" cy="228600"/>
          </a:xfrm>
          <a:prstGeom prst="rect">
            <a:avLst/>
          </a:prstGeom>
          <a:noFill/>
          <a:ln w="9525">
            <a:miter lim="800000"/>
            <a:headEnd/>
            <a:tailEnd/>
          </a:ln>
        </p:spPr>
      </p:pic>
      <p:pic>
        <p:nvPicPr>
          <p:cNvPr id="7201" name="Picture 64" hidden="1"/>
          <p:cNvPicPr preferRelativeResize="0">
            <a:picLocks noChangeArrowheads="1" noChangeShapeType="1"/>
          </p:cNvPicPr>
          <p:nvPr/>
        </p:nvPicPr>
        <p:blipFill>
          <a:blip r:embed="rId34">
            <a:extLst>
              <a:ext uri="{28A0092B-C50C-407E-A947-70E740481C1C}">
                <a14:useLocalDpi xmlns:a14="http://schemas.microsoft.com/office/drawing/2010/main" val="0"/>
              </a:ext>
            </a:extLst>
          </a:blip>
          <a:srcRect/>
          <a:stretch>
            <a:fillRect/>
          </a:stretch>
        </p:blipFill>
        <p:spPr bwMode="auto">
          <a:xfrm>
            <a:off x="852488" y="3333750"/>
            <a:ext cx="898525" cy="228600"/>
          </a:xfrm>
          <a:prstGeom prst="rect">
            <a:avLst/>
          </a:prstGeom>
          <a:noFill/>
          <a:ln w="9525">
            <a:miter lim="800000"/>
            <a:headEnd/>
            <a:tailEnd/>
          </a:ln>
        </p:spPr>
      </p:pic>
      <p:pic>
        <p:nvPicPr>
          <p:cNvPr id="7202" name="Picture 63" hidden="1"/>
          <p:cNvPicPr preferRelativeResize="0">
            <a:picLocks noChangeArrowheads="1" noChangeShapeType="1"/>
          </p:cNvPicPr>
          <p:nvPr/>
        </p:nvPicPr>
        <p:blipFill>
          <a:blip r:embed="rId35">
            <a:extLst>
              <a:ext uri="{28A0092B-C50C-407E-A947-70E740481C1C}">
                <a14:useLocalDpi xmlns:a14="http://schemas.microsoft.com/office/drawing/2010/main" val="0"/>
              </a:ext>
            </a:extLst>
          </a:blip>
          <a:srcRect/>
          <a:stretch>
            <a:fillRect/>
          </a:stretch>
        </p:blipFill>
        <p:spPr bwMode="auto">
          <a:xfrm>
            <a:off x="852488" y="3524250"/>
            <a:ext cx="898525" cy="228600"/>
          </a:xfrm>
          <a:prstGeom prst="rect">
            <a:avLst/>
          </a:prstGeom>
          <a:noFill/>
          <a:ln w="9525">
            <a:miter lim="800000"/>
            <a:headEnd/>
            <a:tailEnd/>
          </a:ln>
        </p:spPr>
      </p:pic>
      <p:pic>
        <p:nvPicPr>
          <p:cNvPr id="7203" name="Picture 62" hidden="1"/>
          <p:cNvPicPr preferRelativeResize="0">
            <a:picLocks noChangeArrowheads="1" noChangeShapeType="1"/>
          </p:cNvPicPr>
          <p:nvPr/>
        </p:nvPicPr>
        <p:blipFill>
          <a:blip r:embed="rId36">
            <a:extLst>
              <a:ext uri="{28A0092B-C50C-407E-A947-70E740481C1C}">
                <a14:useLocalDpi xmlns:a14="http://schemas.microsoft.com/office/drawing/2010/main" val="0"/>
              </a:ext>
            </a:extLst>
          </a:blip>
          <a:srcRect/>
          <a:stretch>
            <a:fillRect/>
          </a:stretch>
        </p:blipFill>
        <p:spPr bwMode="auto">
          <a:xfrm>
            <a:off x="852488" y="3524250"/>
            <a:ext cx="898525" cy="228600"/>
          </a:xfrm>
          <a:prstGeom prst="rect">
            <a:avLst/>
          </a:prstGeom>
          <a:noFill/>
          <a:ln w="9525">
            <a:miter lim="800000"/>
            <a:headEnd/>
            <a:tailEnd/>
          </a:ln>
        </p:spPr>
      </p:pic>
      <p:pic>
        <p:nvPicPr>
          <p:cNvPr id="7204" name="Picture 61" hidden="1"/>
          <p:cNvPicPr preferRelativeResize="0">
            <a:picLocks noChangeArrowheads="1" noChangeShapeType="1"/>
          </p:cNvPicPr>
          <p:nvPr/>
        </p:nvPicPr>
        <p:blipFill>
          <a:blip r:embed="rId37">
            <a:extLst>
              <a:ext uri="{28A0092B-C50C-407E-A947-70E740481C1C}">
                <a14:useLocalDpi xmlns:a14="http://schemas.microsoft.com/office/drawing/2010/main" val="0"/>
              </a:ext>
            </a:extLst>
          </a:blip>
          <a:srcRect/>
          <a:stretch>
            <a:fillRect/>
          </a:stretch>
        </p:blipFill>
        <p:spPr bwMode="auto">
          <a:xfrm>
            <a:off x="852488" y="3714750"/>
            <a:ext cx="898525" cy="228600"/>
          </a:xfrm>
          <a:prstGeom prst="rect">
            <a:avLst/>
          </a:prstGeom>
          <a:noFill/>
          <a:ln w="9525">
            <a:miter lim="800000"/>
            <a:headEnd/>
            <a:tailEnd/>
          </a:ln>
        </p:spPr>
      </p:pic>
      <p:pic>
        <p:nvPicPr>
          <p:cNvPr id="7205" name="Picture 60" hidden="1"/>
          <p:cNvPicPr preferRelativeResize="0">
            <a:picLocks noChangeArrowheads="1" noChangeShapeType="1"/>
          </p:cNvPicPr>
          <p:nvPr/>
        </p:nvPicPr>
        <p:blipFill>
          <a:blip r:embed="rId38">
            <a:extLst>
              <a:ext uri="{28A0092B-C50C-407E-A947-70E740481C1C}">
                <a14:useLocalDpi xmlns:a14="http://schemas.microsoft.com/office/drawing/2010/main" val="0"/>
              </a:ext>
            </a:extLst>
          </a:blip>
          <a:srcRect/>
          <a:stretch>
            <a:fillRect/>
          </a:stretch>
        </p:blipFill>
        <p:spPr bwMode="auto">
          <a:xfrm>
            <a:off x="852488" y="3714750"/>
            <a:ext cx="898525" cy="228600"/>
          </a:xfrm>
          <a:prstGeom prst="rect">
            <a:avLst/>
          </a:prstGeom>
          <a:noFill/>
          <a:ln w="9525">
            <a:miter lim="800000"/>
            <a:headEnd/>
            <a:tailEnd/>
          </a:ln>
        </p:spPr>
      </p:pic>
      <p:pic>
        <p:nvPicPr>
          <p:cNvPr id="7206" name="Picture 59" hidden="1"/>
          <p:cNvPicPr preferRelativeResize="0">
            <a:picLocks noChangeArrowheads="1" noChangeShapeType="1"/>
          </p:cNvPicPr>
          <p:nvPr/>
        </p:nvPicPr>
        <p:blipFill>
          <a:blip r:embed="rId39">
            <a:extLst>
              <a:ext uri="{28A0092B-C50C-407E-A947-70E740481C1C}">
                <a14:useLocalDpi xmlns:a14="http://schemas.microsoft.com/office/drawing/2010/main" val="0"/>
              </a:ext>
            </a:extLst>
          </a:blip>
          <a:srcRect/>
          <a:stretch>
            <a:fillRect/>
          </a:stretch>
        </p:blipFill>
        <p:spPr bwMode="auto">
          <a:xfrm>
            <a:off x="852488" y="3906838"/>
            <a:ext cx="898525" cy="227012"/>
          </a:xfrm>
          <a:prstGeom prst="rect">
            <a:avLst/>
          </a:prstGeom>
          <a:noFill/>
          <a:ln w="9525">
            <a:miter lim="800000"/>
            <a:headEnd/>
            <a:tailEnd/>
          </a:ln>
        </p:spPr>
      </p:pic>
      <p:pic>
        <p:nvPicPr>
          <p:cNvPr id="7207" name="Picture 58" hidden="1"/>
          <p:cNvPicPr preferRelativeResize="0">
            <a:picLocks noChangeArrowheads="1" noChangeShapeType="1"/>
          </p:cNvPicPr>
          <p:nvPr/>
        </p:nvPicPr>
        <p:blipFill>
          <a:blip r:embed="rId40">
            <a:extLst>
              <a:ext uri="{28A0092B-C50C-407E-A947-70E740481C1C}">
                <a14:useLocalDpi xmlns:a14="http://schemas.microsoft.com/office/drawing/2010/main" val="0"/>
              </a:ext>
            </a:extLst>
          </a:blip>
          <a:srcRect/>
          <a:stretch>
            <a:fillRect/>
          </a:stretch>
        </p:blipFill>
        <p:spPr bwMode="auto">
          <a:xfrm>
            <a:off x="852488" y="3906838"/>
            <a:ext cx="898525" cy="227012"/>
          </a:xfrm>
          <a:prstGeom prst="rect">
            <a:avLst/>
          </a:prstGeom>
          <a:noFill/>
          <a:ln w="9525">
            <a:miter lim="800000"/>
            <a:headEnd/>
            <a:tailEnd/>
          </a:ln>
        </p:spPr>
      </p:pic>
      <p:pic>
        <p:nvPicPr>
          <p:cNvPr id="7208" name="Picture 57" hidden="1"/>
          <p:cNvPicPr preferRelativeResize="0">
            <a:picLocks noChangeArrowheads="1" noChangeShapeType="1"/>
          </p:cNvPicPr>
          <p:nvPr/>
        </p:nvPicPr>
        <p:blipFill>
          <a:blip r:embed="rId41">
            <a:extLst>
              <a:ext uri="{28A0092B-C50C-407E-A947-70E740481C1C}">
                <a14:useLocalDpi xmlns:a14="http://schemas.microsoft.com/office/drawing/2010/main" val="0"/>
              </a:ext>
            </a:extLst>
          </a:blip>
          <a:srcRect/>
          <a:stretch>
            <a:fillRect/>
          </a:stretch>
        </p:blipFill>
        <p:spPr bwMode="auto">
          <a:xfrm>
            <a:off x="852488" y="4095750"/>
            <a:ext cx="898525" cy="228600"/>
          </a:xfrm>
          <a:prstGeom prst="rect">
            <a:avLst/>
          </a:prstGeom>
          <a:noFill/>
          <a:ln w="9525">
            <a:miter lim="800000"/>
            <a:headEnd/>
            <a:tailEnd/>
          </a:ln>
        </p:spPr>
      </p:pic>
      <p:pic>
        <p:nvPicPr>
          <p:cNvPr id="7209" name="Picture 56" hidden="1"/>
          <p:cNvPicPr preferRelativeResize="0">
            <a:picLocks noChangeArrowheads="1" noChangeShapeType="1"/>
          </p:cNvPicPr>
          <p:nvPr/>
        </p:nvPicPr>
        <p:blipFill>
          <a:blip r:embed="rId42">
            <a:extLst>
              <a:ext uri="{28A0092B-C50C-407E-A947-70E740481C1C}">
                <a14:useLocalDpi xmlns:a14="http://schemas.microsoft.com/office/drawing/2010/main" val="0"/>
              </a:ext>
            </a:extLst>
          </a:blip>
          <a:srcRect/>
          <a:stretch>
            <a:fillRect/>
          </a:stretch>
        </p:blipFill>
        <p:spPr bwMode="auto">
          <a:xfrm>
            <a:off x="852488" y="4095750"/>
            <a:ext cx="898525" cy="228600"/>
          </a:xfrm>
          <a:prstGeom prst="rect">
            <a:avLst/>
          </a:prstGeom>
          <a:noFill/>
          <a:ln w="9525">
            <a:miter lim="800000"/>
            <a:headEnd/>
            <a:tailEnd/>
          </a:ln>
        </p:spPr>
      </p:pic>
      <p:pic>
        <p:nvPicPr>
          <p:cNvPr id="7210" name="Picture 55" hidden="1"/>
          <p:cNvPicPr preferRelativeResize="0">
            <a:picLocks noChangeArrowheads="1" noChangeShapeType="1"/>
          </p:cNvPicPr>
          <p:nvPr/>
        </p:nvPicPr>
        <p:blipFill>
          <a:blip r:embed="rId43">
            <a:extLst>
              <a:ext uri="{28A0092B-C50C-407E-A947-70E740481C1C}">
                <a14:useLocalDpi xmlns:a14="http://schemas.microsoft.com/office/drawing/2010/main" val="0"/>
              </a:ext>
            </a:extLst>
          </a:blip>
          <a:srcRect/>
          <a:stretch>
            <a:fillRect/>
          </a:stretch>
        </p:blipFill>
        <p:spPr bwMode="auto">
          <a:xfrm>
            <a:off x="852488" y="4286250"/>
            <a:ext cx="898525" cy="228600"/>
          </a:xfrm>
          <a:prstGeom prst="rect">
            <a:avLst/>
          </a:prstGeom>
          <a:noFill/>
          <a:ln w="9525">
            <a:miter lim="800000"/>
            <a:headEnd/>
            <a:tailEnd/>
          </a:ln>
        </p:spPr>
      </p:pic>
      <p:pic>
        <p:nvPicPr>
          <p:cNvPr id="7211" name="Picture 54" hidden="1"/>
          <p:cNvPicPr preferRelativeResize="0">
            <a:picLocks noChangeArrowheads="1" noChangeShapeType="1"/>
          </p:cNvPicPr>
          <p:nvPr/>
        </p:nvPicPr>
        <p:blipFill>
          <a:blip r:embed="rId44">
            <a:extLst>
              <a:ext uri="{28A0092B-C50C-407E-A947-70E740481C1C}">
                <a14:useLocalDpi xmlns:a14="http://schemas.microsoft.com/office/drawing/2010/main" val="0"/>
              </a:ext>
            </a:extLst>
          </a:blip>
          <a:srcRect/>
          <a:stretch>
            <a:fillRect/>
          </a:stretch>
        </p:blipFill>
        <p:spPr bwMode="auto">
          <a:xfrm>
            <a:off x="852488" y="4286250"/>
            <a:ext cx="898525" cy="228600"/>
          </a:xfrm>
          <a:prstGeom prst="rect">
            <a:avLst/>
          </a:prstGeom>
          <a:noFill/>
          <a:ln w="9525">
            <a:miter lim="800000"/>
            <a:headEnd/>
            <a:tailEnd/>
          </a:ln>
        </p:spPr>
      </p:pic>
      <p:pic>
        <p:nvPicPr>
          <p:cNvPr id="7212" name="Picture 53" hidden="1"/>
          <p:cNvPicPr preferRelativeResize="0">
            <a:picLocks noChangeArrowheads="1" noChangeShapeType="1"/>
          </p:cNvPicPr>
          <p:nvPr/>
        </p:nvPicPr>
        <p:blipFill>
          <a:blip r:embed="rId45">
            <a:extLst>
              <a:ext uri="{28A0092B-C50C-407E-A947-70E740481C1C}">
                <a14:useLocalDpi xmlns:a14="http://schemas.microsoft.com/office/drawing/2010/main" val="0"/>
              </a:ext>
            </a:extLst>
          </a:blip>
          <a:srcRect/>
          <a:stretch>
            <a:fillRect/>
          </a:stretch>
        </p:blipFill>
        <p:spPr bwMode="auto">
          <a:xfrm>
            <a:off x="852488" y="4476750"/>
            <a:ext cx="898525" cy="228600"/>
          </a:xfrm>
          <a:prstGeom prst="rect">
            <a:avLst/>
          </a:prstGeom>
          <a:noFill/>
          <a:ln w="9525">
            <a:miter lim="800000"/>
            <a:headEnd/>
            <a:tailEnd/>
          </a:ln>
        </p:spPr>
      </p:pic>
      <p:pic>
        <p:nvPicPr>
          <p:cNvPr id="7213" name="Picture 52" hidden="1"/>
          <p:cNvPicPr preferRelativeResize="0">
            <a:picLocks noChangeArrowheads="1" noChangeShapeType="1"/>
          </p:cNvPicPr>
          <p:nvPr/>
        </p:nvPicPr>
        <p:blipFill>
          <a:blip r:embed="rId46">
            <a:extLst>
              <a:ext uri="{28A0092B-C50C-407E-A947-70E740481C1C}">
                <a14:useLocalDpi xmlns:a14="http://schemas.microsoft.com/office/drawing/2010/main" val="0"/>
              </a:ext>
            </a:extLst>
          </a:blip>
          <a:srcRect/>
          <a:stretch>
            <a:fillRect/>
          </a:stretch>
        </p:blipFill>
        <p:spPr bwMode="auto">
          <a:xfrm>
            <a:off x="852488" y="4476750"/>
            <a:ext cx="898525" cy="228600"/>
          </a:xfrm>
          <a:prstGeom prst="rect">
            <a:avLst/>
          </a:prstGeom>
          <a:noFill/>
          <a:ln w="9525">
            <a:miter lim="800000"/>
            <a:headEnd/>
            <a:tailEnd/>
          </a:ln>
        </p:spPr>
      </p:pic>
      <p:pic>
        <p:nvPicPr>
          <p:cNvPr id="7214" name="Picture 51" hidden="1"/>
          <p:cNvPicPr preferRelativeResize="0">
            <a:picLocks noChangeArrowheads="1" noChangeShapeType="1"/>
          </p:cNvPicPr>
          <p:nvPr/>
        </p:nvPicPr>
        <p:blipFill>
          <a:blip r:embed="rId47">
            <a:extLst>
              <a:ext uri="{28A0092B-C50C-407E-A947-70E740481C1C}">
                <a14:useLocalDpi xmlns:a14="http://schemas.microsoft.com/office/drawing/2010/main" val="0"/>
              </a:ext>
            </a:extLst>
          </a:blip>
          <a:srcRect/>
          <a:stretch>
            <a:fillRect/>
          </a:stretch>
        </p:blipFill>
        <p:spPr bwMode="auto">
          <a:xfrm>
            <a:off x="852488" y="4667250"/>
            <a:ext cx="898525" cy="228600"/>
          </a:xfrm>
          <a:prstGeom prst="rect">
            <a:avLst/>
          </a:prstGeom>
          <a:noFill/>
          <a:ln w="9525">
            <a:miter lim="800000"/>
            <a:headEnd/>
            <a:tailEnd/>
          </a:ln>
        </p:spPr>
      </p:pic>
      <p:pic>
        <p:nvPicPr>
          <p:cNvPr id="7215" name="Picture 50" hidden="1"/>
          <p:cNvPicPr preferRelativeResize="0">
            <a:picLocks noChangeArrowheads="1" noChangeShapeType="1"/>
          </p:cNvPicPr>
          <p:nvPr/>
        </p:nvPicPr>
        <p:blipFill>
          <a:blip r:embed="rId48">
            <a:extLst>
              <a:ext uri="{28A0092B-C50C-407E-A947-70E740481C1C}">
                <a14:useLocalDpi xmlns:a14="http://schemas.microsoft.com/office/drawing/2010/main" val="0"/>
              </a:ext>
            </a:extLst>
          </a:blip>
          <a:srcRect/>
          <a:stretch>
            <a:fillRect/>
          </a:stretch>
        </p:blipFill>
        <p:spPr bwMode="auto">
          <a:xfrm>
            <a:off x="852488" y="4667250"/>
            <a:ext cx="898525" cy="228600"/>
          </a:xfrm>
          <a:prstGeom prst="rect">
            <a:avLst/>
          </a:prstGeom>
          <a:noFill/>
          <a:ln w="9525">
            <a:miter lim="800000"/>
            <a:headEnd/>
            <a:tailEnd/>
          </a:ln>
        </p:spPr>
      </p:pic>
      <p:pic>
        <p:nvPicPr>
          <p:cNvPr id="7216" name="Picture 49" hidden="1"/>
          <p:cNvPicPr preferRelativeResize="0">
            <a:picLocks noChangeArrowheads="1" noChangeShapeType="1"/>
          </p:cNvPicPr>
          <p:nvPr/>
        </p:nvPicPr>
        <p:blipFill>
          <a:blip r:embed="rId49">
            <a:extLst>
              <a:ext uri="{28A0092B-C50C-407E-A947-70E740481C1C}">
                <a14:useLocalDpi xmlns:a14="http://schemas.microsoft.com/office/drawing/2010/main" val="0"/>
              </a:ext>
            </a:extLst>
          </a:blip>
          <a:srcRect/>
          <a:stretch>
            <a:fillRect/>
          </a:stretch>
        </p:blipFill>
        <p:spPr bwMode="auto">
          <a:xfrm>
            <a:off x="852488" y="4857750"/>
            <a:ext cx="898525" cy="228600"/>
          </a:xfrm>
          <a:prstGeom prst="rect">
            <a:avLst/>
          </a:prstGeom>
          <a:noFill/>
          <a:ln w="9525">
            <a:miter lim="800000"/>
            <a:headEnd/>
            <a:tailEnd/>
          </a:ln>
        </p:spPr>
      </p:pic>
      <p:pic>
        <p:nvPicPr>
          <p:cNvPr id="7217" name="Picture 48" hidden="1"/>
          <p:cNvPicPr preferRelativeResize="0">
            <a:picLocks noChangeArrowheads="1" noChangeShapeType="1"/>
          </p:cNvPicPr>
          <p:nvPr/>
        </p:nvPicPr>
        <p:blipFill>
          <a:blip r:embed="rId50">
            <a:extLst>
              <a:ext uri="{28A0092B-C50C-407E-A947-70E740481C1C}">
                <a14:useLocalDpi xmlns:a14="http://schemas.microsoft.com/office/drawing/2010/main" val="0"/>
              </a:ext>
            </a:extLst>
          </a:blip>
          <a:srcRect/>
          <a:stretch>
            <a:fillRect/>
          </a:stretch>
        </p:blipFill>
        <p:spPr bwMode="auto">
          <a:xfrm>
            <a:off x="852488" y="4857750"/>
            <a:ext cx="898525" cy="228600"/>
          </a:xfrm>
          <a:prstGeom prst="rect">
            <a:avLst/>
          </a:prstGeom>
          <a:noFill/>
          <a:ln w="9525">
            <a:miter lim="800000"/>
            <a:headEnd/>
            <a:tailEnd/>
          </a:ln>
        </p:spPr>
      </p:pic>
      <p:pic>
        <p:nvPicPr>
          <p:cNvPr id="7218" name="Picture 47" hidden="1"/>
          <p:cNvPicPr preferRelativeResize="0">
            <a:picLocks noChangeArrowheads="1" noChangeShapeType="1"/>
          </p:cNvPicPr>
          <p:nvPr/>
        </p:nvPicPr>
        <p:blipFill>
          <a:blip r:embed="rId51">
            <a:extLst>
              <a:ext uri="{28A0092B-C50C-407E-A947-70E740481C1C}">
                <a14:useLocalDpi xmlns:a14="http://schemas.microsoft.com/office/drawing/2010/main" val="0"/>
              </a:ext>
            </a:extLst>
          </a:blip>
          <a:srcRect/>
          <a:stretch>
            <a:fillRect/>
          </a:stretch>
        </p:blipFill>
        <p:spPr bwMode="auto">
          <a:xfrm>
            <a:off x="852488" y="5048250"/>
            <a:ext cx="898525" cy="228600"/>
          </a:xfrm>
          <a:prstGeom prst="rect">
            <a:avLst/>
          </a:prstGeom>
          <a:noFill/>
          <a:ln w="9525">
            <a:miter lim="800000"/>
            <a:headEnd/>
            <a:tailEnd/>
          </a:ln>
        </p:spPr>
      </p:pic>
      <p:pic>
        <p:nvPicPr>
          <p:cNvPr id="7219" name="Picture 46" hidden="1"/>
          <p:cNvPicPr preferRelativeResize="0">
            <a:picLocks noChangeArrowheads="1" noChangeShapeType="1"/>
          </p:cNvPicPr>
          <p:nvPr/>
        </p:nvPicPr>
        <p:blipFill>
          <a:blip r:embed="rId52">
            <a:extLst>
              <a:ext uri="{28A0092B-C50C-407E-A947-70E740481C1C}">
                <a14:useLocalDpi xmlns:a14="http://schemas.microsoft.com/office/drawing/2010/main" val="0"/>
              </a:ext>
            </a:extLst>
          </a:blip>
          <a:srcRect/>
          <a:stretch>
            <a:fillRect/>
          </a:stretch>
        </p:blipFill>
        <p:spPr bwMode="auto">
          <a:xfrm>
            <a:off x="852488" y="5048250"/>
            <a:ext cx="898525" cy="228600"/>
          </a:xfrm>
          <a:prstGeom prst="rect">
            <a:avLst/>
          </a:prstGeom>
          <a:noFill/>
          <a:ln w="9525">
            <a:miter lim="800000"/>
            <a:headEnd/>
            <a:tailEnd/>
          </a:ln>
        </p:spPr>
      </p:pic>
      <p:pic>
        <p:nvPicPr>
          <p:cNvPr id="7220" name="Picture 45" hidden="1"/>
          <p:cNvPicPr preferRelativeResize="0">
            <a:picLocks noChangeArrowheads="1" noChangeShapeType="1"/>
          </p:cNvPicPr>
          <p:nvPr/>
        </p:nvPicPr>
        <p:blipFill>
          <a:blip r:embed="rId53">
            <a:extLst>
              <a:ext uri="{28A0092B-C50C-407E-A947-70E740481C1C}">
                <a14:useLocalDpi xmlns:a14="http://schemas.microsoft.com/office/drawing/2010/main" val="0"/>
              </a:ext>
            </a:extLst>
          </a:blip>
          <a:srcRect/>
          <a:stretch>
            <a:fillRect/>
          </a:stretch>
        </p:blipFill>
        <p:spPr bwMode="auto">
          <a:xfrm>
            <a:off x="852488" y="5238750"/>
            <a:ext cx="898525" cy="228600"/>
          </a:xfrm>
          <a:prstGeom prst="rect">
            <a:avLst/>
          </a:prstGeom>
          <a:noFill/>
          <a:ln w="9525">
            <a:miter lim="800000"/>
            <a:headEnd/>
            <a:tailEnd/>
          </a:ln>
        </p:spPr>
      </p:pic>
      <p:pic>
        <p:nvPicPr>
          <p:cNvPr id="7221" name="Picture 44" hidden="1"/>
          <p:cNvPicPr preferRelativeResize="0">
            <a:picLocks noChangeArrowheads="1" noChangeShapeType="1"/>
          </p:cNvPicPr>
          <p:nvPr/>
        </p:nvPicPr>
        <p:blipFill>
          <a:blip r:embed="rId54">
            <a:extLst>
              <a:ext uri="{28A0092B-C50C-407E-A947-70E740481C1C}">
                <a14:useLocalDpi xmlns:a14="http://schemas.microsoft.com/office/drawing/2010/main" val="0"/>
              </a:ext>
            </a:extLst>
          </a:blip>
          <a:srcRect/>
          <a:stretch>
            <a:fillRect/>
          </a:stretch>
        </p:blipFill>
        <p:spPr bwMode="auto">
          <a:xfrm>
            <a:off x="852488" y="5238750"/>
            <a:ext cx="898525" cy="228600"/>
          </a:xfrm>
          <a:prstGeom prst="rect">
            <a:avLst/>
          </a:prstGeom>
          <a:noFill/>
          <a:ln w="9525">
            <a:miter lim="800000"/>
            <a:headEnd/>
            <a:tailEnd/>
          </a:ln>
        </p:spPr>
      </p:pic>
      <p:pic>
        <p:nvPicPr>
          <p:cNvPr id="7222" name="Picture 43" hidden="1"/>
          <p:cNvPicPr preferRelativeResize="0">
            <a:picLocks noChangeArrowheads="1" noChangeShapeType="1"/>
          </p:cNvPicPr>
          <p:nvPr/>
        </p:nvPicPr>
        <p:blipFill>
          <a:blip r:embed="rId55">
            <a:extLst>
              <a:ext uri="{28A0092B-C50C-407E-A947-70E740481C1C}">
                <a14:useLocalDpi xmlns:a14="http://schemas.microsoft.com/office/drawing/2010/main" val="0"/>
              </a:ext>
            </a:extLst>
          </a:blip>
          <a:srcRect/>
          <a:stretch>
            <a:fillRect/>
          </a:stretch>
        </p:blipFill>
        <p:spPr bwMode="auto">
          <a:xfrm>
            <a:off x="852488" y="5429250"/>
            <a:ext cx="898525" cy="228600"/>
          </a:xfrm>
          <a:prstGeom prst="rect">
            <a:avLst/>
          </a:prstGeom>
          <a:noFill/>
          <a:ln w="9525">
            <a:miter lim="800000"/>
            <a:headEnd/>
            <a:tailEnd/>
          </a:ln>
        </p:spPr>
      </p:pic>
      <p:pic>
        <p:nvPicPr>
          <p:cNvPr id="7223" name="Picture 42" hidden="1"/>
          <p:cNvPicPr preferRelativeResize="0">
            <a:picLocks noChangeArrowheads="1" noChangeShapeType="1"/>
          </p:cNvPicPr>
          <p:nvPr/>
        </p:nvPicPr>
        <p:blipFill>
          <a:blip r:embed="rId56">
            <a:extLst>
              <a:ext uri="{28A0092B-C50C-407E-A947-70E740481C1C}">
                <a14:useLocalDpi xmlns:a14="http://schemas.microsoft.com/office/drawing/2010/main" val="0"/>
              </a:ext>
            </a:extLst>
          </a:blip>
          <a:srcRect/>
          <a:stretch>
            <a:fillRect/>
          </a:stretch>
        </p:blipFill>
        <p:spPr bwMode="auto">
          <a:xfrm>
            <a:off x="852488" y="5429250"/>
            <a:ext cx="898525" cy="228600"/>
          </a:xfrm>
          <a:prstGeom prst="rect">
            <a:avLst/>
          </a:prstGeom>
          <a:noFill/>
          <a:ln w="9525">
            <a:miter lim="800000"/>
            <a:headEnd/>
            <a:tailEnd/>
          </a:ln>
        </p:spPr>
      </p:pic>
      <p:pic>
        <p:nvPicPr>
          <p:cNvPr id="7224" name="Picture 41" hidden="1"/>
          <p:cNvPicPr preferRelativeResize="0">
            <a:picLocks noChangeArrowheads="1" noChangeShapeType="1"/>
          </p:cNvPicPr>
          <p:nvPr/>
        </p:nvPicPr>
        <p:blipFill>
          <a:blip r:embed="rId57">
            <a:extLst>
              <a:ext uri="{28A0092B-C50C-407E-A947-70E740481C1C}">
                <a14:useLocalDpi xmlns:a14="http://schemas.microsoft.com/office/drawing/2010/main" val="0"/>
              </a:ext>
            </a:extLst>
          </a:blip>
          <a:srcRect/>
          <a:stretch>
            <a:fillRect/>
          </a:stretch>
        </p:blipFill>
        <p:spPr bwMode="auto">
          <a:xfrm>
            <a:off x="852488" y="5619750"/>
            <a:ext cx="898525" cy="228600"/>
          </a:xfrm>
          <a:prstGeom prst="rect">
            <a:avLst/>
          </a:prstGeom>
          <a:noFill/>
          <a:ln w="9525">
            <a:miter lim="800000"/>
            <a:headEnd/>
            <a:tailEnd/>
          </a:ln>
        </p:spPr>
      </p:pic>
      <p:pic>
        <p:nvPicPr>
          <p:cNvPr id="7225" name="Picture 40" hidden="1"/>
          <p:cNvPicPr preferRelativeResize="0">
            <a:picLocks noChangeArrowheads="1" noChangeShapeType="1"/>
          </p:cNvPicPr>
          <p:nvPr/>
        </p:nvPicPr>
        <p:blipFill>
          <a:blip r:embed="rId58">
            <a:extLst>
              <a:ext uri="{28A0092B-C50C-407E-A947-70E740481C1C}">
                <a14:useLocalDpi xmlns:a14="http://schemas.microsoft.com/office/drawing/2010/main" val="0"/>
              </a:ext>
            </a:extLst>
          </a:blip>
          <a:srcRect/>
          <a:stretch>
            <a:fillRect/>
          </a:stretch>
        </p:blipFill>
        <p:spPr bwMode="auto">
          <a:xfrm>
            <a:off x="852488" y="5619750"/>
            <a:ext cx="898525" cy="228600"/>
          </a:xfrm>
          <a:prstGeom prst="rect">
            <a:avLst/>
          </a:prstGeom>
          <a:noFill/>
          <a:ln w="9525">
            <a:miter lim="800000"/>
            <a:headEnd/>
            <a:tailEnd/>
          </a:ln>
        </p:spPr>
      </p:pic>
      <p:pic>
        <p:nvPicPr>
          <p:cNvPr id="7226" name="Picture 39" hidden="1"/>
          <p:cNvPicPr preferRelativeResize="0">
            <a:picLocks noChangeArrowheads="1" noChangeShapeType="1"/>
          </p:cNvPicPr>
          <p:nvPr/>
        </p:nvPicPr>
        <p:blipFill>
          <a:blip r:embed="rId59">
            <a:extLst>
              <a:ext uri="{28A0092B-C50C-407E-A947-70E740481C1C}">
                <a14:useLocalDpi xmlns:a14="http://schemas.microsoft.com/office/drawing/2010/main" val="0"/>
              </a:ext>
            </a:extLst>
          </a:blip>
          <a:srcRect/>
          <a:stretch>
            <a:fillRect/>
          </a:stretch>
        </p:blipFill>
        <p:spPr bwMode="auto">
          <a:xfrm>
            <a:off x="852488" y="5810250"/>
            <a:ext cx="898525" cy="228600"/>
          </a:xfrm>
          <a:prstGeom prst="rect">
            <a:avLst/>
          </a:prstGeom>
          <a:noFill/>
          <a:ln w="9525">
            <a:miter lim="800000"/>
            <a:headEnd/>
            <a:tailEnd/>
          </a:ln>
        </p:spPr>
      </p:pic>
      <p:pic>
        <p:nvPicPr>
          <p:cNvPr id="7227" name="Picture 38" hidden="1"/>
          <p:cNvPicPr preferRelativeResize="0">
            <a:picLocks noChangeArrowheads="1" noChangeShapeType="1"/>
          </p:cNvPicPr>
          <p:nvPr/>
        </p:nvPicPr>
        <p:blipFill>
          <a:blip r:embed="rId60">
            <a:extLst>
              <a:ext uri="{28A0092B-C50C-407E-A947-70E740481C1C}">
                <a14:useLocalDpi xmlns:a14="http://schemas.microsoft.com/office/drawing/2010/main" val="0"/>
              </a:ext>
            </a:extLst>
          </a:blip>
          <a:srcRect/>
          <a:stretch>
            <a:fillRect/>
          </a:stretch>
        </p:blipFill>
        <p:spPr bwMode="auto">
          <a:xfrm>
            <a:off x="852488" y="5810250"/>
            <a:ext cx="898525" cy="228600"/>
          </a:xfrm>
          <a:prstGeom prst="rect">
            <a:avLst/>
          </a:prstGeom>
          <a:noFill/>
          <a:ln w="9525">
            <a:miter lim="800000"/>
            <a:headEnd/>
            <a:tailEnd/>
          </a:ln>
        </p:spPr>
      </p:pic>
      <p:pic>
        <p:nvPicPr>
          <p:cNvPr id="7228" name="Picture 37" hidden="1"/>
          <p:cNvPicPr preferRelativeResize="0">
            <a:picLocks noChangeArrowheads="1" noChangeShapeType="1"/>
          </p:cNvPicPr>
          <p:nvPr/>
        </p:nvPicPr>
        <p:blipFill>
          <a:blip r:embed="rId61">
            <a:extLst>
              <a:ext uri="{28A0092B-C50C-407E-A947-70E740481C1C}">
                <a14:useLocalDpi xmlns:a14="http://schemas.microsoft.com/office/drawing/2010/main" val="0"/>
              </a:ext>
            </a:extLst>
          </a:blip>
          <a:srcRect/>
          <a:stretch>
            <a:fillRect/>
          </a:stretch>
        </p:blipFill>
        <p:spPr bwMode="auto">
          <a:xfrm>
            <a:off x="852488" y="6000750"/>
            <a:ext cx="898525" cy="228600"/>
          </a:xfrm>
          <a:prstGeom prst="rect">
            <a:avLst/>
          </a:prstGeom>
          <a:noFill/>
          <a:ln w="9525">
            <a:miter lim="800000"/>
            <a:headEnd/>
            <a:tailEnd/>
          </a:ln>
        </p:spPr>
      </p:pic>
      <p:pic>
        <p:nvPicPr>
          <p:cNvPr id="7229" name="Picture 36" hidden="1"/>
          <p:cNvPicPr preferRelativeResize="0">
            <a:picLocks noChangeArrowheads="1" noChangeShapeType="1"/>
          </p:cNvPicPr>
          <p:nvPr/>
        </p:nvPicPr>
        <p:blipFill>
          <a:blip r:embed="rId62">
            <a:extLst>
              <a:ext uri="{28A0092B-C50C-407E-A947-70E740481C1C}">
                <a14:useLocalDpi xmlns:a14="http://schemas.microsoft.com/office/drawing/2010/main" val="0"/>
              </a:ext>
            </a:extLst>
          </a:blip>
          <a:srcRect/>
          <a:stretch>
            <a:fillRect/>
          </a:stretch>
        </p:blipFill>
        <p:spPr bwMode="auto">
          <a:xfrm>
            <a:off x="852488" y="6000750"/>
            <a:ext cx="898525" cy="228600"/>
          </a:xfrm>
          <a:prstGeom prst="rect">
            <a:avLst/>
          </a:prstGeom>
          <a:noFill/>
          <a:ln w="9525">
            <a:miter lim="800000"/>
            <a:headEnd/>
            <a:tailEnd/>
          </a:ln>
        </p:spPr>
      </p:pic>
      <p:graphicFrame>
        <p:nvGraphicFramePr>
          <p:cNvPr id="3" name="Tabulka 2"/>
          <p:cNvGraphicFramePr>
            <a:graphicFrameLocks noGrp="1"/>
          </p:cNvGraphicFramePr>
          <p:nvPr>
            <p:extLst>
              <p:ext uri="{D42A27DB-BD31-4B8C-83A1-F6EECF244321}">
                <p14:modId xmlns:p14="http://schemas.microsoft.com/office/powerpoint/2010/main" val="3665377428"/>
              </p:ext>
            </p:extLst>
          </p:nvPr>
        </p:nvGraphicFramePr>
        <p:xfrm>
          <a:off x="5616600" y="871364"/>
          <a:ext cx="4464496" cy="2532112"/>
        </p:xfrm>
        <a:graphic>
          <a:graphicData uri="http://schemas.openxmlformats.org/drawingml/2006/table">
            <a:tbl>
              <a:tblPr/>
              <a:tblGrid>
                <a:gridCol w="223061">
                  <a:extLst>
                    <a:ext uri="{9D8B030D-6E8A-4147-A177-3AD203B41FA5}">
                      <a16:colId xmlns:a16="http://schemas.microsoft.com/office/drawing/2014/main" val="1437440096"/>
                    </a:ext>
                  </a:extLst>
                </a:gridCol>
                <a:gridCol w="262425">
                  <a:extLst>
                    <a:ext uri="{9D8B030D-6E8A-4147-A177-3AD203B41FA5}">
                      <a16:colId xmlns:a16="http://schemas.microsoft.com/office/drawing/2014/main" val="1130001995"/>
                    </a:ext>
                  </a:extLst>
                </a:gridCol>
                <a:gridCol w="1761524">
                  <a:extLst>
                    <a:ext uri="{9D8B030D-6E8A-4147-A177-3AD203B41FA5}">
                      <a16:colId xmlns:a16="http://schemas.microsoft.com/office/drawing/2014/main" val="522000183"/>
                    </a:ext>
                  </a:extLst>
                </a:gridCol>
                <a:gridCol w="236182">
                  <a:extLst>
                    <a:ext uri="{9D8B030D-6E8A-4147-A177-3AD203B41FA5}">
                      <a16:colId xmlns:a16="http://schemas.microsoft.com/office/drawing/2014/main" val="140394842"/>
                    </a:ext>
                  </a:extLst>
                </a:gridCol>
                <a:gridCol w="186977">
                  <a:extLst>
                    <a:ext uri="{9D8B030D-6E8A-4147-A177-3AD203B41FA5}">
                      <a16:colId xmlns:a16="http://schemas.microsoft.com/office/drawing/2014/main" val="2689577919"/>
                    </a:ext>
                  </a:extLst>
                </a:gridCol>
                <a:gridCol w="186977">
                  <a:extLst>
                    <a:ext uri="{9D8B030D-6E8A-4147-A177-3AD203B41FA5}">
                      <a16:colId xmlns:a16="http://schemas.microsoft.com/office/drawing/2014/main" val="978958119"/>
                    </a:ext>
                  </a:extLst>
                </a:gridCol>
                <a:gridCol w="186977">
                  <a:extLst>
                    <a:ext uri="{9D8B030D-6E8A-4147-A177-3AD203B41FA5}">
                      <a16:colId xmlns:a16="http://schemas.microsoft.com/office/drawing/2014/main" val="4053956845"/>
                    </a:ext>
                  </a:extLst>
                </a:gridCol>
                <a:gridCol w="249304">
                  <a:extLst>
                    <a:ext uri="{9D8B030D-6E8A-4147-A177-3AD203B41FA5}">
                      <a16:colId xmlns:a16="http://schemas.microsoft.com/office/drawing/2014/main" val="4101309032"/>
                    </a:ext>
                  </a:extLst>
                </a:gridCol>
                <a:gridCol w="669182">
                  <a:extLst>
                    <a:ext uri="{9D8B030D-6E8A-4147-A177-3AD203B41FA5}">
                      <a16:colId xmlns:a16="http://schemas.microsoft.com/office/drawing/2014/main" val="1539166376"/>
                    </a:ext>
                  </a:extLst>
                </a:gridCol>
                <a:gridCol w="226341">
                  <a:extLst>
                    <a:ext uri="{9D8B030D-6E8A-4147-A177-3AD203B41FA5}">
                      <a16:colId xmlns:a16="http://schemas.microsoft.com/office/drawing/2014/main" val="763478259"/>
                    </a:ext>
                  </a:extLst>
                </a:gridCol>
                <a:gridCol w="275546">
                  <a:extLst>
                    <a:ext uri="{9D8B030D-6E8A-4147-A177-3AD203B41FA5}">
                      <a16:colId xmlns:a16="http://schemas.microsoft.com/office/drawing/2014/main" val="3178280303"/>
                    </a:ext>
                  </a:extLst>
                </a:gridCol>
              </a:tblGrid>
              <a:tr h="190500">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2604053244"/>
                  </a:ext>
                </a:extLst>
              </a:tr>
              <a:tr h="190500">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gridSpan="9">
                  <a:txBody>
                    <a:bodyPr/>
                    <a:lstStyle/>
                    <a:p>
                      <a:pPr algn="ctr" fontAlgn="ctr"/>
                      <a:r>
                        <a:rPr lang="cs-CZ" sz="900" b="1" i="0" u="none" strike="noStrike">
                          <a:solidFill>
                            <a:srgbClr val="0000CC"/>
                          </a:solidFill>
                          <a:effectLst/>
                          <a:latin typeface="Calibri" panose="020F0502020204030204" pitchFamily="34" charset="0"/>
                        </a:rPr>
                        <a:t>Ústecký přebor starších žáků 2017/2018 po 9.odehraných kolech</a:t>
                      </a:r>
                    </a:p>
                  </a:txBody>
                  <a:tcPr marL="9525" marR="9525" marT="9525" marB="0" anchor="ctr">
                    <a:lnL>
                      <a:noFill/>
                    </a:lnL>
                    <a:lnR>
                      <a:noFill/>
                    </a:lnR>
                    <a:lnT>
                      <a:noFill/>
                    </a:lnT>
                    <a:lnB>
                      <a:noFill/>
                    </a:lnB>
                    <a:solidFill>
                      <a:srgbClr val="D9D9D9"/>
                    </a:solidFill>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784623367"/>
                  </a:ext>
                </a:extLst>
              </a:tr>
              <a:tr h="190500">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ctr" fontAlgn="ctr"/>
                      <a:r>
                        <a:rPr lang="cs-CZ" sz="800" b="1" i="0" u="none" strike="noStrike">
                          <a:solidFill>
                            <a:srgbClr val="000000"/>
                          </a:solidFill>
                          <a:effectLst/>
                          <a:latin typeface="Arial" panose="020B0604020202020204" pitchFamily="34" charset="0"/>
                        </a:rPr>
                        <a:t>1.</a:t>
                      </a:r>
                    </a:p>
                  </a:txBody>
                  <a:tcPr marL="9525" marR="9525" marT="9525" marB="0" anchor="ctr">
                    <a:lnL>
                      <a:noFill/>
                    </a:lnL>
                    <a:lnR>
                      <a:noFill/>
                    </a:lnR>
                    <a:lnT>
                      <a:noFill/>
                    </a:lnT>
                    <a:lnB>
                      <a:noFill/>
                    </a:lnB>
                    <a:solidFill>
                      <a:srgbClr val="CCFFFF"/>
                    </a:solidFill>
                  </a:tcPr>
                </a:tc>
                <a:tc>
                  <a:txBody>
                    <a:bodyPr/>
                    <a:lstStyle/>
                    <a:p>
                      <a:pPr algn="l" fontAlgn="ctr"/>
                      <a:r>
                        <a:rPr lang="cs-CZ" sz="800" b="1" i="0" u="none" strike="noStrike">
                          <a:solidFill>
                            <a:srgbClr val="000000"/>
                          </a:solidFill>
                          <a:effectLst/>
                          <a:latin typeface="Arial" panose="020B0604020202020204" pitchFamily="34" charset="0"/>
                        </a:rPr>
                        <a:t>TJ Krupka</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effectLst/>
                          <a:latin typeface="Arial" panose="020B0604020202020204" pitchFamily="34" charset="0"/>
                        </a:rPr>
                        <a:t>9</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effectLst/>
                          <a:latin typeface="Arial" panose="020B0604020202020204" pitchFamily="34" charset="0"/>
                        </a:rPr>
                        <a:t>8</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effectLst/>
                          <a:latin typeface="Arial" panose="020B0604020202020204" pitchFamily="34" charset="0"/>
                        </a:rPr>
                        <a:t>1</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effectLst/>
                          <a:latin typeface="Calibri" panose="020F0502020204030204" pitchFamily="34" charset="0"/>
                        </a:rPr>
                        <a:t>80:12</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effectLst/>
                          <a:latin typeface="Arial" panose="020B0604020202020204" pitchFamily="34" charset="0"/>
                        </a:rPr>
                        <a:t>24</a:t>
                      </a:r>
                    </a:p>
                  </a:txBody>
                  <a:tcPr marL="9525" marR="9525" marT="9525" marB="0" anchor="ctr">
                    <a:lnL>
                      <a:noFill/>
                    </a:lnL>
                    <a:lnR>
                      <a:noFill/>
                    </a:lnR>
                    <a:lnT>
                      <a:noFill/>
                    </a:lnT>
                    <a:lnB>
                      <a:noFill/>
                    </a:lnB>
                    <a:solidFill>
                      <a:srgbClr val="CCFFFF"/>
                    </a:solidFill>
                  </a:tcPr>
                </a:tc>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2236987551"/>
                  </a:ext>
                </a:extLst>
              </a:tr>
              <a:tr h="190500">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ctr" fontAlgn="ctr"/>
                      <a:r>
                        <a:rPr lang="cs-CZ" sz="800" b="1" i="0" u="none" strike="noStrike">
                          <a:solidFill>
                            <a:srgbClr val="000000"/>
                          </a:solidFill>
                          <a:effectLst/>
                          <a:latin typeface="Arial" panose="020B0604020202020204" pitchFamily="34" charset="0"/>
                        </a:rPr>
                        <a:t>2.</a:t>
                      </a:r>
                    </a:p>
                  </a:txBody>
                  <a:tcPr marL="9525" marR="9525" marT="9525" marB="0" anchor="ctr">
                    <a:lnL>
                      <a:noFill/>
                    </a:lnL>
                    <a:lnR>
                      <a:noFill/>
                    </a:lnR>
                    <a:lnT>
                      <a:noFill/>
                    </a:lnT>
                    <a:lnB>
                      <a:noFill/>
                    </a:lnB>
                    <a:solidFill>
                      <a:srgbClr val="99FF99"/>
                    </a:solidFill>
                  </a:tcPr>
                </a:tc>
                <a:tc>
                  <a:txBody>
                    <a:bodyPr/>
                    <a:lstStyle/>
                    <a:p>
                      <a:pPr algn="l" fontAlgn="ctr"/>
                      <a:r>
                        <a:rPr lang="cs-CZ" sz="800" b="1" i="0" u="none" strike="noStrike">
                          <a:solidFill>
                            <a:srgbClr val="000000"/>
                          </a:solidFill>
                          <a:effectLst/>
                          <a:latin typeface="Arial" panose="020B0604020202020204" pitchFamily="34" charset="0"/>
                        </a:rPr>
                        <a:t>FK Junior Děčín</a:t>
                      </a:r>
                    </a:p>
                  </a:txBody>
                  <a:tcPr marL="9525" marR="9525" marT="9525" marB="0" anchor="ctr">
                    <a:lnL>
                      <a:noFill/>
                    </a:lnL>
                    <a:lnR>
                      <a:noFill/>
                    </a:lnR>
                    <a:lnT>
                      <a:noFill/>
                    </a:lnT>
                    <a:lnB>
                      <a:noFill/>
                    </a:lnB>
                    <a:solidFill>
                      <a:srgbClr val="99FF99"/>
                    </a:solidFill>
                  </a:tcPr>
                </a:tc>
                <a:tc>
                  <a:txBody>
                    <a:bodyPr/>
                    <a:lstStyle/>
                    <a:p>
                      <a:pPr algn="ctr" fontAlgn="ctr"/>
                      <a:r>
                        <a:rPr lang="cs-CZ" sz="800" b="1" i="0" u="none" strike="noStrike">
                          <a:solidFill>
                            <a:srgbClr val="000000"/>
                          </a:solidFill>
                          <a:effectLst/>
                          <a:latin typeface="Arial" panose="020B0604020202020204" pitchFamily="34" charset="0"/>
                        </a:rPr>
                        <a:t>9</a:t>
                      </a:r>
                    </a:p>
                  </a:txBody>
                  <a:tcPr marL="9525" marR="9525" marT="9525" marB="0" anchor="ctr">
                    <a:lnL>
                      <a:noFill/>
                    </a:lnL>
                    <a:lnR>
                      <a:noFill/>
                    </a:lnR>
                    <a:lnT>
                      <a:noFill/>
                    </a:lnT>
                    <a:lnB>
                      <a:noFill/>
                    </a:lnB>
                    <a:solidFill>
                      <a:srgbClr val="99FF99"/>
                    </a:solidFill>
                  </a:tcPr>
                </a:tc>
                <a:tc>
                  <a:txBody>
                    <a:bodyPr/>
                    <a:lstStyle/>
                    <a:p>
                      <a:pPr algn="ctr" fontAlgn="ctr"/>
                      <a:r>
                        <a:rPr lang="cs-CZ" sz="800" b="1" i="0" u="none" strike="noStrike">
                          <a:solidFill>
                            <a:srgbClr val="000000"/>
                          </a:solidFill>
                          <a:effectLst/>
                          <a:latin typeface="Arial" panose="020B0604020202020204" pitchFamily="34" charset="0"/>
                        </a:rPr>
                        <a:t>7</a:t>
                      </a:r>
                    </a:p>
                  </a:txBody>
                  <a:tcPr marL="9525" marR="9525" marT="9525" marB="0" anchor="ctr">
                    <a:lnL>
                      <a:noFill/>
                    </a:lnL>
                    <a:lnR>
                      <a:noFill/>
                    </a:lnR>
                    <a:lnT>
                      <a:noFill/>
                    </a:lnT>
                    <a:lnB>
                      <a:noFill/>
                    </a:lnB>
                    <a:solidFill>
                      <a:srgbClr val="99FF99"/>
                    </a:solidFill>
                  </a:tcPr>
                </a:tc>
                <a:tc>
                  <a:txBody>
                    <a:bodyPr/>
                    <a:lstStyle/>
                    <a:p>
                      <a:pPr algn="ctr" fontAlgn="ctr"/>
                      <a:r>
                        <a:rPr lang="cs-CZ" sz="800" b="1" i="0" u="none" strike="noStrike">
                          <a:solidFill>
                            <a:srgbClr val="000000"/>
                          </a:solidFill>
                          <a:effectLst/>
                          <a:latin typeface="Arial" panose="020B0604020202020204" pitchFamily="34" charset="0"/>
                        </a:rPr>
                        <a:t>1</a:t>
                      </a:r>
                    </a:p>
                  </a:txBody>
                  <a:tcPr marL="9525" marR="9525" marT="9525" marB="0" anchor="ctr">
                    <a:lnL>
                      <a:noFill/>
                    </a:lnL>
                    <a:lnR>
                      <a:noFill/>
                    </a:lnR>
                    <a:lnT>
                      <a:noFill/>
                    </a:lnT>
                    <a:lnB>
                      <a:noFill/>
                    </a:lnB>
                    <a:solidFill>
                      <a:srgbClr val="99FF99"/>
                    </a:solidFill>
                  </a:tcPr>
                </a:tc>
                <a:tc>
                  <a:txBody>
                    <a:bodyPr/>
                    <a:lstStyle/>
                    <a:p>
                      <a:pPr algn="ctr" fontAlgn="ctr"/>
                      <a:r>
                        <a:rPr lang="cs-CZ" sz="8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99FF99"/>
                    </a:solidFill>
                  </a:tcPr>
                </a:tc>
                <a:tc>
                  <a:txBody>
                    <a:bodyPr/>
                    <a:lstStyle/>
                    <a:p>
                      <a:pPr algn="ctr" fontAlgn="ctr"/>
                      <a:r>
                        <a:rPr lang="cs-CZ" sz="800" b="1" i="0" u="none" strike="noStrike">
                          <a:solidFill>
                            <a:srgbClr val="000000"/>
                          </a:solidFill>
                          <a:effectLst/>
                          <a:latin typeface="Arial" panose="020B0604020202020204" pitchFamily="34" charset="0"/>
                        </a:rPr>
                        <a:t>1</a:t>
                      </a:r>
                    </a:p>
                  </a:txBody>
                  <a:tcPr marL="9525" marR="9525" marT="9525" marB="0" anchor="ctr">
                    <a:lnL>
                      <a:noFill/>
                    </a:lnL>
                    <a:lnR>
                      <a:noFill/>
                    </a:lnR>
                    <a:lnT>
                      <a:noFill/>
                    </a:lnT>
                    <a:lnB>
                      <a:noFill/>
                    </a:lnB>
                    <a:solidFill>
                      <a:srgbClr val="99FF99"/>
                    </a:solidFill>
                  </a:tcPr>
                </a:tc>
                <a:tc>
                  <a:txBody>
                    <a:bodyPr/>
                    <a:lstStyle/>
                    <a:p>
                      <a:pPr algn="ctr" fontAlgn="ctr"/>
                      <a:r>
                        <a:rPr lang="cs-CZ" sz="800" b="1" i="0" u="none" strike="noStrike">
                          <a:solidFill>
                            <a:srgbClr val="000000"/>
                          </a:solidFill>
                          <a:effectLst/>
                          <a:latin typeface="Calibri" panose="020F0502020204030204" pitchFamily="34" charset="0"/>
                        </a:rPr>
                        <a:t>71:10</a:t>
                      </a:r>
                    </a:p>
                  </a:txBody>
                  <a:tcPr marL="9525" marR="9525" marT="9525" marB="0" anchor="ctr">
                    <a:lnL>
                      <a:noFill/>
                    </a:lnL>
                    <a:lnR>
                      <a:noFill/>
                    </a:lnR>
                    <a:lnT>
                      <a:noFill/>
                    </a:lnT>
                    <a:lnB>
                      <a:noFill/>
                    </a:lnB>
                    <a:solidFill>
                      <a:srgbClr val="99FF99"/>
                    </a:solidFill>
                  </a:tcPr>
                </a:tc>
                <a:tc>
                  <a:txBody>
                    <a:bodyPr/>
                    <a:lstStyle/>
                    <a:p>
                      <a:pPr algn="ctr" fontAlgn="ctr"/>
                      <a:r>
                        <a:rPr lang="cs-CZ" sz="800" b="1" i="0" u="none" strike="noStrike">
                          <a:solidFill>
                            <a:srgbClr val="000000"/>
                          </a:solidFill>
                          <a:effectLst/>
                          <a:latin typeface="Arial" panose="020B0604020202020204" pitchFamily="34" charset="0"/>
                        </a:rPr>
                        <a:t>23</a:t>
                      </a:r>
                    </a:p>
                  </a:txBody>
                  <a:tcPr marL="9525" marR="9525" marT="9525" marB="0" anchor="ctr">
                    <a:lnL>
                      <a:noFill/>
                    </a:lnL>
                    <a:lnR>
                      <a:noFill/>
                    </a:lnR>
                    <a:lnT>
                      <a:noFill/>
                    </a:lnT>
                    <a:lnB>
                      <a:noFill/>
                    </a:lnB>
                    <a:solidFill>
                      <a:srgbClr val="99FF99"/>
                    </a:solidFill>
                  </a:tcPr>
                </a:tc>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608431587"/>
                  </a:ext>
                </a:extLst>
              </a:tr>
              <a:tr h="246112">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ctr" fontAlgn="ctr"/>
                      <a:r>
                        <a:rPr lang="cs-CZ" sz="800" b="1" i="0" u="none" strike="noStrike">
                          <a:solidFill>
                            <a:srgbClr val="000000"/>
                          </a:solidFill>
                          <a:effectLst/>
                          <a:latin typeface="Arial" panose="020B0604020202020204" pitchFamily="34" charset="0"/>
                        </a:rPr>
                        <a:t>3.</a:t>
                      </a:r>
                    </a:p>
                  </a:txBody>
                  <a:tcPr marL="9525" marR="9525" marT="9525" marB="0" anchor="ctr">
                    <a:lnL>
                      <a:noFill/>
                    </a:lnL>
                    <a:lnR>
                      <a:noFill/>
                    </a:lnR>
                    <a:lnT>
                      <a:noFill/>
                    </a:lnT>
                    <a:lnB>
                      <a:noFill/>
                    </a:lnB>
                    <a:solidFill>
                      <a:srgbClr val="CCFFFF"/>
                    </a:solidFill>
                  </a:tcPr>
                </a:tc>
                <a:tc>
                  <a:txBody>
                    <a:bodyPr/>
                    <a:lstStyle/>
                    <a:p>
                      <a:pPr algn="l" fontAlgn="ctr"/>
                      <a:r>
                        <a:rPr lang="cs-CZ" sz="800" b="1" i="0" u="none" strike="noStrike">
                          <a:solidFill>
                            <a:srgbClr val="000000"/>
                          </a:solidFill>
                          <a:effectLst/>
                          <a:latin typeface="Arial" panose="020B0604020202020204" pitchFamily="34" charset="0"/>
                        </a:rPr>
                        <a:t>ASK Lovosice</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effectLst/>
                          <a:latin typeface="Arial" panose="020B0604020202020204" pitchFamily="34" charset="0"/>
                        </a:rPr>
                        <a:t>9</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effectLst/>
                          <a:latin typeface="Arial" panose="020B0604020202020204" pitchFamily="34" charset="0"/>
                        </a:rPr>
                        <a:t>7</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effectLst/>
                          <a:latin typeface="Arial" panose="020B0604020202020204" pitchFamily="34" charset="0"/>
                        </a:rPr>
                        <a:t>1</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effectLst/>
                          <a:latin typeface="Arial" panose="020B0604020202020204" pitchFamily="34" charset="0"/>
                        </a:rPr>
                        <a:t>1</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effectLst/>
                          <a:latin typeface="Calibri" panose="020F0502020204030204" pitchFamily="34" charset="0"/>
                        </a:rPr>
                        <a:t>44:12</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effectLst/>
                          <a:latin typeface="Arial" panose="020B0604020202020204" pitchFamily="34" charset="0"/>
                        </a:rPr>
                        <a:t>22</a:t>
                      </a:r>
                    </a:p>
                  </a:txBody>
                  <a:tcPr marL="9525" marR="9525" marT="9525" marB="0" anchor="ctr">
                    <a:lnL>
                      <a:noFill/>
                    </a:lnL>
                    <a:lnR>
                      <a:noFill/>
                    </a:lnR>
                    <a:lnT>
                      <a:noFill/>
                    </a:lnT>
                    <a:lnB>
                      <a:noFill/>
                    </a:lnB>
                    <a:solidFill>
                      <a:srgbClr val="CCFFFF"/>
                    </a:solidFill>
                  </a:tcPr>
                </a:tc>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681498096"/>
                  </a:ext>
                </a:extLst>
              </a:tr>
              <a:tr h="190500">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ctr" fontAlgn="ctr"/>
                      <a:r>
                        <a:rPr lang="cs-CZ" sz="1000" b="1" i="0" u="none" strike="noStrike">
                          <a:solidFill>
                            <a:srgbClr val="FF0066"/>
                          </a:solidFill>
                          <a:effectLst/>
                          <a:latin typeface="Arial" panose="020B0604020202020204" pitchFamily="34" charset="0"/>
                        </a:rPr>
                        <a:t>4.</a:t>
                      </a:r>
                    </a:p>
                  </a:txBody>
                  <a:tcPr marL="9525" marR="9525" marT="9525" marB="0" anchor="ctr">
                    <a:lnL>
                      <a:noFill/>
                    </a:lnL>
                    <a:lnR>
                      <a:noFill/>
                    </a:lnR>
                    <a:lnT>
                      <a:noFill/>
                    </a:lnT>
                    <a:lnB>
                      <a:noFill/>
                    </a:lnB>
                    <a:solidFill>
                      <a:srgbClr val="99FF99"/>
                    </a:solidFill>
                  </a:tcPr>
                </a:tc>
                <a:tc>
                  <a:txBody>
                    <a:bodyPr/>
                    <a:lstStyle/>
                    <a:p>
                      <a:pPr algn="l" fontAlgn="ctr"/>
                      <a:r>
                        <a:rPr lang="cs-CZ" sz="1000" b="1" i="0" u="none" strike="noStrike">
                          <a:solidFill>
                            <a:srgbClr val="FF0066"/>
                          </a:solidFill>
                          <a:effectLst/>
                          <a:latin typeface="Arial" panose="020B0604020202020204" pitchFamily="34" charset="0"/>
                        </a:rPr>
                        <a:t>SK Štětí, z.s.</a:t>
                      </a:r>
                    </a:p>
                  </a:txBody>
                  <a:tcPr marL="9525" marR="9525" marT="9525" marB="0" anchor="ctr">
                    <a:lnL>
                      <a:noFill/>
                    </a:lnL>
                    <a:lnR>
                      <a:noFill/>
                    </a:lnR>
                    <a:lnT>
                      <a:noFill/>
                    </a:lnT>
                    <a:lnB>
                      <a:noFill/>
                    </a:lnB>
                    <a:solidFill>
                      <a:srgbClr val="99FF99"/>
                    </a:solidFill>
                  </a:tcPr>
                </a:tc>
                <a:tc>
                  <a:txBody>
                    <a:bodyPr/>
                    <a:lstStyle/>
                    <a:p>
                      <a:pPr algn="ctr" fontAlgn="ctr"/>
                      <a:r>
                        <a:rPr lang="cs-CZ" sz="1000" b="1" i="0" u="none" strike="noStrike">
                          <a:solidFill>
                            <a:srgbClr val="FF0066"/>
                          </a:solidFill>
                          <a:effectLst/>
                          <a:latin typeface="Arial" panose="020B0604020202020204" pitchFamily="34" charset="0"/>
                        </a:rPr>
                        <a:t>9</a:t>
                      </a:r>
                    </a:p>
                  </a:txBody>
                  <a:tcPr marL="9525" marR="9525" marT="9525" marB="0" anchor="ctr">
                    <a:lnL>
                      <a:noFill/>
                    </a:lnL>
                    <a:lnR>
                      <a:noFill/>
                    </a:lnR>
                    <a:lnT>
                      <a:noFill/>
                    </a:lnT>
                    <a:lnB>
                      <a:noFill/>
                    </a:lnB>
                    <a:solidFill>
                      <a:srgbClr val="99FF99"/>
                    </a:solidFill>
                  </a:tcPr>
                </a:tc>
                <a:tc>
                  <a:txBody>
                    <a:bodyPr/>
                    <a:lstStyle/>
                    <a:p>
                      <a:pPr algn="ctr" fontAlgn="ctr"/>
                      <a:r>
                        <a:rPr lang="cs-CZ" sz="1000" b="1" i="0" u="none" strike="noStrike">
                          <a:solidFill>
                            <a:srgbClr val="FF0066"/>
                          </a:solidFill>
                          <a:effectLst/>
                          <a:latin typeface="Arial" panose="020B0604020202020204" pitchFamily="34" charset="0"/>
                        </a:rPr>
                        <a:t>6</a:t>
                      </a:r>
                    </a:p>
                  </a:txBody>
                  <a:tcPr marL="9525" marR="9525" marT="9525" marB="0" anchor="ctr">
                    <a:lnL>
                      <a:noFill/>
                    </a:lnL>
                    <a:lnR>
                      <a:noFill/>
                    </a:lnR>
                    <a:lnT>
                      <a:noFill/>
                    </a:lnT>
                    <a:lnB>
                      <a:noFill/>
                    </a:lnB>
                    <a:solidFill>
                      <a:srgbClr val="99FF99"/>
                    </a:solidFill>
                  </a:tcPr>
                </a:tc>
                <a:tc>
                  <a:txBody>
                    <a:bodyPr/>
                    <a:lstStyle/>
                    <a:p>
                      <a:pPr algn="ctr" fontAlgn="ctr"/>
                      <a:r>
                        <a:rPr lang="cs-CZ" sz="1000" b="1" i="0" u="none" strike="noStrike">
                          <a:solidFill>
                            <a:srgbClr val="FF0066"/>
                          </a:solidFill>
                          <a:effectLst/>
                          <a:latin typeface="Arial" panose="020B0604020202020204" pitchFamily="34" charset="0"/>
                        </a:rPr>
                        <a:t>0</a:t>
                      </a:r>
                    </a:p>
                  </a:txBody>
                  <a:tcPr marL="9525" marR="9525" marT="9525" marB="0" anchor="ctr">
                    <a:lnL>
                      <a:noFill/>
                    </a:lnL>
                    <a:lnR>
                      <a:noFill/>
                    </a:lnR>
                    <a:lnT>
                      <a:noFill/>
                    </a:lnT>
                    <a:lnB>
                      <a:noFill/>
                    </a:lnB>
                    <a:solidFill>
                      <a:srgbClr val="99FF99"/>
                    </a:solidFill>
                  </a:tcPr>
                </a:tc>
                <a:tc>
                  <a:txBody>
                    <a:bodyPr/>
                    <a:lstStyle/>
                    <a:p>
                      <a:pPr algn="ctr" fontAlgn="ctr"/>
                      <a:r>
                        <a:rPr lang="cs-CZ" sz="1000" b="1" i="0" u="none" strike="noStrike">
                          <a:solidFill>
                            <a:srgbClr val="FF0066"/>
                          </a:solidFill>
                          <a:effectLst/>
                          <a:latin typeface="Arial" panose="020B0604020202020204" pitchFamily="34" charset="0"/>
                        </a:rPr>
                        <a:t>0</a:t>
                      </a:r>
                    </a:p>
                  </a:txBody>
                  <a:tcPr marL="9525" marR="9525" marT="9525" marB="0" anchor="ctr">
                    <a:lnL>
                      <a:noFill/>
                    </a:lnL>
                    <a:lnR>
                      <a:noFill/>
                    </a:lnR>
                    <a:lnT>
                      <a:noFill/>
                    </a:lnT>
                    <a:lnB>
                      <a:noFill/>
                    </a:lnB>
                    <a:solidFill>
                      <a:srgbClr val="99FF99"/>
                    </a:solidFill>
                  </a:tcPr>
                </a:tc>
                <a:tc>
                  <a:txBody>
                    <a:bodyPr/>
                    <a:lstStyle/>
                    <a:p>
                      <a:pPr algn="ctr" fontAlgn="ctr"/>
                      <a:r>
                        <a:rPr lang="cs-CZ" sz="1000" b="1" i="0" u="none" strike="noStrike">
                          <a:solidFill>
                            <a:srgbClr val="FF0066"/>
                          </a:solidFill>
                          <a:effectLst/>
                          <a:latin typeface="Arial" panose="020B0604020202020204" pitchFamily="34" charset="0"/>
                        </a:rPr>
                        <a:t>3</a:t>
                      </a:r>
                    </a:p>
                  </a:txBody>
                  <a:tcPr marL="9525" marR="9525" marT="9525" marB="0" anchor="ctr">
                    <a:lnL>
                      <a:noFill/>
                    </a:lnL>
                    <a:lnR>
                      <a:noFill/>
                    </a:lnR>
                    <a:lnT>
                      <a:noFill/>
                    </a:lnT>
                    <a:lnB>
                      <a:noFill/>
                    </a:lnB>
                    <a:solidFill>
                      <a:srgbClr val="99FF99"/>
                    </a:solidFill>
                  </a:tcPr>
                </a:tc>
                <a:tc>
                  <a:txBody>
                    <a:bodyPr/>
                    <a:lstStyle/>
                    <a:p>
                      <a:pPr algn="ctr" fontAlgn="ctr"/>
                      <a:r>
                        <a:rPr lang="cs-CZ" sz="1000" b="1" i="0" u="none" strike="noStrike">
                          <a:solidFill>
                            <a:srgbClr val="FF0066"/>
                          </a:solidFill>
                          <a:effectLst/>
                          <a:latin typeface="Calibri" panose="020F0502020204030204" pitchFamily="34" charset="0"/>
                        </a:rPr>
                        <a:t>56:23</a:t>
                      </a:r>
                    </a:p>
                  </a:txBody>
                  <a:tcPr marL="9525" marR="9525" marT="9525" marB="0" anchor="ctr">
                    <a:lnL>
                      <a:noFill/>
                    </a:lnL>
                    <a:lnR>
                      <a:noFill/>
                    </a:lnR>
                    <a:lnT>
                      <a:noFill/>
                    </a:lnT>
                    <a:lnB>
                      <a:noFill/>
                    </a:lnB>
                    <a:solidFill>
                      <a:srgbClr val="99FF99"/>
                    </a:solidFill>
                  </a:tcPr>
                </a:tc>
                <a:tc>
                  <a:txBody>
                    <a:bodyPr/>
                    <a:lstStyle/>
                    <a:p>
                      <a:pPr algn="ctr" fontAlgn="ctr"/>
                      <a:r>
                        <a:rPr lang="cs-CZ" sz="1000" b="1" i="0" u="none" strike="noStrike">
                          <a:solidFill>
                            <a:srgbClr val="FF0066"/>
                          </a:solidFill>
                          <a:effectLst/>
                          <a:latin typeface="Arial" panose="020B0604020202020204" pitchFamily="34" charset="0"/>
                        </a:rPr>
                        <a:t>18</a:t>
                      </a:r>
                    </a:p>
                  </a:txBody>
                  <a:tcPr marL="9525" marR="9525" marT="9525" marB="0" anchor="ctr">
                    <a:lnL>
                      <a:noFill/>
                    </a:lnL>
                    <a:lnR>
                      <a:noFill/>
                    </a:lnR>
                    <a:lnT>
                      <a:noFill/>
                    </a:lnT>
                    <a:lnB>
                      <a:noFill/>
                    </a:lnB>
                    <a:solidFill>
                      <a:srgbClr val="99FF99"/>
                    </a:solidFill>
                  </a:tcPr>
                </a:tc>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492866175"/>
                  </a:ext>
                </a:extLst>
              </a:tr>
              <a:tr h="190500">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ctr" fontAlgn="ctr"/>
                      <a:r>
                        <a:rPr lang="cs-CZ" sz="800" b="1" i="0" u="none" strike="noStrike">
                          <a:solidFill>
                            <a:srgbClr val="000000"/>
                          </a:solidFill>
                          <a:effectLst/>
                          <a:latin typeface="Arial" panose="020B0604020202020204" pitchFamily="34" charset="0"/>
                        </a:rPr>
                        <a:t>5.</a:t>
                      </a:r>
                    </a:p>
                  </a:txBody>
                  <a:tcPr marL="9525" marR="9525" marT="9525" marB="0" anchor="ctr">
                    <a:lnL>
                      <a:noFill/>
                    </a:lnL>
                    <a:lnR>
                      <a:noFill/>
                    </a:lnR>
                    <a:lnT>
                      <a:noFill/>
                    </a:lnT>
                    <a:lnB>
                      <a:noFill/>
                    </a:lnB>
                    <a:solidFill>
                      <a:srgbClr val="CCFFFF"/>
                    </a:solidFill>
                  </a:tcPr>
                </a:tc>
                <a:tc>
                  <a:txBody>
                    <a:bodyPr/>
                    <a:lstStyle/>
                    <a:p>
                      <a:pPr algn="l" fontAlgn="ctr"/>
                      <a:r>
                        <a:rPr lang="cs-CZ" sz="800" b="1" i="0" u="none" strike="noStrike">
                          <a:solidFill>
                            <a:srgbClr val="000000"/>
                          </a:solidFill>
                          <a:effectLst/>
                          <a:latin typeface="Arial" panose="020B0604020202020204" pitchFamily="34" charset="0"/>
                        </a:rPr>
                        <a:t>FK Neštěmice, z.s.</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effectLst/>
                          <a:latin typeface="Arial" panose="020B0604020202020204" pitchFamily="34" charset="0"/>
                        </a:rPr>
                        <a:t>9</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effectLst/>
                          <a:latin typeface="Arial" panose="020B0604020202020204" pitchFamily="34" charset="0"/>
                        </a:rPr>
                        <a:t>4</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effectLst/>
                          <a:latin typeface="Arial" panose="020B0604020202020204" pitchFamily="34" charset="0"/>
                        </a:rPr>
                        <a:t>1</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effectLst/>
                          <a:latin typeface="Arial" panose="020B0604020202020204" pitchFamily="34" charset="0"/>
                        </a:rPr>
                        <a:t>1</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effectLst/>
                          <a:latin typeface="Arial" panose="020B0604020202020204" pitchFamily="34" charset="0"/>
                        </a:rPr>
                        <a:t>3</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effectLst/>
                          <a:latin typeface="Calibri" panose="020F0502020204030204" pitchFamily="34" charset="0"/>
                        </a:rPr>
                        <a:t>36:20</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effectLst/>
                          <a:latin typeface="Arial" panose="020B0604020202020204" pitchFamily="34" charset="0"/>
                        </a:rPr>
                        <a:t>15</a:t>
                      </a:r>
                    </a:p>
                  </a:txBody>
                  <a:tcPr marL="9525" marR="9525" marT="9525" marB="0" anchor="ctr">
                    <a:lnL>
                      <a:noFill/>
                    </a:lnL>
                    <a:lnR>
                      <a:noFill/>
                    </a:lnR>
                    <a:lnT>
                      <a:noFill/>
                    </a:lnT>
                    <a:lnB>
                      <a:noFill/>
                    </a:lnB>
                    <a:solidFill>
                      <a:srgbClr val="CCFFFF"/>
                    </a:solidFill>
                  </a:tcPr>
                </a:tc>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2292426049"/>
                  </a:ext>
                </a:extLst>
              </a:tr>
              <a:tr h="190500">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ctr" fontAlgn="ctr"/>
                      <a:r>
                        <a:rPr lang="cs-CZ" sz="800" b="1" i="0" u="none" strike="noStrike">
                          <a:solidFill>
                            <a:srgbClr val="000000"/>
                          </a:solidFill>
                          <a:effectLst/>
                          <a:latin typeface="Arial" panose="020B0604020202020204" pitchFamily="34" charset="0"/>
                        </a:rPr>
                        <a:t>6.</a:t>
                      </a:r>
                    </a:p>
                  </a:txBody>
                  <a:tcPr marL="9525" marR="9525" marT="9525" marB="0" anchor="ctr">
                    <a:lnL>
                      <a:noFill/>
                    </a:lnL>
                    <a:lnR>
                      <a:noFill/>
                    </a:lnR>
                    <a:lnT>
                      <a:noFill/>
                    </a:lnT>
                    <a:lnB>
                      <a:noFill/>
                    </a:lnB>
                    <a:solidFill>
                      <a:srgbClr val="99FF99"/>
                    </a:solidFill>
                  </a:tcPr>
                </a:tc>
                <a:tc>
                  <a:txBody>
                    <a:bodyPr/>
                    <a:lstStyle/>
                    <a:p>
                      <a:pPr algn="l" fontAlgn="ctr"/>
                      <a:r>
                        <a:rPr lang="cs-CZ" sz="800" b="1" i="0" u="none" strike="noStrike">
                          <a:solidFill>
                            <a:srgbClr val="000000"/>
                          </a:solidFill>
                          <a:effectLst/>
                          <a:latin typeface="Arial" panose="020B0604020202020204" pitchFamily="34" charset="0"/>
                        </a:rPr>
                        <a:t>TJ Hvězda Trnovany, z.s.</a:t>
                      </a:r>
                    </a:p>
                  </a:txBody>
                  <a:tcPr marL="9525" marR="9525" marT="9525" marB="0" anchor="ctr">
                    <a:lnL>
                      <a:noFill/>
                    </a:lnL>
                    <a:lnR>
                      <a:noFill/>
                    </a:lnR>
                    <a:lnT>
                      <a:noFill/>
                    </a:lnT>
                    <a:lnB>
                      <a:noFill/>
                    </a:lnB>
                    <a:solidFill>
                      <a:srgbClr val="99FF99"/>
                    </a:solidFill>
                  </a:tcPr>
                </a:tc>
                <a:tc>
                  <a:txBody>
                    <a:bodyPr/>
                    <a:lstStyle/>
                    <a:p>
                      <a:pPr algn="ctr" fontAlgn="ctr"/>
                      <a:r>
                        <a:rPr lang="cs-CZ" sz="800" b="1" i="0" u="none" strike="noStrike">
                          <a:solidFill>
                            <a:srgbClr val="000000"/>
                          </a:solidFill>
                          <a:effectLst/>
                          <a:latin typeface="Arial" panose="020B0604020202020204" pitchFamily="34" charset="0"/>
                        </a:rPr>
                        <a:t>9</a:t>
                      </a:r>
                    </a:p>
                  </a:txBody>
                  <a:tcPr marL="9525" marR="9525" marT="9525" marB="0" anchor="ctr">
                    <a:lnL>
                      <a:noFill/>
                    </a:lnL>
                    <a:lnR>
                      <a:noFill/>
                    </a:lnR>
                    <a:lnT>
                      <a:noFill/>
                    </a:lnT>
                    <a:lnB>
                      <a:noFill/>
                    </a:lnB>
                    <a:solidFill>
                      <a:srgbClr val="99FF99"/>
                    </a:solidFill>
                  </a:tcPr>
                </a:tc>
                <a:tc>
                  <a:txBody>
                    <a:bodyPr/>
                    <a:lstStyle/>
                    <a:p>
                      <a:pPr algn="ctr" fontAlgn="ctr"/>
                      <a:r>
                        <a:rPr lang="cs-CZ" sz="800" b="1" i="0" u="none" strike="noStrike">
                          <a:solidFill>
                            <a:srgbClr val="000000"/>
                          </a:solidFill>
                          <a:effectLst/>
                          <a:latin typeface="Arial" panose="020B0604020202020204" pitchFamily="34" charset="0"/>
                        </a:rPr>
                        <a:t>4</a:t>
                      </a:r>
                    </a:p>
                  </a:txBody>
                  <a:tcPr marL="9525" marR="9525" marT="9525" marB="0" anchor="ctr">
                    <a:lnL>
                      <a:noFill/>
                    </a:lnL>
                    <a:lnR>
                      <a:noFill/>
                    </a:lnR>
                    <a:lnT>
                      <a:noFill/>
                    </a:lnT>
                    <a:lnB>
                      <a:noFill/>
                    </a:lnB>
                    <a:solidFill>
                      <a:srgbClr val="99FF99"/>
                    </a:solidFill>
                  </a:tcPr>
                </a:tc>
                <a:tc>
                  <a:txBody>
                    <a:bodyPr/>
                    <a:lstStyle/>
                    <a:p>
                      <a:pPr algn="ctr" fontAlgn="ctr"/>
                      <a:r>
                        <a:rPr lang="cs-CZ" sz="800" b="1" i="0" u="none" strike="noStrike">
                          <a:solidFill>
                            <a:srgbClr val="000000"/>
                          </a:solidFill>
                          <a:effectLst/>
                          <a:latin typeface="Arial" panose="020B0604020202020204" pitchFamily="34" charset="0"/>
                        </a:rPr>
                        <a:t>1</a:t>
                      </a:r>
                    </a:p>
                  </a:txBody>
                  <a:tcPr marL="9525" marR="9525" marT="9525" marB="0" anchor="ctr">
                    <a:lnL>
                      <a:noFill/>
                    </a:lnL>
                    <a:lnR>
                      <a:noFill/>
                    </a:lnR>
                    <a:lnT>
                      <a:noFill/>
                    </a:lnT>
                    <a:lnB>
                      <a:noFill/>
                    </a:lnB>
                    <a:solidFill>
                      <a:srgbClr val="99FF99"/>
                    </a:solidFill>
                  </a:tcPr>
                </a:tc>
                <a:tc>
                  <a:txBody>
                    <a:bodyPr/>
                    <a:lstStyle/>
                    <a:p>
                      <a:pPr algn="ctr" fontAlgn="ctr"/>
                      <a:r>
                        <a:rPr lang="cs-CZ" sz="8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99FF99"/>
                    </a:solidFill>
                  </a:tcPr>
                </a:tc>
                <a:tc>
                  <a:txBody>
                    <a:bodyPr/>
                    <a:lstStyle/>
                    <a:p>
                      <a:pPr algn="ctr" fontAlgn="ctr"/>
                      <a:r>
                        <a:rPr lang="cs-CZ" sz="800" b="1" i="0" u="none" strike="noStrike">
                          <a:solidFill>
                            <a:srgbClr val="000000"/>
                          </a:solidFill>
                          <a:effectLst/>
                          <a:latin typeface="Arial" panose="020B0604020202020204" pitchFamily="34" charset="0"/>
                        </a:rPr>
                        <a:t>4</a:t>
                      </a:r>
                    </a:p>
                  </a:txBody>
                  <a:tcPr marL="9525" marR="9525" marT="9525" marB="0" anchor="ctr">
                    <a:lnL>
                      <a:noFill/>
                    </a:lnL>
                    <a:lnR>
                      <a:noFill/>
                    </a:lnR>
                    <a:lnT>
                      <a:noFill/>
                    </a:lnT>
                    <a:lnB>
                      <a:noFill/>
                    </a:lnB>
                    <a:solidFill>
                      <a:srgbClr val="99FF99"/>
                    </a:solidFill>
                  </a:tcPr>
                </a:tc>
                <a:tc>
                  <a:txBody>
                    <a:bodyPr/>
                    <a:lstStyle/>
                    <a:p>
                      <a:pPr algn="ctr" fontAlgn="ctr"/>
                      <a:r>
                        <a:rPr lang="cs-CZ" sz="800" b="1" i="0" u="none" strike="noStrike">
                          <a:solidFill>
                            <a:srgbClr val="000000"/>
                          </a:solidFill>
                          <a:effectLst/>
                          <a:latin typeface="Calibri" panose="020F0502020204030204" pitchFamily="34" charset="0"/>
                        </a:rPr>
                        <a:t>25:25</a:t>
                      </a:r>
                    </a:p>
                  </a:txBody>
                  <a:tcPr marL="9525" marR="9525" marT="9525" marB="0" anchor="ctr">
                    <a:lnL>
                      <a:noFill/>
                    </a:lnL>
                    <a:lnR>
                      <a:noFill/>
                    </a:lnR>
                    <a:lnT>
                      <a:noFill/>
                    </a:lnT>
                    <a:lnB>
                      <a:noFill/>
                    </a:lnB>
                    <a:solidFill>
                      <a:srgbClr val="99FF99"/>
                    </a:solidFill>
                  </a:tcPr>
                </a:tc>
                <a:tc>
                  <a:txBody>
                    <a:bodyPr/>
                    <a:lstStyle/>
                    <a:p>
                      <a:pPr algn="ctr" fontAlgn="ctr"/>
                      <a:r>
                        <a:rPr lang="cs-CZ" sz="800" b="1" i="0" u="none" strike="noStrike">
                          <a:solidFill>
                            <a:srgbClr val="000000"/>
                          </a:solidFill>
                          <a:effectLst/>
                          <a:latin typeface="Arial" panose="020B0604020202020204" pitchFamily="34" charset="0"/>
                        </a:rPr>
                        <a:t>14</a:t>
                      </a:r>
                    </a:p>
                  </a:txBody>
                  <a:tcPr marL="9525" marR="9525" marT="9525" marB="0" anchor="ctr">
                    <a:lnL>
                      <a:noFill/>
                    </a:lnL>
                    <a:lnR>
                      <a:noFill/>
                    </a:lnR>
                    <a:lnT>
                      <a:noFill/>
                    </a:lnT>
                    <a:lnB>
                      <a:noFill/>
                    </a:lnB>
                    <a:solidFill>
                      <a:srgbClr val="99FF99"/>
                    </a:solidFill>
                  </a:tcPr>
                </a:tc>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2588537836"/>
                  </a:ext>
                </a:extLst>
              </a:tr>
              <a:tr h="190500">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ctr" fontAlgn="ctr"/>
                      <a:r>
                        <a:rPr lang="cs-CZ" sz="900" b="1" i="0" u="none" strike="noStrike">
                          <a:solidFill>
                            <a:srgbClr val="000000"/>
                          </a:solidFill>
                          <a:effectLst/>
                          <a:latin typeface="Arial" panose="020B0604020202020204" pitchFamily="34" charset="0"/>
                        </a:rPr>
                        <a:t>7.</a:t>
                      </a:r>
                    </a:p>
                  </a:txBody>
                  <a:tcPr marL="9525" marR="9525" marT="9525" marB="0" anchor="ctr">
                    <a:lnL>
                      <a:noFill/>
                    </a:lnL>
                    <a:lnR>
                      <a:noFill/>
                    </a:lnR>
                    <a:lnT>
                      <a:noFill/>
                    </a:lnT>
                    <a:lnB>
                      <a:noFill/>
                    </a:lnB>
                    <a:solidFill>
                      <a:srgbClr val="CCFFFF"/>
                    </a:solidFill>
                  </a:tcPr>
                </a:tc>
                <a:tc>
                  <a:txBody>
                    <a:bodyPr/>
                    <a:lstStyle/>
                    <a:p>
                      <a:pPr algn="l" fontAlgn="ctr"/>
                      <a:r>
                        <a:rPr lang="cs-CZ" sz="900" b="1" i="0" u="none" strike="noStrike">
                          <a:solidFill>
                            <a:srgbClr val="000000"/>
                          </a:solidFill>
                          <a:effectLst/>
                          <a:latin typeface="Arial" panose="020B0604020202020204" pitchFamily="34" charset="0"/>
                        </a:rPr>
                        <a:t>SK Sokol Brozany</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effectLst/>
                          <a:latin typeface="Arial" panose="020B0604020202020204" pitchFamily="34" charset="0"/>
                        </a:rPr>
                        <a:t>9</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effectLst/>
                          <a:latin typeface="Arial" panose="020B0604020202020204" pitchFamily="34" charset="0"/>
                        </a:rPr>
                        <a:t>4</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effectLst/>
                          <a:latin typeface="Arial" panose="020B0604020202020204" pitchFamily="34" charset="0"/>
                        </a:rPr>
                        <a:t>5</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effectLst/>
                          <a:latin typeface="Calibri" panose="020F0502020204030204" pitchFamily="34" charset="0"/>
                        </a:rPr>
                        <a:t>16:34</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effectLst/>
                          <a:latin typeface="Arial" panose="020B0604020202020204" pitchFamily="34" charset="0"/>
                        </a:rPr>
                        <a:t>12</a:t>
                      </a:r>
                    </a:p>
                  </a:txBody>
                  <a:tcPr marL="9525" marR="9525" marT="9525" marB="0" anchor="ctr">
                    <a:lnL>
                      <a:noFill/>
                    </a:lnL>
                    <a:lnR>
                      <a:noFill/>
                    </a:lnR>
                    <a:lnT>
                      <a:noFill/>
                    </a:lnT>
                    <a:lnB>
                      <a:noFill/>
                    </a:lnB>
                    <a:solidFill>
                      <a:srgbClr val="CCFFFF"/>
                    </a:solidFill>
                  </a:tcPr>
                </a:tc>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331420040"/>
                  </a:ext>
                </a:extLst>
              </a:tr>
              <a:tr h="190500">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ctr" fontAlgn="ctr"/>
                      <a:r>
                        <a:rPr lang="cs-CZ" sz="1000" b="1" i="0" u="none" strike="noStrike">
                          <a:solidFill>
                            <a:srgbClr val="000000"/>
                          </a:solidFill>
                          <a:effectLst/>
                          <a:latin typeface="Arial" panose="020B0604020202020204" pitchFamily="34" charset="0"/>
                        </a:rPr>
                        <a:t>8.</a:t>
                      </a:r>
                    </a:p>
                  </a:txBody>
                  <a:tcPr marL="9525" marR="9525" marT="9525" marB="0" anchor="ctr">
                    <a:lnL>
                      <a:noFill/>
                    </a:lnL>
                    <a:lnR>
                      <a:noFill/>
                    </a:lnR>
                    <a:lnT>
                      <a:noFill/>
                    </a:lnT>
                    <a:lnB>
                      <a:noFill/>
                    </a:lnB>
                    <a:solidFill>
                      <a:srgbClr val="99FF99"/>
                    </a:solidFill>
                  </a:tcPr>
                </a:tc>
                <a:tc>
                  <a:txBody>
                    <a:bodyPr/>
                    <a:lstStyle/>
                    <a:p>
                      <a:pPr algn="l" fontAlgn="ctr"/>
                      <a:r>
                        <a:rPr lang="cs-CZ" sz="1000" b="1" i="0" u="none" strike="noStrike">
                          <a:solidFill>
                            <a:srgbClr val="000000"/>
                          </a:solidFill>
                          <a:effectLst/>
                          <a:latin typeface="Arial" panose="020B0604020202020204" pitchFamily="34" charset="0"/>
                        </a:rPr>
                        <a:t>FK Junior Děčín B</a:t>
                      </a:r>
                    </a:p>
                  </a:txBody>
                  <a:tcPr marL="9525" marR="9525" marT="9525" marB="0" anchor="ctr">
                    <a:lnL>
                      <a:noFill/>
                    </a:lnL>
                    <a:lnR>
                      <a:noFill/>
                    </a:lnR>
                    <a:lnT>
                      <a:noFill/>
                    </a:lnT>
                    <a:lnB>
                      <a:noFill/>
                    </a:lnB>
                    <a:solidFill>
                      <a:srgbClr val="99FF99"/>
                    </a:solidFill>
                  </a:tcPr>
                </a:tc>
                <a:tc>
                  <a:txBody>
                    <a:bodyPr/>
                    <a:lstStyle/>
                    <a:p>
                      <a:pPr algn="ctr" fontAlgn="ctr"/>
                      <a:r>
                        <a:rPr lang="cs-CZ" sz="1000" b="1" i="0" u="none" strike="noStrike">
                          <a:solidFill>
                            <a:srgbClr val="000000"/>
                          </a:solidFill>
                          <a:effectLst/>
                          <a:latin typeface="Arial" panose="020B0604020202020204" pitchFamily="34" charset="0"/>
                        </a:rPr>
                        <a:t>9</a:t>
                      </a:r>
                    </a:p>
                  </a:txBody>
                  <a:tcPr marL="9525" marR="9525" marT="9525" marB="0" anchor="ctr">
                    <a:lnL>
                      <a:noFill/>
                    </a:lnL>
                    <a:lnR>
                      <a:noFill/>
                    </a:lnR>
                    <a:lnT>
                      <a:noFill/>
                    </a:lnT>
                    <a:lnB>
                      <a:noFill/>
                    </a:lnB>
                    <a:solidFill>
                      <a:srgbClr val="99FF99"/>
                    </a:solidFill>
                  </a:tcPr>
                </a:tc>
                <a:tc>
                  <a:txBody>
                    <a:bodyPr/>
                    <a:lstStyle/>
                    <a:p>
                      <a:pPr algn="ctr" fontAlgn="ctr"/>
                      <a:r>
                        <a:rPr lang="cs-CZ" sz="1000" b="1" i="0" u="none" strike="noStrike">
                          <a:solidFill>
                            <a:srgbClr val="000000"/>
                          </a:solidFill>
                          <a:effectLst/>
                          <a:latin typeface="Arial" panose="020B0604020202020204" pitchFamily="34" charset="0"/>
                        </a:rPr>
                        <a:t>1</a:t>
                      </a:r>
                    </a:p>
                  </a:txBody>
                  <a:tcPr marL="9525" marR="9525" marT="9525" marB="0" anchor="ctr">
                    <a:lnL>
                      <a:noFill/>
                    </a:lnL>
                    <a:lnR>
                      <a:noFill/>
                    </a:lnR>
                    <a:lnT>
                      <a:noFill/>
                    </a:lnT>
                    <a:lnB>
                      <a:noFill/>
                    </a:lnB>
                    <a:solidFill>
                      <a:srgbClr val="99FF99"/>
                    </a:solidFill>
                  </a:tcPr>
                </a:tc>
                <a:tc>
                  <a:txBody>
                    <a:bodyPr/>
                    <a:lstStyle/>
                    <a:p>
                      <a:pPr algn="ctr" fontAlgn="ctr"/>
                      <a:r>
                        <a:rPr lang="cs-CZ" sz="10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99FF99"/>
                    </a:solidFill>
                  </a:tcPr>
                </a:tc>
                <a:tc>
                  <a:txBody>
                    <a:bodyPr/>
                    <a:lstStyle/>
                    <a:p>
                      <a:pPr algn="ctr" fontAlgn="ctr"/>
                      <a:r>
                        <a:rPr lang="cs-CZ" sz="1000" b="1" i="0" u="none" strike="noStrike">
                          <a:solidFill>
                            <a:srgbClr val="000000"/>
                          </a:solidFill>
                          <a:effectLst/>
                          <a:latin typeface="Arial" panose="020B0604020202020204" pitchFamily="34" charset="0"/>
                        </a:rPr>
                        <a:t>1</a:t>
                      </a:r>
                    </a:p>
                  </a:txBody>
                  <a:tcPr marL="9525" marR="9525" marT="9525" marB="0" anchor="ctr">
                    <a:lnL>
                      <a:noFill/>
                    </a:lnL>
                    <a:lnR>
                      <a:noFill/>
                    </a:lnR>
                    <a:lnT>
                      <a:noFill/>
                    </a:lnT>
                    <a:lnB>
                      <a:noFill/>
                    </a:lnB>
                    <a:solidFill>
                      <a:srgbClr val="99FF99"/>
                    </a:solidFill>
                  </a:tcPr>
                </a:tc>
                <a:tc>
                  <a:txBody>
                    <a:bodyPr/>
                    <a:lstStyle/>
                    <a:p>
                      <a:pPr algn="ctr" fontAlgn="ctr"/>
                      <a:r>
                        <a:rPr lang="cs-CZ" sz="1000" b="1" i="0" u="none" strike="noStrike">
                          <a:solidFill>
                            <a:srgbClr val="000000"/>
                          </a:solidFill>
                          <a:effectLst/>
                          <a:latin typeface="Arial" panose="020B0604020202020204" pitchFamily="34" charset="0"/>
                        </a:rPr>
                        <a:t>7</a:t>
                      </a:r>
                    </a:p>
                  </a:txBody>
                  <a:tcPr marL="9525" marR="9525" marT="9525" marB="0" anchor="ctr">
                    <a:lnL>
                      <a:noFill/>
                    </a:lnL>
                    <a:lnR>
                      <a:noFill/>
                    </a:lnR>
                    <a:lnT>
                      <a:noFill/>
                    </a:lnT>
                    <a:lnB>
                      <a:noFill/>
                    </a:lnB>
                    <a:solidFill>
                      <a:srgbClr val="99FF99"/>
                    </a:solidFill>
                  </a:tcPr>
                </a:tc>
                <a:tc>
                  <a:txBody>
                    <a:bodyPr/>
                    <a:lstStyle/>
                    <a:p>
                      <a:pPr algn="ctr" fontAlgn="ctr"/>
                      <a:r>
                        <a:rPr lang="cs-CZ" sz="1000" b="1" i="0" u="none" strike="noStrike">
                          <a:solidFill>
                            <a:srgbClr val="000000"/>
                          </a:solidFill>
                          <a:effectLst/>
                          <a:latin typeface="Calibri" panose="020F0502020204030204" pitchFamily="34" charset="0"/>
                        </a:rPr>
                        <a:t>17:57</a:t>
                      </a:r>
                    </a:p>
                  </a:txBody>
                  <a:tcPr marL="9525" marR="9525" marT="9525" marB="0" anchor="ctr">
                    <a:lnL>
                      <a:noFill/>
                    </a:lnL>
                    <a:lnR>
                      <a:noFill/>
                    </a:lnR>
                    <a:lnT>
                      <a:noFill/>
                    </a:lnT>
                    <a:lnB>
                      <a:noFill/>
                    </a:lnB>
                    <a:solidFill>
                      <a:srgbClr val="99FF99"/>
                    </a:solidFill>
                  </a:tcPr>
                </a:tc>
                <a:tc>
                  <a:txBody>
                    <a:bodyPr/>
                    <a:lstStyle/>
                    <a:p>
                      <a:pPr algn="ctr" fontAlgn="ctr"/>
                      <a:r>
                        <a:rPr lang="cs-CZ" sz="1000" b="1" i="0" u="none" strike="noStrike">
                          <a:solidFill>
                            <a:srgbClr val="000000"/>
                          </a:solidFill>
                          <a:effectLst/>
                          <a:latin typeface="Arial" panose="020B0604020202020204" pitchFamily="34" charset="0"/>
                        </a:rPr>
                        <a:t>4</a:t>
                      </a:r>
                    </a:p>
                  </a:txBody>
                  <a:tcPr marL="9525" marR="9525" marT="9525" marB="0" anchor="ctr">
                    <a:lnL>
                      <a:noFill/>
                    </a:lnL>
                    <a:lnR>
                      <a:noFill/>
                    </a:lnR>
                    <a:lnT>
                      <a:noFill/>
                    </a:lnT>
                    <a:lnB>
                      <a:noFill/>
                    </a:lnB>
                    <a:solidFill>
                      <a:srgbClr val="99FF99"/>
                    </a:solidFill>
                  </a:tcPr>
                </a:tc>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2877579335"/>
                  </a:ext>
                </a:extLst>
              </a:tr>
              <a:tr h="190500">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ctr" fontAlgn="ctr"/>
                      <a:r>
                        <a:rPr lang="cs-CZ" sz="900" b="1" i="0" u="none" strike="noStrike">
                          <a:solidFill>
                            <a:srgbClr val="000000"/>
                          </a:solidFill>
                          <a:effectLst/>
                          <a:latin typeface="Arial" panose="020B0604020202020204" pitchFamily="34" charset="0"/>
                        </a:rPr>
                        <a:t>9.</a:t>
                      </a:r>
                    </a:p>
                  </a:txBody>
                  <a:tcPr marL="9525" marR="9525" marT="9525" marB="0" anchor="ctr">
                    <a:lnL>
                      <a:noFill/>
                    </a:lnL>
                    <a:lnR>
                      <a:noFill/>
                    </a:lnR>
                    <a:lnT>
                      <a:noFill/>
                    </a:lnT>
                    <a:lnB>
                      <a:noFill/>
                    </a:lnB>
                    <a:solidFill>
                      <a:srgbClr val="CCFFFF"/>
                    </a:solidFill>
                  </a:tcPr>
                </a:tc>
                <a:tc>
                  <a:txBody>
                    <a:bodyPr/>
                    <a:lstStyle/>
                    <a:p>
                      <a:pPr algn="l" fontAlgn="ctr"/>
                      <a:r>
                        <a:rPr lang="cs-CZ" sz="900" b="1" i="0" u="none" strike="noStrike">
                          <a:solidFill>
                            <a:srgbClr val="000000"/>
                          </a:solidFill>
                          <a:effectLst/>
                          <a:latin typeface="Arial" panose="020B0604020202020204" pitchFamily="34" charset="0"/>
                        </a:rPr>
                        <a:t>MSK Trmice</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effectLst/>
                          <a:latin typeface="Arial" panose="020B0604020202020204" pitchFamily="34" charset="0"/>
                        </a:rPr>
                        <a:t>9</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effectLst/>
                          <a:latin typeface="Arial" panose="020B0604020202020204" pitchFamily="34" charset="0"/>
                        </a:rPr>
                        <a:t>1</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effectLst/>
                          <a:latin typeface="Arial" panose="020B0604020202020204" pitchFamily="34" charset="0"/>
                        </a:rPr>
                        <a:t>8</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effectLst/>
                          <a:latin typeface="Calibri" panose="020F0502020204030204" pitchFamily="34" charset="0"/>
                        </a:rPr>
                        <a:t>11:87</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effectLst/>
                          <a:latin typeface="Arial" panose="020B0604020202020204" pitchFamily="34" charset="0"/>
                        </a:rPr>
                        <a:t>3</a:t>
                      </a:r>
                    </a:p>
                  </a:txBody>
                  <a:tcPr marL="9525" marR="9525" marT="9525" marB="0" anchor="ctr">
                    <a:lnL>
                      <a:noFill/>
                    </a:lnL>
                    <a:lnR>
                      <a:noFill/>
                    </a:lnR>
                    <a:lnT>
                      <a:noFill/>
                    </a:lnT>
                    <a:lnB>
                      <a:noFill/>
                    </a:lnB>
                    <a:solidFill>
                      <a:srgbClr val="CCFFFF"/>
                    </a:solidFill>
                  </a:tcPr>
                </a:tc>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2425401747"/>
                  </a:ext>
                </a:extLst>
              </a:tr>
              <a:tr h="190500">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ctr" fontAlgn="ctr"/>
                      <a:r>
                        <a:rPr lang="cs-CZ" sz="900" b="1" i="0" u="none" strike="noStrike">
                          <a:solidFill>
                            <a:srgbClr val="000000"/>
                          </a:solidFill>
                          <a:effectLst/>
                          <a:latin typeface="Arial" panose="020B0604020202020204" pitchFamily="34" charset="0"/>
                        </a:rPr>
                        <a:t>10.</a:t>
                      </a:r>
                    </a:p>
                  </a:txBody>
                  <a:tcPr marL="9525" marR="9525" marT="9525" marB="0" anchor="ctr">
                    <a:lnL>
                      <a:noFill/>
                    </a:lnL>
                    <a:lnR>
                      <a:noFill/>
                    </a:lnR>
                    <a:lnT>
                      <a:noFill/>
                    </a:lnT>
                    <a:lnB>
                      <a:noFill/>
                    </a:lnB>
                    <a:solidFill>
                      <a:srgbClr val="99FF99"/>
                    </a:solidFill>
                  </a:tcPr>
                </a:tc>
                <a:tc>
                  <a:txBody>
                    <a:bodyPr/>
                    <a:lstStyle/>
                    <a:p>
                      <a:pPr algn="l" fontAlgn="ctr"/>
                      <a:r>
                        <a:rPr lang="cs-CZ" sz="900" b="1" i="0" u="none" strike="noStrike">
                          <a:solidFill>
                            <a:srgbClr val="000000"/>
                          </a:solidFill>
                          <a:effectLst/>
                          <a:latin typeface="Arial" panose="020B0604020202020204" pitchFamily="34" charset="0"/>
                        </a:rPr>
                        <a:t>SK Junior/ FK Teplice</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effectLst/>
                          <a:latin typeface="Arial" panose="020B0604020202020204" pitchFamily="34" charset="0"/>
                        </a:rPr>
                        <a:t>9</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effectLst/>
                          <a:latin typeface="Arial" panose="020B0604020202020204" pitchFamily="34" charset="0"/>
                        </a:rPr>
                        <a:t>9</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effectLst/>
                          <a:latin typeface="Calibri" panose="020F0502020204030204" pitchFamily="34" charset="0"/>
                        </a:rPr>
                        <a:t>9:85</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99FF99"/>
                    </a:solidFill>
                  </a:tcPr>
                </a:tc>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890345445"/>
                  </a:ext>
                </a:extLst>
              </a:tr>
              <a:tr h="190500">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dirty="0">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3199082870"/>
                  </a:ext>
                </a:extLst>
              </a:tr>
            </a:tbl>
          </a:graphicData>
        </a:graphic>
      </p:graphicFrame>
      <p:graphicFrame>
        <p:nvGraphicFramePr>
          <p:cNvPr id="5" name="Tabulka 4"/>
          <p:cNvGraphicFramePr>
            <a:graphicFrameLocks noGrp="1"/>
          </p:cNvGraphicFramePr>
          <p:nvPr>
            <p:extLst>
              <p:ext uri="{D42A27DB-BD31-4B8C-83A1-F6EECF244321}">
                <p14:modId xmlns:p14="http://schemas.microsoft.com/office/powerpoint/2010/main" val="597324319"/>
              </p:ext>
            </p:extLst>
          </p:nvPr>
        </p:nvGraphicFramePr>
        <p:xfrm>
          <a:off x="5688608" y="4483596"/>
          <a:ext cx="4445122" cy="2476500"/>
        </p:xfrm>
        <a:graphic>
          <a:graphicData uri="http://schemas.openxmlformats.org/drawingml/2006/table">
            <a:tbl>
              <a:tblPr/>
              <a:tblGrid>
                <a:gridCol w="318932">
                  <a:extLst>
                    <a:ext uri="{9D8B030D-6E8A-4147-A177-3AD203B41FA5}">
                      <a16:colId xmlns:a16="http://schemas.microsoft.com/office/drawing/2014/main" val="593283956"/>
                    </a:ext>
                  </a:extLst>
                </a:gridCol>
                <a:gridCol w="279066">
                  <a:extLst>
                    <a:ext uri="{9D8B030D-6E8A-4147-A177-3AD203B41FA5}">
                      <a16:colId xmlns:a16="http://schemas.microsoft.com/office/drawing/2014/main" val="3977505353"/>
                    </a:ext>
                  </a:extLst>
                </a:gridCol>
                <a:gridCol w="1823897">
                  <a:extLst>
                    <a:ext uri="{9D8B030D-6E8A-4147-A177-3AD203B41FA5}">
                      <a16:colId xmlns:a16="http://schemas.microsoft.com/office/drawing/2014/main" val="3339994134"/>
                    </a:ext>
                  </a:extLst>
                </a:gridCol>
                <a:gridCol w="189366">
                  <a:extLst>
                    <a:ext uri="{9D8B030D-6E8A-4147-A177-3AD203B41FA5}">
                      <a16:colId xmlns:a16="http://schemas.microsoft.com/office/drawing/2014/main" val="2566852126"/>
                    </a:ext>
                  </a:extLst>
                </a:gridCol>
                <a:gridCol w="189366">
                  <a:extLst>
                    <a:ext uri="{9D8B030D-6E8A-4147-A177-3AD203B41FA5}">
                      <a16:colId xmlns:a16="http://schemas.microsoft.com/office/drawing/2014/main" val="1501244766"/>
                    </a:ext>
                  </a:extLst>
                </a:gridCol>
                <a:gridCol w="189366">
                  <a:extLst>
                    <a:ext uri="{9D8B030D-6E8A-4147-A177-3AD203B41FA5}">
                      <a16:colId xmlns:a16="http://schemas.microsoft.com/office/drawing/2014/main" val="3416822865"/>
                    </a:ext>
                  </a:extLst>
                </a:gridCol>
                <a:gridCol w="189366">
                  <a:extLst>
                    <a:ext uri="{9D8B030D-6E8A-4147-A177-3AD203B41FA5}">
                      <a16:colId xmlns:a16="http://schemas.microsoft.com/office/drawing/2014/main" val="4289503275"/>
                    </a:ext>
                  </a:extLst>
                </a:gridCol>
                <a:gridCol w="189366">
                  <a:extLst>
                    <a:ext uri="{9D8B030D-6E8A-4147-A177-3AD203B41FA5}">
                      <a16:colId xmlns:a16="http://schemas.microsoft.com/office/drawing/2014/main" val="3219065934"/>
                    </a:ext>
                  </a:extLst>
                </a:gridCol>
                <a:gridCol w="465110">
                  <a:extLst>
                    <a:ext uri="{9D8B030D-6E8A-4147-A177-3AD203B41FA5}">
                      <a16:colId xmlns:a16="http://schemas.microsoft.com/office/drawing/2014/main" val="3715409303"/>
                    </a:ext>
                  </a:extLst>
                </a:gridCol>
                <a:gridCol w="358799">
                  <a:extLst>
                    <a:ext uri="{9D8B030D-6E8A-4147-A177-3AD203B41FA5}">
                      <a16:colId xmlns:a16="http://schemas.microsoft.com/office/drawing/2014/main" val="180154304"/>
                    </a:ext>
                  </a:extLst>
                </a:gridCol>
                <a:gridCol w="252488">
                  <a:extLst>
                    <a:ext uri="{9D8B030D-6E8A-4147-A177-3AD203B41FA5}">
                      <a16:colId xmlns:a16="http://schemas.microsoft.com/office/drawing/2014/main" val="1189202269"/>
                    </a:ext>
                  </a:extLst>
                </a:gridCol>
              </a:tblGrid>
              <a:tr h="190500">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dirty="0">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2406508089"/>
                  </a:ext>
                </a:extLst>
              </a:tr>
              <a:tr h="190500">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gridSpan="9">
                  <a:txBody>
                    <a:bodyPr/>
                    <a:lstStyle/>
                    <a:p>
                      <a:pPr algn="ctr" fontAlgn="ctr"/>
                      <a:r>
                        <a:rPr lang="cs-CZ" sz="900" b="1" i="0" u="none" strike="noStrike">
                          <a:solidFill>
                            <a:srgbClr val="0000CC"/>
                          </a:solidFill>
                          <a:effectLst/>
                          <a:latin typeface="Calibri" panose="020F0502020204030204" pitchFamily="34" charset="0"/>
                        </a:rPr>
                        <a:t>Ústecký přebor mladších žáků 2017/2018 po 9.odehraných kolech</a:t>
                      </a:r>
                    </a:p>
                  </a:txBody>
                  <a:tcPr marL="9525" marR="9525" marT="9525" marB="0" anchor="ctr">
                    <a:lnL>
                      <a:noFill/>
                    </a:lnL>
                    <a:lnR>
                      <a:noFill/>
                    </a:lnR>
                    <a:lnT>
                      <a:noFill/>
                    </a:lnT>
                    <a:lnB>
                      <a:noFill/>
                    </a:lnB>
                    <a:solidFill>
                      <a:srgbClr val="D9D9D9"/>
                    </a:solidFill>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2238165378"/>
                  </a:ext>
                </a:extLst>
              </a:tr>
              <a:tr h="190500">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ctr" fontAlgn="ctr"/>
                      <a:r>
                        <a:rPr lang="cs-CZ" sz="800" b="1" i="0" u="none" strike="noStrike">
                          <a:solidFill>
                            <a:srgbClr val="000000"/>
                          </a:solidFill>
                          <a:effectLst/>
                          <a:latin typeface="Arial" panose="020B0604020202020204" pitchFamily="34" charset="0"/>
                        </a:rPr>
                        <a:t>1.</a:t>
                      </a:r>
                    </a:p>
                  </a:txBody>
                  <a:tcPr marL="9525" marR="9525" marT="9525" marB="0" anchor="ctr">
                    <a:lnL>
                      <a:noFill/>
                    </a:lnL>
                    <a:lnR>
                      <a:noFill/>
                    </a:lnR>
                    <a:lnT>
                      <a:noFill/>
                    </a:lnT>
                    <a:lnB>
                      <a:noFill/>
                    </a:lnB>
                    <a:solidFill>
                      <a:srgbClr val="CCFFFF"/>
                    </a:solidFill>
                  </a:tcPr>
                </a:tc>
                <a:tc>
                  <a:txBody>
                    <a:bodyPr/>
                    <a:lstStyle/>
                    <a:p>
                      <a:pPr algn="l" fontAlgn="ctr"/>
                      <a:r>
                        <a:rPr lang="cs-CZ" sz="800" b="1" i="0" u="none" strike="noStrike">
                          <a:solidFill>
                            <a:srgbClr val="000000"/>
                          </a:solidFill>
                          <a:effectLst/>
                          <a:latin typeface="Arial" panose="020B0604020202020204" pitchFamily="34" charset="0"/>
                        </a:rPr>
                        <a:t>FK Junior Děčín</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effectLst/>
                          <a:latin typeface="Arial" panose="020B0604020202020204" pitchFamily="34" charset="0"/>
                        </a:rPr>
                        <a:t>9</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effectLst/>
                          <a:latin typeface="Arial" panose="020B0604020202020204" pitchFamily="34" charset="0"/>
                        </a:rPr>
                        <a:t>8</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effectLst/>
                          <a:latin typeface="Arial" panose="020B0604020202020204" pitchFamily="34" charset="0"/>
                        </a:rPr>
                        <a:t>1</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effectLst/>
                          <a:latin typeface="Calibri" panose="020F0502020204030204" pitchFamily="34" charset="0"/>
                        </a:rPr>
                        <a:t>85:6</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effectLst/>
                          <a:latin typeface="Arial" panose="020B0604020202020204" pitchFamily="34" charset="0"/>
                        </a:rPr>
                        <a:t>24</a:t>
                      </a:r>
                    </a:p>
                  </a:txBody>
                  <a:tcPr marL="9525" marR="9525" marT="9525" marB="0" anchor="ctr">
                    <a:lnL>
                      <a:noFill/>
                    </a:lnL>
                    <a:lnR>
                      <a:noFill/>
                    </a:lnR>
                    <a:lnT>
                      <a:noFill/>
                    </a:lnT>
                    <a:lnB>
                      <a:noFill/>
                    </a:lnB>
                    <a:solidFill>
                      <a:srgbClr val="CCFFFF"/>
                    </a:solidFill>
                  </a:tcPr>
                </a:tc>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616515986"/>
                  </a:ext>
                </a:extLst>
              </a:tr>
              <a:tr h="190500">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ctr" fontAlgn="ctr"/>
                      <a:r>
                        <a:rPr lang="cs-CZ" sz="800" b="1" i="0" u="none" strike="noStrike">
                          <a:solidFill>
                            <a:srgbClr val="000000"/>
                          </a:solidFill>
                          <a:effectLst/>
                          <a:latin typeface="Arial" panose="020B0604020202020204" pitchFamily="34" charset="0"/>
                        </a:rPr>
                        <a:t>2.</a:t>
                      </a:r>
                    </a:p>
                  </a:txBody>
                  <a:tcPr marL="9525" marR="9525" marT="9525" marB="0" anchor="ctr">
                    <a:lnL>
                      <a:noFill/>
                    </a:lnL>
                    <a:lnR>
                      <a:noFill/>
                    </a:lnR>
                    <a:lnT>
                      <a:noFill/>
                    </a:lnT>
                    <a:lnB>
                      <a:noFill/>
                    </a:lnB>
                    <a:solidFill>
                      <a:srgbClr val="99FF99"/>
                    </a:solidFill>
                  </a:tcPr>
                </a:tc>
                <a:tc>
                  <a:txBody>
                    <a:bodyPr/>
                    <a:lstStyle/>
                    <a:p>
                      <a:pPr algn="l" fontAlgn="ctr"/>
                      <a:r>
                        <a:rPr lang="cs-CZ" sz="800" b="1" i="0" u="none" strike="noStrike" dirty="0">
                          <a:solidFill>
                            <a:srgbClr val="000000"/>
                          </a:solidFill>
                          <a:effectLst/>
                          <a:latin typeface="Arial" panose="020B0604020202020204" pitchFamily="34" charset="0"/>
                        </a:rPr>
                        <a:t>MSK Trmice</a:t>
                      </a:r>
                    </a:p>
                  </a:txBody>
                  <a:tcPr marL="9525" marR="9525" marT="9525" marB="0" anchor="ctr">
                    <a:lnL>
                      <a:noFill/>
                    </a:lnL>
                    <a:lnR>
                      <a:noFill/>
                    </a:lnR>
                    <a:lnT>
                      <a:noFill/>
                    </a:lnT>
                    <a:lnB>
                      <a:noFill/>
                    </a:lnB>
                    <a:solidFill>
                      <a:srgbClr val="99FF99"/>
                    </a:solidFill>
                  </a:tcPr>
                </a:tc>
                <a:tc>
                  <a:txBody>
                    <a:bodyPr/>
                    <a:lstStyle/>
                    <a:p>
                      <a:pPr algn="ctr" fontAlgn="ctr"/>
                      <a:r>
                        <a:rPr lang="cs-CZ" sz="800" b="1" i="0" u="none" strike="noStrike">
                          <a:solidFill>
                            <a:srgbClr val="000000"/>
                          </a:solidFill>
                          <a:effectLst/>
                          <a:latin typeface="Arial" panose="020B0604020202020204" pitchFamily="34" charset="0"/>
                        </a:rPr>
                        <a:t>8</a:t>
                      </a:r>
                    </a:p>
                  </a:txBody>
                  <a:tcPr marL="9525" marR="9525" marT="9525" marB="0" anchor="ctr">
                    <a:lnL>
                      <a:noFill/>
                    </a:lnL>
                    <a:lnR>
                      <a:noFill/>
                    </a:lnR>
                    <a:lnT>
                      <a:noFill/>
                    </a:lnT>
                    <a:lnB>
                      <a:noFill/>
                    </a:lnB>
                    <a:solidFill>
                      <a:srgbClr val="99FF99"/>
                    </a:solidFill>
                  </a:tcPr>
                </a:tc>
                <a:tc>
                  <a:txBody>
                    <a:bodyPr/>
                    <a:lstStyle/>
                    <a:p>
                      <a:pPr algn="ctr" fontAlgn="ctr"/>
                      <a:r>
                        <a:rPr lang="cs-CZ" sz="800" b="1" i="0" u="none" strike="noStrike">
                          <a:solidFill>
                            <a:srgbClr val="000000"/>
                          </a:solidFill>
                          <a:effectLst/>
                          <a:latin typeface="Arial" panose="020B0604020202020204" pitchFamily="34" charset="0"/>
                        </a:rPr>
                        <a:t>8</a:t>
                      </a:r>
                    </a:p>
                  </a:txBody>
                  <a:tcPr marL="9525" marR="9525" marT="9525" marB="0" anchor="ctr">
                    <a:lnL>
                      <a:noFill/>
                    </a:lnL>
                    <a:lnR>
                      <a:noFill/>
                    </a:lnR>
                    <a:lnT>
                      <a:noFill/>
                    </a:lnT>
                    <a:lnB>
                      <a:noFill/>
                    </a:lnB>
                    <a:solidFill>
                      <a:srgbClr val="99FF99"/>
                    </a:solidFill>
                  </a:tcPr>
                </a:tc>
                <a:tc>
                  <a:txBody>
                    <a:bodyPr/>
                    <a:lstStyle/>
                    <a:p>
                      <a:pPr algn="ctr" fontAlgn="ctr"/>
                      <a:r>
                        <a:rPr lang="cs-CZ" sz="8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99FF99"/>
                    </a:solidFill>
                  </a:tcPr>
                </a:tc>
                <a:tc>
                  <a:txBody>
                    <a:bodyPr/>
                    <a:lstStyle/>
                    <a:p>
                      <a:pPr algn="ctr" fontAlgn="ctr"/>
                      <a:r>
                        <a:rPr lang="cs-CZ" sz="8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99FF99"/>
                    </a:solidFill>
                  </a:tcPr>
                </a:tc>
                <a:tc>
                  <a:txBody>
                    <a:bodyPr/>
                    <a:lstStyle/>
                    <a:p>
                      <a:pPr algn="ctr" fontAlgn="ctr"/>
                      <a:r>
                        <a:rPr lang="cs-CZ" sz="8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99FF99"/>
                    </a:solidFill>
                  </a:tcPr>
                </a:tc>
                <a:tc>
                  <a:txBody>
                    <a:bodyPr/>
                    <a:lstStyle/>
                    <a:p>
                      <a:pPr algn="ctr" fontAlgn="ctr"/>
                      <a:r>
                        <a:rPr lang="cs-CZ" sz="800" b="1" i="0" u="none" strike="noStrike">
                          <a:solidFill>
                            <a:srgbClr val="000000"/>
                          </a:solidFill>
                          <a:effectLst/>
                          <a:latin typeface="Calibri" panose="020F0502020204030204" pitchFamily="34" charset="0"/>
                        </a:rPr>
                        <a:t>58:9</a:t>
                      </a:r>
                    </a:p>
                  </a:txBody>
                  <a:tcPr marL="9525" marR="9525" marT="9525" marB="0" anchor="ctr">
                    <a:lnL>
                      <a:noFill/>
                    </a:lnL>
                    <a:lnR>
                      <a:noFill/>
                    </a:lnR>
                    <a:lnT>
                      <a:noFill/>
                    </a:lnT>
                    <a:lnB>
                      <a:noFill/>
                    </a:lnB>
                    <a:solidFill>
                      <a:srgbClr val="99FF99"/>
                    </a:solidFill>
                  </a:tcPr>
                </a:tc>
                <a:tc>
                  <a:txBody>
                    <a:bodyPr/>
                    <a:lstStyle/>
                    <a:p>
                      <a:pPr algn="ctr" fontAlgn="ctr"/>
                      <a:r>
                        <a:rPr lang="cs-CZ" sz="800" b="1" i="0" u="none" strike="noStrike">
                          <a:solidFill>
                            <a:srgbClr val="000000"/>
                          </a:solidFill>
                          <a:effectLst/>
                          <a:latin typeface="Arial" panose="020B0604020202020204" pitchFamily="34" charset="0"/>
                        </a:rPr>
                        <a:t>24</a:t>
                      </a:r>
                    </a:p>
                  </a:txBody>
                  <a:tcPr marL="9525" marR="9525" marT="9525" marB="0" anchor="ctr">
                    <a:lnL>
                      <a:noFill/>
                    </a:lnL>
                    <a:lnR>
                      <a:noFill/>
                    </a:lnR>
                    <a:lnT>
                      <a:noFill/>
                    </a:lnT>
                    <a:lnB>
                      <a:noFill/>
                    </a:lnB>
                    <a:solidFill>
                      <a:srgbClr val="99FF99"/>
                    </a:solidFill>
                  </a:tcPr>
                </a:tc>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4178233907"/>
                  </a:ext>
                </a:extLst>
              </a:tr>
              <a:tr h="190500">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ctr" fontAlgn="ctr"/>
                      <a:r>
                        <a:rPr lang="cs-CZ" sz="800" b="1" i="0" u="none" strike="noStrike">
                          <a:solidFill>
                            <a:srgbClr val="000000"/>
                          </a:solidFill>
                          <a:effectLst/>
                          <a:latin typeface="Arial" panose="020B0604020202020204" pitchFamily="34" charset="0"/>
                        </a:rPr>
                        <a:t>3.</a:t>
                      </a:r>
                    </a:p>
                  </a:txBody>
                  <a:tcPr marL="9525" marR="9525" marT="9525" marB="0" anchor="ctr">
                    <a:lnL>
                      <a:noFill/>
                    </a:lnL>
                    <a:lnR>
                      <a:noFill/>
                    </a:lnR>
                    <a:lnT>
                      <a:noFill/>
                    </a:lnT>
                    <a:lnB>
                      <a:noFill/>
                    </a:lnB>
                    <a:solidFill>
                      <a:srgbClr val="CCFFFF"/>
                    </a:solidFill>
                  </a:tcPr>
                </a:tc>
                <a:tc>
                  <a:txBody>
                    <a:bodyPr/>
                    <a:lstStyle/>
                    <a:p>
                      <a:pPr algn="l" fontAlgn="ctr"/>
                      <a:r>
                        <a:rPr lang="cs-CZ" sz="800" b="1" i="0" u="none" strike="noStrike">
                          <a:solidFill>
                            <a:srgbClr val="000000"/>
                          </a:solidFill>
                          <a:effectLst/>
                          <a:latin typeface="Arial" panose="020B0604020202020204" pitchFamily="34" charset="0"/>
                        </a:rPr>
                        <a:t>FK Neštěmice, z.s.</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effectLst/>
                          <a:latin typeface="Arial" panose="020B0604020202020204" pitchFamily="34" charset="0"/>
                        </a:rPr>
                        <a:t>9</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effectLst/>
                          <a:latin typeface="Arial" panose="020B0604020202020204" pitchFamily="34" charset="0"/>
                        </a:rPr>
                        <a:t>8</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effectLst/>
                          <a:latin typeface="Arial" panose="020B0604020202020204" pitchFamily="34" charset="0"/>
                        </a:rPr>
                        <a:t>1</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effectLst/>
                          <a:latin typeface="Calibri" panose="020F0502020204030204" pitchFamily="34" charset="0"/>
                        </a:rPr>
                        <a:t>58:14</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effectLst/>
                          <a:latin typeface="Arial" panose="020B0604020202020204" pitchFamily="34" charset="0"/>
                        </a:rPr>
                        <a:t>24</a:t>
                      </a:r>
                    </a:p>
                  </a:txBody>
                  <a:tcPr marL="9525" marR="9525" marT="9525" marB="0" anchor="ctr">
                    <a:lnL>
                      <a:noFill/>
                    </a:lnL>
                    <a:lnR>
                      <a:noFill/>
                    </a:lnR>
                    <a:lnT>
                      <a:noFill/>
                    </a:lnT>
                    <a:lnB>
                      <a:noFill/>
                    </a:lnB>
                    <a:solidFill>
                      <a:srgbClr val="CCFFFF"/>
                    </a:solidFill>
                  </a:tcPr>
                </a:tc>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4063217177"/>
                  </a:ext>
                </a:extLst>
              </a:tr>
              <a:tr h="190500">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ctr" fontAlgn="ctr"/>
                      <a:r>
                        <a:rPr lang="cs-CZ" sz="800" b="1" i="0" u="none" strike="noStrike">
                          <a:solidFill>
                            <a:srgbClr val="000000"/>
                          </a:solidFill>
                          <a:effectLst/>
                          <a:latin typeface="Arial" panose="020B0604020202020204" pitchFamily="34" charset="0"/>
                        </a:rPr>
                        <a:t>4.</a:t>
                      </a:r>
                    </a:p>
                  </a:txBody>
                  <a:tcPr marL="9525" marR="9525" marT="9525" marB="0" anchor="ctr">
                    <a:lnL>
                      <a:noFill/>
                    </a:lnL>
                    <a:lnR>
                      <a:noFill/>
                    </a:lnR>
                    <a:lnT>
                      <a:noFill/>
                    </a:lnT>
                    <a:lnB>
                      <a:noFill/>
                    </a:lnB>
                    <a:solidFill>
                      <a:srgbClr val="99FF99"/>
                    </a:solidFill>
                  </a:tcPr>
                </a:tc>
                <a:tc>
                  <a:txBody>
                    <a:bodyPr/>
                    <a:lstStyle/>
                    <a:p>
                      <a:pPr algn="l" fontAlgn="ctr"/>
                      <a:r>
                        <a:rPr lang="cs-CZ" sz="800" b="1" i="0" u="none" strike="noStrike">
                          <a:solidFill>
                            <a:srgbClr val="000000"/>
                          </a:solidFill>
                          <a:effectLst/>
                          <a:latin typeface="Arial" panose="020B0604020202020204" pitchFamily="34" charset="0"/>
                        </a:rPr>
                        <a:t>TJ Hvězda Trnovany, z.s.</a:t>
                      </a:r>
                    </a:p>
                  </a:txBody>
                  <a:tcPr marL="9525" marR="9525" marT="9525" marB="0" anchor="ctr">
                    <a:lnL>
                      <a:noFill/>
                    </a:lnL>
                    <a:lnR>
                      <a:noFill/>
                    </a:lnR>
                    <a:lnT>
                      <a:noFill/>
                    </a:lnT>
                    <a:lnB>
                      <a:noFill/>
                    </a:lnB>
                    <a:solidFill>
                      <a:srgbClr val="99FF99"/>
                    </a:solidFill>
                  </a:tcPr>
                </a:tc>
                <a:tc>
                  <a:txBody>
                    <a:bodyPr/>
                    <a:lstStyle/>
                    <a:p>
                      <a:pPr algn="ctr" fontAlgn="ctr"/>
                      <a:r>
                        <a:rPr lang="cs-CZ" sz="800" b="1" i="0" u="none" strike="noStrike">
                          <a:solidFill>
                            <a:srgbClr val="000000"/>
                          </a:solidFill>
                          <a:effectLst/>
                          <a:latin typeface="Arial" panose="020B0604020202020204" pitchFamily="34" charset="0"/>
                        </a:rPr>
                        <a:t>9</a:t>
                      </a:r>
                    </a:p>
                  </a:txBody>
                  <a:tcPr marL="9525" marR="9525" marT="9525" marB="0" anchor="ctr">
                    <a:lnL>
                      <a:noFill/>
                    </a:lnL>
                    <a:lnR>
                      <a:noFill/>
                    </a:lnR>
                    <a:lnT>
                      <a:noFill/>
                    </a:lnT>
                    <a:lnB>
                      <a:noFill/>
                    </a:lnB>
                    <a:solidFill>
                      <a:srgbClr val="99FF99"/>
                    </a:solidFill>
                  </a:tcPr>
                </a:tc>
                <a:tc>
                  <a:txBody>
                    <a:bodyPr/>
                    <a:lstStyle/>
                    <a:p>
                      <a:pPr algn="ctr" fontAlgn="ctr"/>
                      <a:r>
                        <a:rPr lang="cs-CZ" sz="800" b="1" i="0" u="none" strike="noStrike">
                          <a:solidFill>
                            <a:srgbClr val="000000"/>
                          </a:solidFill>
                          <a:effectLst/>
                          <a:latin typeface="Arial" panose="020B0604020202020204" pitchFamily="34" charset="0"/>
                        </a:rPr>
                        <a:t>6</a:t>
                      </a:r>
                    </a:p>
                  </a:txBody>
                  <a:tcPr marL="9525" marR="9525" marT="9525" marB="0" anchor="ctr">
                    <a:lnL>
                      <a:noFill/>
                    </a:lnL>
                    <a:lnR>
                      <a:noFill/>
                    </a:lnR>
                    <a:lnT>
                      <a:noFill/>
                    </a:lnT>
                    <a:lnB>
                      <a:noFill/>
                    </a:lnB>
                    <a:solidFill>
                      <a:srgbClr val="99FF99"/>
                    </a:solidFill>
                  </a:tcPr>
                </a:tc>
                <a:tc>
                  <a:txBody>
                    <a:bodyPr/>
                    <a:lstStyle/>
                    <a:p>
                      <a:pPr algn="ctr" fontAlgn="ctr"/>
                      <a:r>
                        <a:rPr lang="cs-CZ" sz="8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99FF99"/>
                    </a:solidFill>
                  </a:tcPr>
                </a:tc>
                <a:tc>
                  <a:txBody>
                    <a:bodyPr/>
                    <a:lstStyle/>
                    <a:p>
                      <a:pPr algn="ctr" fontAlgn="ctr"/>
                      <a:r>
                        <a:rPr lang="cs-CZ" sz="8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99FF99"/>
                    </a:solidFill>
                  </a:tcPr>
                </a:tc>
                <a:tc>
                  <a:txBody>
                    <a:bodyPr/>
                    <a:lstStyle/>
                    <a:p>
                      <a:pPr algn="ctr" fontAlgn="ctr"/>
                      <a:r>
                        <a:rPr lang="cs-CZ" sz="800" b="1" i="0" u="none" strike="noStrike">
                          <a:solidFill>
                            <a:srgbClr val="000000"/>
                          </a:solidFill>
                          <a:effectLst/>
                          <a:latin typeface="Arial" panose="020B0604020202020204" pitchFamily="34" charset="0"/>
                        </a:rPr>
                        <a:t>3</a:t>
                      </a:r>
                    </a:p>
                  </a:txBody>
                  <a:tcPr marL="9525" marR="9525" marT="9525" marB="0" anchor="ctr">
                    <a:lnL>
                      <a:noFill/>
                    </a:lnL>
                    <a:lnR>
                      <a:noFill/>
                    </a:lnR>
                    <a:lnT>
                      <a:noFill/>
                    </a:lnT>
                    <a:lnB>
                      <a:noFill/>
                    </a:lnB>
                    <a:solidFill>
                      <a:srgbClr val="99FF99"/>
                    </a:solidFill>
                  </a:tcPr>
                </a:tc>
                <a:tc>
                  <a:txBody>
                    <a:bodyPr/>
                    <a:lstStyle/>
                    <a:p>
                      <a:pPr algn="ctr" fontAlgn="ctr"/>
                      <a:r>
                        <a:rPr lang="cs-CZ" sz="800" b="1" i="0" u="none" strike="noStrike">
                          <a:solidFill>
                            <a:srgbClr val="000000"/>
                          </a:solidFill>
                          <a:effectLst/>
                          <a:latin typeface="Calibri" panose="020F0502020204030204" pitchFamily="34" charset="0"/>
                        </a:rPr>
                        <a:t>43:21</a:t>
                      </a:r>
                    </a:p>
                  </a:txBody>
                  <a:tcPr marL="9525" marR="9525" marT="9525" marB="0" anchor="ctr">
                    <a:lnL>
                      <a:noFill/>
                    </a:lnL>
                    <a:lnR>
                      <a:noFill/>
                    </a:lnR>
                    <a:lnT>
                      <a:noFill/>
                    </a:lnT>
                    <a:lnB>
                      <a:noFill/>
                    </a:lnB>
                    <a:solidFill>
                      <a:srgbClr val="99FF99"/>
                    </a:solidFill>
                  </a:tcPr>
                </a:tc>
                <a:tc>
                  <a:txBody>
                    <a:bodyPr/>
                    <a:lstStyle/>
                    <a:p>
                      <a:pPr algn="ctr" fontAlgn="ctr"/>
                      <a:r>
                        <a:rPr lang="cs-CZ" sz="800" b="1" i="0" u="none" strike="noStrike">
                          <a:solidFill>
                            <a:srgbClr val="000000"/>
                          </a:solidFill>
                          <a:effectLst/>
                          <a:latin typeface="Arial" panose="020B0604020202020204" pitchFamily="34" charset="0"/>
                        </a:rPr>
                        <a:t>18</a:t>
                      </a:r>
                    </a:p>
                  </a:txBody>
                  <a:tcPr marL="9525" marR="9525" marT="9525" marB="0" anchor="ctr">
                    <a:lnL>
                      <a:noFill/>
                    </a:lnL>
                    <a:lnR>
                      <a:noFill/>
                    </a:lnR>
                    <a:lnT>
                      <a:noFill/>
                    </a:lnT>
                    <a:lnB>
                      <a:noFill/>
                    </a:lnB>
                    <a:solidFill>
                      <a:srgbClr val="99FF99"/>
                    </a:solidFill>
                  </a:tcPr>
                </a:tc>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2266604662"/>
                  </a:ext>
                </a:extLst>
              </a:tr>
              <a:tr h="190500">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ctr" fontAlgn="ctr"/>
                      <a:r>
                        <a:rPr lang="cs-CZ" sz="800" b="1" i="0" u="none" strike="noStrike">
                          <a:solidFill>
                            <a:srgbClr val="000000"/>
                          </a:solidFill>
                          <a:effectLst/>
                          <a:latin typeface="Arial" panose="020B0604020202020204" pitchFamily="34" charset="0"/>
                        </a:rPr>
                        <a:t>5.</a:t>
                      </a:r>
                    </a:p>
                  </a:txBody>
                  <a:tcPr marL="9525" marR="9525" marT="9525" marB="0" anchor="ctr">
                    <a:lnL>
                      <a:noFill/>
                    </a:lnL>
                    <a:lnR>
                      <a:noFill/>
                    </a:lnR>
                    <a:lnT>
                      <a:noFill/>
                    </a:lnT>
                    <a:lnB>
                      <a:noFill/>
                    </a:lnB>
                    <a:solidFill>
                      <a:srgbClr val="CCFFFF"/>
                    </a:solidFill>
                  </a:tcPr>
                </a:tc>
                <a:tc>
                  <a:txBody>
                    <a:bodyPr/>
                    <a:lstStyle/>
                    <a:p>
                      <a:pPr algn="l" fontAlgn="ctr"/>
                      <a:r>
                        <a:rPr lang="cs-CZ" sz="800" b="1" i="0" u="none" strike="noStrike">
                          <a:solidFill>
                            <a:srgbClr val="000000"/>
                          </a:solidFill>
                          <a:effectLst/>
                          <a:latin typeface="Arial" panose="020B0604020202020204" pitchFamily="34" charset="0"/>
                        </a:rPr>
                        <a:t>TJ Krupka</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effectLst/>
                          <a:latin typeface="Arial" panose="020B0604020202020204" pitchFamily="34" charset="0"/>
                        </a:rPr>
                        <a:t>9</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effectLst/>
                          <a:latin typeface="Arial" panose="020B0604020202020204" pitchFamily="34" charset="0"/>
                        </a:rPr>
                        <a:t>4</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effectLst/>
                          <a:latin typeface="Arial" panose="020B0604020202020204" pitchFamily="34" charset="0"/>
                        </a:rPr>
                        <a:t>5</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effectLst/>
                          <a:latin typeface="Calibri" panose="020F0502020204030204" pitchFamily="34" charset="0"/>
                        </a:rPr>
                        <a:t>25:32</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effectLst/>
                          <a:latin typeface="Arial" panose="020B0604020202020204" pitchFamily="34" charset="0"/>
                        </a:rPr>
                        <a:t>12</a:t>
                      </a:r>
                    </a:p>
                  </a:txBody>
                  <a:tcPr marL="9525" marR="9525" marT="9525" marB="0" anchor="ctr">
                    <a:lnL>
                      <a:noFill/>
                    </a:lnL>
                    <a:lnR>
                      <a:noFill/>
                    </a:lnR>
                    <a:lnT>
                      <a:noFill/>
                    </a:lnT>
                    <a:lnB>
                      <a:noFill/>
                    </a:lnB>
                    <a:solidFill>
                      <a:srgbClr val="CCFFFF"/>
                    </a:solidFill>
                  </a:tcPr>
                </a:tc>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499073365"/>
                  </a:ext>
                </a:extLst>
              </a:tr>
              <a:tr h="190500">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ctr" fontAlgn="ctr"/>
                      <a:r>
                        <a:rPr lang="cs-CZ" sz="1000" b="1" i="0" u="none" strike="noStrike">
                          <a:solidFill>
                            <a:srgbClr val="FF0000"/>
                          </a:solidFill>
                          <a:effectLst/>
                          <a:latin typeface="Arial" panose="020B0604020202020204" pitchFamily="34" charset="0"/>
                        </a:rPr>
                        <a:t>6.</a:t>
                      </a:r>
                    </a:p>
                  </a:txBody>
                  <a:tcPr marL="9525" marR="9525" marT="9525" marB="0" anchor="ctr">
                    <a:lnL>
                      <a:noFill/>
                    </a:lnL>
                    <a:lnR>
                      <a:noFill/>
                    </a:lnR>
                    <a:lnT>
                      <a:noFill/>
                    </a:lnT>
                    <a:lnB>
                      <a:noFill/>
                    </a:lnB>
                    <a:solidFill>
                      <a:srgbClr val="99FF99"/>
                    </a:solidFill>
                  </a:tcPr>
                </a:tc>
                <a:tc>
                  <a:txBody>
                    <a:bodyPr/>
                    <a:lstStyle/>
                    <a:p>
                      <a:pPr algn="l" fontAlgn="ctr"/>
                      <a:r>
                        <a:rPr lang="cs-CZ" sz="1000" b="1" i="0" u="none" strike="noStrike">
                          <a:solidFill>
                            <a:srgbClr val="FF0000"/>
                          </a:solidFill>
                          <a:effectLst/>
                          <a:latin typeface="Arial" panose="020B0604020202020204" pitchFamily="34" charset="0"/>
                        </a:rPr>
                        <a:t>SK Štětí, z.s.</a:t>
                      </a:r>
                    </a:p>
                  </a:txBody>
                  <a:tcPr marL="9525" marR="9525" marT="9525" marB="0" anchor="ctr">
                    <a:lnL>
                      <a:noFill/>
                    </a:lnL>
                    <a:lnR>
                      <a:noFill/>
                    </a:lnR>
                    <a:lnT>
                      <a:noFill/>
                    </a:lnT>
                    <a:lnB>
                      <a:noFill/>
                    </a:lnB>
                    <a:solidFill>
                      <a:srgbClr val="99FF99"/>
                    </a:solidFill>
                  </a:tcPr>
                </a:tc>
                <a:tc>
                  <a:txBody>
                    <a:bodyPr/>
                    <a:lstStyle/>
                    <a:p>
                      <a:pPr algn="ctr" fontAlgn="ctr"/>
                      <a:r>
                        <a:rPr lang="cs-CZ" sz="1000" b="1" i="0" u="none" strike="noStrike">
                          <a:solidFill>
                            <a:srgbClr val="FF0000"/>
                          </a:solidFill>
                          <a:effectLst/>
                          <a:latin typeface="Arial" panose="020B0604020202020204" pitchFamily="34" charset="0"/>
                        </a:rPr>
                        <a:t>9</a:t>
                      </a:r>
                    </a:p>
                  </a:txBody>
                  <a:tcPr marL="9525" marR="9525" marT="9525" marB="0" anchor="ctr">
                    <a:lnL>
                      <a:noFill/>
                    </a:lnL>
                    <a:lnR>
                      <a:noFill/>
                    </a:lnR>
                    <a:lnT>
                      <a:noFill/>
                    </a:lnT>
                    <a:lnB>
                      <a:noFill/>
                    </a:lnB>
                    <a:solidFill>
                      <a:srgbClr val="99FF99"/>
                    </a:solidFill>
                  </a:tcPr>
                </a:tc>
                <a:tc>
                  <a:txBody>
                    <a:bodyPr/>
                    <a:lstStyle/>
                    <a:p>
                      <a:pPr algn="ctr" fontAlgn="ctr"/>
                      <a:r>
                        <a:rPr lang="cs-CZ" sz="1000" b="1" i="0" u="none" strike="noStrike">
                          <a:solidFill>
                            <a:srgbClr val="FF0000"/>
                          </a:solidFill>
                          <a:effectLst/>
                          <a:latin typeface="Arial" panose="020B0604020202020204" pitchFamily="34" charset="0"/>
                        </a:rPr>
                        <a:t>3</a:t>
                      </a:r>
                    </a:p>
                  </a:txBody>
                  <a:tcPr marL="9525" marR="9525" marT="9525" marB="0" anchor="ctr">
                    <a:lnL>
                      <a:noFill/>
                    </a:lnL>
                    <a:lnR>
                      <a:noFill/>
                    </a:lnR>
                    <a:lnT>
                      <a:noFill/>
                    </a:lnT>
                    <a:lnB>
                      <a:noFill/>
                    </a:lnB>
                    <a:solidFill>
                      <a:srgbClr val="99FF99"/>
                    </a:solidFill>
                  </a:tcPr>
                </a:tc>
                <a:tc>
                  <a:txBody>
                    <a:bodyPr/>
                    <a:lstStyle/>
                    <a:p>
                      <a:pPr algn="ctr" fontAlgn="ctr"/>
                      <a:r>
                        <a:rPr lang="cs-CZ" sz="1000" b="1" i="0" u="none" strike="noStrike">
                          <a:solidFill>
                            <a:srgbClr val="FF0000"/>
                          </a:solidFill>
                          <a:effectLst/>
                          <a:latin typeface="Arial" panose="020B0604020202020204" pitchFamily="34" charset="0"/>
                        </a:rPr>
                        <a:t>0</a:t>
                      </a:r>
                    </a:p>
                  </a:txBody>
                  <a:tcPr marL="9525" marR="9525" marT="9525" marB="0" anchor="ctr">
                    <a:lnL>
                      <a:noFill/>
                    </a:lnL>
                    <a:lnR>
                      <a:noFill/>
                    </a:lnR>
                    <a:lnT>
                      <a:noFill/>
                    </a:lnT>
                    <a:lnB>
                      <a:noFill/>
                    </a:lnB>
                    <a:solidFill>
                      <a:srgbClr val="99FF99"/>
                    </a:solidFill>
                  </a:tcPr>
                </a:tc>
                <a:tc>
                  <a:txBody>
                    <a:bodyPr/>
                    <a:lstStyle/>
                    <a:p>
                      <a:pPr algn="ctr" fontAlgn="ctr"/>
                      <a:r>
                        <a:rPr lang="cs-CZ" sz="1000" b="1" i="0" u="none" strike="noStrike">
                          <a:solidFill>
                            <a:srgbClr val="FF0000"/>
                          </a:solidFill>
                          <a:effectLst/>
                          <a:latin typeface="Arial" panose="020B0604020202020204" pitchFamily="34" charset="0"/>
                        </a:rPr>
                        <a:t>1</a:t>
                      </a:r>
                    </a:p>
                  </a:txBody>
                  <a:tcPr marL="9525" marR="9525" marT="9525" marB="0" anchor="ctr">
                    <a:lnL>
                      <a:noFill/>
                    </a:lnL>
                    <a:lnR>
                      <a:noFill/>
                    </a:lnR>
                    <a:lnT>
                      <a:noFill/>
                    </a:lnT>
                    <a:lnB>
                      <a:noFill/>
                    </a:lnB>
                    <a:solidFill>
                      <a:srgbClr val="99FF99"/>
                    </a:solidFill>
                  </a:tcPr>
                </a:tc>
                <a:tc>
                  <a:txBody>
                    <a:bodyPr/>
                    <a:lstStyle/>
                    <a:p>
                      <a:pPr algn="ctr" fontAlgn="ctr"/>
                      <a:r>
                        <a:rPr lang="cs-CZ" sz="1000" b="1" i="0" u="none" strike="noStrike">
                          <a:solidFill>
                            <a:srgbClr val="FF0000"/>
                          </a:solidFill>
                          <a:effectLst/>
                          <a:latin typeface="Arial" panose="020B0604020202020204" pitchFamily="34" charset="0"/>
                        </a:rPr>
                        <a:t>5</a:t>
                      </a:r>
                    </a:p>
                  </a:txBody>
                  <a:tcPr marL="9525" marR="9525" marT="9525" marB="0" anchor="ctr">
                    <a:lnL>
                      <a:noFill/>
                    </a:lnL>
                    <a:lnR>
                      <a:noFill/>
                    </a:lnR>
                    <a:lnT>
                      <a:noFill/>
                    </a:lnT>
                    <a:lnB>
                      <a:noFill/>
                    </a:lnB>
                    <a:solidFill>
                      <a:srgbClr val="99FF99"/>
                    </a:solidFill>
                  </a:tcPr>
                </a:tc>
                <a:tc>
                  <a:txBody>
                    <a:bodyPr/>
                    <a:lstStyle/>
                    <a:p>
                      <a:pPr algn="ctr" fontAlgn="ctr"/>
                      <a:r>
                        <a:rPr lang="cs-CZ" sz="1000" b="1" i="0" u="none" strike="noStrike">
                          <a:solidFill>
                            <a:srgbClr val="FF0000"/>
                          </a:solidFill>
                          <a:effectLst/>
                          <a:latin typeface="Calibri" panose="020F0502020204030204" pitchFamily="34" charset="0"/>
                        </a:rPr>
                        <a:t>14:61</a:t>
                      </a:r>
                    </a:p>
                  </a:txBody>
                  <a:tcPr marL="9525" marR="9525" marT="9525" marB="0" anchor="ctr">
                    <a:lnL>
                      <a:noFill/>
                    </a:lnL>
                    <a:lnR>
                      <a:noFill/>
                    </a:lnR>
                    <a:lnT>
                      <a:noFill/>
                    </a:lnT>
                    <a:lnB>
                      <a:noFill/>
                    </a:lnB>
                    <a:solidFill>
                      <a:srgbClr val="99FF99"/>
                    </a:solidFill>
                  </a:tcPr>
                </a:tc>
                <a:tc>
                  <a:txBody>
                    <a:bodyPr/>
                    <a:lstStyle/>
                    <a:p>
                      <a:pPr algn="ctr" fontAlgn="ctr"/>
                      <a:r>
                        <a:rPr lang="cs-CZ" sz="1000" b="1" i="0" u="none" strike="noStrike">
                          <a:solidFill>
                            <a:srgbClr val="FF0000"/>
                          </a:solidFill>
                          <a:effectLst/>
                          <a:latin typeface="Arial" panose="020B0604020202020204" pitchFamily="34" charset="0"/>
                        </a:rPr>
                        <a:t>10</a:t>
                      </a:r>
                    </a:p>
                  </a:txBody>
                  <a:tcPr marL="9525" marR="9525" marT="9525" marB="0" anchor="ctr">
                    <a:lnL>
                      <a:noFill/>
                    </a:lnL>
                    <a:lnR>
                      <a:noFill/>
                    </a:lnR>
                    <a:lnT>
                      <a:noFill/>
                    </a:lnT>
                    <a:lnB>
                      <a:noFill/>
                    </a:lnB>
                    <a:solidFill>
                      <a:srgbClr val="99FF99"/>
                    </a:solidFill>
                  </a:tcPr>
                </a:tc>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3274904040"/>
                  </a:ext>
                </a:extLst>
              </a:tr>
              <a:tr h="190500">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ctr" fontAlgn="ctr"/>
                      <a:r>
                        <a:rPr lang="cs-CZ" sz="800" b="1" i="0" u="none" strike="noStrike">
                          <a:solidFill>
                            <a:srgbClr val="000000"/>
                          </a:solidFill>
                          <a:effectLst/>
                          <a:latin typeface="Arial" panose="020B0604020202020204" pitchFamily="34" charset="0"/>
                        </a:rPr>
                        <a:t>7.</a:t>
                      </a:r>
                    </a:p>
                  </a:txBody>
                  <a:tcPr marL="9525" marR="9525" marT="9525" marB="0" anchor="ctr">
                    <a:lnL>
                      <a:noFill/>
                    </a:lnL>
                    <a:lnR>
                      <a:noFill/>
                    </a:lnR>
                    <a:lnT>
                      <a:noFill/>
                    </a:lnT>
                    <a:lnB>
                      <a:noFill/>
                    </a:lnB>
                    <a:solidFill>
                      <a:srgbClr val="CCFFFF"/>
                    </a:solidFill>
                  </a:tcPr>
                </a:tc>
                <a:tc>
                  <a:txBody>
                    <a:bodyPr/>
                    <a:lstStyle/>
                    <a:p>
                      <a:pPr algn="l" fontAlgn="ctr"/>
                      <a:r>
                        <a:rPr lang="cs-CZ" sz="800" b="1" i="0" u="none" strike="noStrike">
                          <a:solidFill>
                            <a:srgbClr val="000000"/>
                          </a:solidFill>
                          <a:effectLst/>
                          <a:latin typeface="Arial" panose="020B0604020202020204" pitchFamily="34" charset="0"/>
                        </a:rPr>
                        <a:t>SK Junior/ FK Teplice</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effectLst/>
                          <a:latin typeface="Arial" panose="020B0604020202020204" pitchFamily="34" charset="0"/>
                        </a:rPr>
                        <a:t>9</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effectLst/>
                          <a:latin typeface="Arial" panose="020B0604020202020204" pitchFamily="34" charset="0"/>
                        </a:rPr>
                        <a:t>2</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effectLst/>
                          <a:latin typeface="Arial" panose="020B0604020202020204" pitchFamily="34" charset="0"/>
                        </a:rPr>
                        <a:t>7</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effectLst/>
                          <a:latin typeface="Calibri" panose="020F0502020204030204" pitchFamily="34" charset="0"/>
                        </a:rPr>
                        <a:t>28:46</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effectLst/>
                          <a:latin typeface="Arial" panose="020B0604020202020204" pitchFamily="34" charset="0"/>
                        </a:rPr>
                        <a:t>6</a:t>
                      </a:r>
                    </a:p>
                  </a:txBody>
                  <a:tcPr marL="9525" marR="9525" marT="9525" marB="0" anchor="ctr">
                    <a:lnL>
                      <a:noFill/>
                    </a:lnL>
                    <a:lnR>
                      <a:noFill/>
                    </a:lnR>
                    <a:lnT>
                      <a:noFill/>
                    </a:lnT>
                    <a:lnB>
                      <a:noFill/>
                    </a:lnB>
                    <a:solidFill>
                      <a:srgbClr val="CCFFFF"/>
                    </a:solidFill>
                  </a:tcPr>
                </a:tc>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560176198"/>
                  </a:ext>
                </a:extLst>
              </a:tr>
              <a:tr h="190500">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ctr" fontAlgn="ctr"/>
                      <a:r>
                        <a:rPr lang="cs-CZ" sz="1000" b="1" i="0" u="none" strike="noStrike">
                          <a:solidFill>
                            <a:srgbClr val="000000"/>
                          </a:solidFill>
                          <a:effectLst/>
                          <a:latin typeface="Arial" panose="020B0604020202020204" pitchFamily="34" charset="0"/>
                        </a:rPr>
                        <a:t>8.</a:t>
                      </a:r>
                    </a:p>
                  </a:txBody>
                  <a:tcPr marL="9525" marR="9525" marT="9525" marB="0" anchor="ctr">
                    <a:lnL>
                      <a:noFill/>
                    </a:lnL>
                    <a:lnR>
                      <a:noFill/>
                    </a:lnR>
                    <a:lnT>
                      <a:noFill/>
                    </a:lnT>
                    <a:lnB>
                      <a:noFill/>
                    </a:lnB>
                    <a:solidFill>
                      <a:srgbClr val="99FF99"/>
                    </a:solidFill>
                  </a:tcPr>
                </a:tc>
                <a:tc>
                  <a:txBody>
                    <a:bodyPr/>
                    <a:lstStyle/>
                    <a:p>
                      <a:pPr algn="l" fontAlgn="ctr"/>
                      <a:r>
                        <a:rPr lang="cs-CZ" sz="1000" b="1" i="0" u="none" strike="noStrike" dirty="0">
                          <a:solidFill>
                            <a:srgbClr val="000000"/>
                          </a:solidFill>
                          <a:effectLst/>
                          <a:latin typeface="Arial" panose="020B0604020202020204" pitchFamily="34" charset="0"/>
                        </a:rPr>
                        <a:t>SK Sokol Brozany</a:t>
                      </a:r>
                    </a:p>
                  </a:txBody>
                  <a:tcPr marL="9525" marR="9525" marT="9525" marB="0" anchor="ctr">
                    <a:lnL>
                      <a:noFill/>
                    </a:lnL>
                    <a:lnR>
                      <a:noFill/>
                    </a:lnR>
                    <a:lnT>
                      <a:noFill/>
                    </a:lnT>
                    <a:lnB>
                      <a:noFill/>
                    </a:lnB>
                    <a:solidFill>
                      <a:srgbClr val="99FF99"/>
                    </a:solidFill>
                  </a:tcPr>
                </a:tc>
                <a:tc>
                  <a:txBody>
                    <a:bodyPr/>
                    <a:lstStyle/>
                    <a:p>
                      <a:pPr algn="ctr" fontAlgn="ctr"/>
                      <a:r>
                        <a:rPr lang="cs-CZ" sz="1000" b="1" i="0" u="none" strike="noStrike">
                          <a:solidFill>
                            <a:srgbClr val="000000"/>
                          </a:solidFill>
                          <a:effectLst/>
                          <a:latin typeface="Arial" panose="020B0604020202020204" pitchFamily="34" charset="0"/>
                        </a:rPr>
                        <a:t>9</a:t>
                      </a:r>
                    </a:p>
                  </a:txBody>
                  <a:tcPr marL="9525" marR="9525" marT="9525" marB="0" anchor="ctr">
                    <a:lnL>
                      <a:noFill/>
                    </a:lnL>
                    <a:lnR>
                      <a:noFill/>
                    </a:lnR>
                    <a:lnT>
                      <a:noFill/>
                    </a:lnT>
                    <a:lnB>
                      <a:noFill/>
                    </a:lnB>
                    <a:solidFill>
                      <a:srgbClr val="99FF99"/>
                    </a:solidFill>
                  </a:tcPr>
                </a:tc>
                <a:tc>
                  <a:txBody>
                    <a:bodyPr/>
                    <a:lstStyle/>
                    <a:p>
                      <a:pPr algn="ctr" fontAlgn="ctr"/>
                      <a:r>
                        <a:rPr lang="cs-CZ" sz="1000" b="1" i="0" u="none" strike="noStrike">
                          <a:solidFill>
                            <a:srgbClr val="000000"/>
                          </a:solidFill>
                          <a:effectLst/>
                          <a:latin typeface="Arial" panose="020B0604020202020204" pitchFamily="34" charset="0"/>
                        </a:rPr>
                        <a:t>2</a:t>
                      </a:r>
                    </a:p>
                  </a:txBody>
                  <a:tcPr marL="9525" marR="9525" marT="9525" marB="0" anchor="ctr">
                    <a:lnL>
                      <a:noFill/>
                    </a:lnL>
                    <a:lnR>
                      <a:noFill/>
                    </a:lnR>
                    <a:lnT>
                      <a:noFill/>
                    </a:lnT>
                    <a:lnB>
                      <a:noFill/>
                    </a:lnB>
                    <a:solidFill>
                      <a:srgbClr val="99FF99"/>
                    </a:solidFill>
                  </a:tcPr>
                </a:tc>
                <a:tc>
                  <a:txBody>
                    <a:bodyPr/>
                    <a:lstStyle/>
                    <a:p>
                      <a:pPr algn="ctr" fontAlgn="ctr"/>
                      <a:r>
                        <a:rPr lang="cs-CZ" sz="10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99FF99"/>
                    </a:solidFill>
                  </a:tcPr>
                </a:tc>
                <a:tc>
                  <a:txBody>
                    <a:bodyPr/>
                    <a:lstStyle/>
                    <a:p>
                      <a:pPr algn="ctr" fontAlgn="ctr"/>
                      <a:r>
                        <a:rPr lang="cs-CZ" sz="10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99FF99"/>
                    </a:solidFill>
                  </a:tcPr>
                </a:tc>
                <a:tc>
                  <a:txBody>
                    <a:bodyPr/>
                    <a:lstStyle/>
                    <a:p>
                      <a:pPr algn="ctr" fontAlgn="ctr"/>
                      <a:r>
                        <a:rPr lang="cs-CZ" sz="1000" b="1" i="0" u="none" strike="noStrike">
                          <a:solidFill>
                            <a:srgbClr val="000000"/>
                          </a:solidFill>
                          <a:effectLst/>
                          <a:latin typeface="Arial" panose="020B0604020202020204" pitchFamily="34" charset="0"/>
                        </a:rPr>
                        <a:t>7</a:t>
                      </a:r>
                    </a:p>
                  </a:txBody>
                  <a:tcPr marL="9525" marR="9525" marT="9525" marB="0" anchor="ctr">
                    <a:lnL>
                      <a:noFill/>
                    </a:lnL>
                    <a:lnR>
                      <a:noFill/>
                    </a:lnR>
                    <a:lnT>
                      <a:noFill/>
                    </a:lnT>
                    <a:lnB>
                      <a:noFill/>
                    </a:lnB>
                    <a:solidFill>
                      <a:srgbClr val="99FF99"/>
                    </a:solidFill>
                  </a:tcPr>
                </a:tc>
                <a:tc>
                  <a:txBody>
                    <a:bodyPr/>
                    <a:lstStyle/>
                    <a:p>
                      <a:pPr algn="ctr" fontAlgn="ctr"/>
                      <a:r>
                        <a:rPr lang="cs-CZ" sz="1000" b="1" i="0" u="none" strike="noStrike">
                          <a:solidFill>
                            <a:srgbClr val="000000"/>
                          </a:solidFill>
                          <a:effectLst/>
                          <a:latin typeface="Calibri" panose="020F0502020204030204" pitchFamily="34" charset="0"/>
                        </a:rPr>
                        <a:t>17:42</a:t>
                      </a:r>
                    </a:p>
                  </a:txBody>
                  <a:tcPr marL="9525" marR="9525" marT="9525" marB="0" anchor="ctr">
                    <a:lnL>
                      <a:noFill/>
                    </a:lnL>
                    <a:lnR>
                      <a:noFill/>
                    </a:lnR>
                    <a:lnT>
                      <a:noFill/>
                    </a:lnT>
                    <a:lnB>
                      <a:noFill/>
                    </a:lnB>
                    <a:solidFill>
                      <a:srgbClr val="99FF99"/>
                    </a:solidFill>
                  </a:tcPr>
                </a:tc>
                <a:tc>
                  <a:txBody>
                    <a:bodyPr/>
                    <a:lstStyle/>
                    <a:p>
                      <a:pPr algn="ctr" fontAlgn="ctr"/>
                      <a:r>
                        <a:rPr lang="cs-CZ" sz="1000" b="1" i="0" u="none" strike="noStrike">
                          <a:solidFill>
                            <a:srgbClr val="000000"/>
                          </a:solidFill>
                          <a:effectLst/>
                          <a:latin typeface="Arial" panose="020B0604020202020204" pitchFamily="34" charset="0"/>
                        </a:rPr>
                        <a:t>6</a:t>
                      </a:r>
                    </a:p>
                  </a:txBody>
                  <a:tcPr marL="9525" marR="9525" marT="9525" marB="0" anchor="ctr">
                    <a:lnL>
                      <a:noFill/>
                    </a:lnL>
                    <a:lnR>
                      <a:noFill/>
                    </a:lnR>
                    <a:lnT>
                      <a:noFill/>
                    </a:lnT>
                    <a:lnB>
                      <a:noFill/>
                    </a:lnB>
                    <a:solidFill>
                      <a:srgbClr val="99FF99"/>
                    </a:solidFill>
                  </a:tcPr>
                </a:tc>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4239841604"/>
                  </a:ext>
                </a:extLst>
              </a:tr>
              <a:tr h="190500">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ctr" fontAlgn="ctr"/>
                      <a:r>
                        <a:rPr lang="cs-CZ" sz="900" b="1" i="0" u="none" strike="noStrike">
                          <a:solidFill>
                            <a:srgbClr val="000000"/>
                          </a:solidFill>
                          <a:effectLst/>
                          <a:latin typeface="Arial" panose="020B0604020202020204" pitchFamily="34" charset="0"/>
                        </a:rPr>
                        <a:t>9.</a:t>
                      </a:r>
                    </a:p>
                  </a:txBody>
                  <a:tcPr marL="9525" marR="9525" marT="9525" marB="0" anchor="ctr">
                    <a:lnL>
                      <a:noFill/>
                    </a:lnL>
                    <a:lnR>
                      <a:noFill/>
                    </a:lnR>
                    <a:lnT>
                      <a:noFill/>
                    </a:lnT>
                    <a:lnB>
                      <a:noFill/>
                    </a:lnB>
                    <a:solidFill>
                      <a:srgbClr val="CCFFFF"/>
                    </a:solidFill>
                  </a:tcPr>
                </a:tc>
                <a:tc>
                  <a:txBody>
                    <a:bodyPr/>
                    <a:lstStyle/>
                    <a:p>
                      <a:pPr algn="l" fontAlgn="ctr"/>
                      <a:r>
                        <a:rPr lang="cs-CZ" sz="900" b="1" i="0" u="none" strike="noStrike">
                          <a:solidFill>
                            <a:srgbClr val="000000"/>
                          </a:solidFill>
                          <a:effectLst/>
                          <a:latin typeface="Arial" panose="020B0604020202020204" pitchFamily="34" charset="0"/>
                        </a:rPr>
                        <a:t>FK Junior Děčín B</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effectLst/>
                          <a:latin typeface="Arial" panose="020B0604020202020204" pitchFamily="34" charset="0"/>
                        </a:rPr>
                        <a:t>9</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effectLst/>
                          <a:latin typeface="Arial" panose="020B0604020202020204" pitchFamily="34" charset="0"/>
                        </a:rPr>
                        <a:t>1</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effectLst/>
                          <a:latin typeface="Arial" panose="020B0604020202020204" pitchFamily="34" charset="0"/>
                        </a:rPr>
                        <a:t>1</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effectLst/>
                          <a:latin typeface="Arial" panose="020B0604020202020204" pitchFamily="34" charset="0"/>
                        </a:rPr>
                        <a:t>7</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effectLst/>
                          <a:latin typeface="Calibri" panose="020F0502020204030204" pitchFamily="34" charset="0"/>
                        </a:rPr>
                        <a:t>19:66</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effectLst/>
                          <a:latin typeface="Arial" panose="020B0604020202020204" pitchFamily="34" charset="0"/>
                        </a:rPr>
                        <a:t>5</a:t>
                      </a:r>
                    </a:p>
                  </a:txBody>
                  <a:tcPr marL="9525" marR="9525" marT="9525" marB="0" anchor="ctr">
                    <a:lnL>
                      <a:noFill/>
                    </a:lnL>
                    <a:lnR>
                      <a:noFill/>
                    </a:lnR>
                    <a:lnT>
                      <a:noFill/>
                    </a:lnT>
                    <a:lnB>
                      <a:noFill/>
                    </a:lnB>
                    <a:solidFill>
                      <a:srgbClr val="CCFFFF"/>
                    </a:solidFill>
                  </a:tcPr>
                </a:tc>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796604053"/>
                  </a:ext>
                </a:extLst>
              </a:tr>
              <a:tr h="190500">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ctr" fontAlgn="ctr"/>
                      <a:r>
                        <a:rPr lang="cs-CZ" sz="900" b="1" i="0" u="none" strike="noStrike">
                          <a:solidFill>
                            <a:srgbClr val="000000"/>
                          </a:solidFill>
                          <a:effectLst/>
                          <a:latin typeface="Arial" panose="020B0604020202020204" pitchFamily="34" charset="0"/>
                        </a:rPr>
                        <a:t>10.</a:t>
                      </a:r>
                    </a:p>
                  </a:txBody>
                  <a:tcPr marL="9525" marR="9525" marT="9525" marB="0" anchor="ctr">
                    <a:lnL>
                      <a:noFill/>
                    </a:lnL>
                    <a:lnR>
                      <a:noFill/>
                    </a:lnR>
                    <a:lnT>
                      <a:noFill/>
                    </a:lnT>
                    <a:lnB>
                      <a:noFill/>
                    </a:lnB>
                    <a:solidFill>
                      <a:srgbClr val="99FF99"/>
                    </a:solidFill>
                  </a:tcPr>
                </a:tc>
                <a:tc>
                  <a:txBody>
                    <a:bodyPr/>
                    <a:lstStyle/>
                    <a:p>
                      <a:pPr algn="l" fontAlgn="ctr"/>
                      <a:r>
                        <a:rPr lang="cs-CZ" sz="900" b="1" i="0" u="none" strike="noStrike">
                          <a:solidFill>
                            <a:srgbClr val="000000"/>
                          </a:solidFill>
                          <a:effectLst/>
                          <a:latin typeface="Arial" panose="020B0604020202020204" pitchFamily="34" charset="0"/>
                        </a:rPr>
                        <a:t>ASK Lovosice</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effectLst/>
                          <a:latin typeface="Arial" panose="020B0604020202020204" pitchFamily="34" charset="0"/>
                        </a:rPr>
                        <a:t>8</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effectLst/>
                          <a:latin typeface="Arial" panose="020B0604020202020204" pitchFamily="34" charset="0"/>
                        </a:rPr>
                        <a:t>1</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effectLst/>
                          <a:latin typeface="Arial" panose="020B0604020202020204" pitchFamily="34" charset="0"/>
                        </a:rPr>
                        <a:t>7</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effectLst/>
                          <a:latin typeface="Calibri" panose="020F0502020204030204" pitchFamily="34" charset="0"/>
                        </a:rPr>
                        <a:t>16:66</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effectLst/>
                          <a:latin typeface="Arial" panose="020B0604020202020204" pitchFamily="34" charset="0"/>
                        </a:rPr>
                        <a:t>3</a:t>
                      </a:r>
                    </a:p>
                  </a:txBody>
                  <a:tcPr marL="9525" marR="9525" marT="9525" marB="0" anchor="ctr">
                    <a:lnL>
                      <a:noFill/>
                    </a:lnL>
                    <a:lnR>
                      <a:noFill/>
                    </a:lnR>
                    <a:lnT>
                      <a:noFill/>
                    </a:lnT>
                    <a:lnB>
                      <a:noFill/>
                    </a:lnB>
                    <a:solidFill>
                      <a:srgbClr val="99FF99"/>
                    </a:solidFill>
                  </a:tcPr>
                </a:tc>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3535227667"/>
                  </a:ext>
                </a:extLst>
              </a:tr>
              <a:tr h="190500">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dirty="0">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2064338857"/>
                  </a:ext>
                </a:extLst>
              </a:tr>
            </a:tbl>
          </a:graphicData>
        </a:graphic>
      </p:graphicFrame>
      <p:sp>
        <p:nvSpPr>
          <p:cNvPr id="6" name="TextovéPole 5"/>
          <p:cNvSpPr txBox="1"/>
          <p:nvPr/>
        </p:nvSpPr>
        <p:spPr>
          <a:xfrm>
            <a:off x="5616600" y="91108"/>
            <a:ext cx="4464496" cy="646331"/>
          </a:xfrm>
          <a:prstGeom prst="rect">
            <a:avLst/>
          </a:prstGeom>
          <a:solidFill>
            <a:srgbClr val="CCFFFF"/>
          </a:solidFill>
          <a:ln w="66675">
            <a:solidFill>
              <a:srgbClr val="993366"/>
            </a:solidFill>
          </a:ln>
        </p:spPr>
        <p:txBody>
          <a:bodyPr wrap="square" rtlCol="0">
            <a:spAutoFit/>
          </a:bodyPr>
          <a:lstStyle/>
          <a:p>
            <a:pPr algn="ctr"/>
            <a:r>
              <a:rPr lang="cs-CZ" sz="1800" dirty="0" smtClean="0">
                <a:latin typeface="Georgia" panose="02040502050405020303" pitchFamily="18" charset="0"/>
              </a:rPr>
              <a:t>Starší žáci se přiblížili bronzovému stupínku</a:t>
            </a:r>
          </a:p>
        </p:txBody>
      </p:sp>
      <p:sp>
        <p:nvSpPr>
          <p:cNvPr id="72" name="TextovéPole 71"/>
          <p:cNvSpPr txBox="1"/>
          <p:nvPr/>
        </p:nvSpPr>
        <p:spPr>
          <a:xfrm>
            <a:off x="5688608" y="3600916"/>
            <a:ext cx="4464496" cy="738664"/>
          </a:xfrm>
          <a:prstGeom prst="rect">
            <a:avLst/>
          </a:prstGeom>
          <a:solidFill>
            <a:srgbClr val="CCFFFF"/>
          </a:solidFill>
          <a:ln w="66675">
            <a:solidFill>
              <a:srgbClr val="FF7C80"/>
            </a:solidFill>
          </a:ln>
        </p:spPr>
        <p:txBody>
          <a:bodyPr wrap="square" rtlCol="0">
            <a:spAutoFit/>
          </a:bodyPr>
          <a:lstStyle/>
          <a:p>
            <a:pPr algn="ctr"/>
            <a:r>
              <a:rPr lang="cs-CZ" sz="1400" dirty="0" smtClean="0">
                <a:latin typeface="Georgia" panose="02040502050405020303" pitchFamily="18" charset="0"/>
              </a:rPr>
              <a:t>Mladší žáci po prohře na penalty s Děčínem propásli možnost bodově se dotáhnout na Krupku</a:t>
            </a:r>
          </a:p>
        </p:txBody>
      </p:sp>
      <p:sp>
        <p:nvSpPr>
          <p:cNvPr id="69" name="Obdélník 68"/>
          <p:cNvSpPr/>
          <p:nvPr/>
        </p:nvSpPr>
        <p:spPr>
          <a:xfrm>
            <a:off x="71984" y="2611388"/>
            <a:ext cx="4607694" cy="4114331"/>
          </a:xfrm>
          <a:prstGeom prst="rect">
            <a:avLst/>
          </a:prstGeom>
          <a:solidFill>
            <a:srgbClr val="EEFCAA"/>
          </a:solidFill>
          <a:ln>
            <a:solidFill>
              <a:srgbClr val="009999"/>
            </a:solidFill>
          </a:ln>
        </p:spPr>
        <p:txBody>
          <a:bodyPr wrap="square">
            <a:spAutoFit/>
          </a:bodyPr>
          <a:lstStyle/>
          <a:p>
            <a:pPr algn="ctr">
              <a:lnSpc>
                <a:spcPct val="107000"/>
              </a:lnSpc>
              <a:spcAft>
                <a:spcPts val="0"/>
              </a:spcAft>
            </a:pPr>
            <a:r>
              <a:rPr lang="cs-CZ" sz="2400" u="sng" dirty="0">
                <a:solidFill>
                  <a:srgbClr val="000099"/>
                </a:solidFill>
                <a:latin typeface="Arial Black" panose="020B0A04020102020204" pitchFamily="34" charset="0"/>
                <a:ea typeface="Calibri" panose="020F0502020204030204" pitchFamily="34" charset="0"/>
                <a:cs typeface="Times New Roman" panose="02020603050405020304" pitchFamily="18" charset="0"/>
              </a:rPr>
              <a:t>SK </a:t>
            </a:r>
            <a:r>
              <a:rPr lang="cs-CZ" sz="2400" u="sng" dirty="0" err="1">
                <a:solidFill>
                  <a:srgbClr val="000099"/>
                </a:solidFill>
                <a:latin typeface="Arial Black" panose="020B0A04020102020204" pitchFamily="34" charset="0"/>
                <a:ea typeface="Calibri" panose="020F0502020204030204" pitchFamily="34" charset="0"/>
                <a:cs typeface="Times New Roman" panose="02020603050405020304" pitchFamily="18" charset="0"/>
              </a:rPr>
              <a:t>Brná</a:t>
            </a:r>
            <a:r>
              <a:rPr lang="cs-CZ" sz="2400" u="sng" dirty="0">
                <a:solidFill>
                  <a:srgbClr val="000099"/>
                </a:solidFill>
                <a:latin typeface="Arial Black" panose="020B0A04020102020204" pitchFamily="34" charset="0"/>
                <a:ea typeface="Calibri" panose="020F0502020204030204" pitchFamily="34" charset="0"/>
                <a:cs typeface="Times New Roman" panose="02020603050405020304" pitchFamily="18" charset="0"/>
              </a:rPr>
              <a:t> – SK Štětí</a:t>
            </a:r>
            <a:endParaRPr lang="cs-CZ" sz="1400" dirty="0">
              <a:solidFill>
                <a:srgbClr val="000099"/>
              </a:solidFill>
              <a:latin typeface="Arial Black" panose="020B0A0402010202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cs-CZ" sz="2400" u="sng" dirty="0">
                <a:solidFill>
                  <a:srgbClr val="000099"/>
                </a:solidFill>
                <a:latin typeface="Arial Black" panose="020B0A04020102020204" pitchFamily="34" charset="0"/>
                <a:ea typeface="Calibri" panose="020F0502020204030204" pitchFamily="34" charset="0"/>
                <a:cs typeface="Times New Roman" panose="02020603050405020304" pitchFamily="18" charset="0"/>
              </a:rPr>
              <a:t>0:2(0:2)   </a:t>
            </a:r>
            <a:r>
              <a:rPr lang="cs-CZ" sz="2000" u="sng" dirty="0">
                <a:solidFill>
                  <a:srgbClr val="000099"/>
                </a:solidFill>
                <a:latin typeface="Arial Black" panose="020B0A04020102020204" pitchFamily="34" charset="0"/>
                <a:ea typeface="Calibri" panose="020F0502020204030204" pitchFamily="34" charset="0"/>
                <a:cs typeface="Times New Roman" panose="02020603050405020304" pitchFamily="18" charset="0"/>
              </a:rPr>
              <a:t>14.10.2017 10. kolo</a:t>
            </a:r>
            <a:endParaRPr lang="cs-CZ" dirty="0">
              <a:solidFill>
                <a:srgbClr val="000099"/>
              </a:solidFill>
              <a:latin typeface="Arial Black" panose="020B0A04020102020204" pitchFamily="34" charset="0"/>
              <a:ea typeface="Calibri" panose="020F0502020204030204" pitchFamily="34" charset="0"/>
              <a:cs typeface="Times New Roman" panose="02020603050405020304" pitchFamily="18" charset="0"/>
            </a:endParaRPr>
          </a:p>
          <a:p>
            <a:pPr algn="just"/>
            <a:r>
              <a:rPr lang="cs-CZ" sz="1000" b="0" dirty="0">
                <a:latin typeface="Arial" panose="020B0604020202020204" pitchFamily="34" charset="0"/>
                <a:cs typeface="Arial" panose="020B0604020202020204" pitchFamily="34" charset="0"/>
              </a:rPr>
              <a:t>Místní hlasatel před zápasem oznamoval, že se utkávají dvě mužstva, z nichž </a:t>
            </a:r>
            <a:r>
              <a:rPr lang="cs-CZ" sz="1000" b="0" dirty="0" err="1">
                <a:latin typeface="Arial" panose="020B0604020202020204" pitchFamily="34" charset="0"/>
                <a:cs typeface="Arial" panose="020B0604020202020204" pitchFamily="34" charset="0"/>
              </a:rPr>
              <a:t>Brná</a:t>
            </a:r>
            <a:r>
              <a:rPr lang="cs-CZ" sz="1000" b="0" dirty="0">
                <a:latin typeface="Arial" panose="020B0604020202020204" pitchFamily="34" charset="0"/>
                <a:cs typeface="Arial" panose="020B0604020202020204" pitchFamily="34" charset="0"/>
              </a:rPr>
              <a:t> doma v letošním ročníku ještě neprohrála a Štětí stejně tak na hřišti soupeře. Našemu mužstvu patřilo před zápasem  2. místo s 23 body a soupeři 5. s 17 body.  Začalo se nahoru dolu a to, co někdy diváci nevidí za celý zápas, bylo za krásného počasí k vidění v úvodních 13 minutách. Už ta první volala po brance a hlavičce Brandejse chyběl jen pověstný kousíček, abychom se radovali. Ve 3. minutě jsme zase zahrávali volný přímý kop     a Jirka Vacek z hodně nadějného postavení  poslal balón do okolních kopců. Za další minutu se situace otočila, domácí se dostali do našeho pokutového území a po krátké  kličce následovala tečované střela a kopal se naštěstí pro nás jen roh. V 7. minutě zase zajímavě posunul míč na Svobodu Brandejs, ale o branku naše mužstvo připravil úspěšný zákrok domácího brankáře </a:t>
            </a:r>
            <a:r>
              <a:rPr lang="cs-CZ" sz="1000" b="0" dirty="0" err="1">
                <a:latin typeface="Arial" panose="020B0604020202020204" pitchFamily="34" charset="0"/>
                <a:cs typeface="Arial" panose="020B0604020202020204" pitchFamily="34" charset="0"/>
              </a:rPr>
              <a:t>Satka</a:t>
            </a:r>
            <a:r>
              <a:rPr lang="cs-CZ" sz="1000" b="0" dirty="0">
                <a:latin typeface="Arial" panose="020B0604020202020204" pitchFamily="34" charset="0"/>
                <a:cs typeface="Arial" panose="020B0604020202020204" pitchFamily="34" charset="0"/>
              </a:rPr>
              <a:t>.  Šance střídala šanci a v 11. minutě to byl domácí borec s lehce vyslovitelným jménem </a:t>
            </a:r>
            <a:r>
              <a:rPr lang="cs-CZ" sz="1000" b="0" dirty="0" err="1">
                <a:latin typeface="Arial" panose="020B0604020202020204" pitchFamily="34" charset="0"/>
                <a:cs typeface="Arial" panose="020B0604020202020204" pitchFamily="34" charset="0"/>
              </a:rPr>
              <a:t>Asan</a:t>
            </a:r>
            <a:r>
              <a:rPr lang="cs-CZ" sz="1000" b="0" dirty="0">
                <a:latin typeface="Arial" panose="020B0604020202020204" pitchFamily="34" charset="0"/>
                <a:cs typeface="Arial" panose="020B0604020202020204" pitchFamily="34" charset="0"/>
              </a:rPr>
              <a:t> </a:t>
            </a:r>
            <a:r>
              <a:rPr lang="cs-CZ" sz="1000" b="0" dirty="0" err="1">
                <a:latin typeface="Arial" panose="020B0604020202020204" pitchFamily="34" charset="0"/>
                <a:cs typeface="Arial" panose="020B0604020202020204" pitchFamily="34" charset="0"/>
              </a:rPr>
              <a:t>Rakishtenliev</a:t>
            </a:r>
            <a:r>
              <a:rPr lang="cs-CZ" sz="1000" b="0" dirty="0">
                <a:latin typeface="Arial" panose="020B0604020202020204" pitchFamily="34" charset="0"/>
                <a:cs typeface="Arial" panose="020B0604020202020204" pitchFamily="34" charset="0"/>
              </a:rPr>
              <a:t>, který měl  na noze možnost největší, ale v rozhodujícím okamžiku si míč ukopl.  Až teprve po čtvrthodině se hra trochu uklidnila a mužstva začala více myslet na zadní vrátka. Štětí, ale i </a:t>
            </a:r>
            <a:r>
              <a:rPr lang="cs-CZ" sz="1000" b="0" dirty="0" err="1">
                <a:latin typeface="Arial" panose="020B0604020202020204" pitchFamily="34" charset="0"/>
                <a:cs typeface="Arial" panose="020B0604020202020204" pitchFamily="34" charset="0"/>
              </a:rPr>
              <a:t>Brná</a:t>
            </a:r>
            <a:r>
              <a:rPr lang="cs-CZ" sz="1000" b="0" dirty="0">
                <a:latin typeface="Arial" panose="020B0604020202020204" pitchFamily="34" charset="0"/>
                <a:cs typeface="Arial" panose="020B0604020202020204" pitchFamily="34" charset="0"/>
              </a:rPr>
              <a:t> se dopracovaly jen k nějakým těm volným přímým kopům, ale ty končily buď odhlavičkováním obrany mimo šestnáctku nebo si míč přivlastnili v náručí brankáři. Ke změně výsledku utkání došlo ve 29. minutě. Brandejs si vyměnil míč se spoluhráčem, začal si s ním a když už se zdálo, že ten správný moment k zakončení promeškal, tak vystřelil a míč prošel pod nohama gólmana do sítě. Za další </a:t>
            </a:r>
            <a:r>
              <a:rPr lang="cs-CZ" sz="1000" b="0" dirty="0" smtClean="0">
                <a:latin typeface="Arial" panose="020B0604020202020204" pitchFamily="34" charset="0"/>
                <a:cs typeface="Arial" panose="020B0604020202020204" pitchFamily="34" charset="0"/>
              </a:rPr>
              <a:t>4</a:t>
            </a:r>
            <a:endParaRPr lang="cs-CZ" sz="1000" b="0" dirty="0">
              <a:latin typeface="Arial" panose="020B0604020202020204" pitchFamily="34" charset="0"/>
              <a:cs typeface="Arial" panose="020B0604020202020204" pitchFamily="34" charset="0"/>
            </a:endParaRPr>
          </a:p>
        </p:txBody>
      </p:sp>
      <p:sp>
        <p:nvSpPr>
          <p:cNvPr id="70" name="TextovéPole 69"/>
          <p:cNvSpPr txBox="1"/>
          <p:nvPr/>
        </p:nvSpPr>
        <p:spPr>
          <a:xfrm>
            <a:off x="143992" y="91108"/>
            <a:ext cx="4608512" cy="2215991"/>
          </a:xfrm>
          <a:prstGeom prst="rect">
            <a:avLst/>
          </a:prstGeom>
          <a:blipFill dpi="0" rotWithShape="1">
            <a:blip r:embed="rId63">
              <a:alphaModFix amt="23000"/>
            </a:blip>
            <a:srcRect/>
            <a:stretch>
              <a:fillRect/>
            </a:stretch>
          </a:blipFill>
          <a:ln w="66675">
            <a:solidFill>
              <a:srgbClr val="CCFFFF"/>
            </a:solidFill>
            <a:prstDash val="sysDash"/>
          </a:ln>
        </p:spPr>
        <p:txBody>
          <a:bodyPr wrap="square" rtlCol="0">
            <a:spAutoFit/>
          </a:bodyPr>
          <a:lstStyle/>
          <a:p>
            <a:pPr algn="ctr"/>
            <a:r>
              <a:rPr lang="cs-CZ" sz="2300" dirty="0" smtClean="0">
                <a:solidFill>
                  <a:srgbClr val="FF0000"/>
                </a:solidFill>
                <a:latin typeface="Dutch801 XBd BT" panose="02020903060505020304" pitchFamily="18" charset="0"/>
              </a:rPr>
              <a:t>Neporazitelnost </a:t>
            </a:r>
            <a:r>
              <a:rPr lang="cs-CZ" sz="2300" dirty="0" err="1" smtClean="0">
                <a:solidFill>
                  <a:srgbClr val="FF0000"/>
                </a:solidFill>
                <a:latin typeface="Dutch801 XBd BT" panose="02020903060505020304" pitchFamily="18" charset="0"/>
              </a:rPr>
              <a:t>Brné</a:t>
            </a:r>
            <a:r>
              <a:rPr lang="cs-CZ" sz="2300" dirty="0" smtClean="0">
                <a:solidFill>
                  <a:srgbClr val="FF0000"/>
                </a:solidFill>
                <a:latin typeface="Dutch801 XBd BT" panose="02020903060505020304" pitchFamily="18" charset="0"/>
              </a:rPr>
              <a:t> na domácím hřišti skončila. Rozhodly o tom 2 branky Davida Brandejse v rychlém sledu za sebou. Mužstvo dospělých se dostalo na 1. místo tabulky.</a:t>
            </a:r>
          </a:p>
        </p:txBody>
      </p:sp>
      <p:cxnSp>
        <p:nvCxnSpPr>
          <p:cNvPr id="71" name="Přímá spojnice se šipkou 70"/>
          <p:cNvCxnSpPr/>
          <p:nvPr/>
        </p:nvCxnSpPr>
        <p:spPr bwMode="auto">
          <a:xfrm>
            <a:off x="3384352" y="6931868"/>
            <a:ext cx="1080120" cy="72008"/>
          </a:xfrm>
          <a:prstGeom prst="straightConnector1">
            <a:avLst/>
          </a:prstGeom>
          <a:noFill/>
          <a:ln w="12700" cap="flat" cmpd="sng" algn="ctr">
            <a:solidFill>
              <a:srgbClr val="FF0000"/>
            </a:solidFill>
            <a:prstDash val="solid"/>
            <a:round/>
            <a:headEnd type="none" w="med" len="med"/>
            <a:tailEnd type="triangle"/>
          </a:ln>
          <a:effectLst>
            <a:outerShdw dist="45791" dir="2021404" algn="ctr" rotWithShape="0">
              <a:srgbClr val="9999FF"/>
            </a:outerShdw>
          </a:effectLst>
        </p:spPr>
      </p:cxnSp>
    </p:spTree>
  </p:cSld>
  <p:clrMapOvr>
    <a:masterClrMapping/>
  </p:clrMapOvr>
  <p:transition>
    <p:pull dir="u"/>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TextovéPole 8"/>
          <p:cNvSpPr txBox="1"/>
          <p:nvPr/>
        </p:nvSpPr>
        <p:spPr>
          <a:xfrm>
            <a:off x="7272784" y="7004456"/>
            <a:ext cx="429448"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11</a:t>
            </a:r>
          </a:p>
        </p:txBody>
      </p:sp>
      <p:sp>
        <p:nvSpPr>
          <p:cNvPr id="16" name="TextovéPole 15"/>
          <p:cNvSpPr txBox="1"/>
          <p:nvPr/>
        </p:nvSpPr>
        <p:spPr>
          <a:xfrm>
            <a:off x="1802777" y="6932448"/>
            <a:ext cx="429448"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34</a:t>
            </a:r>
          </a:p>
        </p:txBody>
      </p:sp>
      <p:sp>
        <p:nvSpPr>
          <p:cNvPr id="10" name="TextovéPole 9"/>
          <p:cNvSpPr txBox="1">
            <a:spLocks/>
          </p:cNvSpPr>
          <p:nvPr/>
        </p:nvSpPr>
        <p:spPr>
          <a:xfrm>
            <a:off x="216000" y="1603276"/>
            <a:ext cx="4605911" cy="5170646"/>
          </a:xfrm>
          <a:prstGeom prst="rect">
            <a:avLst/>
          </a:prstGeom>
          <a:blipFill>
            <a:blip r:embed="rId3"/>
            <a:tile tx="0" ty="0" sx="100000" sy="100000" flip="none" algn="tl"/>
          </a:blipFill>
          <a:ln w="50800">
            <a:solidFill>
              <a:schemeClr val="accent6">
                <a:lumMod val="60000"/>
                <a:lumOff val="40000"/>
              </a:schemeClr>
            </a:solidFill>
            <a:prstDash val="lgDashDot"/>
          </a:ln>
        </p:spPr>
        <p:txBody>
          <a:bodyPr wrap="square" rtlCol="0">
            <a:spAutoFit/>
          </a:bodyPr>
          <a:lstStyle/>
          <a:p>
            <a:pPr algn="ctr"/>
            <a:r>
              <a:rPr lang="cs-CZ" sz="2000" dirty="0" smtClean="0">
                <a:ln>
                  <a:solidFill>
                    <a:srgbClr val="0099FF"/>
                  </a:solidFill>
                </a:ln>
                <a:effectLst>
                  <a:outerShdw blurRad="215900" dist="200025" dir="15000000" sy="30000" kx="-1800000" algn="bl" rotWithShape="0">
                    <a:srgbClr val="8D220D">
                      <a:alpha val="31765"/>
                    </a:srgbClr>
                  </a:outerShdw>
                </a:effectLst>
                <a:latin typeface="Arial Black" panose="020B0A04020102020204" pitchFamily="34" charset="0"/>
                <a:cs typeface="Arial" panose="020B0604020202020204" pitchFamily="34" charset="0"/>
              </a:rPr>
              <a:t>SK Sokol Brozany – SK Štětí</a:t>
            </a:r>
          </a:p>
          <a:p>
            <a:pPr algn="ctr"/>
            <a:r>
              <a:rPr lang="cs-CZ" sz="2000" dirty="0" smtClean="0">
                <a:ln>
                  <a:solidFill>
                    <a:srgbClr val="0099FF"/>
                  </a:solidFill>
                </a:ln>
                <a:effectLst>
                  <a:outerShdw blurRad="215900" dist="200025" dir="15000000" sy="30000" kx="-1800000" algn="bl" rotWithShape="0">
                    <a:srgbClr val="8D220D">
                      <a:alpha val="31765"/>
                    </a:srgbClr>
                  </a:outerShdw>
                </a:effectLst>
                <a:latin typeface="Arial Black" panose="020B0A04020102020204" pitchFamily="34" charset="0"/>
                <a:cs typeface="Arial" panose="020B0604020202020204" pitchFamily="34" charset="0"/>
              </a:rPr>
              <a:t>1:3(0:2</a:t>
            </a:r>
            <a:r>
              <a:rPr lang="cs-CZ" sz="1800" dirty="0" smtClean="0">
                <a:ln>
                  <a:solidFill>
                    <a:srgbClr val="0099FF"/>
                  </a:solidFill>
                </a:ln>
                <a:effectLst>
                  <a:outerShdw blurRad="215900" dist="200025" dir="15000000" sy="30000" kx="-1800000" algn="bl" rotWithShape="0">
                    <a:srgbClr val="8D220D">
                      <a:alpha val="31765"/>
                    </a:srgbClr>
                  </a:outerShdw>
                </a:effectLst>
                <a:latin typeface="Arial Black" panose="020B0A04020102020204" pitchFamily="34" charset="0"/>
                <a:cs typeface="Arial" panose="020B0604020202020204" pitchFamily="34" charset="0"/>
              </a:rPr>
              <a:t>)</a:t>
            </a:r>
            <a:r>
              <a:rPr lang="cs-CZ" dirty="0" smtClean="0">
                <a:ln>
                  <a:solidFill>
                    <a:srgbClr val="0099FF"/>
                  </a:solidFill>
                </a:ln>
                <a:effectLst>
                  <a:outerShdw blurRad="215900" dist="200025" dir="15000000" sy="30000" kx="-1800000" algn="bl" rotWithShape="0">
                    <a:srgbClr val="8D220D">
                      <a:alpha val="31765"/>
                    </a:srgbClr>
                  </a:outerShdw>
                </a:effectLst>
                <a:latin typeface="Arial Black" panose="020B0A04020102020204" pitchFamily="34" charset="0"/>
                <a:cs typeface="Arial" panose="020B0604020202020204" pitchFamily="34" charset="0"/>
              </a:rPr>
              <a:t>   8.10.2017  8. kolo 9. hrané</a:t>
            </a:r>
          </a:p>
          <a:p>
            <a:pPr algn="just"/>
            <a:r>
              <a:rPr lang="cs-CZ" sz="1000" b="0" dirty="0" smtClean="0">
                <a:latin typeface="Arial" panose="020B0604020202020204" pitchFamily="34" charset="0"/>
                <a:cs typeface="Arial" panose="020B0604020202020204" pitchFamily="34" charset="0"/>
              </a:rPr>
              <a:t>Do zápasu jsme vlétli odhodlání přerušit sérii 5 porážek v řadě.  První výhra na hřišti soupeře se ale nerodila vůbec snadno. Hned od úvodních minut se nám dařilo připravovat brankové příležitosti, ale strážce domácí branky Martin </a:t>
            </a:r>
            <a:r>
              <a:rPr lang="cs-CZ" sz="1000" b="0" dirty="0" err="1" smtClean="0">
                <a:latin typeface="Arial" panose="020B0604020202020204" pitchFamily="34" charset="0"/>
                <a:cs typeface="Arial" panose="020B0604020202020204" pitchFamily="34" charset="0"/>
              </a:rPr>
              <a:t>Mikyna</a:t>
            </a:r>
            <a:r>
              <a:rPr lang="cs-CZ" sz="1000" b="0" dirty="0" smtClean="0">
                <a:latin typeface="Arial" panose="020B0604020202020204" pitchFamily="34" charset="0"/>
                <a:cs typeface="Arial" panose="020B0604020202020204" pitchFamily="34" charset="0"/>
              </a:rPr>
              <a:t> dlouho odolával. Čisté konto držel až do 19. minuty. Pak se po levé straně prohnala Anička </a:t>
            </a:r>
            <a:r>
              <a:rPr lang="cs-CZ" sz="1000" b="0" dirty="0" err="1" smtClean="0">
                <a:latin typeface="Arial" panose="020B0604020202020204" pitchFamily="34" charset="0"/>
                <a:cs typeface="Arial" panose="020B0604020202020204" pitchFamily="34" charset="0"/>
              </a:rPr>
              <a:t>Kožarská</a:t>
            </a:r>
            <a:r>
              <a:rPr lang="cs-CZ" sz="1000" b="0" dirty="0" smtClean="0">
                <a:latin typeface="Arial" panose="020B0604020202020204" pitchFamily="34" charset="0"/>
                <a:cs typeface="Arial" panose="020B0604020202020204" pitchFamily="34" charset="0"/>
              </a:rPr>
              <a:t> a jako na zlatém podnose připravila balón pro Patrika Olivu novou to tvář v dresu Štětí, která k nám přišla z Cítova a oslavila první branku vstřelenou v novém týmu. Soupeře jsme zmáčkli ještě víc a ve 24. minutě zvyšoval na 2:0 nadvakrát Daniel Hromy. Domácím nepomohly ani protesty, že se jednalo o postavení mimo hru. Že bylo všechno v pořádku jim vysvětlil s přehledem řídící utkání Petr Gabriel. Druhý poločas začali lépe domácí  a dostali nás pod tlak.  Ve 49. minutě to vyústilo ve snížení náskoku na 1:2.  Převaha Brozan postupně slábla. Zasloužil se o to i Petr Hůrka v brance  a ke slovu se začali hlásit naši borci. V 54. minutě přešel přes 2 obránce Daniel Hromy a s velkým přehledem uklidil míč k tyči na konečných 3:1.</a:t>
            </a:r>
          </a:p>
          <a:p>
            <a:pPr algn="just"/>
            <a:r>
              <a:rPr lang="cs-CZ" sz="1000" u="sng" dirty="0" smtClean="0">
                <a:latin typeface="Arial" panose="020B0604020202020204" pitchFamily="34" charset="0"/>
                <a:cs typeface="Arial" panose="020B0604020202020204" pitchFamily="34" charset="0"/>
              </a:rPr>
              <a:t>Daniel </a:t>
            </a:r>
            <a:r>
              <a:rPr lang="cs-CZ" sz="1000" u="sng" dirty="0" err="1" smtClean="0">
                <a:latin typeface="Arial" panose="020B0604020202020204" pitchFamily="34" charset="0"/>
                <a:cs typeface="Arial" panose="020B0604020202020204" pitchFamily="34" charset="0"/>
              </a:rPr>
              <a:t>Hromý</a:t>
            </a:r>
            <a:r>
              <a:rPr lang="cs-CZ" sz="1000" u="sng" dirty="0" smtClean="0">
                <a:latin typeface="Arial" panose="020B0604020202020204" pitchFamily="34" charset="0"/>
                <a:cs typeface="Arial" panose="020B0604020202020204" pitchFamily="34" charset="0"/>
              </a:rPr>
              <a:t> – trenér hodnocení:</a:t>
            </a:r>
          </a:p>
          <a:p>
            <a:pPr algn="just">
              <a:spcAft>
                <a:spcPts val="0"/>
              </a:spcAft>
            </a:pPr>
            <a:r>
              <a:rPr lang="cs-CZ" sz="1000" dirty="0" smtClean="0">
                <a:latin typeface="Arial" panose="020B0604020202020204" pitchFamily="34" charset="0"/>
                <a:ea typeface="Times New Roman" panose="02020603050405020304" pitchFamily="18" charset="0"/>
                <a:cs typeface="Arial" panose="020B0604020202020204" pitchFamily="34" charset="0"/>
              </a:rPr>
              <a:t>První </a:t>
            </a:r>
            <a:r>
              <a:rPr lang="cs-CZ" sz="1000" dirty="0">
                <a:latin typeface="Arial" panose="020B0604020202020204" pitchFamily="34" charset="0"/>
                <a:ea typeface="Times New Roman" panose="02020603050405020304" pitchFamily="18" charset="0"/>
                <a:cs typeface="Arial" panose="020B0604020202020204" pitchFamily="34" charset="0"/>
              </a:rPr>
              <a:t>poločas jsme byli jasně lepší a to ve všech </a:t>
            </a:r>
            <a:r>
              <a:rPr lang="cs-CZ" sz="1000" dirty="0" smtClean="0">
                <a:latin typeface="Arial" panose="020B0604020202020204" pitchFamily="34" charset="0"/>
                <a:ea typeface="Times New Roman" panose="02020603050405020304" pitchFamily="18" charset="0"/>
                <a:cs typeface="Arial" panose="020B0604020202020204" pitchFamily="34" charset="0"/>
              </a:rPr>
              <a:t>činnostech. Jak </a:t>
            </a:r>
            <a:r>
              <a:rPr lang="cs-CZ" sz="1000" dirty="0">
                <a:latin typeface="Arial" panose="020B0604020202020204" pitchFamily="34" charset="0"/>
                <a:ea typeface="Times New Roman" panose="02020603050405020304" pitchFamily="18" charset="0"/>
                <a:cs typeface="Arial" panose="020B0604020202020204" pitchFamily="34" charset="0"/>
              </a:rPr>
              <a:t>na </a:t>
            </a:r>
            <a:r>
              <a:rPr lang="cs-CZ" sz="1000" dirty="0" smtClean="0">
                <a:latin typeface="Arial" panose="020B0604020202020204" pitchFamily="34" charset="0"/>
                <a:ea typeface="Times New Roman" panose="02020603050405020304" pitchFamily="18" charset="0"/>
                <a:cs typeface="Arial" panose="020B0604020202020204" pitchFamily="34" charset="0"/>
              </a:rPr>
              <a:t>balonu, v důrazu. , ale i  v rychlosti. Jen</a:t>
            </a:r>
            <a:r>
              <a:rPr lang="cs-CZ" sz="1000" dirty="0">
                <a:latin typeface="Arial" panose="020B0604020202020204" pitchFamily="34" charset="0"/>
                <a:ea typeface="Times New Roman" panose="02020603050405020304" pitchFamily="18" charset="0"/>
                <a:cs typeface="Arial" panose="020B0604020202020204" pitchFamily="34" charset="0"/>
              </a:rPr>
              <a:t>  nás zrazuje koncovka a klid v </a:t>
            </a:r>
            <a:r>
              <a:rPr lang="cs-CZ" sz="1000" dirty="0" smtClean="0">
                <a:latin typeface="Arial" panose="020B0604020202020204" pitchFamily="34" charset="0"/>
                <a:ea typeface="Times New Roman" panose="02020603050405020304" pitchFamily="18" charset="0"/>
                <a:cs typeface="Arial" panose="020B0604020202020204" pitchFamily="34" charset="0"/>
              </a:rPr>
              <a:t>zakončení. Nevadí, </a:t>
            </a:r>
            <a:r>
              <a:rPr lang="cs-CZ" sz="1000" dirty="0">
                <a:latin typeface="Arial" panose="020B0604020202020204" pitchFamily="34" charset="0"/>
                <a:ea typeface="Times New Roman" panose="02020603050405020304" pitchFamily="18" charset="0"/>
                <a:cs typeface="Arial" panose="020B0604020202020204" pitchFamily="34" charset="0"/>
              </a:rPr>
              <a:t>spousta hráčů se každým tréninkem zlepšuje a to je pro hráče důležité do </a:t>
            </a:r>
            <a:r>
              <a:rPr lang="cs-CZ" sz="1000" dirty="0" smtClean="0">
                <a:latin typeface="Arial" panose="020B0604020202020204" pitchFamily="34" charset="0"/>
                <a:ea typeface="Times New Roman" panose="02020603050405020304" pitchFamily="18" charset="0"/>
                <a:cs typeface="Arial" panose="020B0604020202020204" pitchFamily="34" charset="0"/>
              </a:rPr>
              <a:t>budoucna . Pochvalu </a:t>
            </a:r>
            <a:r>
              <a:rPr lang="cs-CZ" sz="1000" dirty="0">
                <a:latin typeface="Arial" panose="020B0604020202020204" pitchFamily="34" charset="0"/>
                <a:ea typeface="Times New Roman" panose="02020603050405020304" pitchFamily="18" charset="0"/>
                <a:cs typeface="Arial" panose="020B0604020202020204" pitchFamily="34" charset="0"/>
              </a:rPr>
              <a:t>zaslouží celý </a:t>
            </a:r>
            <a:r>
              <a:rPr lang="cs-CZ" sz="1000" dirty="0" smtClean="0">
                <a:latin typeface="Arial" panose="020B0604020202020204" pitchFamily="34" charset="0"/>
                <a:ea typeface="Times New Roman" panose="02020603050405020304" pitchFamily="18" charset="0"/>
                <a:cs typeface="Arial" panose="020B0604020202020204" pitchFamily="34" charset="0"/>
              </a:rPr>
              <a:t>tým, protože </a:t>
            </a:r>
            <a:r>
              <a:rPr lang="cs-CZ" sz="1000" dirty="0">
                <a:latin typeface="Arial" panose="020B0604020202020204" pitchFamily="34" charset="0"/>
                <a:ea typeface="Times New Roman" panose="02020603050405020304" pitchFamily="18" charset="0"/>
                <a:cs typeface="Arial" panose="020B0604020202020204" pitchFamily="34" charset="0"/>
              </a:rPr>
              <a:t>to nebylo </a:t>
            </a:r>
            <a:r>
              <a:rPr lang="cs-CZ" sz="1000" dirty="0" smtClean="0">
                <a:latin typeface="Arial" panose="020B0604020202020204" pitchFamily="34" charset="0"/>
                <a:ea typeface="Times New Roman" panose="02020603050405020304" pitchFamily="18" charset="0"/>
                <a:cs typeface="Arial" panose="020B0604020202020204" pitchFamily="34" charset="0"/>
              </a:rPr>
              <a:t>vítězství </a:t>
            </a:r>
            <a:r>
              <a:rPr lang="cs-CZ" sz="1000" dirty="0">
                <a:latin typeface="Arial" panose="020B0604020202020204" pitchFamily="34" charset="0"/>
                <a:ea typeface="Times New Roman" panose="02020603050405020304" pitchFamily="18" charset="0"/>
                <a:cs typeface="Arial" panose="020B0604020202020204" pitchFamily="34" charset="0"/>
              </a:rPr>
              <a:t>jednotlivých </a:t>
            </a:r>
            <a:r>
              <a:rPr lang="cs-CZ" sz="1000" dirty="0" smtClean="0">
                <a:latin typeface="Arial" panose="020B0604020202020204" pitchFamily="34" charset="0"/>
                <a:ea typeface="Times New Roman" panose="02020603050405020304" pitchFamily="18" charset="0"/>
                <a:cs typeface="Arial" panose="020B0604020202020204" pitchFamily="34" charset="0"/>
              </a:rPr>
              <a:t>hráčů, </a:t>
            </a:r>
            <a:r>
              <a:rPr lang="cs-CZ" sz="1000" dirty="0">
                <a:latin typeface="Arial" panose="020B0604020202020204" pitchFamily="34" charset="0"/>
                <a:ea typeface="Times New Roman" panose="02020603050405020304" pitchFamily="18" charset="0"/>
                <a:cs typeface="Arial" panose="020B0604020202020204" pitchFamily="34" charset="0"/>
              </a:rPr>
              <a:t>ale celého </a:t>
            </a:r>
            <a:r>
              <a:rPr lang="cs-CZ" sz="1000" dirty="0" smtClean="0">
                <a:latin typeface="Arial" panose="020B0604020202020204" pitchFamily="34" charset="0"/>
                <a:ea typeface="Times New Roman" panose="02020603050405020304" pitchFamily="18" charset="0"/>
                <a:cs typeface="Arial" panose="020B0604020202020204" pitchFamily="34" charset="0"/>
              </a:rPr>
              <a:t>týmu, který bojoval </a:t>
            </a:r>
            <a:r>
              <a:rPr lang="cs-CZ" sz="1000" dirty="0">
                <a:latin typeface="Arial" panose="020B0604020202020204" pitchFamily="34" charset="0"/>
                <a:ea typeface="Times New Roman" panose="02020603050405020304" pitchFamily="18" charset="0"/>
                <a:cs typeface="Arial" panose="020B0604020202020204" pitchFamily="34" charset="0"/>
              </a:rPr>
              <a:t>jeden </a:t>
            </a:r>
            <a:r>
              <a:rPr lang="cs-CZ" sz="1000" dirty="0" smtClean="0">
                <a:latin typeface="Arial" panose="020B0604020202020204" pitchFamily="34" charset="0"/>
                <a:ea typeface="Times New Roman" panose="02020603050405020304" pitchFamily="18" charset="0"/>
                <a:cs typeface="Arial" panose="020B0604020202020204" pitchFamily="34" charset="0"/>
              </a:rPr>
              <a:t>za druhého. </a:t>
            </a:r>
            <a:r>
              <a:rPr lang="cs-CZ" sz="1000" dirty="0">
                <a:latin typeface="Arial" panose="020B0604020202020204" pitchFamily="34" charset="0"/>
                <a:ea typeface="Times New Roman" panose="02020603050405020304" pitchFamily="18" charset="0"/>
                <a:cs typeface="Arial" panose="020B0604020202020204" pitchFamily="34" charset="0"/>
              </a:rPr>
              <a:t>Pochvalu také zaslouží rodiče které nás doprovázeli kdy nevládlo moc hezké počasí </a:t>
            </a:r>
            <a:r>
              <a:rPr lang="cs-CZ" sz="1000" dirty="0" smtClean="0">
                <a:latin typeface="Arial" panose="020B0604020202020204" pitchFamily="34" charset="0"/>
                <a:ea typeface="Times New Roman" panose="02020603050405020304" pitchFamily="18" charset="0"/>
                <a:cs typeface="Arial" panose="020B0604020202020204" pitchFamily="34" charset="0"/>
              </a:rPr>
              <a:t>děkujeme.</a:t>
            </a:r>
          </a:p>
          <a:p>
            <a:pPr algn="just">
              <a:spcAft>
                <a:spcPts val="0"/>
              </a:spcAft>
            </a:pPr>
            <a:r>
              <a:rPr lang="cs-CZ" sz="1000" b="0" dirty="0" smtClean="0">
                <a:latin typeface="Arial" panose="020B0604020202020204" pitchFamily="34" charset="0"/>
                <a:cs typeface="Arial" panose="020B0604020202020204" pitchFamily="34" charset="0"/>
              </a:rPr>
              <a:t>Branky: Hromy 2, Oliva 1</a:t>
            </a:r>
          </a:p>
          <a:p>
            <a:pPr>
              <a:spcAft>
                <a:spcPts val="0"/>
              </a:spcAft>
            </a:pPr>
            <a:r>
              <a:rPr lang="cs-CZ" sz="1000" b="0" dirty="0" smtClean="0">
                <a:latin typeface="Arial" panose="020B0604020202020204" pitchFamily="34" charset="0"/>
                <a:cs typeface="Arial" panose="020B0604020202020204" pitchFamily="34" charset="0"/>
              </a:rPr>
              <a:t>Sestava: </a:t>
            </a:r>
            <a:r>
              <a:rPr lang="cs-CZ" sz="1000" b="0" dirty="0" err="1" smtClean="0">
                <a:latin typeface="Arial" panose="020B0604020202020204" pitchFamily="34" charset="0"/>
                <a:cs typeface="Arial" panose="020B0604020202020204" pitchFamily="34" charset="0"/>
              </a:rPr>
              <a:t>P.Hůrka-B.Koleničová</a:t>
            </a:r>
            <a:r>
              <a:rPr lang="cs-CZ" sz="1000" b="0" dirty="0" smtClean="0">
                <a:latin typeface="Arial" panose="020B0604020202020204" pitchFamily="34" charset="0"/>
                <a:cs typeface="Arial" panose="020B0604020202020204" pitchFamily="34" charset="0"/>
              </a:rPr>
              <a:t>, </a:t>
            </a:r>
            <a:r>
              <a:rPr lang="cs-CZ" sz="1000" b="0" dirty="0" err="1" smtClean="0">
                <a:latin typeface="Arial" panose="020B0604020202020204" pitchFamily="34" charset="0"/>
                <a:cs typeface="Arial" panose="020B0604020202020204" pitchFamily="34" charset="0"/>
              </a:rPr>
              <a:t>M.Borovec</a:t>
            </a:r>
            <a:r>
              <a:rPr lang="cs-CZ" sz="1000" b="0" dirty="0" smtClean="0">
                <a:latin typeface="Arial" panose="020B0604020202020204" pitchFamily="34" charset="0"/>
                <a:cs typeface="Arial" panose="020B0604020202020204" pitchFamily="34" charset="0"/>
              </a:rPr>
              <a:t>, </a:t>
            </a:r>
            <a:r>
              <a:rPr lang="cs-CZ" sz="1000" b="0" dirty="0" err="1" smtClean="0">
                <a:latin typeface="Arial" panose="020B0604020202020204" pitchFamily="34" charset="0"/>
                <a:cs typeface="Arial" panose="020B0604020202020204" pitchFamily="34" charset="0"/>
              </a:rPr>
              <a:t>L.Viktora</a:t>
            </a:r>
            <a:r>
              <a:rPr lang="cs-CZ" sz="1000" b="0" dirty="0" smtClean="0">
                <a:latin typeface="Arial" panose="020B0604020202020204" pitchFamily="34" charset="0"/>
                <a:cs typeface="Arial" panose="020B0604020202020204" pitchFamily="34" charset="0"/>
              </a:rPr>
              <a:t>, </a:t>
            </a:r>
          </a:p>
          <a:p>
            <a:pPr>
              <a:spcAft>
                <a:spcPts val="0"/>
              </a:spcAft>
            </a:pPr>
            <a:r>
              <a:rPr lang="cs-CZ" sz="1000" b="0" dirty="0">
                <a:latin typeface="Arial" panose="020B0604020202020204" pitchFamily="34" charset="0"/>
                <a:cs typeface="Arial" panose="020B0604020202020204" pitchFamily="34" charset="0"/>
              </a:rPr>
              <a:t> </a:t>
            </a:r>
            <a:r>
              <a:rPr lang="cs-CZ" sz="1000" b="0" dirty="0" smtClean="0">
                <a:latin typeface="Arial" panose="020B0604020202020204" pitchFamily="34" charset="0"/>
                <a:cs typeface="Arial" panose="020B0604020202020204" pitchFamily="34" charset="0"/>
              </a:rPr>
              <a:t>               </a:t>
            </a:r>
            <a:r>
              <a:rPr lang="cs-CZ" sz="1000" b="0" dirty="0" err="1" smtClean="0">
                <a:latin typeface="Arial" panose="020B0604020202020204" pitchFamily="34" charset="0"/>
                <a:cs typeface="Arial" panose="020B0604020202020204" pitchFamily="34" charset="0"/>
              </a:rPr>
              <a:t>M.Eisehammer</a:t>
            </a:r>
            <a:r>
              <a:rPr lang="cs-CZ" sz="1000" b="0" dirty="0" smtClean="0">
                <a:latin typeface="Arial" panose="020B0604020202020204" pitchFamily="34" charset="0"/>
                <a:cs typeface="Arial" panose="020B0604020202020204" pitchFamily="34" charset="0"/>
              </a:rPr>
              <a:t>, </a:t>
            </a:r>
            <a:r>
              <a:rPr lang="cs-CZ" sz="1000" b="0" dirty="0" err="1" smtClean="0">
                <a:latin typeface="Arial" panose="020B0604020202020204" pitchFamily="34" charset="0"/>
                <a:cs typeface="Arial" panose="020B0604020202020204" pitchFamily="34" charset="0"/>
              </a:rPr>
              <a:t>A.Kožarská</a:t>
            </a:r>
            <a:r>
              <a:rPr lang="cs-CZ" sz="1000" b="0" dirty="0" smtClean="0">
                <a:latin typeface="Arial" panose="020B0604020202020204" pitchFamily="34" charset="0"/>
                <a:cs typeface="Arial" panose="020B0604020202020204" pitchFamily="34" charset="0"/>
              </a:rPr>
              <a:t>, </a:t>
            </a:r>
            <a:r>
              <a:rPr lang="cs-CZ" sz="1000" b="0" dirty="0" err="1" smtClean="0">
                <a:latin typeface="Arial" panose="020B0604020202020204" pitchFamily="34" charset="0"/>
                <a:cs typeface="Arial" panose="020B0604020202020204" pitchFamily="34" charset="0"/>
              </a:rPr>
              <a:t>L.Širochoman</a:t>
            </a:r>
            <a:r>
              <a:rPr lang="cs-CZ" sz="1000" b="0" dirty="0" smtClean="0">
                <a:latin typeface="Arial" panose="020B0604020202020204" pitchFamily="34" charset="0"/>
                <a:cs typeface="Arial" panose="020B0604020202020204" pitchFamily="34" charset="0"/>
              </a:rPr>
              <a:t>, </a:t>
            </a:r>
            <a:r>
              <a:rPr lang="cs-CZ" sz="1000" b="0" dirty="0" err="1" smtClean="0">
                <a:latin typeface="Arial" panose="020B0604020202020204" pitchFamily="34" charset="0"/>
                <a:cs typeface="Arial" panose="020B0604020202020204" pitchFamily="34" charset="0"/>
              </a:rPr>
              <a:t>D.Hromy</a:t>
            </a:r>
            <a:r>
              <a:rPr lang="cs-CZ" sz="1000" b="0" dirty="0" smtClean="0">
                <a:latin typeface="Arial" panose="020B0604020202020204" pitchFamily="34" charset="0"/>
                <a:cs typeface="Arial" panose="020B0604020202020204" pitchFamily="34" charset="0"/>
              </a:rPr>
              <a:t>,  </a:t>
            </a:r>
          </a:p>
          <a:p>
            <a:pPr>
              <a:spcAft>
                <a:spcPts val="0"/>
              </a:spcAft>
            </a:pPr>
            <a:r>
              <a:rPr lang="cs-CZ" sz="1000" b="0" dirty="0">
                <a:latin typeface="Arial" panose="020B0604020202020204" pitchFamily="34" charset="0"/>
                <a:cs typeface="Arial" panose="020B0604020202020204" pitchFamily="34" charset="0"/>
              </a:rPr>
              <a:t> </a:t>
            </a:r>
            <a:r>
              <a:rPr lang="cs-CZ" sz="1000" b="0" dirty="0" smtClean="0">
                <a:latin typeface="Arial" panose="020B0604020202020204" pitchFamily="34" charset="0"/>
                <a:cs typeface="Arial" panose="020B0604020202020204" pitchFamily="34" charset="0"/>
              </a:rPr>
              <a:t>               </a:t>
            </a:r>
            <a:r>
              <a:rPr lang="cs-CZ" sz="1000" b="0" dirty="0" err="1" smtClean="0">
                <a:latin typeface="Arial" panose="020B0604020202020204" pitchFamily="34" charset="0"/>
                <a:cs typeface="Arial" panose="020B0604020202020204" pitchFamily="34" charset="0"/>
              </a:rPr>
              <a:t>P.Oliva</a:t>
            </a:r>
            <a:r>
              <a:rPr lang="cs-CZ" sz="1000" b="0" dirty="0" smtClean="0">
                <a:latin typeface="Arial" panose="020B0604020202020204" pitchFamily="34" charset="0"/>
                <a:cs typeface="Arial" panose="020B0604020202020204" pitchFamily="34" charset="0"/>
              </a:rPr>
              <a:t>, </a:t>
            </a:r>
            <a:r>
              <a:rPr lang="cs-CZ" sz="1000" b="0" dirty="0" err="1" smtClean="0">
                <a:latin typeface="Arial" panose="020B0604020202020204" pitchFamily="34" charset="0"/>
                <a:cs typeface="Arial" panose="020B0604020202020204" pitchFamily="34" charset="0"/>
              </a:rPr>
              <a:t>D.Puška</a:t>
            </a:r>
            <a:endParaRPr lang="cs-CZ" sz="1000" b="0" dirty="0" smtClean="0">
              <a:latin typeface="Arial" panose="020B0604020202020204" pitchFamily="34" charset="0"/>
              <a:cs typeface="Arial" panose="020B0604020202020204" pitchFamily="34" charset="0"/>
            </a:endParaRPr>
          </a:p>
          <a:p>
            <a:pPr>
              <a:spcAft>
                <a:spcPts val="0"/>
              </a:spcAft>
            </a:pPr>
            <a:r>
              <a:rPr lang="cs-CZ" sz="1000" b="0" u="sng" dirty="0" smtClean="0">
                <a:latin typeface="Arial" panose="020B0604020202020204" pitchFamily="34" charset="0"/>
                <a:cs typeface="Arial" panose="020B0604020202020204" pitchFamily="34" charset="0"/>
              </a:rPr>
              <a:t>Trenér:</a:t>
            </a:r>
            <a:r>
              <a:rPr lang="cs-CZ" sz="1000" b="0" dirty="0" smtClean="0">
                <a:latin typeface="Arial" panose="020B0604020202020204" pitchFamily="34" charset="0"/>
                <a:cs typeface="Arial" panose="020B0604020202020204" pitchFamily="34" charset="0"/>
              </a:rPr>
              <a:t> </a:t>
            </a:r>
            <a:r>
              <a:rPr lang="cs-CZ" sz="1000" b="0" dirty="0" err="1" smtClean="0">
                <a:latin typeface="Arial" panose="020B0604020202020204" pitchFamily="34" charset="0"/>
                <a:cs typeface="Arial" panose="020B0604020202020204" pitchFamily="34" charset="0"/>
              </a:rPr>
              <a:t>M.Hromy</a:t>
            </a:r>
            <a:endParaRPr lang="cs-CZ" sz="1000" b="0" dirty="0" smtClean="0">
              <a:latin typeface="Arial" panose="020B0604020202020204" pitchFamily="34" charset="0"/>
              <a:cs typeface="Arial" panose="020B0604020202020204" pitchFamily="34" charset="0"/>
            </a:endParaRPr>
          </a:p>
          <a:p>
            <a:pPr>
              <a:spcAft>
                <a:spcPts val="0"/>
              </a:spcAft>
            </a:pPr>
            <a:r>
              <a:rPr lang="cs-CZ" sz="1000" b="0" u="sng" dirty="0" smtClean="0">
                <a:latin typeface="Arial" panose="020B0604020202020204" pitchFamily="34" charset="0"/>
                <a:cs typeface="Arial" panose="020B0604020202020204" pitchFamily="34" charset="0"/>
              </a:rPr>
              <a:t>Rozhodčí</a:t>
            </a:r>
            <a:r>
              <a:rPr lang="cs-CZ" sz="1000" b="0" dirty="0" smtClean="0">
                <a:latin typeface="Arial" panose="020B0604020202020204" pitchFamily="34" charset="0"/>
                <a:cs typeface="Arial" panose="020B0604020202020204" pitchFamily="34" charset="0"/>
              </a:rPr>
              <a:t>: </a:t>
            </a:r>
            <a:r>
              <a:rPr lang="cs-CZ" sz="1000" b="0" dirty="0" err="1" smtClean="0">
                <a:latin typeface="Arial" panose="020B0604020202020204" pitchFamily="34" charset="0"/>
                <a:cs typeface="Arial" panose="020B0604020202020204" pitchFamily="34" charset="0"/>
              </a:rPr>
              <a:t>P.Gabriel</a:t>
            </a:r>
            <a:endParaRPr lang="cs-CZ" sz="1100" b="0" dirty="0" smtClean="0">
              <a:latin typeface="Arial" panose="020B0604020202020204" pitchFamily="34" charset="0"/>
              <a:cs typeface="Arial" panose="020B0604020202020204" pitchFamily="34" charset="0"/>
            </a:endParaRPr>
          </a:p>
        </p:txBody>
      </p:sp>
      <p:sp>
        <p:nvSpPr>
          <p:cNvPr id="12" name="TextovéPole 11"/>
          <p:cNvSpPr txBox="1"/>
          <p:nvPr/>
        </p:nvSpPr>
        <p:spPr>
          <a:xfrm>
            <a:off x="216000" y="161082"/>
            <a:ext cx="4605911" cy="1154162"/>
          </a:xfrm>
          <a:prstGeom prst="rect">
            <a:avLst/>
          </a:prstGeom>
          <a:pattFill prst="pct5">
            <a:fgClr>
              <a:schemeClr val="accent1"/>
            </a:fgClr>
            <a:bgClr>
              <a:schemeClr val="bg1"/>
            </a:bgClr>
          </a:pattFill>
          <a:effectLst>
            <a:glow rad="139700">
              <a:srgbClr val="FFFF00">
                <a:alpha val="40000"/>
              </a:srgbClr>
            </a:glow>
            <a:softEdge rad="317500"/>
          </a:effectLst>
        </p:spPr>
        <p:txBody>
          <a:bodyPr wrap="square" rtlCol="0">
            <a:spAutoFit/>
          </a:bodyPr>
          <a:lstStyle/>
          <a:p>
            <a:pPr algn="ctr"/>
            <a:r>
              <a:rPr lang="cs-CZ" sz="2300" dirty="0" smtClean="0">
                <a:solidFill>
                  <a:srgbClr val="FF0000"/>
                </a:solidFill>
                <a:latin typeface="Jokerman" panose="04090605060D06020702" pitchFamily="82" charset="0"/>
                <a:cs typeface="Times New Roman" panose="02020603050405020304" pitchFamily="18" charset="0"/>
              </a:rPr>
              <a:t>Mladší žáci zabrali a po 5 porážkách si v Brozanech došli pro zasloužené vítězství. </a:t>
            </a:r>
          </a:p>
        </p:txBody>
      </p:sp>
      <p:sp>
        <p:nvSpPr>
          <p:cNvPr id="11" name="Obdélník 10"/>
          <p:cNvSpPr/>
          <p:nvPr/>
        </p:nvSpPr>
        <p:spPr>
          <a:xfrm>
            <a:off x="5473402" y="640031"/>
            <a:ext cx="4679702" cy="6247864"/>
          </a:xfrm>
          <a:prstGeom prst="rect">
            <a:avLst/>
          </a:prstGeom>
          <a:solidFill>
            <a:srgbClr val="FFFFCC"/>
          </a:solidFill>
        </p:spPr>
        <p:txBody>
          <a:bodyPr wrap="square">
            <a:spAutoFit/>
          </a:bodyPr>
          <a:lstStyle/>
          <a:p>
            <a:pPr algn="just"/>
            <a:r>
              <a:rPr lang="cs-CZ" sz="1000" b="0" dirty="0">
                <a:latin typeface="Arial" panose="020B0604020202020204" pitchFamily="34" charset="0"/>
                <a:cs typeface="Arial" panose="020B0604020202020204" pitchFamily="34" charset="0"/>
              </a:rPr>
              <a:t>minuty to byl opět Brandejs, který na sebe upoutal pozornost. Na vlastní polovině si dovolil převzít míč a vydal se na dlouhý výlet. Po cestě obešel snad 4 hráče a stejné si dovolil i na brankáře.  Pak už jen zvýšil na 2:0. Gól by se stejně jako před týdnem mohl ucházet o nějakou tu cenu jako nejhezčí branka kola. Nadějné dvoubrankové vedení našeho týmu se domácí snažili eliminovat v závěrečných minutách první půle. Nejprve rychlý útok po levé straně zakončený přenesením míče před branku a hlavičkou půl metru nad. Pak ještě volný přímý kop z 18 metrů v 1. minutě nastavení, který měl za úkol rozehrát další hráč s typicky českým jménem </a:t>
            </a:r>
            <a:r>
              <a:rPr lang="cs-CZ" sz="1000" b="0" dirty="0" err="1">
                <a:latin typeface="Arial" panose="020B0604020202020204" pitchFamily="34" charset="0"/>
                <a:cs typeface="Arial" panose="020B0604020202020204" pitchFamily="34" charset="0"/>
              </a:rPr>
              <a:t>Gaydarski</a:t>
            </a:r>
            <a:r>
              <a:rPr lang="cs-CZ" sz="1000" b="0" dirty="0">
                <a:latin typeface="Arial" panose="020B0604020202020204" pitchFamily="34" charset="0"/>
                <a:cs typeface="Arial" panose="020B0604020202020204" pitchFamily="34" charset="0"/>
              </a:rPr>
              <a:t> Antonio </a:t>
            </a:r>
            <a:r>
              <a:rPr lang="cs-CZ" sz="1000" b="0" dirty="0" err="1">
                <a:latin typeface="Arial" panose="020B0604020202020204" pitchFamily="34" charset="0"/>
                <a:cs typeface="Arial" panose="020B0604020202020204" pitchFamily="34" charset="0"/>
              </a:rPr>
              <a:t>Adryinov</a:t>
            </a:r>
            <a:r>
              <a:rPr lang="cs-CZ" sz="1000" b="0" dirty="0">
                <a:latin typeface="Arial" panose="020B0604020202020204" pitchFamily="34" charset="0"/>
                <a:cs typeface="Arial" panose="020B0604020202020204" pitchFamily="34" charset="0"/>
              </a:rPr>
              <a:t>, ale trefil jen zeď. Druhý poločas jsme nezačali nejlépe a to správné tempo z 1. poločasu jsme nemohli najít. Navíc v 56. minutě nás potkalo nebo spíše Davida Brandejse nepříjemné zranění a nahradit ho musel Koloman Horváth. Na hřišti byl 5 minut, když vystihl přihrávku soupeře a postupoval sám na branku. V rozhodujícím okamžiku si však míč ukopl a bylo po šanci. Postupně jsme se dostávali pod tlak a nedařilo se nám dostat míč pod kontrolu na delší dobu. </a:t>
            </a:r>
            <a:r>
              <a:rPr lang="cs-CZ" sz="1000" b="0" dirty="0" err="1">
                <a:latin typeface="Arial" panose="020B0604020202020204" pitchFamily="34" charset="0"/>
                <a:cs typeface="Arial" panose="020B0604020202020204" pitchFamily="34" charset="0"/>
              </a:rPr>
              <a:t>Gólovku</a:t>
            </a:r>
            <a:r>
              <a:rPr lang="cs-CZ" sz="1000" b="0" dirty="0">
                <a:latin typeface="Arial" panose="020B0604020202020204" pitchFamily="34" charset="0"/>
                <a:cs typeface="Arial" panose="020B0604020202020204" pitchFamily="34" charset="0"/>
              </a:rPr>
              <a:t> si ale </a:t>
            </a:r>
            <a:r>
              <a:rPr lang="cs-CZ" sz="1000" b="0" dirty="0" err="1">
                <a:latin typeface="Arial" panose="020B0604020202020204" pitchFamily="34" charset="0"/>
                <a:cs typeface="Arial" panose="020B0604020202020204" pitchFamily="34" charset="0"/>
              </a:rPr>
              <a:t>Brná</a:t>
            </a:r>
            <a:r>
              <a:rPr lang="cs-CZ" sz="1000" b="0" dirty="0">
                <a:latin typeface="Arial" panose="020B0604020202020204" pitchFamily="34" charset="0"/>
                <a:cs typeface="Arial" panose="020B0604020202020204" pitchFamily="34" charset="0"/>
              </a:rPr>
              <a:t> žádnou nepřipravila. Byl to naopak Vacek, kdo měl po volném přímém kopu na hlavě pojištění náskoku, ale míč skončil pár centimetrů vedle pravé tyče.  Do konce utkání zbývalo 15 minut a domácí se chystali k závěrečnému náporu. 48 letý Tomáš Heřman se z obrany vysunul  na hrot útoku. Většinu míčů se domácí, snažili směřovat na ligovými zkušenostmi připraveného nejlepší střelce </a:t>
            </a:r>
            <a:r>
              <a:rPr lang="cs-CZ" sz="1000" b="0" dirty="0" err="1">
                <a:latin typeface="Arial" panose="020B0604020202020204" pitchFamily="34" charset="0"/>
                <a:cs typeface="Arial" panose="020B0604020202020204" pitchFamily="34" charset="0"/>
              </a:rPr>
              <a:t>Brné</a:t>
            </a:r>
            <a:r>
              <a:rPr lang="cs-CZ" sz="1000" b="0" dirty="0">
                <a:latin typeface="Arial" panose="020B0604020202020204" pitchFamily="34" charset="0"/>
                <a:cs typeface="Arial" panose="020B0604020202020204" pitchFamily="34" charset="0"/>
              </a:rPr>
              <a:t> Jana Králíka, jehož z tribuny sledovala téměř celá vlastní rodina. Jeho otcem je Jan </a:t>
            </a:r>
            <a:r>
              <a:rPr lang="cs-CZ" sz="1000" b="0" dirty="0" err="1">
                <a:latin typeface="Arial" panose="020B0604020202020204" pitchFamily="34" charset="0"/>
                <a:cs typeface="Arial" panose="020B0604020202020204" pitchFamily="34" charset="0"/>
              </a:rPr>
              <a:t>Králik</a:t>
            </a:r>
            <a:r>
              <a:rPr lang="cs-CZ" sz="1000" b="0" dirty="0">
                <a:latin typeface="Arial" panose="020B0604020202020204" pitchFamily="34" charset="0"/>
                <a:cs typeface="Arial" panose="020B0604020202020204" pitchFamily="34" charset="0"/>
              </a:rPr>
              <a:t>, který fotbalově vyrostl ve Štětí, mnozí ho určitě znají a hrával mimo jiné i 2. ligu v Ústí </a:t>
            </a:r>
            <a:r>
              <a:rPr lang="cs-CZ" sz="1000" b="0" dirty="0" err="1">
                <a:latin typeface="Arial" panose="020B0604020202020204" pitchFamily="34" charset="0"/>
                <a:cs typeface="Arial" panose="020B0604020202020204" pitchFamily="34" charset="0"/>
              </a:rPr>
              <a:t>n.L.</a:t>
            </a:r>
            <a:r>
              <a:rPr lang="cs-CZ" sz="1000" b="0" dirty="0">
                <a:latin typeface="Arial" panose="020B0604020202020204" pitchFamily="34" charset="0"/>
                <a:cs typeface="Arial" panose="020B0604020202020204" pitchFamily="34" charset="0"/>
              </a:rPr>
              <a:t> V 76. minutě nápor </a:t>
            </a:r>
            <a:r>
              <a:rPr lang="cs-CZ" sz="1000" b="0" dirty="0" err="1">
                <a:latin typeface="Arial" panose="020B0604020202020204" pitchFamily="34" charset="0"/>
                <a:cs typeface="Arial" panose="020B0604020202020204" pitchFamily="34" charset="0"/>
              </a:rPr>
              <a:t>Brné</a:t>
            </a:r>
            <a:r>
              <a:rPr lang="cs-CZ" sz="1000" b="0" dirty="0">
                <a:latin typeface="Arial" panose="020B0604020202020204" pitchFamily="34" charset="0"/>
                <a:cs typeface="Arial" panose="020B0604020202020204" pitchFamily="34" charset="0"/>
              </a:rPr>
              <a:t> vrcholil tyčkou naší branky. V 82. minutě musel z branky ven Gabriel a z hranice velkého vápna boxovat míč do bezpečí. To už se přiblížil závěr utkání, běžela 88. minuta a domácí zahrávali roh. Nebezpečí jsme odvrátili jen za cenu další rohu a tak to pokračovalo pořád dál a dál až z toho bylo málo kdy vídaných 5 rohů během 2 minut. A jak se říká 3 rohy gól, tak tentokrát neplatilo ani 5 rohů gól.  Zápas jsme dovedli do vítězného konce a pozornost směřovali do Jílového, kde hrály Modlany a zvítězily v penaltovém rozstřelu. Mají stejně jako SK Štětí 26 bodů, ale protože máme lepší skóre, tak toto zaváhání nás posunulo s lepším skórem na 1. místo, kde se budeme chtít udržet co nejdéle.</a:t>
            </a:r>
          </a:p>
          <a:p>
            <a:r>
              <a:rPr lang="cs-CZ" sz="1000" b="0" u="sng" dirty="0">
                <a:latin typeface="Arial" panose="020B0604020202020204" pitchFamily="34" charset="0"/>
                <a:cs typeface="Arial" panose="020B0604020202020204" pitchFamily="34" charset="0"/>
              </a:rPr>
              <a:t>Branky</a:t>
            </a:r>
            <a:r>
              <a:rPr lang="cs-CZ" sz="1000" b="0" dirty="0">
                <a:latin typeface="Arial" panose="020B0604020202020204" pitchFamily="34" charset="0"/>
                <a:cs typeface="Arial" panose="020B0604020202020204" pitchFamily="34" charset="0"/>
              </a:rPr>
              <a:t>: Brandejs 2</a:t>
            </a:r>
          </a:p>
          <a:p>
            <a:r>
              <a:rPr lang="cs-CZ" sz="1000" b="0" u="sng" dirty="0">
                <a:latin typeface="Arial" panose="020B0604020202020204" pitchFamily="34" charset="0"/>
                <a:cs typeface="Arial" panose="020B0604020202020204" pitchFamily="34" charset="0"/>
              </a:rPr>
              <a:t>Sestava:</a:t>
            </a:r>
            <a:r>
              <a:rPr lang="cs-CZ" sz="1000" b="0" dirty="0">
                <a:latin typeface="Arial" panose="020B0604020202020204" pitchFamily="34" charset="0"/>
                <a:cs typeface="Arial" panose="020B0604020202020204" pitchFamily="34" charset="0"/>
              </a:rPr>
              <a:t> Gabriel-</a:t>
            </a:r>
            <a:r>
              <a:rPr lang="cs-CZ" sz="1000" b="0" dirty="0" err="1">
                <a:latin typeface="Arial" panose="020B0604020202020204" pitchFamily="34" charset="0"/>
                <a:cs typeface="Arial" panose="020B0604020202020204" pitchFamily="34" charset="0"/>
              </a:rPr>
              <a:t>Čámský</a:t>
            </a:r>
            <a:r>
              <a:rPr lang="cs-CZ" sz="1000" b="0" dirty="0">
                <a:latin typeface="Arial" panose="020B0604020202020204" pitchFamily="34" charset="0"/>
                <a:cs typeface="Arial" panose="020B0604020202020204" pitchFamily="34" charset="0"/>
              </a:rPr>
              <a:t>, </a:t>
            </a:r>
            <a:r>
              <a:rPr lang="cs-CZ" sz="1000" b="0" dirty="0" err="1">
                <a:latin typeface="Arial" panose="020B0604020202020204" pitchFamily="34" charset="0"/>
                <a:cs typeface="Arial" panose="020B0604020202020204" pitchFamily="34" charset="0"/>
              </a:rPr>
              <a:t>F.Svoboda</a:t>
            </a:r>
            <a:r>
              <a:rPr lang="cs-CZ" sz="1000" b="0" dirty="0">
                <a:latin typeface="Arial" panose="020B0604020202020204" pitchFamily="34" charset="0"/>
                <a:cs typeface="Arial" panose="020B0604020202020204" pitchFamily="34" charset="0"/>
              </a:rPr>
              <a:t>, </a:t>
            </a:r>
            <a:r>
              <a:rPr lang="cs-CZ" sz="1000" b="0" dirty="0" err="1">
                <a:latin typeface="Arial" panose="020B0604020202020204" pitchFamily="34" charset="0"/>
                <a:cs typeface="Arial" panose="020B0604020202020204" pitchFamily="34" charset="0"/>
              </a:rPr>
              <a:t>Ransdorf</a:t>
            </a:r>
            <a:r>
              <a:rPr lang="cs-CZ" sz="1000" b="0" dirty="0">
                <a:latin typeface="Arial" panose="020B0604020202020204" pitchFamily="34" charset="0"/>
                <a:cs typeface="Arial" panose="020B0604020202020204" pitchFamily="34" charset="0"/>
              </a:rPr>
              <a:t>, Mencl-Křtěn(79.Poráč), </a:t>
            </a:r>
            <a:endParaRPr lang="cs-CZ" sz="1000" b="0" dirty="0" smtClean="0">
              <a:latin typeface="Arial" panose="020B0604020202020204" pitchFamily="34" charset="0"/>
              <a:cs typeface="Arial" panose="020B0604020202020204" pitchFamily="34" charset="0"/>
            </a:endParaRPr>
          </a:p>
          <a:p>
            <a:r>
              <a:rPr lang="cs-CZ" sz="1000" b="0" dirty="0">
                <a:latin typeface="Arial" panose="020B0604020202020204" pitchFamily="34" charset="0"/>
                <a:cs typeface="Arial" panose="020B0604020202020204" pitchFamily="34" charset="0"/>
              </a:rPr>
              <a:t> </a:t>
            </a:r>
            <a:r>
              <a:rPr lang="cs-CZ" sz="1000" b="0" dirty="0" smtClean="0">
                <a:latin typeface="Arial" panose="020B0604020202020204" pitchFamily="34" charset="0"/>
                <a:cs typeface="Arial" panose="020B0604020202020204" pitchFamily="34" charset="0"/>
              </a:rPr>
              <a:t>              Vacek(93.Feko</a:t>
            </a:r>
            <a:r>
              <a:rPr lang="cs-CZ" sz="1000" b="0" dirty="0">
                <a:latin typeface="Arial" panose="020B0604020202020204" pitchFamily="34" charset="0"/>
                <a:cs typeface="Arial" panose="020B0604020202020204" pitchFamily="34" charset="0"/>
              </a:rPr>
              <a:t>), </a:t>
            </a:r>
            <a:r>
              <a:rPr lang="cs-CZ" sz="1000" b="0" dirty="0" err="1">
                <a:latin typeface="Arial" panose="020B0604020202020204" pitchFamily="34" charset="0"/>
                <a:cs typeface="Arial" panose="020B0604020202020204" pitchFamily="34" charset="0"/>
              </a:rPr>
              <a:t>Kucler</a:t>
            </a:r>
            <a:r>
              <a:rPr lang="cs-CZ" sz="1000" b="0" dirty="0">
                <a:latin typeface="Arial" panose="020B0604020202020204" pitchFamily="34" charset="0"/>
                <a:cs typeface="Arial" panose="020B0604020202020204" pitchFamily="34" charset="0"/>
              </a:rPr>
              <a:t>, </a:t>
            </a:r>
            <a:r>
              <a:rPr lang="cs-CZ" sz="1000" b="0" dirty="0" smtClean="0">
                <a:latin typeface="Arial" panose="020B0604020202020204" pitchFamily="34" charset="0"/>
                <a:cs typeface="Arial" panose="020B0604020202020204" pitchFamily="34" charset="0"/>
              </a:rPr>
              <a:t>Stejskal</a:t>
            </a:r>
            <a:r>
              <a:rPr lang="cs-CZ" sz="1000" b="0" dirty="0">
                <a:latin typeface="Arial" panose="020B0604020202020204" pitchFamily="34" charset="0"/>
                <a:cs typeface="Arial" panose="020B0604020202020204" pitchFamily="34" charset="0"/>
              </a:rPr>
              <a:t>, Faust(91. Beruška</a:t>
            </a:r>
            <a:r>
              <a:rPr lang="cs-CZ" sz="1000" b="0" dirty="0" smtClean="0">
                <a:latin typeface="Arial" panose="020B0604020202020204" pitchFamily="34" charset="0"/>
                <a:cs typeface="Arial" panose="020B0604020202020204" pitchFamily="34" charset="0"/>
              </a:rPr>
              <a:t>)-</a:t>
            </a:r>
          </a:p>
          <a:p>
            <a:r>
              <a:rPr lang="cs-CZ" sz="1000" b="0" dirty="0">
                <a:latin typeface="Arial" panose="020B0604020202020204" pitchFamily="34" charset="0"/>
                <a:cs typeface="Arial" panose="020B0604020202020204" pitchFamily="34" charset="0"/>
              </a:rPr>
              <a:t> </a:t>
            </a:r>
            <a:r>
              <a:rPr lang="cs-CZ" sz="1000" b="0" dirty="0" smtClean="0">
                <a:latin typeface="Arial" panose="020B0604020202020204" pitchFamily="34" charset="0"/>
                <a:cs typeface="Arial" panose="020B0604020202020204" pitchFamily="34" charset="0"/>
              </a:rPr>
              <a:t>               Brandejs(56.K.Horváth</a:t>
            </a:r>
            <a:r>
              <a:rPr lang="cs-CZ" sz="1000" b="0" dirty="0">
                <a:latin typeface="Arial" panose="020B0604020202020204" pitchFamily="34" charset="0"/>
                <a:cs typeface="Arial" panose="020B0604020202020204" pitchFamily="34" charset="0"/>
              </a:rPr>
              <a:t>)     </a:t>
            </a:r>
          </a:p>
          <a:p>
            <a:r>
              <a:rPr lang="cs-CZ" sz="1000" b="0" u="sng" dirty="0">
                <a:latin typeface="Arial" panose="020B0604020202020204" pitchFamily="34" charset="0"/>
                <a:cs typeface="Arial" panose="020B0604020202020204" pitchFamily="34" charset="0"/>
              </a:rPr>
              <a:t>Připraveni:</a:t>
            </a:r>
            <a:r>
              <a:rPr lang="cs-CZ" sz="1000" b="0" dirty="0">
                <a:latin typeface="Arial" panose="020B0604020202020204" pitchFamily="34" charset="0"/>
                <a:cs typeface="Arial" panose="020B0604020202020204" pitchFamily="34" charset="0"/>
              </a:rPr>
              <a:t> </a:t>
            </a:r>
            <a:r>
              <a:rPr lang="cs-CZ" sz="1000" b="0" dirty="0" err="1">
                <a:latin typeface="Arial" panose="020B0604020202020204" pitchFamily="34" charset="0"/>
                <a:cs typeface="Arial" panose="020B0604020202020204" pitchFamily="34" charset="0"/>
              </a:rPr>
              <a:t>Balaštík</a:t>
            </a:r>
            <a:r>
              <a:rPr lang="cs-CZ" sz="1000" b="0" dirty="0">
                <a:latin typeface="Arial" panose="020B0604020202020204" pitchFamily="34" charset="0"/>
                <a:cs typeface="Arial" panose="020B0604020202020204" pitchFamily="34" charset="0"/>
              </a:rPr>
              <a:t>, </a:t>
            </a:r>
            <a:r>
              <a:rPr lang="cs-CZ" sz="1000" b="0" dirty="0" err="1">
                <a:latin typeface="Arial" panose="020B0604020202020204" pitchFamily="34" charset="0"/>
                <a:cs typeface="Arial" panose="020B0604020202020204" pitchFamily="34" charset="0"/>
              </a:rPr>
              <a:t>M.Svoboda</a:t>
            </a:r>
            <a:endParaRPr lang="cs-CZ" sz="1000" b="0" dirty="0">
              <a:latin typeface="Arial" panose="020B0604020202020204" pitchFamily="34" charset="0"/>
              <a:cs typeface="Arial" panose="020B0604020202020204" pitchFamily="34" charset="0"/>
            </a:endParaRPr>
          </a:p>
          <a:p>
            <a:r>
              <a:rPr lang="cs-CZ" sz="1000" b="0" u="sng" dirty="0">
                <a:latin typeface="Arial" panose="020B0604020202020204" pitchFamily="34" charset="0"/>
                <a:cs typeface="Arial" panose="020B0604020202020204" pitchFamily="34" charset="0"/>
              </a:rPr>
              <a:t>Trenér:</a:t>
            </a:r>
            <a:r>
              <a:rPr lang="cs-CZ" sz="1000" b="0" dirty="0">
                <a:latin typeface="Arial" panose="020B0604020202020204" pitchFamily="34" charset="0"/>
                <a:cs typeface="Arial" panose="020B0604020202020204" pitchFamily="34" charset="0"/>
              </a:rPr>
              <a:t> </a:t>
            </a:r>
            <a:r>
              <a:rPr lang="cs-CZ" sz="1000" b="0" dirty="0" err="1">
                <a:latin typeface="Arial" panose="020B0604020202020204" pitchFamily="34" charset="0"/>
                <a:cs typeface="Arial" panose="020B0604020202020204" pitchFamily="34" charset="0"/>
              </a:rPr>
              <a:t>J.Ransdorf</a:t>
            </a:r>
            <a:r>
              <a:rPr lang="cs-CZ" sz="1000" b="0" dirty="0">
                <a:latin typeface="Arial" panose="020B0604020202020204" pitchFamily="34" charset="0"/>
                <a:cs typeface="Arial" panose="020B0604020202020204" pitchFamily="34" charset="0"/>
              </a:rPr>
              <a:t>, </a:t>
            </a:r>
            <a:r>
              <a:rPr lang="cs-CZ" sz="1000" b="0" dirty="0" err="1">
                <a:latin typeface="Arial" panose="020B0604020202020204" pitchFamily="34" charset="0"/>
                <a:cs typeface="Arial" panose="020B0604020202020204" pitchFamily="34" charset="0"/>
              </a:rPr>
              <a:t>K.Zuna</a:t>
            </a:r>
            <a:r>
              <a:rPr lang="cs-CZ" sz="1000" b="0" dirty="0">
                <a:latin typeface="Arial" panose="020B0604020202020204" pitchFamily="34" charset="0"/>
                <a:cs typeface="Arial" panose="020B0604020202020204" pitchFamily="34" charset="0"/>
              </a:rPr>
              <a:t>  </a:t>
            </a:r>
            <a:r>
              <a:rPr lang="cs-CZ" sz="1000" b="0" u="sng" dirty="0">
                <a:latin typeface="Arial" panose="020B0604020202020204" pitchFamily="34" charset="0"/>
                <a:cs typeface="Arial" panose="020B0604020202020204" pitchFamily="34" charset="0"/>
              </a:rPr>
              <a:t>Vedoucí:</a:t>
            </a:r>
            <a:r>
              <a:rPr lang="cs-CZ" sz="1000" b="0" dirty="0">
                <a:latin typeface="Arial" panose="020B0604020202020204" pitchFamily="34" charset="0"/>
                <a:cs typeface="Arial" panose="020B0604020202020204" pitchFamily="34" charset="0"/>
              </a:rPr>
              <a:t> </a:t>
            </a:r>
            <a:r>
              <a:rPr lang="cs-CZ" sz="1000" b="0" dirty="0" err="1">
                <a:latin typeface="Arial" panose="020B0604020202020204" pitchFamily="34" charset="0"/>
                <a:cs typeface="Arial" panose="020B0604020202020204" pitchFamily="34" charset="0"/>
              </a:rPr>
              <a:t>J.Havner</a:t>
            </a:r>
            <a:r>
              <a:rPr lang="cs-CZ" sz="1000" b="0" dirty="0">
                <a:latin typeface="Arial" panose="020B0604020202020204" pitchFamily="34" charset="0"/>
                <a:cs typeface="Arial" panose="020B0604020202020204" pitchFamily="34" charset="0"/>
              </a:rPr>
              <a:t>  </a:t>
            </a:r>
            <a:r>
              <a:rPr lang="cs-CZ" sz="1000" b="0" u="sng" dirty="0">
                <a:latin typeface="Arial" panose="020B0604020202020204" pitchFamily="34" charset="0"/>
                <a:cs typeface="Arial" panose="020B0604020202020204" pitchFamily="34" charset="0"/>
              </a:rPr>
              <a:t>Masér:</a:t>
            </a:r>
            <a:r>
              <a:rPr lang="cs-CZ" sz="1000" b="0" dirty="0">
                <a:latin typeface="Arial" panose="020B0604020202020204" pitchFamily="34" charset="0"/>
                <a:cs typeface="Arial" panose="020B0604020202020204" pitchFamily="34" charset="0"/>
              </a:rPr>
              <a:t> </a:t>
            </a:r>
            <a:r>
              <a:rPr lang="cs-CZ" sz="1000" b="0" dirty="0" err="1">
                <a:latin typeface="Arial" panose="020B0604020202020204" pitchFamily="34" charset="0"/>
                <a:cs typeface="Arial" panose="020B0604020202020204" pitchFamily="34" charset="0"/>
              </a:rPr>
              <a:t>K.Zavřel</a:t>
            </a:r>
            <a:endParaRPr lang="cs-CZ" sz="1000" b="0" dirty="0">
              <a:latin typeface="Arial" panose="020B0604020202020204" pitchFamily="34" charset="0"/>
              <a:cs typeface="Arial" panose="020B0604020202020204" pitchFamily="34" charset="0"/>
            </a:endParaRPr>
          </a:p>
          <a:p>
            <a:r>
              <a:rPr lang="cs-CZ" sz="1000" b="0" u="sng" dirty="0">
                <a:latin typeface="Arial" panose="020B0604020202020204" pitchFamily="34" charset="0"/>
                <a:cs typeface="Arial" panose="020B0604020202020204" pitchFamily="34" charset="0"/>
              </a:rPr>
              <a:t>Rozhodčí:</a:t>
            </a:r>
            <a:r>
              <a:rPr lang="cs-CZ" sz="1000" b="0" dirty="0">
                <a:latin typeface="Arial" panose="020B0604020202020204" pitchFamily="34" charset="0"/>
                <a:cs typeface="Arial" panose="020B0604020202020204" pitchFamily="34" charset="0"/>
              </a:rPr>
              <a:t> </a:t>
            </a:r>
            <a:r>
              <a:rPr lang="cs-CZ" sz="1000" b="0" dirty="0" err="1">
                <a:latin typeface="Arial" panose="020B0604020202020204" pitchFamily="34" charset="0"/>
                <a:cs typeface="Arial" panose="020B0604020202020204" pitchFamily="34" charset="0"/>
              </a:rPr>
              <a:t>M.Matas-K.Rouček</a:t>
            </a:r>
            <a:r>
              <a:rPr lang="cs-CZ" sz="1000" b="0" dirty="0">
                <a:latin typeface="Arial" panose="020B0604020202020204" pitchFamily="34" charset="0"/>
                <a:cs typeface="Arial" panose="020B0604020202020204" pitchFamily="34" charset="0"/>
              </a:rPr>
              <a:t>, </a:t>
            </a:r>
            <a:r>
              <a:rPr lang="cs-CZ" sz="1000" b="0" dirty="0" err="1">
                <a:latin typeface="Arial" panose="020B0604020202020204" pitchFamily="34" charset="0"/>
                <a:cs typeface="Arial" panose="020B0604020202020204" pitchFamily="34" charset="0"/>
              </a:rPr>
              <a:t>P.Kolátor</a:t>
            </a:r>
            <a:r>
              <a:rPr lang="cs-CZ" sz="1000" b="0" dirty="0">
                <a:latin typeface="Arial" panose="020B0604020202020204" pitchFamily="34" charset="0"/>
                <a:cs typeface="Arial" panose="020B0604020202020204" pitchFamily="34" charset="0"/>
              </a:rPr>
              <a:t> </a:t>
            </a:r>
            <a:r>
              <a:rPr lang="cs-CZ" sz="1000" b="0" u="sng" dirty="0">
                <a:latin typeface="Arial" panose="020B0604020202020204" pitchFamily="34" charset="0"/>
                <a:cs typeface="Arial" panose="020B0604020202020204" pitchFamily="34" charset="0"/>
              </a:rPr>
              <a:t>Delegát:</a:t>
            </a:r>
            <a:r>
              <a:rPr lang="cs-CZ" sz="1000" b="0" dirty="0">
                <a:latin typeface="Arial" panose="020B0604020202020204" pitchFamily="34" charset="0"/>
                <a:cs typeface="Arial" panose="020B0604020202020204" pitchFamily="34" charset="0"/>
              </a:rPr>
              <a:t> </a:t>
            </a:r>
            <a:r>
              <a:rPr lang="cs-CZ" sz="1000" b="0" dirty="0" err="1">
                <a:latin typeface="Arial" panose="020B0604020202020204" pitchFamily="34" charset="0"/>
                <a:cs typeface="Arial" panose="020B0604020202020204" pitchFamily="34" charset="0"/>
              </a:rPr>
              <a:t>J.Herzina</a:t>
            </a:r>
            <a:endParaRPr lang="cs-CZ" sz="1000" b="0" dirty="0">
              <a:latin typeface="Arial" panose="020B0604020202020204" pitchFamily="34" charset="0"/>
              <a:cs typeface="Arial" panose="020B0604020202020204" pitchFamily="34" charset="0"/>
            </a:endParaRPr>
          </a:p>
          <a:p>
            <a:r>
              <a:rPr lang="cs-CZ" sz="1000" b="0" dirty="0">
                <a:latin typeface="Arial" panose="020B0604020202020204" pitchFamily="34" charset="0"/>
                <a:cs typeface="Arial" panose="020B0604020202020204" pitchFamily="34" charset="0"/>
              </a:rPr>
              <a:t>174 diváků     </a:t>
            </a:r>
          </a:p>
        </p:txBody>
      </p:sp>
      <p:sp>
        <p:nvSpPr>
          <p:cNvPr id="13" name="TextovéPole 12"/>
          <p:cNvSpPr txBox="1"/>
          <p:nvPr/>
        </p:nvSpPr>
        <p:spPr>
          <a:xfrm>
            <a:off x="5689426" y="163116"/>
            <a:ext cx="4104456" cy="307777"/>
          </a:xfrm>
          <a:prstGeom prst="rect">
            <a:avLst/>
          </a:prstGeom>
          <a:solidFill>
            <a:schemeClr val="bg1">
              <a:lumMod val="85000"/>
            </a:schemeClr>
          </a:solidFill>
        </p:spPr>
        <p:txBody>
          <a:bodyPr wrap="square" rtlCol="0">
            <a:spAutoFit/>
          </a:bodyPr>
          <a:lstStyle/>
          <a:p>
            <a:pPr algn="ctr"/>
            <a:r>
              <a:rPr lang="cs-CZ" sz="1400" u="sng" dirty="0" err="1" smtClean="0">
                <a:latin typeface="Arial" panose="020B0604020202020204" pitchFamily="34" charset="0"/>
                <a:cs typeface="Arial" panose="020B0604020202020204" pitchFamily="34" charset="0"/>
              </a:rPr>
              <a:t>Brná-Štětí</a:t>
            </a:r>
            <a:r>
              <a:rPr lang="cs-CZ" sz="1400" u="sng" dirty="0" smtClean="0">
                <a:latin typeface="Arial" panose="020B0604020202020204" pitchFamily="34" charset="0"/>
                <a:cs typeface="Arial" panose="020B0604020202020204" pitchFamily="34" charset="0"/>
              </a:rPr>
              <a:t>  0:2  14.10.2017 </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TextovéPole 1"/>
          <p:cNvSpPr txBox="1"/>
          <p:nvPr/>
        </p:nvSpPr>
        <p:spPr>
          <a:xfrm>
            <a:off x="12058662" y="1"/>
            <a:ext cx="184731" cy="261610"/>
          </a:xfrm>
          <a:prstGeom prst="rect">
            <a:avLst/>
          </a:prstGeom>
          <a:noFill/>
        </p:spPr>
        <p:style>
          <a:lnRef idx="0">
            <a:scrgbClr r="0" g="0" b="0"/>
          </a:lnRef>
          <a:fillRef idx="0">
            <a:scrgbClr r="0" g="0" b="0"/>
          </a:fillRef>
          <a:effectRef idx="0">
            <a:scrgbClr r="0" g="0" b="0"/>
          </a:effectRef>
          <a:fontRef idx="minor">
            <a:schemeClr val="tx1"/>
          </a:fontRef>
        </p:style>
        <p:txBody>
          <a:bodyPr wrap="none">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defRPr/>
            </a:pPr>
            <a:endParaRPr lang="cs-CZ" dirty="0"/>
          </a:p>
        </p:txBody>
      </p:sp>
      <p:sp>
        <p:nvSpPr>
          <p:cNvPr id="9" name="TextovéPole 2"/>
          <p:cNvSpPr txBox="1"/>
          <p:nvPr/>
        </p:nvSpPr>
        <p:spPr>
          <a:xfrm>
            <a:off x="12058662" y="1"/>
            <a:ext cx="184731" cy="261610"/>
          </a:xfrm>
          <a:prstGeom prst="rect">
            <a:avLst/>
          </a:prstGeom>
          <a:noFill/>
        </p:spPr>
        <p:style>
          <a:lnRef idx="0">
            <a:scrgbClr r="0" g="0" b="0"/>
          </a:lnRef>
          <a:fillRef idx="0">
            <a:scrgbClr r="0" g="0" b="0"/>
          </a:fillRef>
          <a:effectRef idx="0">
            <a:scrgbClr r="0" g="0" b="0"/>
          </a:effectRef>
          <a:fontRef idx="minor">
            <a:schemeClr val="tx1"/>
          </a:fontRef>
        </p:style>
        <p:txBody>
          <a:bodyPr wrap="none">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defRPr/>
            </a:pPr>
            <a:endParaRPr lang="cs-CZ" dirty="0"/>
          </a:p>
        </p:txBody>
      </p:sp>
      <p:cxnSp>
        <p:nvCxnSpPr>
          <p:cNvPr id="15" name="Přímá spojovací šipka 14"/>
          <p:cNvCxnSpPr/>
          <p:nvPr/>
        </p:nvCxnSpPr>
        <p:spPr bwMode="auto">
          <a:xfrm>
            <a:off x="3609477" y="7075884"/>
            <a:ext cx="858896" cy="0"/>
          </a:xfrm>
          <a:prstGeom prst="straightConnector1">
            <a:avLst/>
          </a:prstGeom>
          <a:noFill/>
          <a:ln w="9525" cap="flat" cmpd="sng" algn="ctr">
            <a:noFill/>
            <a:prstDash val="solid"/>
            <a:round/>
            <a:headEnd type="none" w="med" len="med"/>
            <a:tailEnd type="arrow"/>
          </a:ln>
          <a:effectLst>
            <a:outerShdw dist="45791" dir="2021404" algn="ctr" rotWithShape="0">
              <a:srgbClr val="9999FF"/>
            </a:outerShdw>
          </a:effectLst>
        </p:spPr>
      </p:cxnSp>
      <p:sp>
        <p:nvSpPr>
          <p:cNvPr id="20" name="TextovéPole 19"/>
          <p:cNvSpPr txBox="1"/>
          <p:nvPr/>
        </p:nvSpPr>
        <p:spPr>
          <a:xfrm>
            <a:off x="7689229" y="7004456"/>
            <a:ext cx="429448"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33</a:t>
            </a:r>
          </a:p>
        </p:txBody>
      </p:sp>
      <p:cxnSp>
        <p:nvCxnSpPr>
          <p:cNvPr id="16" name="Přímá spojovací šipka 15"/>
          <p:cNvCxnSpPr/>
          <p:nvPr/>
        </p:nvCxnSpPr>
        <p:spPr bwMode="auto">
          <a:xfrm>
            <a:off x="3384352" y="7075884"/>
            <a:ext cx="1359918" cy="0"/>
          </a:xfrm>
          <a:prstGeom prst="straightConnector1">
            <a:avLst/>
          </a:prstGeom>
          <a:noFill/>
          <a:ln w="9525" cap="flat" cmpd="sng" algn="ctr">
            <a:noFill/>
            <a:prstDash val="solid"/>
            <a:round/>
            <a:headEnd type="none" w="med" len="med"/>
            <a:tailEnd type="arrow"/>
          </a:ln>
          <a:effectLst>
            <a:outerShdw dist="45791" dir="2021404" algn="ctr" rotWithShape="0">
              <a:srgbClr val="9999FF"/>
            </a:outerShdw>
          </a:effectLst>
        </p:spPr>
      </p:cxnSp>
      <p:cxnSp>
        <p:nvCxnSpPr>
          <p:cNvPr id="18" name="Přímá spojovací šipka 17"/>
          <p:cNvCxnSpPr/>
          <p:nvPr/>
        </p:nvCxnSpPr>
        <p:spPr bwMode="auto">
          <a:xfrm>
            <a:off x="3895777" y="7239000"/>
            <a:ext cx="1002044" cy="0"/>
          </a:xfrm>
          <a:prstGeom prst="straightConnector1">
            <a:avLst/>
          </a:prstGeom>
          <a:noFill/>
          <a:ln w="9525" cap="flat" cmpd="sng" algn="ctr">
            <a:noFill/>
            <a:prstDash val="solid"/>
            <a:round/>
            <a:headEnd type="none" w="med" len="med"/>
            <a:tailEnd type="arrow"/>
          </a:ln>
          <a:effectLst>
            <a:outerShdw dist="45791" dir="2021404" algn="ctr" rotWithShape="0">
              <a:srgbClr val="9999FF"/>
            </a:outerShdw>
          </a:effectLst>
        </p:spPr>
      </p:cxnSp>
      <p:sp>
        <p:nvSpPr>
          <p:cNvPr id="11" name="TextovéPole 10"/>
          <p:cNvSpPr txBox="1"/>
          <p:nvPr/>
        </p:nvSpPr>
        <p:spPr>
          <a:xfrm>
            <a:off x="1804457" y="6975856"/>
            <a:ext cx="429448" cy="200055"/>
          </a:xfrm>
          <a:prstGeom prst="rect">
            <a:avLst/>
          </a:prstGeom>
          <a:noFill/>
          <a:ln>
            <a:solidFill>
              <a:schemeClr val="tx1"/>
            </a:solidFill>
          </a:ln>
        </p:spPr>
        <p:txBody>
          <a:bodyPr wrap="square" rtlCol="0">
            <a:spAutoFit/>
          </a:bodyPr>
          <a:lstStyle/>
          <a:p>
            <a:pPr algn="ctr"/>
            <a:r>
              <a:rPr lang="cs-CZ" sz="700" dirty="0" smtClean="0">
                <a:latin typeface="Bookman Old Style" pitchFamily="18" charset="0"/>
              </a:rPr>
              <a:t>12</a:t>
            </a:r>
          </a:p>
        </p:txBody>
      </p:sp>
      <p:sp>
        <p:nvSpPr>
          <p:cNvPr id="12" name="TextovéPole 11"/>
          <p:cNvSpPr txBox="1">
            <a:spLocks/>
          </p:cNvSpPr>
          <p:nvPr/>
        </p:nvSpPr>
        <p:spPr>
          <a:xfrm>
            <a:off x="5760616" y="1963316"/>
            <a:ext cx="4355998" cy="4644000"/>
          </a:xfrm>
          <a:prstGeom prst="rect">
            <a:avLst/>
          </a:prstGeom>
          <a:solidFill>
            <a:srgbClr val="FFFF99"/>
          </a:solidFill>
          <a:ln w="50800" cmpd="sng">
            <a:solidFill>
              <a:schemeClr val="tx1"/>
            </a:solidFill>
            <a:prstDash val="solid"/>
          </a:ln>
          <a:effectLst>
            <a:glow rad="63500">
              <a:schemeClr val="accent1">
                <a:lumMod val="40000"/>
                <a:lumOff val="60000"/>
                <a:alpha val="40000"/>
              </a:schemeClr>
            </a:glow>
            <a:softEdge rad="635000"/>
          </a:effectLst>
        </p:spPr>
        <p:txBody>
          <a:bodyPr wrap="square" rtlCol="0">
            <a:spAutoFit/>
          </a:bodyPr>
          <a:lstStyle/>
          <a:p>
            <a:pPr algn="ctr"/>
            <a:r>
              <a:rPr lang="cs-CZ" sz="2000" u="sng" dirty="0" smtClean="0">
                <a:solidFill>
                  <a:srgbClr val="006600"/>
                </a:solidFill>
                <a:effectLst>
                  <a:outerShdw blurRad="38100" dist="38100" dir="2700000" algn="tl">
                    <a:srgbClr val="000000">
                      <a:alpha val="43137"/>
                    </a:srgbClr>
                  </a:outerShdw>
                </a:effectLst>
                <a:latin typeface="Arial Black" panose="020B0A04020102020204" pitchFamily="34" charset="0"/>
                <a:cs typeface="Arial" panose="020B0604020202020204" pitchFamily="34" charset="0"/>
              </a:rPr>
              <a:t>SK Štětí – FK Junior Děčín B </a:t>
            </a:r>
          </a:p>
          <a:p>
            <a:pPr algn="ctr"/>
            <a:r>
              <a:rPr lang="cs-CZ" sz="2000" u="sng" dirty="0" smtClean="0">
                <a:solidFill>
                  <a:srgbClr val="006600"/>
                </a:solidFill>
                <a:effectLst>
                  <a:outerShdw blurRad="38100" dist="38100" dir="2700000" algn="tl">
                    <a:srgbClr val="000000">
                      <a:alpha val="43137"/>
                    </a:srgbClr>
                  </a:outerShdw>
                </a:effectLst>
                <a:latin typeface="Arial Black" panose="020B0A04020102020204" pitchFamily="34" charset="0"/>
                <a:cs typeface="Arial" panose="020B0604020202020204" pitchFamily="34" charset="0"/>
              </a:rPr>
              <a:t>3:4  PK(2:2</a:t>
            </a:r>
            <a:r>
              <a:rPr lang="cs-CZ" sz="1800" u="sng" dirty="0" smtClean="0">
                <a:solidFill>
                  <a:srgbClr val="006600"/>
                </a:solidFill>
                <a:effectLst>
                  <a:outerShdw blurRad="38100" dist="38100" dir="2700000" algn="tl">
                    <a:srgbClr val="000000">
                      <a:alpha val="43137"/>
                    </a:srgbClr>
                  </a:outerShdw>
                </a:effectLst>
                <a:latin typeface="Arial Black" panose="020B0A04020102020204" pitchFamily="34" charset="0"/>
                <a:cs typeface="Arial" panose="020B0604020202020204" pitchFamily="34" charset="0"/>
              </a:rPr>
              <a:t>)</a:t>
            </a:r>
            <a:r>
              <a:rPr lang="cs-CZ" u="sng" dirty="0" smtClean="0">
                <a:solidFill>
                  <a:srgbClr val="006600"/>
                </a:solidFill>
                <a:effectLst>
                  <a:outerShdw blurRad="38100" dist="38100" dir="2700000" algn="tl">
                    <a:srgbClr val="000000">
                      <a:alpha val="43137"/>
                    </a:srgbClr>
                  </a:outerShdw>
                </a:effectLst>
                <a:latin typeface="Arial Black" panose="020B0A04020102020204" pitchFamily="34" charset="0"/>
                <a:cs typeface="Arial" panose="020B0604020202020204" pitchFamily="34" charset="0"/>
              </a:rPr>
              <a:t>   15.10.2017  9. kolo 10. hrané</a:t>
            </a:r>
          </a:p>
          <a:p>
            <a:pPr algn="just"/>
            <a:r>
              <a:rPr lang="cs-CZ" dirty="0" smtClean="0">
                <a:effectLst>
                  <a:outerShdw blurRad="215900" dist="200025" dir="15000000" sy="30000" kx="-1800000" algn="bl" rotWithShape="0">
                    <a:srgbClr val="8D220D">
                      <a:alpha val="31765"/>
                    </a:srgbClr>
                  </a:outerShdw>
                </a:effectLst>
                <a:latin typeface="Arial" panose="020B0604020202020204" pitchFamily="34" charset="0"/>
                <a:cs typeface="Arial" panose="020B0604020202020204" pitchFamily="34" charset="0"/>
              </a:rPr>
              <a:t>Ještě do minulého kola byla Děčínská rezerva bez bodů, ale když přijela do Štětí tak už to neplatilo. V nohách měla výhru nad Lovosicemi a i ve Štětí nuž se  v 5. minutě dostala do vedení zásluhou Pavla </a:t>
            </a:r>
            <a:r>
              <a:rPr lang="cs-CZ" dirty="0" err="1" smtClean="0">
                <a:effectLst>
                  <a:outerShdw blurRad="215900" dist="200025" dir="15000000" sy="30000" kx="-1800000" algn="bl" rotWithShape="0">
                    <a:srgbClr val="8D220D">
                      <a:alpha val="31765"/>
                    </a:srgbClr>
                  </a:outerShdw>
                </a:effectLst>
                <a:latin typeface="Arial" panose="020B0604020202020204" pitchFamily="34" charset="0"/>
                <a:cs typeface="Arial" panose="020B0604020202020204" pitchFamily="34" charset="0"/>
              </a:rPr>
              <a:t>Bejdla</a:t>
            </a:r>
            <a:r>
              <a:rPr lang="cs-CZ" dirty="0" smtClean="0">
                <a:effectLst>
                  <a:outerShdw blurRad="215900" dist="200025" dir="15000000" sy="30000" kx="-1800000" algn="bl" rotWithShape="0">
                    <a:srgbClr val="8D220D">
                      <a:alpha val="31765"/>
                    </a:srgbClr>
                  </a:outerShdw>
                </a:effectLst>
                <a:latin typeface="Arial" panose="020B0604020202020204" pitchFamily="34" charset="0"/>
                <a:cs typeface="Arial" panose="020B0604020202020204" pitchFamily="34" charset="0"/>
              </a:rPr>
              <a:t>. Naše mužstvo kontrovalo okamžitě a za 4 minuty srovnal Hromy na 1:1. Stejný hráč dokonce přivedl po čtvrthodině hry naše mužstvo do vedení 2:1. Poločasový výsledek to ale nebyl, protože na 2:2 srovnal Adam Slavík. Ve druhém dějství zaznamenaly diváci 2 zásahy. Ve 38. minutě to byl hattrick Daniela </a:t>
            </a:r>
            <a:r>
              <a:rPr lang="cs-CZ" dirty="0" err="1" smtClean="0">
                <a:effectLst>
                  <a:outerShdw blurRad="215900" dist="200025" dir="15000000" sy="30000" kx="-1800000" algn="bl" rotWithShape="0">
                    <a:srgbClr val="8D220D">
                      <a:alpha val="31765"/>
                    </a:srgbClr>
                  </a:outerShdw>
                </a:effectLst>
                <a:latin typeface="Arial" panose="020B0604020202020204" pitchFamily="34" charset="0"/>
                <a:cs typeface="Arial" panose="020B0604020202020204" pitchFamily="34" charset="0"/>
              </a:rPr>
              <a:t>Hromeho</a:t>
            </a:r>
            <a:r>
              <a:rPr lang="cs-CZ" dirty="0" smtClean="0">
                <a:effectLst>
                  <a:outerShdw blurRad="215900" dist="200025" dir="15000000" sy="30000" kx="-1800000" algn="bl" rotWithShape="0">
                    <a:srgbClr val="8D220D">
                      <a:alpha val="31765"/>
                    </a:srgbClr>
                  </a:outerShdw>
                </a:effectLst>
                <a:latin typeface="Arial" panose="020B0604020202020204" pitchFamily="34" charset="0"/>
                <a:cs typeface="Arial" panose="020B0604020202020204" pitchFamily="34" charset="0"/>
              </a:rPr>
              <a:t> upravující na 3:2. Velké škoda, protože 2 minuty před závěrečným hvizdem rozhodčího Dvorského se hostům podařilo srovnat na 2:2. Na řadu přišly penalty a ty bohužel lépe zvládli hosté a do tabulky si připsali další bonusový bod.</a:t>
            </a:r>
          </a:p>
          <a:p>
            <a:pPr algn="just"/>
            <a:r>
              <a:rPr lang="cs-CZ" dirty="0" smtClean="0">
                <a:effectLst>
                  <a:outerShdw blurRad="215900" dist="200025" dir="15000000" sy="30000" kx="-1800000" algn="bl" rotWithShape="0">
                    <a:srgbClr val="8D220D">
                      <a:alpha val="31765"/>
                    </a:srgbClr>
                  </a:outerShdw>
                </a:effectLst>
                <a:latin typeface="Arial" panose="020B0604020202020204" pitchFamily="34" charset="0"/>
                <a:cs typeface="Arial" panose="020B0604020202020204" pitchFamily="34" charset="0"/>
              </a:rPr>
              <a:t>Branky: </a:t>
            </a:r>
            <a:r>
              <a:rPr lang="cs-CZ" dirty="0" err="1" smtClean="0">
                <a:effectLst>
                  <a:outerShdw blurRad="215900" dist="200025" dir="15000000" sy="30000" kx="-1800000" algn="bl" rotWithShape="0">
                    <a:srgbClr val="8D220D">
                      <a:alpha val="31765"/>
                    </a:srgbClr>
                  </a:outerShdw>
                </a:effectLst>
                <a:latin typeface="Arial" panose="020B0604020202020204" pitchFamily="34" charset="0"/>
                <a:cs typeface="Arial" panose="020B0604020202020204" pitchFamily="34" charset="0"/>
              </a:rPr>
              <a:t>D.Hromy</a:t>
            </a:r>
            <a:r>
              <a:rPr lang="cs-CZ" dirty="0" smtClean="0">
                <a:effectLst>
                  <a:outerShdw blurRad="215900" dist="200025" dir="15000000" sy="30000" kx="-1800000" algn="bl" rotWithShape="0">
                    <a:srgbClr val="8D220D">
                      <a:alpha val="31765"/>
                    </a:srgbClr>
                  </a:outerShdw>
                </a:effectLst>
                <a:latin typeface="Arial" panose="020B0604020202020204" pitchFamily="34" charset="0"/>
                <a:cs typeface="Arial" panose="020B0604020202020204" pitchFamily="34" charset="0"/>
              </a:rPr>
              <a:t> 3</a:t>
            </a:r>
          </a:p>
          <a:p>
            <a:pPr algn="just"/>
            <a:r>
              <a:rPr lang="cs-CZ" u="sng" dirty="0" smtClean="0">
                <a:effectLst>
                  <a:outerShdw blurRad="215900" dist="200025" dir="15000000" sy="30000" kx="-1800000" algn="bl" rotWithShape="0">
                    <a:srgbClr val="8D220D">
                      <a:alpha val="31765"/>
                    </a:srgbClr>
                  </a:outerShdw>
                </a:effectLst>
                <a:latin typeface="Arial" panose="020B0604020202020204" pitchFamily="34" charset="0"/>
                <a:cs typeface="Arial" panose="020B0604020202020204" pitchFamily="34" charset="0"/>
              </a:rPr>
              <a:t>Sestava</a:t>
            </a:r>
            <a:r>
              <a:rPr lang="cs-CZ" dirty="0" smtClean="0">
                <a:effectLst>
                  <a:outerShdw blurRad="215900" dist="200025" dir="15000000" sy="30000" kx="-1800000" algn="bl" rotWithShape="0">
                    <a:srgbClr val="8D220D">
                      <a:alpha val="31765"/>
                    </a:srgbClr>
                  </a:outerShdw>
                </a:effectLst>
                <a:latin typeface="Arial" panose="020B0604020202020204" pitchFamily="34" charset="0"/>
                <a:cs typeface="Arial" panose="020B0604020202020204" pitchFamily="34" charset="0"/>
              </a:rPr>
              <a:t>: Hůrka-Borovec, </a:t>
            </a:r>
            <a:r>
              <a:rPr lang="cs-CZ" dirty="0" err="1" smtClean="0">
                <a:effectLst>
                  <a:outerShdw blurRad="215900" dist="200025" dir="15000000" sy="30000" kx="-1800000" algn="bl" rotWithShape="0">
                    <a:srgbClr val="8D220D">
                      <a:alpha val="31765"/>
                    </a:srgbClr>
                  </a:outerShdw>
                </a:effectLst>
                <a:latin typeface="Arial" panose="020B0604020202020204" pitchFamily="34" charset="0"/>
                <a:cs typeface="Arial" panose="020B0604020202020204" pitchFamily="34" charset="0"/>
              </a:rPr>
              <a:t>Koleničová</a:t>
            </a:r>
            <a:r>
              <a:rPr lang="cs-CZ" dirty="0" smtClean="0">
                <a:effectLst>
                  <a:outerShdw blurRad="215900" dist="200025" dir="15000000" sy="30000" kx="-1800000" algn="bl" rotWithShape="0">
                    <a:srgbClr val="8D220D">
                      <a:alpha val="31765"/>
                    </a:srgbClr>
                  </a:outerShdw>
                </a:effectLst>
                <a:latin typeface="Arial" panose="020B0604020202020204" pitchFamily="34" charset="0"/>
                <a:cs typeface="Arial" panose="020B0604020202020204" pitchFamily="34" charset="0"/>
              </a:rPr>
              <a:t>, Paďour, </a:t>
            </a:r>
            <a:r>
              <a:rPr lang="cs-CZ" dirty="0" err="1" smtClean="0">
                <a:effectLst>
                  <a:outerShdw blurRad="215900" dist="200025" dir="15000000" sy="30000" kx="-1800000" algn="bl" rotWithShape="0">
                    <a:srgbClr val="8D220D">
                      <a:alpha val="31765"/>
                    </a:srgbClr>
                  </a:outerShdw>
                </a:effectLst>
                <a:latin typeface="Arial" panose="020B0604020202020204" pitchFamily="34" charset="0"/>
                <a:cs typeface="Arial" panose="020B0604020202020204" pitchFamily="34" charset="0"/>
              </a:rPr>
              <a:t>Širochoman</a:t>
            </a:r>
            <a:r>
              <a:rPr lang="cs-CZ" dirty="0" smtClean="0">
                <a:effectLst>
                  <a:outerShdw blurRad="215900" dist="200025" dir="15000000" sy="30000" kx="-1800000" algn="bl" rotWithShape="0">
                    <a:srgbClr val="8D220D">
                      <a:alpha val="31765"/>
                    </a:srgbClr>
                  </a:outerShdw>
                </a:effectLst>
                <a:latin typeface="Arial" panose="020B0604020202020204" pitchFamily="34" charset="0"/>
                <a:cs typeface="Arial" panose="020B0604020202020204" pitchFamily="34" charset="0"/>
              </a:rPr>
              <a:t>, </a:t>
            </a:r>
          </a:p>
          <a:p>
            <a:pPr algn="just"/>
            <a:r>
              <a:rPr lang="cs-CZ" dirty="0">
                <a:effectLst>
                  <a:outerShdw blurRad="215900" dist="200025" dir="15000000" sy="30000" kx="-1800000" algn="bl" rotWithShape="0">
                    <a:srgbClr val="8D220D">
                      <a:alpha val="31765"/>
                    </a:srgbClr>
                  </a:outerShdw>
                </a:effectLst>
                <a:latin typeface="Arial" panose="020B0604020202020204" pitchFamily="34" charset="0"/>
                <a:cs typeface="Arial" panose="020B0604020202020204" pitchFamily="34" charset="0"/>
              </a:rPr>
              <a:t> </a:t>
            </a:r>
            <a:r>
              <a:rPr lang="cs-CZ" dirty="0" smtClean="0">
                <a:effectLst>
                  <a:outerShdw blurRad="215900" dist="200025" dir="15000000" sy="30000" kx="-1800000" algn="bl" rotWithShape="0">
                    <a:srgbClr val="8D220D">
                      <a:alpha val="31765"/>
                    </a:srgbClr>
                  </a:outerShdw>
                </a:effectLst>
                <a:latin typeface="Arial" panose="020B0604020202020204" pitchFamily="34" charset="0"/>
                <a:cs typeface="Arial" panose="020B0604020202020204" pitchFamily="34" charset="0"/>
              </a:rPr>
              <a:t>               </a:t>
            </a:r>
            <a:r>
              <a:rPr lang="cs-CZ" dirty="0" err="1" smtClean="0">
                <a:effectLst>
                  <a:outerShdw blurRad="215900" dist="200025" dir="15000000" sy="30000" kx="-1800000" algn="bl" rotWithShape="0">
                    <a:srgbClr val="8D220D">
                      <a:alpha val="31765"/>
                    </a:srgbClr>
                  </a:outerShdw>
                </a:effectLst>
                <a:latin typeface="Arial" panose="020B0604020202020204" pitchFamily="34" charset="0"/>
                <a:cs typeface="Arial" panose="020B0604020202020204" pitchFamily="34" charset="0"/>
              </a:rPr>
              <a:t>Kožarská</a:t>
            </a:r>
            <a:r>
              <a:rPr lang="cs-CZ" dirty="0" smtClean="0">
                <a:effectLst>
                  <a:outerShdw blurRad="215900" dist="200025" dir="15000000" sy="30000" kx="-1800000" algn="bl" rotWithShape="0">
                    <a:srgbClr val="8D220D">
                      <a:alpha val="31765"/>
                    </a:srgbClr>
                  </a:outerShdw>
                </a:effectLst>
                <a:latin typeface="Arial" panose="020B0604020202020204" pitchFamily="34" charset="0"/>
                <a:cs typeface="Arial" panose="020B0604020202020204" pitchFamily="34" charset="0"/>
              </a:rPr>
              <a:t>, </a:t>
            </a:r>
            <a:r>
              <a:rPr lang="cs-CZ" dirty="0" err="1" smtClean="0">
                <a:effectLst>
                  <a:outerShdw blurRad="215900" dist="200025" dir="15000000" sy="30000" kx="-1800000" algn="bl" rotWithShape="0">
                    <a:srgbClr val="8D220D">
                      <a:alpha val="31765"/>
                    </a:srgbClr>
                  </a:outerShdw>
                </a:effectLst>
                <a:latin typeface="Arial" panose="020B0604020202020204" pitchFamily="34" charset="0"/>
                <a:cs typeface="Arial" panose="020B0604020202020204" pitchFamily="34" charset="0"/>
              </a:rPr>
              <a:t>Eisenhammer</a:t>
            </a:r>
            <a:r>
              <a:rPr lang="cs-CZ" dirty="0" smtClean="0">
                <a:effectLst>
                  <a:outerShdw blurRad="215900" dist="200025" dir="15000000" sy="30000" kx="-1800000" algn="bl" rotWithShape="0">
                    <a:srgbClr val="8D220D">
                      <a:alpha val="31765"/>
                    </a:srgbClr>
                  </a:outerShdw>
                </a:effectLst>
                <a:latin typeface="Arial" panose="020B0604020202020204" pitchFamily="34" charset="0"/>
                <a:cs typeface="Arial" panose="020B0604020202020204" pitchFamily="34" charset="0"/>
              </a:rPr>
              <a:t>, Hromy, </a:t>
            </a:r>
            <a:r>
              <a:rPr lang="cs-CZ" dirty="0" err="1" smtClean="0">
                <a:effectLst>
                  <a:outerShdw blurRad="215900" dist="200025" dir="15000000" sy="30000" kx="-1800000" algn="bl" rotWithShape="0">
                    <a:srgbClr val="8D220D">
                      <a:alpha val="31765"/>
                    </a:srgbClr>
                  </a:outerShdw>
                </a:effectLst>
                <a:latin typeface="Arial" panose="020B0604020202020204" pitchFamily="34" charset="0"/>
                <a:cs typeface="Arial" panose="020B0604020202020204" pitchFamily="34" charset="0"/>
              </a:rPr>
              <a:t>J.Viktora</a:t>
            </a:r>
            <a:r>
              <a:rPr lang="cs-CZ" dirty="0" smtClean="0">
                <a:effectLst>
                  <a:outerShdw blurRad="215900" dist="200025" dir="15000000" sy="30000" kx="-1800000" algn="bl" rotWithShape="0">
                    <a:srgbClr val="8D220D">
                      <a:alpha val="31765"/>
                    </a:srgbClr>
                  </a:outerShdw>
                </a:effectLst>
                <a:latin typeface="Arial" panose="020B0604020202020204" pitchFamily="34" charset="0"/>
                <a:cs typeface="Arial" panose="020B0604020202020204" pitchFamily="34" charset="0"/>
              </a:rPr>
              <a:t>, </a:t>
            </a:r>
          </a:p>
          <a:p>
            <a:pPr algn="just"/>
            <a:r>
              <a:rPr lang="cs-CZ" dirty="0">
                <a:effectLst>
                  <a:outerShdw blurRad="215900" dist="200025" dir="15000000" sy="30000" kx="-1800000" algn="bl" rotWithShape="0">
                    <a:srgbClr val="8D220D">
                      <a:alpha val="31765"/>
                    </a:srgbClr>
                  </a:outerShdw>
                </a:effectLst>
                <a:latin typeface="Arial" panose="020B0604020202020204" pitchFamily="34" charset="0"/>
                <a:cs typeface="Arial" panose="020B0604020202020204" pitchFamily="34" charset="0"/>
              </a:rPr>
              <a:t> </a:t>
            </a:r>
            <a:r>
              <a:rPr lang="cs-CZ" dirty="0" smtClean="0">
                <a:effectLst>
                  <a:outerShdw blurRad="215900" dist="200025" dir="15000000" sy="30000" kx="-1800000" algn="bl" rotWithShape="0">
                    <a:srgbClr val="8D220D">
                      <a:alpha val="31765"/>
                    </a:srgbClr>
                  </a:outerShdw>
                </a:effectLst>
                <a:latin typeface="Arial" panose="020B0604020202020204" pitchFamily="34" charset="0"/>
                <a:cs typeface="Arial" panose="020B0604020202020204" pitchFamily="34" charset="0"/>
              </a:rPr>
              <a:t>                </a:t>
            </a:r>
            <a:r>
              <a:rPr lang="cs-CZ" dirty="0" err="1" smtClean="0">
                <a:effectLst>
                  <a:outerShdw blurRad="215900" dist="200025" dir="15000000" sy="30000" kx="-1800000" algn="bl" rotWithShape="0">
                    <a:srgbClr val="8D220D">
                      <a:alpha val="31765"/>
                    </a:srgbClr>
                  </a:outerShdw>
                </a:effectLst>
                <a:latin typeface="Arial" panose="020B0604020202020204" pitchFamily="34" charset="0"/>
                <a:cs typeface="Arial" panose="020B0604020202020204" pitchFamily="34" charset="0"/>
              </a:rPr>
              <a:t>L.Viktora</a:t>
            </a:r>
            <a:r>
              <a:rPr lang="cs-CZ" dirty="0" smtClean="0">
                <a:effectLst>
                  <a:outerShdw blurRad="215900" dist="200025" dir="15000000" sy="30000" kx="-1800000" algn="bl" rotWithShape="0">
                    <a:srgbClr val="8D220D">
                      <a:alpha val="31765"/>
                    </a:srgbClr>
                  </a:outerShdw>
                </a:effectLst>
                <a:latin typeface="Arial" panose="020B0604020202020204" pitchFamily="34" charset="0"/>
                <a:cs typeface="Arial" panose="020B0604020202020204" pitchFamily="34" charset="0"/>
              </a:rPr>
              <a:t>, </a:t>
            </a:r>
            <a:r>
              <a:rPr lang="cs-CZ" dirty="0" err="1" smtClean="0">
                <a:effectLst>
                  <a:outerShdw blurRad="215900" dist="200025" dir="15000000" sy="30000" kx="-1800000" algn="bl" rotWithShape="0">
                    <a:srgbClr val="8D220D">
                      <a:alpha val="31765"/>
                    </a:srgbClr>
                  </a:outerShdw>
                </a:effectLst>
                <a:latin typeface="Arial" panose="020B0604020202020204" pitchFamily="34" charset="0"/>
                <a:cs typeface="Arial" panose="020B0604020202020204" pitchFamily="34" charset="0"/>
              </a:rPr>
              <a:t>Miga</a:t>
            </a:r>
            <a:r>
              <a:rPr lang="cs-CZ" dirty="0" smtClean="0">
                <a:effectLst>
                  <a:outerShdw blurRad="215900" dist="200025" dir="15000000" sy="30000" kx="-1800000" algn="bl" rotWithShape="0">
                    <a:srgbClr val="8D220D">
                      <a:alpha val="31765"/>
                    </a:srgbClr>
                  </a:outerShdw>
                </a:effectLst>
                <a:latin typeface="Arial" panose="020B0604020202020204" pitchFamily="34" charset="0"/>
                <a:cs typeface="Arial" panose="020B0604020202020204" pitchFamily="34" charset="0"/>
              </a:rPr>
              <a:t>, Oliva, Puška, Mizer</a:t>
            </a:r>
          </a:p>
          <a:p>
            <a:pPr algn="just"/>
            <a:r>
              <a:rPr lang="cs-CZ" u="sng" dirty="0" smtClean="0">
                <a:effectLst>
                  <a:outerShdw blurRad="215900" dist="200025" dir="15000000" sy="30000" kx="-1800000" algn="bl" rotWithShape="0">
                    <a:srgbClr val="8D220D">
                      <a:alpha val="31765"/>
                    </a:srgbClr>
                  </a:outerShdw>
                </a:effectLst>
                <a:latin typeface="Arial" panose="020B0604020202020204" pitchFamily="34" charset="0"/>
                <a:cs typeface="Arial" panose="020B0604020202020204" pitchFamily="34" charset="0"/>
              </a:rPr>
              <a:t>Trenér: </a:t>
            </a:r>
            <a:r>
              <a:rPr lang="cs-CZ" dirty="0" err="1" smtClean="0">
                <a:effectLst>
                  <a:outerShdw blurRad="215900" dist="200025" dir="15000000" sy="30000" kx="-1800000" algn="bl" rotWithShape="0">
                    <a:srgbClr val="8D220D">
                      <a:alpha val="31765"/>
                    </a:srgbClr>
                  </a:outerShdw>
                </a:effectLst>
                <a:latin typeface="Arial" panose="020B0604020202020204" pitchFamily="34" charset="0"/>
                <a:cs typeface="Arial" panose="020B0604020202020204" pitchFamily="34" charset="0"/>
              </a:rPr>
              <a:t>M.Hromy</a:t>
            </a:r>
            <a:r>
              <a:rPr lang="cs-CZ" dirty="0" smtClean="0">
                <a:effectLst>
                  <a:outerShdw blurRad="215900" dist="200025" dir="15000000" sy="30000" kx="-1800000" algn="bl" rotWithShape="0">
                    <a:srgbClr val="8D220D">
                      <a:alpha val="31765"/>
                    </a:srgbClr>
                  </a:outerShdw>
                </a:effectLst>
                <a:latin typeface="Arial" panose="020B0604020202020204" pitchFamily="34" charset="0"/>
                <a:cs typeface="Arial" panose="020B0604020202020204" pitchFamily="34" charset="0"/>
              </a:rPr>
              <a:t>  </a:t>
            </a:r>
            <a:r>
              <a:rPr lang="cs-CZ" u="sng" dirty="0" smtClean="0">
                <a:effectLst>
                  <a:outerShdw blurRad="215900" dist="200025" dir="15000000" sy="30000" kx="-1800000" algn="bl" rotWithShape="0">
                    <a:srgbClr val="8D220D">
                      <a:alpha val="31765"/>
                    </a:srgbClr>
                  </a:outerShdw>
                </a:effectLst>
                <a:latin typeface="Arial" panose="020B0604020202020204" pitchFamily="34" charset="0"/>
                <a:cs typeface="Arial" panose="020B0604020202020204" pitchFamily="34" charset="0"/>
              </a:rPr>
              <a:t>Vedoucí</a:t>
            </a:r>
            <a:r>
              <a:rPr lang="cs-CZ" dirty="0" smtClean="0">
                <a:effectLst>
                  <a:outerShdw blurRad="215900" dist="200025" dir="15000000" sy="30000" kx="-1800000" algn="bl" rotWithShape="0">
                    <a:srgbClr val="8D220D">
                      <a:alpha val="31765"/>
                    </a:srgbClr>
                  </a:outerShdw>
                </a:effectLst>
                <a:latin typeface="Arial" panose="020B0604020202020204" pitchFamily="34" charset="0"/>
                <a:cs typeface="Arial" panose="020B0604020202020204" pitchFamily="34" charset="0"/>
              </a:rPr>
              <a:t>: </a:t>
            </a:r>
            <a:r>
              <a:rPr lang="cs-CZ" dirty="0" err="1" smtClean="0">
                <a:effectLst>
                  <a:outerShdw blurRad="215900" dist="200025" dir="15000000" sy="30000" kx="-1800000" algn="bl" rotWithShape="0">
                    <a:srgbClr val="8D220D">
                      <a:alpha val="31765"/>
                    </a:srgbClr>
                  </a:outerShdw>
                </a:effectLst>
                <a:latin typeface="Arial" panose="020B0604020202020204" pitchFamily="34" charset="0"/>
                <a:cs typeface="Arial" panose="020B0604020202020204" pitchFamily="34" charset="0"/>
              </a:rPr>
              <a:t>P.Záloha</a:t>
            </a:r>
            <a:endParaRPr lang="cs-CZ" dirty="0" smtClean="0">
              <a:effectLst>
                <a:outerShdw blurRad="215900" dist="200025" dir="15000000" sy="30000" kx="-1800000" algn="bl" rotWithShape="0">
                  <a:srgbClr val="8D220D">
                    <a:alpha val="31765"/>
                  </a:srgbClr>
                </a:outerShdw>
              </a:effectLst>
              <a:latin typeface="Arial" panose="020B0604020202020204" pitchFamily="34" charset="0"/>
              <a:cs typeface="Arial" panose="020B0604020202020204" pitchFamily="34" charset="0"/>
            </a:endParaRPr>
          </a:p>
          <a:p>
            <a:pPr algn="just"/>
            <a:r>
              <a:rPr lang="cs-CZ" u="sng" dirty="0" smtClean="0">
                <a:effectLst>
                  <a:outerShdw blurRad="215900" dist="200025" dir="15000000" sy="30000" kx="-1800000" algn="bl" rotWithShape="0">
                    <a:srgbClr val="8D220D">
                      <a:alpha val="31765"/>
                    </a:srgbClr>
                  </a:outerShdw>
                </a:effectLst>
                <a:latin typeface="Arial" panose="020B0604020202020204" pitchFamily="34" charset="0"/>
                <a:cs typeface="Arial" panose="020B0604020202020204" pitchFamily="34" charset="0"/>
              </a:rPr>
              <a:t>Rozhodčí: </a:t>
            </a:r>
            <a:r>
              <a:rPr lang="cs-CZ" dirty="0" err="1" smtClean="0">
                <a:effectLst>
                  <a:outerShdw blurRad="215900" dist="200025" dir="15000000" sy="30000" kx="-1800000" algn="bl" rotWithShape="0">
                    <a:srgbClr val="8D220D">
                      <a:alpha val="31765"/>
                    </a:srgbClr>
                  </a:outerShdw>
                </a:effectLst>
                <a:latin typeface="Arial" panose="020B0604020202020204" pitchFamily="34" charset="0"/>
                <a:cs typeface="Arial" panose="020B0604020202020204" pitchFamily="34" charset="0"/>
              </a:rPr>
              <a:t>V.Dvorský</a:t>
            </a:r>
            <a:r>
              <a:rPr lang="cs-CZ" dirty="0" smtClean="0">
                <a:effectLst>
                  <a:outerShdw blurRad="215900" dist="200025" dir="15000000" sy="30000" kx="-1800000" algn="bl" rotWithShape="0">
                    <a:srgbClr val="8D220D">
                      <a:alpha val="31765"/>
                    </a:srgbClr>
                  </a:outerShdw>
                </a:effectLst>
                <a:latin typeface="Arial" panose="020B0604020202020204" pitchFamily="34" charset="0"/>
                <a:cs typeface="Arial" panose="020B0604020202020204" pitchFamily="34" charset="0"/>
              </a:rPr>
              <a:t>   30 diváků</a:t>
            </a:r>
          </a:p>
        </p:txBody>
      </p:sp>
      <p:sp>
        <p:nvSpPr>
          <p:cNvPr id="4" name="TextovéPole 3"/>
          <p:cNvSpPr txBox="1"/>
          <p:nvPr/>
        </p:nvSpPr>
        <p:spPr>
          <a:xfrm>
            <a:off x="5688608" y="163116"/>
            <a:ext cx="4392488" cy="1477328"/>
          </a:xfrm>
          <a:prstGeom prst="rect">
            <a:avLst/>
          </a:prstGeom>
          <a:pattFill prst="dashVert">
            <a:fgClr>
              <a:srgbClr val="CCFFFF"/>
            </a:fgClr>
            <a:bgClr>
              <a:schemeClr val="bg1"/>
            </a:bgClr>
          </a:pattFill>
          <a:ln w="69850">
            <a:solidFill>
              <a:srgbClr val="FF66FF"/>
            </a:solidFill>
            <a:prstDash val="dash"/>
          </a:ln>
        </p:spPr>
        <p:txBody>
          <a:bodyPr wrap="square" rtlCol="0">
            <a:spAutoFit/>
          </a:bodyPr>
          <a:lstStyle/>
          <a:p>
            <a:pPr algn="ctr"/>
            <a:r>
              <a:rPr lang="cs-CZ" sz="3000" u="sng" dirty="0" smtClean="0">
                <a:latin typeface="Baskerville Old Face" panose="02020602080505020303" pitchFamily="18" charset="0"/>
              </a:rPr>
              <a:t>Mladší žáci přišli o vítězství 2 minuty před koncem a rozhodovat musely penalty</a:t>
            </a:r>
          </a:p>
        </p:txBody>
      </p:sp>
      <p:sp>
        <p:nvSpPr>
          <p:cNvPr id="2" name="TextovéPole 1"/>
          <p:cNvSpPr txBox="1"/>
          <p:nvPr/>
        </p:nvSpPr>
        <p:spPr>
          <a:xfrm>
            <a:off x="216000" y="235124"/>
            <a:ext cx="4464496" cy="2923877"/>
          </a:xfrm>
          <a:prstGeom prst="rect">
            <a:avLst/>
          </a:prstGeom>
          <a:gradFill>
            <a:gsLst>
              <a:gs pos="0">
                <a:srgbClr val="CCECFF"/>
              </a:gs>
              <a:gs pos="41000">
                <a:srgbClr val="FFFF00"/>
              </a:gs>
              <a:gs pos="90000">
                <a:schemeClr val="accent3">
                  <a:lumMod val="95000"/>
                </a:schemeClr>
              </a:gs>
            </a:gsLst>
            <a:lin ang="5400000" scaled="1"/>
          </a:gradFill>
        </p:spPr>
        <p:txBody>
          <a:bodyPr wrap="square" rtlCol="0">
            <a:spAutoFit/>
          </a:bodyPr>
          <a:lstStyle/>
          <a:p>
            <a:pPr algn="ctr"/>
            <a:r>
              <a:rPr lang="cs-CZ" sz="2000" u="sng" dirty="0" smtClean="0">
                <a:solidFill>
                  <a:srgbClr val="FF0000"/>
                </a:solidFill>
                <a:latin typeface="Arial" panose="020B0604020202020204" pitchFamily="34" charset="0"/>
                <a:cs typeface="Arial" panose="020B0604020202020204" pitchFamily="34" charset="0"/>
              </a:rPr>
              <a:t>Karel Zuna – trenér SK Štětí po zápase v </a:t>
            </a:r>
            <a:r>
              <a:rPr lang="cs-CZ" sz="2000" u="sng" dirty="0" err="1" smtClean="0">
                <a:solidFill>
                  <a:srgbClr val="FF0000"/>
                </a:solidFill>
                <a:latin typeface="Arial" panose="020B0604020202020204" pitchFamily="34" charset="0"/>
                <a:cs typeface="Arial" panose="020B0604020202020204" pitchFamily="34" charset="0"/>
              </a:rPr>
              <a:t>Brné</a:t>
            </a:r>
            <a:r>
              <a:rPr lang="cs-CZ" sz="2000" u="sng" dirty="0" smtClean="0">
                <a:solidFill>
                  <a:srgbClr val="FF0000"/>
                </a:solidFill>
                <a:latin typeface="Arial" panose="020B0604020202020204" pitchFamily="34" charset="0"/>
                <a:cs typeface="Arial" panose="020B0604020202020204" pitchFamily="34" charset="0"/>
              </a:rPr>
              <a:t> 14.10.201</a:t>
            </a:r>
            <a:r>
              <a:rPr lang="cs-CZ" sz="1800" u="sng" dirty="0" smtClean="0">
                <a:solidFill>
                  <a:srgbClr val="FF0000"/>
                </a:solidFill>
                <a:latin typeface="Arial" panose="020B0604020202020204" pitchFamily="34" charset="0"/>
                <a:cs typeface="Arial" panose="020B0604020202020204" pitchFamily="34" charset="0"/>
              </a:rPr>
              <a:t>7</a:t>
            </a:r>
          </a:p>
          <a:p>
            <a:pPr algn="just"/>
            <a:r>
              <a:rPr lang="cs-CZ" sz="1800" dirty="0" smtClean="0">
                <a:latin typeface="Arial" panose="020B0604020202020204" pitchFamily="34" charset="0"/>
                <a:cs typeface="Arial" panose="020B0604020202020204" pitchFamily="34" charset="0"/>
              </a:rPr>
              <a:t>Ten začátek byl nějaký divoký z obou stran, rychle to mohlo být 2:2. Pak se to trochu uklidnilo a byli jsme o něco lepší.  Díky Brandejsovi  jsme se dostali do dvoubrankového vedení. Ve druhé půli nás ale domácí, kteří mají dobrý mančaft, začali přehrávat. Na můj vkus jsme byli zbytečně pasivní.  </a:t>
            </a:r>
          </a:p>
        </p:txBody>
      </p:sp>
      <p:pic>
        <p:nvPicPr>
          <p:cNvPr id="3" name="Obrázek 2"/>
          <p:cNvPicPr>
            <a:picLocks noChangeAspect="1"/>
          </p:cNvPicPr>
          <p:nvPr/>
        </p:nvPicPr>
        <p:blipFill>
          <a:blip r:embed="rId3"/>
          <a:stretch>
            <a:fillRect/>
          </a:stretch>
        </p:blipFill>
        <p:spPr>
          <a:xfrm>
            <a:off x="225488" y="3907532"/>
            <a:ext cx="4383000" cy="2880000"/>
          </a:xfrm>
          <a:prstGeom prst="rect">
            <a:avLst/>
          </a:prstGeom>
          <a:ln w="34925">
            <a:solidFill>
              <a:schemeClr val="accent1"/>
            </a:solidFill>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ovéPole 7"/>
          <p:cNvSpPr txBox="1"/>
          <p:nvPr/>
        </p:nvSpPr>
        <p:spPr>
          <a:xfrm>
            <a:off x="7402933" y="7004456"/>
            <a:ext cx="429448"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13</a:t>
            </a:r>
          </a:p>
        </p:txBody>
      </p:sp>
      <p:sp>
        <p:nvSpPr>
          <p:cNvPr id="15" name="TextovéPole 14"/>
          <p:cNvSpPr txBox="1"/>
          <p:nvPr/>
        </p:nvSpPr>
        <p:spPr>
          <a:xfrm>
            <a:off x="1891687" y="7004456"/>
            <a:ext cx="429448"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32</a:t>
            </a:r>
          </a:p>
        </p:txBody>
      </p:sp>
      <p:sp>
        <p:nvSpPr>
          <p:cNvPr id="6" name="TextovéPole 5"/>
          <p:cNvSpPr txBox="1">
            <a:spLocks/>
          </p:cNvSpPr>
          <p:nvPr/>
        </p:nvSpPr>
        <p:spPr>
          <a:xfrm>
            <a:off x="143992" y="1569009"/>
            <a:ext cx="4605911" cy="5324535"/>
          </a:xfrm>
          <a:prstGeom prst="rect">
            <a:avLst/>
          </a:prstGeom>
          <a:pattFill prst="pct70">
            <a:fgClr>
              <a:srgbClr val="FFFFCC"/>
            </a:fgClr>
            <a:bgClr>
              <a:schemeClr val="bg1"/>
            </a:bgClr>
          </a:pattFill>
          <a:ln w="50800" cmpd="sng">
            <a:solidFill>
              <a:schemeClr val="tx1"/>
            </a:solidFill>
            <a:prstDash val="solid"/>
          </a:ln>
        </p:spPr>
        <p:txBody>
          <a:bodyPr wrap="square" rtlCol="0" anchor="ctr">
            <a:spAutoFit/>
          </a:bodyPr>
          <a:lstStyle/>
          <a:p>
            <a:pPr algn="ctr"/>
            <a:r>
              <a:rPr lang="cs-CZ" sz="2000" dirty="0" smtClean="0">
                <a:ln>
                  <a:solidFill>
                    <a:srgbClr val="00CC00"/>
                  </a:solidFill>
                </a:ln>
                <a:latin typeface="Arial Black" panose="020B0A04020102020204" pitchFamily="34" charset="0"/>
                <a:cs typeface="Arial" panose="020B0604020202020204" pitchFamily="34" charset="0"/>
              </a:rPr>
              <a:t>SK Sokol Brozany – SK Štětí</a:t>
            </a:r>
          </a:p>
          <a:p>
            <a:pPr algn="ctr"/>
            <a:r>
              <a:rPr lang="cs-CZ" sz="2000" dirty="0" smtClean="0">
                <a:ln>
                  <a:solidFill>
                    <a:srgbClr val="00CC00"/>
                  </a:solidFill>
                </a:ln>
                <a:latin typeface="Arial Black" panose="020B0A04020102020204" pitchFamily="34" charset="0"/>
                <a:cs typeface="Arial" panose="020B0604020202020204" pitchFamily="34" charset="0"/>
              </a:rPr>
              <a:t>1:4(1:1)</a:t>
            </a:r>
            <a:r>
              <a:rPr lang="cs-CZ" sz="1400" dirty="0" smtClean="0">
                <a:ln>
                  <a:solidFill>
                    <a:srgbClr val="00CC00"/>
                  </a:solidFill>
                </a:ln>
                <a:latin typeface="Arial Black" panose="020B0A04020102020204" pitchFamily="34" charset="0"/>
                <a:cs typeface="Arial" panose="020B0604020202020204" pitchFamily="34" charset="0"/>
              </a:rPr>
              <a:t>   8.10.2017  8. kolo 9. hrané</a:t>
            </a:r>
          </a:p>
          <a:p>
            <a:pPr algn="just"/>
            <a:r>
              <a:rPr lang="cs-CZ" sz="1000" b="0" dirty="0" smtClean="0">
                <a:latin typeface="Arial" panose="020B0604020202020204" pitchFamily="34" charset="0"/>
                <a:cs typeface="Arial" panose="020B0604020202020204" pitchFamily="34" charset="0"/>
              </a:rPr>
              <a:t>Hlavní pořadatel nás poslal na </a:t>
            </a:r>
            <a:r>
              <a:rPr lang="cs-CZ" sz="1000" b="0" dirty="0" err="1" smtClean="0">
                <a:latin typeface="Arial" panose="020B0604020202020204" pitchFamily="34" charset="0"/>
                <a:cs typeface="Arial" panose="020B0604020202020204" pitchFamily="34" charset="0"/>
              </a:rPr>
              <a:t>umělku</a:t>
            </a:r>
            <a:r>
              <a:rPr lang="cs-CZ" sz="1000" b="0" dirty="0" smtClean="0">
                <a:latin typeface="Arial" panose="020B0604020202020204" pitchFamily="34" charset="0"/>
                <a:cs typeface="Arial" panose="020B0604020202020204" pitchFamily="34" charset="0"/>
              </a:rPr>
              <a:t>, ale to neměnilo nic na věci, že jsme do Brozan přijeli potvrdit dobrou formu a bodově se soupeři vzdálit o další 3 body. Začátek zápasu, ale bohužel v našem motoru trochu skřípal. Chaos v obraně využil také Adam Beránek a museli jsme vytahovat míč ze sítě.  Ani inkasovaná branka nás neprobudila a než jsme se oklepali tak uběhlo hodně času. Teprve ve 13. minutě jsme poprvé vyzkoušeli pozornost domácích, ale se střelou Nedvěda si domácí gólman poradil. Další šance se urodila ve 25. minutě z kopačky </a:t>
            </a:r>
            <a:r>
              <a:rPr lang="cs-CZ" sz="1000" b="0" dirty="0" err="1" smtClean="0">
                <a:latin typeface="Arial" panose="020B0604020202020204" pitchFamily="34" charset="0"/>
                <a:cs typeface="Arial" panose="020B0604020202020204" pitchFamily="34" charset="0"/>
              </a:rPr>
              <a:t>Ivaniče</a:t>
            </a:r>
            <a:r>
              <a:rPr lang="cs-CZ" sz="1000" b="0" dirty="0" smtClean="0">
                <a:latin typeface="Arial" panose="020B0604020202020204" pitchFamily="34" charset="0"/>
                <a:cs typeface="Arial" panose="020B0604020202020204" pitchFamily="34" charset="0"/>
              </a:rPr>
              <a:t>, který z dobrých 20 metrů  těsně minul. Konečně jsme se dočkali 6 minut před přestávkou. Olda </a:t>
            </a:r>
            <a:r>
              <a:rPr lang="cs-CZ" sz="1000" b="0" dirty="0" err="1" smtClean="0">
                <a:latin typeface="Arial" panose="020B0604020202020204" pitchFamily="34" charset="0"/>
                <a:cs typeface="Arial" panose="020B0604020202020204" pitchFamily="34" charset="0"/>
              </a:rPr>
              <a:t>Malecha</a:t>
            </a:r>
            <a:r>
              <a:rPr lang="cs-CZ" sz="1000" b="0" dirty="0" smtClean="0">
                <a:latin typeface="Arial" panose="020B0604020202020204" pitchFamily="34" charset="0"/>
                <a:cs typeface="Arial" panose="020B0604020202020204" pitchFamily="34" charset="0"/>
              </a:rPr>
              <a:t> ukázal, že umí i z velké dálky a srovnal na 1:1. Do 2. části jsme vyběhli mnohem aktivněji a hned po minutě byl blízko branky </a:t>
            </a:r>
            <a:r>
              <a:rPr lang="cs-CZ" sz="1000" b="0" dirty="0" err="1" smtClean="0">
                <a:latin typeface="Arial" panose="020B0604020202020204" pitchFamily="34" charset="0"/>
                <a:cs typeface="Arial" panose="020B0604020202020204" pitchFamily="34" charset="0"/>
              </a:rPr>
              <a:t>Malecha.Ondřej</a:t>
            </a:r>
            <a:r>
              <a:rPr lang="cs-CZ" sz="1000" b="0" dirty="0" smtClean="0">
                <a:latin typeface="Arial" panose="020B0604020202020204" pitchFamily="34" charset="0"/>
                <a:cs typeface="Arial" panose="020B0604020202020204" pitchFamily="34" charset="0"/>
              </a:rPr>
              <a:t> Adamec v brance se vyznamenal  a míč za svá záda nepustil. Ve 39. minutě už byl ale krátký. </a:t>
            </a:r>
            <a:r>
              <a:rPr lang="cs-CZ" sz="1000" b="0" dirty="0" err="1" smtClean="0">
                <a:latin typeface="Arial" panose="020B0604020202020204" pitchFamily="34" charset="0"/>
                <a:cs typeface="Arial" panose="020B0604020202020204" pitchFamily="34" charset="0"/>
              </a:rPr>
              <a:t>Daniluk</a:t>
            </a:r>
            <a:r>
              <a:rPr lang="cs-CZ" sz="1000" b="0" dirty="0" smtClean="0">
                <a:latin typeface="Arial" panose="020B0604020202020204" pitchFamily="34" charset="0"/>
                <a:cs typeface="Arial" panose="020B0604020202020204" pitchFamily="34" charset="0"/>
              </a:rPr>
              <a:t> krásně uvolnil  Hrdličku, který se nemýlil a dostal Štětí do vedení 2:1. Postupně jsme soupeře začínali přehrávat a míč měli častěji na kopačkách. Odměna přišla v 54. minutě. Zasloužil se o ní Jakub Pilař a výsledek 3:1 sliboval cestu k úspěchu. Navýšit náskok mohl Olda </a:t>
            </a:r>
            <a:r>
              <a:rPr lang="cs-CZ" sz="1000" b="0" dirty="0" err="1" smtClean="0">
                <a:latin typeface="Arial" panose="020B0604020202020204" pitchFamily="34" charset="0"/>
                <a:cs typeface="Arial" panose="020B0604020202020204" pitchFamily="34" charset="0"/>
              </a:rPr>
              <a:t>Malecha</a:t>
            </a:r>
            <a:r>
              <a:rPr lang="cs-CZ" sz="1000" b="0" dirty="0" smtClean="0">
                <a:latin typeface="Arial" panose="020B0604020202020204" pitchFamily="34" charset="0"/>
                <a:cs typeface="Arial" panose="020B0604020202020204" pitchFamily="34" charset="0"/>
              </a:rPr>
              <a:t>, ale sám před brankářem vyhodil </a:t>
            </a:r>
            <a:r>
              <a:rPr lang="cs-CZ" sz="1000" b="0" dirty="0" err="1" smtClean="0">
                <a:latin typeface="Arial" panose="020B0604020202020204" pitchFamily="34" charset="0"/>
                <a:cs typeface="Arial" panose="020B0604020202020204" pitchFamily="34" charset="0"/>
              </a:rPr>
              <a:t>gólovku</a:t>
            </a:r>
            <a:r>
              <a:rPr lang="cs-CZ" sz="1000" b="0" dirty="0" smtClean="0">
                <a:latin typeface="Arial" panose="020B0604020202020204" pitchFamily="34" charset="0"/>
                <a:cs typeface="Arial" panose="020B0604020202020204" pitchFamily="34" charset="0"/>
              </a:rPr>
              <a:t> z okna. Střelec se pomalu stává z Jakuba Pilaře  a potvrdil to v 63. minutě svojí druhou brankou v utkání, která rezultovala konečný výsledek 4:1. </a:t>
            </a:r>
          </a:p>
          <a:p>
            <a:pPr algn="just"/>
            <a:r>
              <a:rPr lang="cs-CZ" sz="1000" b="0" dirty="0">
                <a:latin typeface="Arial" panose="020B0604020202020204" pitchFamily="34" charset="0"/>
                <a:cs typeface="Arial" panose="020B0604020202020204" pitchFamily="34" charset="0"/>
              </a:rPr>
              <a:t> </a:t>
            </a:r>
            <a:r>
              <a:rPr lang="cs-CZ" sz="1000" b="0" dirty="0" smtClean="0">
                <a:latin typeface="Arial" panose="020B0604020202020204" pitchFamily="34" charset="0"/>
                <a:cs typeface="Arial" panose="020B0604020202020204" pitchFamily="34" charset="0"/>
              </a:rPr>
              <a:t> Trenéři s výkonem svých svěřenců moc spokojeni nebyli a hlavně v 1. poločas byla předvedená hra hodně za očekáváním. Dle slov jednoho z trenérů René Hrdličky   to byl zápas dvou rozdílných poločasů. . V tom prvním jsme tahali za kratší provaz a až ve druhém se naše hra zlepšila. Je stále co zlepšovat a jedině tréninková píle povede k co největší dokonalosti.</a:t>
            </a:r>
          </a:p>
          <a:p>
            <a:pPr algn="just"/>
            <a:r>
              <a:rPr lang="cs-CZ" sz="1000" b="0" u="sng" dirty="0" smtClean="0">
                <a:latin typeface="Arial" panose="020B0604020202020204" pitchFamily="34" charset="0"/>
                <a:cs typeface="Arial" panose="020B0604020202020204" pitchFamily="34" charset="0"/>
              </a:rPr>
              <a:t>Branky:</a:t>
            </a:r>
            <a:r>
              <a:rPr lang="cs-CZ" sz="1000" b="0" dirty="0" smtClean="0">
                <a:latin typeface="Arial" panose="020B0604020202020204" pitchFamily="34" charset="0"/>
                <a:cs typeface="Arial" panose="020B0604020202020204" pitchFamily="34" charset="0"/>
              </a:rPr>
              <a:t> Jakub Pilař 2, </a:t>
            </a:r>
            <a:r>
              <a:rPr lang="cs-CZ" sz="1000" b="0" dirty="0" err="1" smtClean="0">
                <a:latin typeface="Arial" panose="020B0604020202020204" pitchFamily="34" charset="0"/>
                <a:cs typeface="Arial" panose="020B0604020202020204" pitchFamily="34" charset="0"/>
              </a:rPr>
              <a:t>M.Hrdlička</a:t>
            </a:r>
            <a:r>
              <a:rPr lang="cs-CZ" sz="1000" b="0" dirty="0" smtClean="0">
                <a:latin typeface="Arial" panose="020B0604020202020204" pitchFamily="34" charset="0"/>
                <a:cs typeface="Arial" panose="020B0604020202020204" pitchFamily="34" charset="0"/>
              </a:rPr>
              <a:t> 1, </a:t>
            </a:r>
            <a:r>
              <a:rPr lang="cs-CZ" sz="1000" b="0" dirty="0" err="1" smtClean="0">
                <a:latin typeface="Arial" panose="020B0604020202020204" pitchFamily="34" charset="0"/>
                <a:cs typeface="Arial" panose="020B0604020202020204" pitchFamily="34" charset="0"/>
              </a:rPr>
              <a:t>O.Malecha</a:t>
            </a:r>
            <a:r>
              <a:rPr lang="cs-CZ" sz="1000" b="0" dirty="0" smtClean="0">
                <a:latin typeface="Arial" panose="020B0604020202020204" pitchFamily="34" charset="0"/>
                <a:cs typeface="Arial" panose="020B0604020202020204" pitchFamily="34" charset="0"/>
              </a:rPr>
              <a:t> 1</a:t>
            </a:r>
          </a:p>
          <a:p>
            <a:pPr algn="just"/>
            <a:r>
              <a:rPr lang="cs-CZ" sz="1000" b="0" u="sng" dirty="0" smtClean="0">
                <a:latin typeface="Arial" panose="020B0604020202020204" pitchFamily="34" charset="0"/>
                <a:cs typeface="Arial" panose="020B0604020202020204" pitchFamily="34" charset="0"/>
              </a:rPr>
              <a:t>Sestava</a:t>
            </a:r>
            <a:r>
              <a:rPr lang="cs-CZ" sz="1000" b="0" dirty="0" smtClean="0">
                <a:latin typeface="Arial" panose="020B0604020202020204" pitchFamily="34" charset="0"/>
                <a:cs typeface="Arial" panose="020B0604020202020204" pitchFamily="34" charset="0"/>
              </a:rPr>
              <a:t>: Černý-Prokopec, Hrdlička, </a:t>
            </a:r>
            <a:r>
              <a:rPr lang="cs-CZ" sz="1000" b="0" dirty="0" err="1" smtClean="0">
                <a:latin typeface="Arial" panose="020B0604020202020204" pitchFamily="34" charset="0"/>
                <a:cs typeface="Arial" panose="020B0604020202020204" pitchFamily="34" charset="0"/>
              </a:rPr>
              <a:t>Bartko</a:t>
            </a:r>
            <a:r>
              <a:rPr lang="cs-CZ" sz="1000" b="0" dirty="0" smtClean="0">
                <a:latin typeface="Arial" panose="020B0604020202020204" pitchFamily="34" charset="0"/>
                <a:cs typeface="Arial" panose="020B0604020202020204" pitchFamily="34" charset="0"/>
              </a:rPr>
              <a:t>, Kroupa, </a:t>
            </a:r>
            <a:r>
              <a:rPr lang="cs-CZ" sz="1000" b="0" dirty="0" err="1" smtClean="0">
                <a:latin typeface="Arial" panose="020B0604020202020204" pitchFamily="34" charset="0"/>
                <a:cs typeface="Arial" panose="020B0604020202020204" pitchFamily="34" charset="0"/>
              </a:rPr>
              <a:t>Ivanič</a:t>
            </a:r>
            <a:r>
              <a:rPr lang="cs-CZ" sz="1000" b="0" dirty="0" smtClean="0">
                <a:latin typeface="Arial" panose="020B0604020202020204" pitchFamily="34" charset="0"/>
                <a:cs typeface="Arial" panose="020B0604020202020204" pitchFamily="34" charset="0"/>
              </a:rPr>
              <a:t>, Kabelka, </a:t>
            </a:r>
            <a:r>
              <a:rPr lang="cs-CZ" sz="1000" b="0" dirty="0" err="1" smtClean="0">
                <a:latin typeface="Arial" panose="020B0604020202020204" pitchFamily="34" charset="0"/>
                <a:cs typeface="Arial" panose="020B0604020202020204" pitchFamily="34" charset="0"/>
              </a:rPr>
              <a:t>Daniluk</a:t>
            </a:r>
            <a:r>
              <a:rPr lang="cs-CZ" sz="1000" b="0" dirty="0" smtClean="0">
                <a:latin typeface="Arial" panose="020B0604020202020204" pitchFamily="34" charset="0"/>
                <a:cs typeface="Arial" panose="020B0604020202020204" pitchFamily="34" charset="0"/>
              </a:rPr>
              <a:t>, </a:t>
            </a:r>
          </a:p>
          <a:p>
            <a:pPr algn="just"/>
            <a:r>
              <a:rPr lang="cs-CZ" sz="1000" b="0" dirty="0">
                <a:latin typeface="Arial" panose="020B0604020202020204" pitchFamily="34" charset="0"/>
                <a:cs typeface="Arial" panose="020B0604020202020204" pitchFamily="34" charset="0"/>
              </a:rPr>
              <a:t> </a:t>
            </a:r>
            <a:r>
              <a:rPr lang="cs-CZ" sz="1000" b="0" dirty="0" smtClean="0">
                <a:latin typeface="Arial" panose="020B0604020202020204" pitchFamily="34" charset="0"/>
                <a:cs typeface="Arial" panose="020B0604020202020204" pitchFamily="34" charset="0"/>
              </a:rPr>
              <a:t>               Pilař, </a:t>
            </a:r>
            <a:r>
              <a:rPr lang="cs-CZ" sz="1000" b="0" dirty="0" err="1" smtClean="0">
                <a:latin typeface="Arial" panose="020B0604020202020204" pitchFamily="34" charset="0"/>
                <a:cs typeface="Arial" panose="020B0604020202020204" pitchFamily="34" charset="0"/>
              </a:rPr>
              <a:t>Malecha</a:t>
            </a:r>
            <a:r>
              <a:rPr lang="cs-CZ" sz="1000" b="0" dirty="0" smtClean="0">
                <a:latin typeface="Arial" panose="020B0604020202020204" pitchFamily="34" charset="0"/>
                <a:cs typeface="Arial" panose="020B0604020202020204" pitchFamily="34" charset="0"/>
              </a:rPr>
              <a:t>, Nedvěd, </a:t>
            </a:r>
            <a:r>
              <a:rPr lang="cs-CZ" sz="1000" b="0" dirty="0" err="1" smtClean="0">
                <a:latin typeface="Arial" panose="020B0604020202020204" pitchFamily="34" charset="0"/>
                <a:cs typeface="Arial" panose="020B0604020202020204" pitchFamily="34" charset="0"/>
              </a:rPr>
              <a:t>Slapnička</a:t>
            </a:r>
            <a:r>
              <a:rPr lang="cs-CZ" sz="1000" b="0" dirty="0" smtClean="0">
                <a:latin typeface="Arial" panose="020B0604020202020204" pitchFamily="34" charset="0"/>
                <a:cs typeface="Arial" panose="020B0604020202020204" pitchFamily="34" charset="0"/>
              </a:rPr>
              <a:t>, </a:t>
            </a:r>
            <a:r>
              <a:rPr lang="cs-CZ" sz="1000" b="0" dirty="0" err="1" smtClean="0">
                <a:latin typeface="Arial" panose="020B0604020202020204" pitchFamily="34" charset="0"/>
                <a:cs typeface="Arial" panose="020B0604020202020204" pitchFamily="34" charset="0"/>
              </a:rPr>
              <a:t>Schleiss</a:t>
            </a:r>
            <a:r>
              <a:rPr lang="cs-CZ" sz="1000" b="0" dirty="0" smtClean="0">
                <a:latin typeface="Arial" panose="020B0604020202020204" pitchFamily="34" charset="0"/>
                <a:cs typeface="Arial" panose="020B0604020202020204" pitchFamily="34" charset="0"/>
              </a:rPr>
              <a:t>, Jakub Novák, </a:t>
            </a:r>
            <a:r>
              <a:rPr lang="cs-CZ" sz="1000" b="0" dirty="0" err="1" smtClean="0">
                <a:latin typeface="Arial" panose="020B0604020202020204" pitchFamily="34" charset="0"/>
                <a:cs typeface="Arial" panose="020B0604020202020204" pitchFamily="34" charset="0"/>
              </a:rPr>
              <a:t>Miga</a:t>
            </a:r>
            <a:r>
              <a:rPr lang="cs-CZ" sz="1000" b="0" dirty="0" smtClean="0">
                <a:latin typeface="Arial" panose="020B0604020202020204" pitchFamily="34" charset="0"/>
                <a:cs typeface="Arial" panose="020B0604020202020204" pitchFamily="34" charset="0"/>
              </a:rPr>
              <a:t>,     </a:t>
            </a:r>
          </a:p>
          <a:p>
            <a:pPr algn="just"/>
            <a:r>
              <a:rPr lang="cs-CZ" sz="1000" b="0" smtClean="0">
                <a:latin typeface="Arial" panose="020B0604020202020204" pitchFamily="34" charset="0"/>
                <a:cs typeface="Arial" panose="020B0604020202020204" pitchFamily="34" charset="0"/>
              </a:rPr>
              <a:t>                Bílý</a:t>
            </a:r>
            <a:r>
              <a:rPr lang="cs-CZ" sz="1000" b="0" dirty="0" smtClean="0">
                <a:latin typeface="Arial" panose="020B0604020202020204" pitchFamily="34" charset="0"/>
                <a:cs typeface="Arial" panose="020B0604020202020204" pitchFamily="34" charset="0"/>
              </a:rPr>
              <a:t>, Bohatec, </a:t>
            </a:r>
            <a:r>
              <a:rPr lang="cs-CZ" sz="1000" b="0" dirty="0" err="1" smtClean="0">
                <a:latin typeface="Arial" panose="020B0604020202020204" pitchFamily="34" charset="0"/>
                <a:cs typeface="Arial" panose="020B0604020202020204" pitchFamily="34" charset="0"/>
              </a:rPr>
              <a:t>Cízler</a:t>
            </a:r>
            <a:endParaRPr lang="cs-CZ" sz="1000" b="0" dirty="0" smtClean="0">
              <a:latin typeface="Arial" panose="020B0604020202020204" pitchFamily="34" charset="0"/>
              <a:cs typeface="Arial" panose="020B0604020202020204" pitchFamily="34" charset="0"/>
            </a:endParaRPr>
          </a:p>
          <a:p>
            <a:pPr algn="just"/>
            <a:r>
              <a:rPr lang="cs-CZ" sz="1000" b="0" u="sng" dirty="0" smtClean="0">
                <a:latin typeface="Arial" panose="020B0604020202020204" pitchFamily="34" charset="0"/>
                <a:cs typeface="Arial" panose="020B0604020202020204" pitchFamily="34" charset="0"/>
              </a:rPr>
              <a:t>Trenér:</a:t>
            </a:r>
            <a:r>
              <a:rPr lang="cs-CZ" sz="1000" b="0" dirty="0" smtClean="0">
                <a:latin typeface="Arial" panose="020B0604020202020204" pitchFamily="34" charset="0"/>
                <a:cs typeface="Arial" panose="020B0604020202020204" pitchFamily="34" charset="0"/>
              </a:rPr>
              <a:t> </a:t>
            </a:r>
            <a:r>
              <a:rPr lang="cs-CZ" sz="1000" b="0" dirty="0" err="1" smtClean="0">
                <a:latin typeface="Arial" panose="020B0604020202020204" pitchFamily="34" charset="0"/>
                <a:cs typeface="Arial" panose="020B0604020202020204" pitchFamily="34" charset="0"/>
              </a:rPr>
              <a:t>Z.Németh</a:t>
            </a:r>
            <a:r>
              <a:rPr lang="cs-CZ" sz="1000" b="0" dirty="0" smtClean="0">
                <a:latin typeface="Arial" panose="020B0604020202020204" pitchFamily="34" charset="0"/>
                <a:cs typeface="Arial" panose="020B0604020202020204" pitchFamily="34" charset="0"/>
              </a:rPr>
              <a:t>  </a:t>
            </a:r>
            <a:r>
              <a:rPr lang="cs-CZ" sz="1000" b="0" u="sng" dirty="0" smtClean="0">
                <a:latin typeface="Arial" panose="020B0604020202020204" pitchFamily="34" charset="0"/>
                <a:cs typeface="Arial" panose="020B0604020202020204" pitchFamily="34" charset="0"/>
              </a:rPr>
              <a:t>Vedoucí:</a:t>
            </a:r>
            <a:r>
              <a:rPr lang="cs-CZ" sz="1000" b="0" dirty="0" smtClean="0">
                <a:latin typeface="Arial" panose="020B0604020202020204" pitchFamily="34" charset="0"/>
                <a:cs typeface="Arial" panose="020B0604020202020204" pitchFamily="34" charset="0"/>
              </a:rPr>
              <a:t>  </a:t>
            </a:r>
            <a:r>
              <a:rPr lang="cs-CZ" sz="1000" b="0" dirty="0" err="1" smtClean="0">
                <a:latin typeface="Arial" panose="020B0604020202020204" pitchFamily="34" charset="0"/>
                <a:cs typeface="Arial" panose="020B0604020202020204" pitchFamily="34" charset="0"/>
              </a:rPr>
              <a:t>R.Hrdlička</a:t>
            </a:r>
            <a:endParaRPr lang="cs-CZ" sz="1000" b="0" dirty="0" smtClean="0">
              <a:latin typeface="Arial" panose="020B0604020202020204" pitchFamily="34" charset="0"/>
              <a:cs typeface="Arial" panose="020B0604020202020204" pitchFamily="34" charset="0"/>
            </a:endParaRPr>
          </a:p>
          <a:p>
            <a:pPr algn="just"/>
            <a:r>
              <a:rPr lang="cs-CZ" sz="1000" b="0" u="sng" dirty="0" smtClean="0">
                <a:latin typeface="Arial" panose="020B0604020202020204" pitchFamily="34" charset="0"/>
                <a:cs typeface="Arial" panose="020B0604020202020204" pitchFamily="34" charset="0"/>
              </a:rPr>
              <a:t>Rozhodčí</a:t>
            </a:r>
            <a:r>
              <a:rPr lang="cs-CZ" sz="1000" b="0" dirty="0" smtClean="0">
                <a:latin typeface="Arial" panose="020B0604020202020204" pitchFamily="34" charset="0"/>
                <a:cs typeface="Arial" panose="020B0604020202020204" pitchFamily="34" charset="0"/>
              </a:rPr>
              <a:t>: </a:t>
            </a:r>
            <a:r>
              <a:rPr lang="cs-CZ" sz="1000" b="0" dirty="0" err="1" smtClean="0">
                <a:latin typeface="Arial" panose="020B0604020202020204" pitchFamily="34" charset="0"/>
                <a:cs typeface="Arial" panose="020B0604020202020204" pitchFamily="34" charset="0"/>
              </a:rPr>
              <a:t>P.Gabriel</a:t>
            </a:r>
            <a:r>
              <a:rPr lang="cs-CZ" sz="1000" b="0" dirty="0" smtClean="0">
                <a:latin typeface="Arial" panose="020B0604020202020204" pitchFamily="34" charset="0"/>
                <a:cs typeface="Arial" panose="020B0604020202020204" pitchFamily="34" charset="0"/>
              </a:rPr>
              <a:t>- Milan Richtr(laik), </a:t>
            </a:r>
            <a:r>
              <a:rPr lang="cs-CZ" sz="1000" b="0" dirty="0" err="1" smtClean="0">
                <a:latin typeface="Arial" panose="020B0604020202020204" pitchFamily="34" charset="0"/>
                <a:cs typeface="Arial" panose="020B0604020202020204" pitchFamily="34" charset="0"/>
              </a:rPr>
              <a:t>D.Németh</a:t>
            </a:r>
            <a:r>
              <a:rPr lang="cs-CZ" sz="1000" b="0" dirty="0" smtClean="0">
                <a:latin typeface="Arial" panose="020B0604020202020204" pitchFamily="34" charset="0"/>
                <a:cs typeface="Arial" panose="020B0604020202020204" pitchFamily="34" charset="0"/>
              </a:rPr>
              <a:t>(laik)</a:t>
            </a:r>
            <a:endParaRPr lang="cs-CZ" sz="1000" b="0" dirty="0">
              <a:latin typeface="Arial" panose="020B0604020202020204" pitchFamily="34" charset="0"/>
              <a:cs typeface="Arial" panose="020B0604020202020204" pitchFamily="34" charset="0"/>
            </a:endParaRPr>
          </a:p>
        </p:txBody>
      </p:sp>
      <p:pic>
        <p:nvPicPr>
          <p:cNvPr id="2" name="Obrázek 1"/>
          <p:cNvPicPr>
            <a:picLocks noChangeAspect="1"/>
          </p:cNvPicPr>
          <p:nvPr/>
        </p:nvPicPr>
        <p:blipFill>
          <a:blip r:embed="rId3"/>
          <a:stretch>
            <a:fillRect/>
          </a:stretch>
        </p:blipFill>
        <p:spPr>
          <a:xfrm>
            <a:off x="288008" y="19100"/>
            <a:ext cx="4464496" cy="1440160"/>
          </a:xfrm>
          <a:prstGeom prst="rect">
            <a:avLst/>
          </a:prstGeom>
        </p:spPr>
      </p:pic>
      <p:sp>
        <p:nvSpPr>
          <p:cNvPr id="3" name="Obdélník 2"/>
          <p:cNvSpPr/>
          <p:nvPr/>
        </p:nvSpPr>
        <p:spPr>
          <a:xfrm>
            <a:off x="5688608" y="1387252"/>
            <a:ext cx="4392488" cy="2585323"/>
          </a:xfrm>
          <a:prstGeom prst="rect">
            <a:avLst/>
          </a:prstGeom>
        </p:spPr>
        <p:txBody>
          <a:bodyPr wrap="square">
            <a:spAutoFit/>
          </a:bodyPr>
          <a:lstStyle/>
          <a:p>
            <a:r>
              <a:rPr lang="cs-CZ" sz="1800" u="sng" dirty="0">
                <a:latin typeface="Arial" panose="020B0604020202020204" pitchFamily="34" charset="0"/>
                <a:cs typeface="Arial" panose="020B0604020202020204" pitchFamily="34" charset="0"/>
              </a:rPr>
              <a:t>Milan </a:t>
            </a:r>
            <a:r>
              <a:rPr lang="cs-CZ" sz="1800" u="sng" dirty="0" err="1" smtClean="0">
                <a:latin typeface="Arial" panose="020B0604020202020204" pitchFamily="34" charset="0"/>
                <a:cs typeface="Arial" panose="020B0604020202020204" pitchFamily="34" charset="0"/>
              </a:rPr>
              <a:t>Česlák</a:t>
            </a:r>
            <a:r>
              <a:rPr lang="cs-CZ" sz="1800" u="sng" dirty="0" smtClean="0">
                <a:latin typeface="Arial" panose="020B0604020202020204" pitchFamily="34" charset="0"/>
                <a:cs typeface="Arial" panose="020B0604020202020204" pitchFamily="34" charset="0"/>
              </a:rPr>
              <a:t> - trenér </a:t>
            </a:r>
            <a:r>
              <a:rPr lang="cs-CZ" sz="1800" u="sng" dirty="0">
                <a:latin typeface="Arial" panose="020B0604020202020204" pitchFamily="34" charset="0"/>
                <a:cs typeface="Arial" panose="020B0604020202020204" pitchFamily="34" charset="0"/>
              </a:rPr>
              <a:t>SK </a:t>
            </a:r>
            <a:r>
              <a:rPr lang="cs-CZ" sz="1800" u="sng" dirty="0" err="1">
                <a:latin typeface="Arial" panose="020B0604020202020204" pitchFamily="34" charset="0"/>
                <a:cs typeface="Arial" panose="020B0604020202020204" pitchFamily="34" charset="0"/>
              </a:rPr>
              <a:t>Brná</a:t>
            </a:r>
            <a:r>
              <a:rPr lang="cs-CZ" sz="1800" u="sng" dirty="0">
                <a:latin typeface="Arial" panose="020B0604020202020204" pitchFamily="34" charset="0"/>
                <a:cs typeface="Arial" panose="020B0604020202020204" pitchFamily="34" charset="0"/>
              </a:rPr>
              <a:t>: </a:t>
            </a:r>
            <a:endParaRPr lang="cs-CZ" sz="1800" u="sng" dirty="0" smtClean="0">
              <a:latin typeface="Arial" panose="020B0604020202020204" pitchFamily="34" charset="0"/>
              <a:cs typeface="Arial" panose="020B0604020202020204" pitchFamily="34" charset="0"/>
            </a:endParaRPr>
          </a:p>
          <a:p>
            <a:pPr algn="just"/>
            <a:r>
              <a:rPr lang="cs-CZ" b="0" dirty="0" smtClean="0">
                <a:latin typeface="Arial" panose="020B0604020202020204" pitchFamily="34" charset="0"/>
                <a:cs typeface="Arial" panose="020B0604020202020204" pitchFamily="34" charset="0"/>
              </a:rPr>
              <a:t>Prohra </a:t>
            </a:r>
            <a:r>
              <a:rPr lang="cs-CZ" b="0" dirty="0">
                <a:latin typeface="Arial" panose="020B0604020202020204" pitchFamily="34" charset="0"/>
                <a:cs typeface="Arial" panose="020B0604020202020204" pitchFamily="34" charset="0"/>
              </a:rPr>
              <a:t>nás mrzí, je to škoda i kvůli tomu, že přišlo docela dost diváků. Hlavně mě mrzí náš výkon v prvním poločase. Nehráli jsme v něm dobře, kluky jsem už dlouho takto neviděl hrát, nicméně i přesto jsme si v něm vytvořili několik brankových příležitostí. Proti soupeři, jako je Štětí, bychom museli i z toho minima vytěžit maximum, jinak to dopadne, jako to dopadlo. Soupeř dal sice dvě branky, ale ve druhé půli si nic nevypracoval, jako by odešel ze hřiště. My jsme do nich bušili, ale bohužel to od nás byly jen takové náznaky, křeč. Nešlo to tentokrát Honzovi Králíkovi a s ním se svezli i někteří ostatní hráči, někteří se více věnovali zbytečným </a:t>
            </a:r>
            <a:r>
              <a:rPr lang="cs-CZ" b="0" dirty="0" err="1">
                <a:latin typeface="Arial" panose="020B0604020202020204" pitchFamily="34" charset="0"/>
                <a:cs typeface="Arial" panose="020B0604020202020204" pitchFamily="34" charset="0"/>
              </a:rPr>
              <a:t>řečím</a:t>
            </a:r>
            <a:r>
              <a:rPr lang="cs-CZ" b="0" dirty="0">
                <a:latin typeface="Arial" panose="020B0604020202020204" pitchFamily="34" charset="0"/>
                <a:cs typeface="Arial" panose="020B0604020202020204" pitchFamily="34" charset="0"/>
              </a:rPr>
              <a:t>. Bohužel, o domácí neporazitelnost jsme přišli a musíme zabrat </a:t>
            </a:r>
            <a:r>
              <a:rPr lang="cs-CZ" b="0" dirty="0" smtClean="0">
                <a:latin typeface="Arial" panose="020B0604020202020204" pitchFamily="34" charset="0"/>
                <a:cs typeface="Arial" panose="020B0604020202020204" pitchFamily="34" charset="0"/>
              </a:rPr>
              <a:t>příště</a:t>
            </a:r>
            <a:endParaRPr lang="cs-CZ" dirty="0"/>
          </a:p>
        </p:txBody>
      </p:sp>
      <p:pic>
        <p:nvPicPr>
          <p:cNvPr id="4" name="Obrázek 3"/>
          <p:cNvPicPr>
            <a:picLocks noChangeAspect="1"/>
          </p:cNvPicPr>
          <p:nvPr/>
        </p:nvPicPr>
        <p:blipFill>
          <a:blip r:embed="rId4"/>
          <a:stretch>
            <a:fillRect/>
          </a:stretch>
        </p:blipFill>
        <p:spPr>
          <a:xfrm>
            <a:off x="6624712" y="4267572"/>
            <a:ext cx="1914525" cy="2333625"/>
          </a:xfrm>
          <a:prstGeom prst="rect">
            <a:avLst/>
          </a:prstGeom>
          <a:ln w="34925" cmpd="sng">
            <a:solidFill>
              <a:srgbClr val="0066CC"/>
            </a:solidFill>
          </a:ln>
        </p:spPr>
      </p:pic>
      <p:sp>
        <p:nvSpPr>
          <p:cNvPr id="5" name="TextovéPole 4"/>
          <p:cNvSpPr txBox="1"/>
          <p:nvPr/>
        </p:nvSpPr>
        <p:spPr>
          <a:xfrm>
            <a:off x="5544592" y="163117"/>
            <a:ext cx="4536504" cy="954107"/>
          </a:xfrm>
          <a:prstGeom prst="rect">
            <a:avLst/>
          </a:prstGeom>
          <a:solidFill>
            <a:srgbClr val="FFFF00"/>
          </a:solidFill>
          <a:ln w="82550">
            <a:solidFill>
              <a:srgbClr val="008000"/>
            </a:solidFill>
          </a:ln>
          <a:effectLst>
            <a:outerShdw blurRad="50800" dist="50800" dir="5400000" algn="ctr" rotWithShape="0">
              <a:srgbClr val="FF99FF"/>
            </a:outerShdw>
            <a:softEdge rad="317500"/>
          </a:effectLst>
        </p:spPr>
        <p:txBody>
          <a:bodyPr wrap="square" rtlCol="0">
            <a:spAutoFit/>
          </a:bodyPr>
          <a:lstStyle/>
          <a:p>
            <a:pPr algn="ctr"/>
            <a:r>
              <a:rPr lang="cs-CZ" sz="2800" dirty="0" smtClean="0">
                <a:solidFill>
                  <a:srgbClr val="0066CC"/>
                </a:solidFill>
                <a:latin typeface="Rockwell Condensed" panose="02060603050405020104" pitchFamily="18" charset="0"/>
              </a:rPr>
              <a:t>Ohlasy z domácí lavičky po zápase v </a:t>
            </a:r>
            <a:r>
              <a:rPr lang="cs-CZ" sz="2800" dirty="0" err="1" smtClean="0">
                <a:solidFill>
                  <a:srgbClr val="0066CC"/>
                </a:solidFill>
                <a:latin typeface="Rockwell Condensed" panose="02060603050405020104" pitchFamily="18" charset="0"/>
              </a:rPr>
              <a:t>Brné</a:t>
            </a:r>
            <a:endParaRPr lang="cs-CZ" sz="2800" dirty="0" smtClean="0">
              <a:solidFill>
                <a:srgbClr val="0066CC"/>
              </a:solidFill>
              <a:latin typeface="Rockwell Condensed" panose="02060603050405020104" pitchFamily="18" charset="0"/>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ovéPole 10"/>
          <p:cNvSpPr txBox="1"/>
          <p:nvPr/>
        </p:nvSpPr>
        <p:spPr>
          <a:xfrm>
            <a:off x="1820111" y="7004456"/>
            <a:ext cx="429448"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14</a:t>
            </a:r>
          </a:p>
        </p:txBody>
      </p:sp>
      <p:sp>
        <p:nvSpPr>
          <p:cNvPr id="14" name="TextovéPole 13"/>
          <p:cNvSpPr txBox="1"/>
          <p:nvPr/>
        </p:nvSpPr>
        <p:spPr>
          <a:xfrm>
            <a:off x="7617657" y="7004456"/>
            <a:ext cx="429448"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31</a:t>
            </a:r>
          </a:p>
        </p:txBody>
      </p:sp>
      <p:sp>
        <p:nvSpPr>
          <p:cNvPr id="9" name="TextovéPole 8"/>
          <p:cNvSpPr txBox="1">
            <a:spLocks/>
          </p:cNvSpPr>
          <p:nvPr/>
        </p:nvSpPr>
        <p:spPr>
          <a:xfrm>
            <a:off x="5472584" y="1819300"/>
            <a:ext cx="4605911" cy="5016758"/>
          </a:xfrm>
          <a:prstGeom prst="rect">
            <a:avLst/>
          </a:prstGeom>
          <a:solidFill>
            <a:srgbClr val="FFFFCC"/>
          </a:solidFill>
          <a:ln w="50800" cmpd="thickThin">
            <a:solidFill>
              <a:schemeClr val="accent1">
                <a:lumMod val="75000"/>
              </a:schemeClr>
            </a:solidFill>
            <a:prstDash val="lgDash"/>
          </a:ln>
        </p:spPr>
        <p:txBody>
          <a:bodyPr wrap="square" rtlCol="0">
            <a:spAutoFit/>
          </a:bodyPr>
          <a:lstStyle/>
          <a:p>
            <a:pPr algn="ctr"/>
            <a:r>
              <a:rPr lang="cs-CZ" sz="2000" dirty="0" smtClean="0">
                <a:solidFill>
                  <a:srgbClr val="FF0000"/>
                </a:solidFill>
                <a:effectLst>
                  <a:outerShdw blurRad="215900" dist="200025" dir="15000000" sy="30000" kx="-1800000" algn="bl" rotWithShape="0">
                    <a:srgbClr val="8D220D">
                      <a:alpha val="31765"/>
                    </a:srgbClr>
                  </a:outerShdw>
                </a:effectLst>
                <a:latin typeface="Arial Black" panose="020B0A04020102020204" pitchFamily="34" charset="0"/>
                <a:cs typeface="Arial" panose="020B0604020202020204" pitchFamily="34" charset="0"/>
              </a:rPr>
              <a:t>SK Štětí – FK Junior Děčín B </a:t>
            </a:r>
          </a:p>
          <a:p>
            <a:pPr algn="ctr"/>
            <a:r>
              <a:rPr lang="cs-CZ" sz="2000" dirty="0" smtClean="0">
                <a:solidFill>
                  <a:srgbClr val="FF0000"/>
                </a:solidFill>
                <a:effectLst>
                  <a:outerShdw blurRad="215900" dist="200025" dir="15000000" sy="30000" kx="-1800000" algn="bl" rotWithShape="0">
                    <a:srgbClr val="8D220D">
                      <a:alpha val="31765"/>
                    </a:srgbClr>
                  </a:outerShdw>
                </a:effectLst>
                <a:latin typeface="Arial Black" panose="020B0A04020102020204" pitchFamily="34" charset="0"/>
                <a:cs typeface="Arial" panose="020B0604020202020204" pitchFamily="34" charset="0"/>
              </a:rPr>
              <a:t>10:0(4:0</a:t>
            </a:r>
            <a:r>
              <a:rPr lang="cs-CZ" sz="1800" dirty="0" smtClean="0">
                <a:solidFill>
                  <a:srgbClr val="FF0000"/>
                </a:solidFill>
                <a:effectLst>
                  <a:outerShdw blurRad="215900" dist="200025" dir="15000000" sy="30000" kx="-1800000" algn="bl" rotWithShape="0">
                    <a:srgbClr val="8D220D">
                      <a:alpha val="31765"/>
                    </a:srgbClr>
                  </a:outerShdw>
                </a:effectLst>
                <a:latin typeface="Arial Black" panose="020B0A04020102020204" pitchFamily="34" charset="0"/>
                <a:cs typeface="Arial" panose="020B0604020202020204" pitchFamily="34" charset="0"/>
              </a:rPr>
              <a:t>)</a:t>
            </a:r>
            <a:r>
              <a:rPr lang="cs-CZ" dirty="0" smtClean="0">
                <a:solidFill>
                  <a:srgbClr val="FF0000"/>
                </a:solidFill>
                <a:effectLst>
                  <a:outerShdw blurRad="215900" dist="200025" dir="15000000" sy="30000" kx="-1800000" algn="bl" rotWithShape="0">
                    <a:srgbClr val="8D220D">
                      <a:alpha val="31765"/>
                    </a:srgbClr>
                  </a:outerShdw>
                </a:effectLst>
                <a:latin typeface="Arial Black" panose="020B0A04020102020204" pitchFamily="34" charset="0"/>
                <a:cs typeface="Arial" panose="020B0604020202020204" pitchFamily="34" charset="0"/>
              </a:rPr>
              <a:t>   15.10.2017  9. kolo 10. hrané</a:t>
            </a:r>
          </a:p>
          <a:p>
            <a:pPr algn="just"/>
            <a:r>
              <a:rPr lang="cs-CZ" sz="1000" b="0" dirty="0" smtClean="0">
                <a:latin typeface="Arial" panose="020B0604020202020204" pitchFamily="34" charset="0"/>
                <a:cs typeface="Arial" panose="020B0604020202020204" pitchFamily="34" charset="0"/>
              </a:rPr>
              <a:t>Postavení v tabulce obou týmů napovídalo, že do zápasu vstupujeme s povinností 3 bodů. Od úvodních minut jsme se také usadili na polovině soupeře a hledali cestu k překonání hostujícího brankáře. Teprve však až ve 12. minutě jsme našli ten nejúčinnější způsob v podobě rychlých útoků a nákopů za obranu soupeře. Martin Hrdlička se rozběhl, nechal za sebou všechno kromě míče a zajistil Štětí vedení 1:0. Stejný borec se prosadil i o 6. minut později. Akce to byla podobná té při prvním gólu a zvýšil náš náskok na 2:0. Další minuta,, která se stala gólovou byla 25. a tentokrát se prosadil jeden z těch nejmenších na hřišti Michal </a:t>
            </a:r>
            <a:r>
              <a:rPr lang="cs-CZ" sz="1000" b="0" dirty="0" err="1" smtClean="0">
                <a:latin typeface="Arial" panose="020B0604020202020204" pitchFamily="34" charset="0"/>
                <a:cs typeface="Arial" panose="020B0604020202020204" pitchFamily="34" charset="0"/>
              </a:rPr>
              <a:t>Miga</a:t>
            </a:r>
            <a:r>
              <a:rPr lang="cs-CZ" sz="1000" b="0" dirty="0" smtClean="0">
                <a:latin typeface="Arial" panose="020B0604020202020204" pitchFamily="34" charset="0"/>
                <a:cs typeface="Arial" panose="020B0604020202020204" pitchFamily="34" charset="0"/>
              </a:rPr>
              <a:t>, který odražený míč jeho noze poslal do branky na 3:0. Skórovat se v 1. poločase podařilo Jakubovi Pilařovi, který si naběhl na zpětnou přihrávku spoluhráče a upravil už na 4:0. Ve 2. půli chvilku trvalo než jsme se znovu prosadili. Nejprve však velkou šanci zahodil </a:t>
            </a:r>
            <a:r>
              <a:rPr lang="cs-CZ" sz="1000" b="0" dirty="0" err="1" smtClean="0">
                <a:latin typeface="Arial" panose="020B0604020202020204" pitchFamily="34" charset="0"/>
                <a:cs typeface="Arial" panose="020B0604020202020204" pitchFamily="34" charset="0"/>
              </a:rPr>
              <a:t>Malecha</a:t>
            </a:r>
            <a:r>
              <a:rPr lang="cs-CZ" sz="1000" b="0" dirty="0" smtClean="0">
                <a:latin typeface="Arial" panose="020B0604020202020204" pitchFamily="34" charset="0"/>
                <a:cs typeface="Arial" panose="020B0604020202020204" pitchFamily="34" charset="0"/>
              </a:rPr>
              <a:t> a přidal se k němu i </a:t>
            </a:r>
            <a:r>
              <a:rPr lang="cs-CZ" sz="1000" b="0" dirty="0" err="1" smtClean="0">
                <a:latin typeface="Arial" panose="020B0604020202020204" pitchFamily="34" charset="0"/>
                <a:cs typeface="Arial" panose="020B0604020202020204" pitchFamily="34" charset="0"/>
              </a:rPr>
              <a:t>Schleiss</a:t>
            </a:r>
            <a:r>
              <a:rPr lang="cs-CZ" sz="1000" b="0" dirty="0" smtClean="0">
                <a:latin typeface="Arial" panose="020B0604020202020204" pitchFamily="34" charset="0"/>
                <a:cs typeface="Arial" panose="020B0604020202020204" pitchFamily="34" charset="0"/>
              </a:rPr>
              <a:t>. Pak už se v 50. minutě před brankou nejrychleji zorientoval Jakub Novák a stanovil skóre 5:0. Středem obrany se vydal do útoku Jakub </a:t>
            </a:r>
            <a:r>
              <a:rPr lang="cs-CZ" sz="1000" b="0" dirty="0" err="1" smtClean="0">
                <a:latin typeface="Arial" panose="020B0604020202020204" pitchFamily="34" charset="0"/>
                <a:cs typeface="Arial" panose="020B0604020202020204" pitchFamily="34" charset="0"/>
              </a:rPr>
              <a:t>Daniluk</a:t>
            </a:r>
            <a:r>
              <a:rPr lang="cs-CZ" sz="1000" b="0" dirty="0" smtClean="0">
                <a:latin typeface="Arial" panose="020B0604020202020204" pitchFamily="34" charset="0"/>
                <a:cs typeface="Arial" panose="020B0604020202020204" pitchFamily="34" charset="0"/>
              </a:rPr>
              <a:t> a pěknou umístěnou zvyšoval na 6:0. Výsledek 7:0 obstaral Martin Hrdlička. Když se  svým typickým způsobem  dostal před brankáře a nechytatelně zavěsil. Výsledek na 8:0 změnil </a:t>
            </a:r>
            <a:r>
              <a:rPr lang="cs-CZ" sz="1000" b="0" dirty="0" err="1" smtClean="0">
                <a:latin typeface="Arial" panose="020B0604020202020204" pitchFamily="34" charset="0"/>
                <a:cs typeface="Arial" panose="020B0604020202020204" pitchFamily="34" charset="0"/>
              </a:rPr>
              <a:t>Daniluk</a:t>
            </a:r>
            <a:r>
              <a:rPr lang="cs-CZ" sz="1000" b="0" dirty="0" smtClean="0">
                <a:latin typeface="Arial" panose="020B0604020202020204" pitchFamily="34" charset="0"/>
                <a:cs typeface="Arial" panose="020B0604020202020204" pitchFamily="34" charset="0"/>
              </a:rPr>
              <a:t> střelou zpoza šestnáctky do horní poloviny branky. „Konečně Oldo“ Ozvalo se z domácí lavičky, to když se po samostatné akci prosadil svojí první brankou v zápase i </a:t>
            </a:r>
            <a:r>
              <a:rPr lang="cs-CZ" sz="1000" b="0" dirty="0" err="1" smtClean="0">
                <a:latin typeface="Arial" panose="020B0604020202020204" pitchFamily="34" charset="0"/>
                <a:cs typeface="Arial" panose="020B0604020202020204" pitchFamily="34" charset="0"/>
              </a:rPr>
              <a:t>Malecha</a:t>
            </a:r>
            <a:r>
              <a:rPr lang="cs-CZ" sz="1000" b="0" dirty="0" smtClean="0">
                <a:latin typeface="Arial" panose="020B0604020202020204" pitchFamily="34" charset="0"/>
                <a:cs typeface="Arial" panose="020B0604020202020204" pitchFamily="34" charset="0"/>
              </a:rPr>
              <a:t>. Blížila se desítka a tu 2 minuty před koncem zajistila spolupráce dvojice Hrdlička a zakončující na 10:0 </a:t>
            </a:r>
            <a:r>
              <a:rPr lang="cs-CZ" sz="1000" b="0" dirty="0" err="1" smtClean="0">
                <a:latin typeface="Arial" panose="020B0604020202020204" pitchFamily="34" charset="0"/>
                <a:cs typeface="Arial" panose="020B0604020202020204" pitchFamily="34" charset="0"/>
              </a:rPr>
              <a:t>Malecha</a:t>
            </a:r>
            <a:r>
              <a:rPr lang="cs-CZ" sz="1000" b="0" dirty="0" smtClean="0">
                <a:latin typeface="Arial" panose="020B0604020202020204" pitchFamily="34" charset="0"/>
                <a:cs typeface="Arial" panose="020B0604020202020204" pitchFamily="34" charset="0"/>
              </a:rPr>
              <a:t>.     </a:t>
            </a:r>
          </a:p>
          <a:p>
            <a:pPr algn="just">
              <a:spcAft>
                <a:spcPts val="0"/>
              </a:spcAft>
            </a:pPr>
            <a:r>
              <a:rPr lang="cs-CZ" sz="1000" b="0" u="sng" dirty="0" smtClean="0">
                <a:latin typeface="Arial" panose="020B0604020202020204" pitchFamily="34" charset="0"/>
                <a:cs typeface="Arial" panose="020B0604020202020204" pitchFamily="34" charset="0"/>
              </a:rPr>
              <a:t>Branky:</a:t>
            </a:r>
            <a:r>
              <a:rPr lang="cs-CZ" sz="1000" b="0" dirty="0" smtClean="0">
                <a:latin typeface="Arial" panose="020B0604020202020204" pitchFamily="34" charset="0"/>
                <a:cs typeface="Arial" panose="020B0604020202020204" pitchFamily="34" charset="0"/>
              </a:rPr>
              <a:t> </a:t>
            </a:r>
            <a:r>
              <a:rPr lang="cs-CZ" sz="1000" b="0" dirty="0" err="1" smtClean="0">
                <a:latin typeface="Arial" panose="020B0604020202020204" pitchFamily="34" charset="0"/>
                <a:cs typeface="Arial" panose="020B0604020202020204" pitchFamily="34" charset="0"/>
              </a:rPr>
              <a:t>Hrdilička</a:t>
            </a:r>
            <a:r>
              <a:rPr lang="cs-CZ" sz="1000" b="0" dirty="0" smtClean="0">
                <a:latin typeface="Arial" panose="020B0604020202020204" pitchFamily="34" charset="0"/>
                <a:cs typeface="Arial" panose="020B0604020202020204" pitchFamily="34" charset="0"/>
              </a:rPr>
              <a:t> 3, </a:t>
            </a:r>
            <a:r>
              <a:rPr lang="cs-CZ" sz="1000" b="0" dirty="0" err="1" smtClean="0">
                <a:latin typeface="Arial" panose="020B0604020202020204" pitchFamily="34" charset="0"/>
                <a:cs typeface="Arial" panose="020B0604020202020204" pitchFamily="34" charset="0"/>
              </a:rPr>
              <a:t>Daniluk</a:t>
            </a:r>
            <a:r>
              <a:rPr lang="cs-CZ" sz="1000" b="0" dirty="0" smtClean="0">
                <a:latin typeface="Arial" panose="020B0604020202020204" pitchFamily="34" charset="0"/>
                <a:cs typeface="Arial" panose="020B0604020202020204" pitchFamily="34" charset="0"/>
              </a:rPr>
              <a:t> 2, </a:t>
            </a:r>
            <a:r>
              <a:rPr lang="cs-CZ" sz="1000" b="0" dirty="0" err="1" smtClean="0">
                <a:latin typeface="Arial" panose="020B0604020202020204" pitchFamily="34" charset="0"/>
                <a:cs typeface="Arial" panose="020B0604020202020204" pitchFamily="34" charset="0"/>
              </a:rPr>
              <a:t>Malecha</a:t>
            </a:r>
            <a:r>
              <a:rPr lang="cs-CZ" sz="1000" b="0" dirty="0" smtClean="0">
                <a:latin typeface="Arial" panose="020B0604020202020204" pitchFamily="34" charset="0"/>
                <a:cs typeface="Arial" panose="020B0604020202020204" pitchFamily="34" charset="0"/>
              </a:rPr>
              <a:t> 2, </a:t>
            </a:r>
            <a:r>
              <a:rPr lang="cs-CZ" sz="1000" b="0" dirty="0" err="1" smtClean="0">
                <a:latin typeface="Arial" panose="020B0604020202020204" pitchFamily="34" charset="0"/>
                <a:cs typeface="Arial" panose="020B0604020202020204" pitchFamily="34" charset="0"/>
              </a:rPr>
              <a:t>Miga</a:t>
            </a:r>
            <a:r>
              <a:rPr lang="cs-CZ" sz="1000" b="0" dirty="0" smtClean="0">
                <a:latin typeface="Arial" panose="020B0604020202020204" pitchFamily="34" charset="0"/>
                <a:cs typeface="Arial" panose="020B0604020202020204" pitchFamily="34" charset="0"/>
              </a:rPr>
              <a:t> 1, Jakub Pilař 1, Jakub Novák</a:t>
            </a:r>
          </a:p>
          <a:p>
            <a:pPr>
              <a:spcAft>
                <a:spcPts val="0"/>
              </a:spcAft>
            </a:pPr>
            <a:r>
              <a:rPr lang="cs-CZ" sz="1000" b="0" u="sng" dirty="0" smtClean="0">
                <a:latin typeface="Arial" panose="020B0604020202020204" pitchFamily="34" charset="0"/>
                <a:cs typeface="Arial" panose="020B0604020202020204" pitchFamily="34" charset="0"/>
              </a:rPr>
              <a:t>Sestava: </a:t>
            </a:r>
            <a:r>
              <a:rPr lang="cs-CZ" sz="1000" b="0" dirty="0" smtClean="0">
                <a:latin typeface="Arial" panose="020B0604020202020204" pitchFamily="34" charset="0"/>
                <a:cs typeface="Arial" panose="020B0604020202020204" pitchFamily="34" charset="0"/>
              </a:rPr>
              <a:t>Černý-Prokopec, Hrdlička, </a:t>
            </a:r>
            <a:r>
              <a:rPr lang="cs-CZ" sz="1000" b="0" dirty="0" err="1" smtClean="0">
                <a:latin typeface="Arial" panose="020B0604020202020204" pitchFamily="34" charset="0"/>
                <a:cs typeface="Arial" panose="020B0604020202020204" pitchFamily="34" charset="0"/>
              </a:rPr>
              <a:t>Bartko</a:t>
            </a:r>
            <a:r>
              <a:rPr lang="cs-CZ" sz="1000" b="0" dirty="0" smtClean="0">
                <a:latin typeface="Arial" panose="020B0604020202020204" pitchFamily="34" charset="0"/>
                <a:cs typeface="Arial" panose="020B0604020202020204" pitchFamily="34" charset="0"/>
              </a:rPr>
              <a:t>, Kroupa, </a:t>
            </a:r>
            <a:r>
              <a:rPr lang="cs-CZ" sz="1000" b="0" dirty="0" err="1" smtClean="0">
                <a:latin typeface="Arial" panose="020B0604020202020204" pitchFamily="34" charset="0"/>
                <a:cs typeface="Arial" panose="020B0604020202020204" pitchFamily="34" charset="0"/>
              </a:rPr>
              <a:t>Ivvanič</a:t>
            </a:r>
            <a:r>
              <a:rPr lang="cs-CZ" sz="1000" b="0" dirty="0" smtClean="0">
                <a:latin typeface="Arial" panose="020B0604020202020204" pitchFamily="34" charset="0"/>
                <a:cs typeface="Arial" panose="020B0604020202020204" pitchFamily="34" charset="0"/>
              </a:rPr>
              <a:t>, Kabelka,       </a:t>
            </a:r>
          </a:p>
          <a:p>
            <a:pPr>
              <a:spcAft>
                <a:spcPts val="0"/>
              </a:spcAft>
            </a:pPr>
            <a:r>
              <a:rPr lang="cs-CZ" sz="1000" b="0" dirty="0">
                <a:latin typeface="Arial" panose="020B0604020202020204" pitchFamily="34" charset="0"/>
                <a:cs typeface="Arial" panose="020B0604020202020204" pitchFamily="34" charset="0"/>
              </a:rPr>
              <a:t> </a:t>
            </a:r>
            <a:r>
              <a:rPr lang="cs-CZ" sz="1000" b="0" dirty="0" smtClean="0">
                <a:latin typeface="Arial" panose="020B0604020202020204" pitchFamily="34" charset="0"/>
                <a:cs typeface="Arial" panose="020B0604020202020204" pitchFamily="34" charset="0"/>
              </a:rPr>
              <a:t>               </a:t>
            </a:r>
            <a:r>
              <a:rPr lang="cs-CZ" sz="1000" b="0" dirty="0" err="1" smtClean="0">
                <a:latin typeface="Arial" panose="020B0604020202020204" pitchFamily="34" charset="0"/>
                <a:cs typeface="Arial" panose="020B0604020202020204" pitchFamily="34" charset="0"/>
              </a:rPr>
              <a:t>Danilkuk</a:t>
            </a:r>
            <a:r>
              <a:rPr lang="cs-CZ" sz="1000" b="0" dirty="0" smtClean="0">
                <a:latin typeface="Arial" panose="020B0604020202020204" pitchFamily="34" charset="0"/>
                <a:cs typeface="Arial" panose="020B0604020202020204" pitchFamily="34" charset="0"/>
              </a:rPr>
              <a:t>, Pilař, </a:t>
            </a:r>
            <a:r>
              <a:rPr lang="cs-CZ" sz="1000" b="0" dirty="0" err="1" smtClean="0">
                <a:latin typeface="Arial" panose="020B0604020202020204" pitchFamily="34" charset="0"/>
                <a:cs typeface="Arial" panose="020B0604020202020204" pitchFamily="34" charset="0"/>
              </a:rPr>
              <a:t>Malecha</a:t>
            </a:r>
            <a:r>
              <a:rPr lang="cs-CZ" sz="1000" b="0" dirty="0" smtClean="0">
                <a:latin typeface="Arial" panose="020B0604020202020204" pitchFamily="34" charset="0"/>
                <a:cs typeface="Arial" panose="020B0604020202020204" pitchFamily="34" charset="0"/>
              </a:rPr>
              <a:t> Nedvěd, </a:t>
            </a:r>
            <a:r>
              <a:rPr lang="cs-CZ" sz="1000" b="0" dirty="0" err="1" smtClean="0">
                <a:latin typeface="Arial" panose="020B0604020202020204" pitchFamily="34" charset="0"/>
                <a:cs typeface="Arial" panose="020B0604020202020204" pitchFamily="34" charset="0"/>
              </a:rPr>
              <a:t>Slapnička</a:t>
            </a:r>
            <a:r>
              <a:rPr lang="cs-CZ" sz="1000" b="0" dirty="0" smtClean="0">
                <a:latin typeface="Arial" panose="020B0604020202020204" pitchFamily="34" charset="0"/>
                <a:cs typeface="Arial" panose="020B0604020202020204" pitchFamily="34" charset="0"/>
              </a:rPr>
              <a:t>, </a:t>
            </a:r>
            <a:r>
              <a:rPr lang="cs-CZ" sz="1000" b="0" dirty="0" err="1" smtClean="0">
                <a:latin typeface="Arial" panose="020B0604020202020204" pitchFamily="34" charset="0"/>
                <a:cs typeface="Arial" panose="020B0604020202020204" pitchFamily="34" charset="0"/>
              </a:rPr>
              <a:t>Schleiss</a:t>
            </a:r>
            <a:r>
              <a:rPr lang="cs-CZ" sz="1000" b="0" dirty="0" smtClean="0">
                <a:latin typeface="Arial" panose="020B0604020202020204" pitchFamily="34" charset="0"/>
                <a:cs typeface="Arial" panose="020B0604020202020204" pitchFamily="34" charset="0"/>
              </a:rPr>
              <a:t>, Jakub Novák, </a:t>
            </a:r>
          </a:p>
          <a:p>
            <a:pPr>
              <a:spcAft>
                <a:spcPts val="0"/>
              </a:spcAft>
            </a:pPr>
            <a:r>
              <a:rPr lang="cs-CZ" sz="1000" b="0" dirty="0">
                <a:latin typeface="Arial" panose="020B0604020202020204" pitchFamily="34" charset="0"/>
                <a:cs typeface="Arial" panose="020B0604020202020204" pitchFamily="34" charset="0"/>
              </a:rPr>
              <a:t> </a:t>
            </a:r>
            <a:r>
              <a:rPr lang="cs-CZ" sz="1000" b="0" dirty="0" smtClean="0">
                <a:latin typeface="Arial" panose="020B0604020202020204" pitchFamily="34" charset="0"/>
                <a:cs typeface="Arial" panose="020B0604020202020204" pitchFamily="34" charset="0"/>
              </a:rPr>
              <a:t>                </a:t>
            </a:r>
            <a:r>
              <a:rPr lang="cs-CZ" sz="1000" b="0" dirty="0" err="1" smtClean="0">
                <a:latin typeface="Arial" panose="020B0604020202020204" pitchFamily="34" charset="0"/>
                <a:cs typeface="Arial" panose="020B0604020202020204" pitchFamily="34" charset="0"/>
              </a:rPr>
              <a:t>Miga</a:t>
            </a:r>
            <a:r>
              <a:rPr lang="cs-CZ" sz="1000" b="0" dirty="0" smtClean="0">
                <a:latin typeface="Arial" panose="020B0604020202020204" pitchFamily="34" charset="0"/>
                <a:cs typeface="Arial" panose="020B0604020202020204" pitchFamily="34" charset="0"/>
              </a:rPr>
              <a:t>, </a:t>
            </a:r>
            <a:r>
              <a:rPr lang="cs-CZ" sz="1000" b="0" dirty="0" err="1" smtClean="0">
                <a:latin typeface="Arial" panose="020B0604020202020204" pitchFamily="34" charset="0"/>
                <a:cs typeface="Arial" panose="020B0604020202020204" pitchFamily="34" charset="0"/>
              </a:rPr>
              <a:t>Drtill</a:t>
            </a:r>
            <a:endParaRPr lang="cs-CZ" sz="1000" b="0" dirty="0" smtClean="0">
              <a:latin typeface="Arial" panose="020B0604020202020204" pitchFamily="34" charset="0"/>
              <a:cs typeface="Arial" panose="020B0604020202020204" pitchFamily="34" charset="0"/>
            </a:endParaRPr>
          </a:p>
          <a:p>
            <a:pPr>
              <a:spcAft>
                <a:spcPts val="0"/>
              </a:spcAft>
            </a:pPr>
            <a:r>
              <a:rPr lang="cs-CZ" sz="1000" b="0" dirty="0">
                <a:latin typeface="Arial" panose="020B0604020202020204" pitchFamily="34" charset="0"/>
                <a:cs typeface="Arial" panose="020B0604020202020204" pitchFamily="34" charset="0"/>
              </a:rPr>
              <a:t> </a:t>
            </a:r>
            <a:r>
              <a:rPr lang="cs-CZ" sz="1000" b="0" dirty="0" smtClean="0">
                <a:latin typeface="Arial" panose="020B0604020202020204" pitchFamily="34" charset="0"/>
                <a:cs typeface="Arial" panose="020B0604020202020204" pitchFamily="34" charset="0"/>
              </a:rPr>
              <a:t>T</a:t>
            </a:r>
            <a:r>
              <a:rPr lang="cs-CZ" sz="1000" b="0" u="sng" dirty="0" smtClean="0">
                <a:latin typeface="Arial" panose="020B0604020202020204" pitchFamily="34" charset="0"/>
                <a:cs typeface="Arial" panose="020B0604020202020204" pitchFamily="34" charset="0"/>
              </a:rPr>
              <a:t>renér:</a:t>
            </a:r>
            <a:r>
              <a:rPr lang="cs-CZ" sz="1000" b="0" dirty="0" smtClean="0">
                <a:latin typeface="Arial" panose="020B0604020202020204" pitchFamily="34" charset="0"/>
                <a:cs typeface="Arial" panose="020B0604020202020204" pitchFamily="34" charset="0"/>
              </a:rPr>
              <a:t> </a:t>
            </a:r>
            <a:r>
              <a:rPr lang="cs-CZ" sz="1000" b="0" dirty="0" err="1" smtClean="0">
                <a:latin typeface="Arial" panose="020B0604020202020204" pitchFamily="34" charset="0"/>
                <a:cs typeface="Arial" panose="020B0604020202020204" pitchFamily="34" charset="0"/>
              </a:rPr>
              <a:t>Z.Németh</a:t>
            </a:r>
            <a:r>
              <a:rPr lang="cs-CZ" sz="1000" b="0" dirty="0" smtClean="0">
                <a:latin typeface="Arial" panose="020B0604020202020204" pitchFamily="34" charset="0"/>
                <a:cs typeface="Arial" panose="020B0604020202020204" pitchFamily="34" charset="0"/>
              </a:rPr>
              <a:t> Vedoucí: </a:t>
            </a:r>
            <a:r>
              <a:rPr lang="cs-CZ" sz="1000" b="0" dirty="0" err="1" smtClean="0">
                <a:latin typeface="Arial" panose="020B0604020202020204" pitchFamily="34" charset="0"/>
                <a:cs typeface="Arial" panose="020B0604020202020204" pitchFamily="34" charset="0"/>
              </a:rPr>
              <a:t>R.HrdličkaM.Hromy</a:t>
            </a:r>
            <a:endParaRPr lang="cs-CZ" sz="1000" b="0" dirty="0" smtClean="0">
              <a:latin typeface="Arial" panose="020B0604020202020204" pitchFamily="34" charset="0"/>
              <a:cs typeface="Arial" panose="020B0604020202020204" pitchFamily="34" charset="0"/>
            </a:endParaRPr>
          </a:p>
          <a:p>
            <a:pPr>
              <a:spcAft>
                <a:spcPts val="0"/>
              </a:spcAft>
            </a:pPr>
            <a:r>
              <a:rPr lang="cs-CZ" sz="1000" b="0" u="sng" dirty="0" smtClean="0">
                <a:latin typeface="Arial" panose="020B0604020202020204" pitchFamily="34" charset="0"/>
                <a:cs typeface="Arial" panose="020B0604020202020204" pitchFamily="34" charset="0"/>
              </a:rPr>
              <a:t>Rozhodčí</a:t>
            </a:r>
            <a:r>
              <a:rPr lang="cs-CZ" sz="1000" b="0" dirty="0" smtClean="0">
                <a:latin typeface="Arial" panose="020B0604020202020204" pitchFamily="34" charset="0"/>
                <a:cs typeface="Arial" panose="020B0604020202020204" pitchFamily="34" charset="0"/>
              </a:rPr>
              <a:t>: </a:t>
            </a:r>
            <a:r>
              <a:rPr lang="cs-CZ" sz="1000" b="0" dirty="0" err="1" smtClean="0">
                <a:latin typeface="Arial" panose="020B0604020202020204" pitchFamily="34" charset="0"/>
                <a:cs typeface="Arial" panose="020B0604020202020204" pitchFamily="34" charset="0"/>
              </a:rPr>
              <a:t>V.Dvorský-D.Németh</a:t>
            </a:r>
            <a:r>
              <a:rPr lang="cs-CZ" sz="1000" b="0" dirty="0" smtClean="0">
                <a:latin typeface="Arial" panose="020B0604020202020204" pitchFamily="34" charset="0"/>
                <a:cs typeface="Arial" panose="020B0604020202020204" pitchFamily="34" charset="0"/>
              </a:rPr>
              <a:t>(laik), </a:t>
            </a:r>
            <a:r>
              <a:rPr lang="cs-CZ" sz="1000" b="0" dirty="0" err="1" smtClean="0">
                <a:latin typeface="Arial" panose="020B0604020202020204" pitchFamily="34" charset="0"/>
                <a:cs typeface="Arial" panose="020B0604020202020204" pitchFamily="34" charset="0"/>
              </a:rPr>
              <a:t>M.Nácar</a:t>
            </a:r>
            <a:r>
              <a:rPr lang="cs-CZ" sz="1000" b="0" dirty="0" smtClean="0">
                <a:latin typeface="Arial" panose="020B0604020202020204" pitchFamily="34" charset="0"/>
                <a:cs typeface="Arial" panose="020B0604020202020204" pitchFamily="34" charset="0"/>
              </a:rPr>
              <a:t>(laik)</a:t>
            </a:r>
            <a:endParaRPr lang="cs-CZ" sz="1100" b="0" dirty="0" smtClean="0">
              <a:latin typeface="Arial" panose="020B0604020202020204" pitchFamily="34" charset="0"/>
              <a:cs typeface="Arial" panose="020B0604020202020204" pitchFamily="34" charset="0"/>
            </a:endParaRPr>
          </a:p>
        </p:txBody>
      </p:sp>
      <p:sp>
        <p:nvSpPr>
          <p:cNvPr id="2" name="TextovéPole 1"/>
          <p:cNvSpPr txBox="1"/>
          <p:nvPr/>
        </p:nvSpPr>
        <p:spPr>
          <a:xfrm>
            <a:off x="5472584" y="163116"/>
            <a:ext cx="4608512" cy="1384995"/>
          </a:xfrm>
          <a:prstGeom prst="rect">
            <a:avLst/>
          </a:prstGeom>
          <a:solidFill>
            <a:srgbClr val="99FFCC"/>
          </a:solidFill>
          <a:ln>
            <a:solidFill>
              <a:srgbClr val="F69E82"/>
            </a:solidFill>
          </a:ln>
          <a:effectLst>
            <a:glow rad="127000">
              <a:srgbClr val="FFCC00"/>
            </a:glow>
            <a:softEdge rad="228600"/>
          </a:effectLst>
        </p:spPr>
        <p:txBody>
          <a:bodyPr wrap="square" rtlCol="0">
            <a:spAutoFit/>
          </a:bodyPr>
          <a:lstStyle/>
          <a:p>
            <a:pPr algn="ctr"/>
            <a:r>
              <a:rPr lang="cs-CZ" sz="2800" dirty="0" smtClean="0">
                <a:solidFill>
                  <a:srgbClr val="0033CC"/>
                </a:solidFill>
                <a:effectLst>
                  <a:outerShdw blurRad="38100" dist="38100" dir="2700000" algn="tl">
                    <a:srgbClr val="000000">
                      <a:alpha val="43137"/>
                    </a:srgbClr>
                  </a:outerShdw>
                </a:effectLst>
                <a:latin typeface="Colonna MT" panose="04020805060202030203" pitchFamily="82" charset="0"/>
              </a:rPr>
              <a:t>Dvě minuty před koncem se starší žáci dopracovali k desítce  </a:t>
            </a:r>
          </a:p>
        </p:txBody>
      </p:sp>
      <p:pic>
        <p:nvPicPr>
          <p:cNvPr id="3" name="Obrázek 2"/>
          <p:cNvPicPr>
            <a:picLocks noChangeAspect="1"/>
          </p:cNvPicPr>
          <p:nvPr/>
        </p:nvPicPr>
        <p:blipFill>
          <a:blip r:embed="rId3"/>
          <a:stretch>
            <a:fillRect/>
          </a:stretch>
        </p:blipFill>
        <p:spPr>
          <a:xfrm>
            <a:off x="432024" y="1243236"/>
            <a:ext cx="3821455" cy="2628000"/>
          </a:xfrm>
          <a:prstGeom prst="rect">
            <a:avLst/>
          </a:prstGeom>
          <a:ln w="41275" cmpd="sng">
            <a:solidFill>
              <a:schemeClr val="accent6">
                <a:lumMod val="50000"/>
              </a:schemeClr>
            </a:solidFill>
          </a:ln>
        </p:spPr>
      </p:pic>
      <p:pic>
        <p:nvPicPr>
          <p:cNvPr id="4" name="Obrázek 3"/>
          <p:cNvPicPr>
            <a:picLocks noChangeAspect="1"/>
          </p:cNvPicPr>
          <p:nvPr/>
        </p:nvPicPr>
        <p:blipFill>
          <a:blip r:embed="rId4"/>
          <a:stretch>
            <a:fillRect/>
          </a:stretch>
        </p:blipFill>
        <p:spPr>
          <a:xfrm>
            <a:off x="432024" y="4051548"/>
            <a:ext cx="3760142" cy="2772000"/>
          </a:xfrm>
          <a:prstGeom prst="rect">
            <a:avLst/>
          </a:prstGeom>
          <a:ln w="53975">
            <a:solidFill>
              <a:schemeClr val="accent6">
                <a:lumMod val="50000"/>
              </a:schemeClr>
            </a:solidFill>
          </a:ln>
        </p:spPr>
      </p:pic>
      <p:sp>
        <p:nvSpPr>
          <p:cNvPr id="5" name="Obdélník 4"/>
          <p:cNvSpPr/>
          <p:nvPr/>
        </p:nvSpPr>
        <p:spPr>
          <a:xfrm>
            <a:off x="360016" y="91108"/>
            <a:ext cx="4143634" cy="400110"/>
          </a:xfrm>
          <a:prstGeom prst="rect">
            <a:avLst/>
          </a:prstGeom>
          <a:solidFill>
            <a:srgbClr val="CAFECC"/>
          </a:solidFill>
          <a:effectLst>
            <a:glow rad="127000">
              <a:schemeClr val="accent1">
                <a:lumMod val="40000"/>
                <a:lumOff val="60000"/>
              </a:schemeClr>
            </a:glow>
            <a:softEdge rad="127000"/>
          </a:effectLst>
        </p:spPr>
        <p:txBody>
          <a:bodyPr wrap="none" lIns="91440" tIns="45720" rIns="91440" bIns="45720">
            <a:spAutoFit/>
          </a:bodyPr>
          <a:lstStyle/>
          <a:p>
            <a:pPr algn="ctr"/>
            <a:r>
              <a:rPr lang="cs-CZ" sz="2000" b="1" cap="none" spc="0" dirty="0" smtClean="0">
                <a:ln w="12700">
                  <a:solidFill>
                    <a:schemeClr val="accent3">
                      <a:lumMod val="50000"/>
                    </a:schemeClr>
                  </a:solidFill>
                  <a:prstDash val="solid"/>
                </a:ln>
                <a:solidFill>
                  <a:srgbClr val="FF0000"/>
                </a:solidFill>
                <a:effectLst>
                  <a:innerShdw blurRad="177800">
                    <a:schemeClr val="accent3">
                      <a:lumMod val="50000"/>
                    </a:schemeClr>
                  </a:innerShdw>
                </a:effectLst>
              </a:rPr>
              <a:t>Ústecký deník-Rudolf Hoffmann</a:t>
            </a:r>
            <a:endParaRPr lang="cs-CZ" sz="2000" b="1" cap="none" spc="0" dirty="0">
              <a:ln w="12700">
                <a:solidFill>
                  <a:schemeClr val="accent3">
                    <a:lumMod val="50000"/>
                  </a:schemeClr>
                </a:solidFill>
                <a:prstDash val="solid"/>
              </a:ln>
              <a:solidFill>
                <a:srgbClr val="FF0000"/>
              </a:solidFill>
              <a:effectLst>
                <a:innerShdw blurRad="177800">
                  <a:schemeClr val="accent3">
                    <a:lumMod val="50000"/>
                  </a:schemeClr>
                </a:innerShdw>
              </a:effectLst>
            </a:endParaRPr>
          </a:p>
        </p:txBody>
      </p:sp>
      <p:sp>
        <p:nvSpPr>
          <p:cNvPr id="8" name="TextovéPole 7"/>
          <p:cNvSpPr txBox="1"/>
          <p:nvPr/>
        </p:nvSpPr>
        <p:spPr>
          <a:xfrm>
            <a:off x="432024" y="739180"/>
            <a:ext cx="4104456" cy="369332"/>
          </a:xfrm>
          <a:prstGeom prst="rect">
            <a:avLst/>
          </a:prstGeom>
          <a:solidFill>
            <a:srgbClr val="FFFF00"/>
          </a:solidFill>
        </p:spPr>
        <p:txBody>
          <a:bodyPr wrap="square" rtlCol="0">
            <a:spAutoFit/>
          </a:bodyPr>
          <a:lstStyle/>
          <a:p>
            <a:pPr algn="ctr"/>
            <a:r>
              <a:rPr lang="cs-CZ" sz="1800" u="sng" dirty="0" smtClean="0">
                <a:latin typeface="Bookman Old Style" pitchFamily="18" charset="0"/>
              </a:rPr>
              <a:t>SK </a:t>
            </a:r>
            <a:r>
              <a:rPr lang="cs-CZ" sz="1800" u="sng" dirty="0" err="1" smtClean="0">
                <a:latin typeface="Bookman Old Style" pitchFamily="18" charset="0"/>
              </a:rPr>
              <a:t>Brná</a:t>
            </a:r>
            <a:r>
              <a:rPr lang="cs-CZ" sz="1800" u="sng" dirty="0" smtClean="0">
                <a:latin typeface="Bookman Old Style" pitchFamily="18" charset="0"/>
              </a:rPr>
              <a:t> – SK Štětí 14.10.2017</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 name="Přímá spojovací čára 18" hidden="1"/>
          <p:cNvCxnSpPr/>
          <p:nvPr/>
        </p:nvCxnSpPr>
        <p:spPr bwMode="auto">
          <a:xfrm rot="5400000">
            <a:off x="7221886" y="487363"/>
            <a:ext cx="647700" cy="0"/>
          </a:xfrm>
          <a:prstGeom prst="line">
            <a:avLst/>
          </a:prstGeom>
          <a:noFill/>
          <a:ln w="9525" cap="flat" cmpd="sng" algn="ctr">
            <a:noFill/>
            <a:prstDash val="solid"/>
            <a:round/>
            <a:headEnd type="none" w="med" len="med"/>
            <a:tailEnd type="none" w="med" len="med"/>
          </a:ln>
          <a:effectLst>
            <a:outerShdw dist="45791" dir="2021404" algn="ctr" rotWithShape="0">
              <a:srgbClr val="9999FF"/>
            </a:outerShdw>
          </a:effectLst>
        </p:spPr>
      </p:cxnSp>
      <p:cxnSp>
        <p:nvCxnSpPr>
          <p:cNvPr id="15" name="Přímá spojovací čára 14"/>
          <p:cNvCxnSpPr/>
          <p:nvPr/>
        </p:nvCxnSpPr>
        <p:spPr bwMode="auto">
          <a:xfrm>
            <a:off x="2249560" y="1747292"/>
            <a:ext cx="908897" cy="914400"/>
          </a:xfrm>
          <a:prstGeom prst="line">
            <a:avLst/>
          </a:prstGeom>
          <a:noFill/>
          <a:ln w="9525" cap="flat" cmpd="sng" algn="ctr">
            <a:noFill/>
            <a:prstDash val="solid"/>
            <a:round/>
            <a:headEnd type="none" w="med" len="med"/>
            <a:tailEnd type="none" w="med" len="med"/>
          </a:ln>
          <a:effectLst>
            <a:outerShdw dist="45791" dir="2021404" algn="ctr" rotWithShape="0">
              <a:srgbClr val="9999FF"/>
            </a:outerShdw>
          </a:effectLst>
        </p:spPr>
      </p:cxnSp>
      <p:cxnSp>
        <p:nvCxnSpPr>
          <p:cNvPr id="16" name="Přímá spojovací šipka 15"/>
          <p:cNvCxnSpPr/>
          <p:nvPr/>
        </p:nvCxnSpPr>
        <p:spPr bwMode="auto">
          <a:xfrm>
            <a:off x="1963262" y="6931868"/>
            <a:ext cx="1932515" cy="0"/>
          </a:xfrm>
          <a:prstGeom prst="straightConnector1">
            <a:avLst/>
          </a:prstGeom>
          <a:noFill/>
          <a:ln w="9525" cap="flat" cmpd="sng" algn="ctr">
            <a:noFill/>
            <a:prstDash val="solid"/>
            <a:round/>
            <a:headEnd type="none" w="med" len="med"/>
            <a:tailEnd type="arrow"/>
          </a:ln>
          <a:effectLst>
            <a:outerShdw dist="45791" dir="2021404" algn="ctr" rotWithShape="0">
              <a:srgbClr val="9999FF"/>
            </a:outerShdw>
          </a:effectLst>
        </p:spPr>
      </p:cxnSp>
      <p:sp>
        <p:nvSpPr>
          <p:cNvPr id="18" name="TextovéPole 17"/>
          <p:cNvSpPr txBox="1"/>
          <p:nvPr/>
        </p:nvSpPr>
        <p:spPr>
          <a:xfrm>
            <a:off x="7402933" y="7004456"/>
            <a:ext cx="429448"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15</a:t>
            </a:r>
          </a:p>
        </p:txBody>
      </p:sp>
      <p:sp>
        <p:nvSpPr>
          <p:cNvPr id="14" name="TextovéPole 13"/>
          <p:cNvSpPr txBox="1"/>
          <p:nvPr/>
        </p:nvSpPr>
        <p:spPr>
          <a:xfrm>
            <a:off x="1820113" y="7003876"/>
            <a:ext cx="357872"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30</a:t>
            </a:r>
          </a:p>
        </p:txBody>
      </p:sp>
      <p:pic>
        <p:nvPicPr>
          <p:cNvPr id="36902" name="Picture 52" hidden="1"/>
          <p:cNvPicPr preferRelativeResize="0">
            <a:picLocks noChangeArrowheads="1" noChangeShapeType="1"/>
          </p:cNvPicPr>
          <p:nvPr/>
        </p:nvPicPr>
        <p:blipFill>
          <a:blip r:embed="rId3">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36901" name="Picture 51" hidden="1"/>
          <p:cNvPicPr preferRelativeResize="0">
            <a:picLocks noChangeArrowheads="1" noChangeShapeType="1"/>
          </p:cNvPicPr>
          <p:nvPr/>
        </p:nvPicPr>
        <p:blipFill>
          <a:blip r:embed="rId4">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36900" name="Picture 50" hidden="1"/>
          <p:cNvPicPr preferRelativeResize="0">
            <a:picLocks noChangeArrowheads="1" noChangeShapeType="1"/>
          </p:cNvPicPr>
          <p:nvPr/>
        </p:nvPicPr>
        <p:blipFill>
          <a:blip r:embed="rId5">
            <a:extLst>
              <a:ext uri="{28A0092B-C50C-407E-A947-70E740481C1C}">
                <a14:useLocalDpi xmlns:a14="http://schemas.microsoft.com/office/drawing/2010/main" val="0"/>
              </a:ext>
            </a:extLst>
          </a:blip>
          <a:srcRect/>
          <a:stretch>
            <a:fillRect/>
          </a:stretch>
        </p:blipFill>
        <p:spPr bwMode="auto">
          <a:xfrm>
            <a:off x="852488" y="895350"/>
            <a:ext cx="909637" cy="228600"/>
          </a:xfrm>
          <a:prstGeom prst="rect">
            <a:avLst/>
          </a:prstGeom>
          <a:noFill/>
          <a:ln w="9525">
            <a:miter lim="800000"/>
            <a:headEnd/>
            <a:tailEnd/>
          </a:ln>
        </p:spPr>
      </p:pic>
      <p:pic>
        <p:nvPicPr>
          <p:cNvPr id="36899" name="Picture 49" hidden="1"/>
          <p:cNvPicPr preferRelativeResize="0">
            <a:picLocks noChangeArrowheads="1" noChangeShapeType="1"/>
          </p:cNvPicPr>
          <p:nvPr/>
        </p:nvPicPr>
        <p:blipFill>
          <a:blip r:embed="rId6">
            <a:extLst>
              <a:ext uri="{28A0092B-C50C-407E-A947-70E740481C1C}">
                <a14:useLocalDpi xmlns:a14="http://schemas.microsoft.com/office/drawing/2010/main" val="0"/>
              </a:ext>
            </a:extLst>
          </a:blip>
          <a:srcRect/>
          <a:stretch>
            <a:fillRect/>
          </a:stretch>
        </p:blipFill>
        <p:spPr bwMode="auto">
          <a:xfrm>
            <a:off x="852488" y="895350"/>
            <a:ext cx="909637" cy="228600"/>
          </a:xfrm>
          <a:prstGeom prst="rect">
            <a:avLst/>
          </a:prstGeom>
          <a:noFill/>
          <a:ln w="9525">
            <a:miter lim="800000"/>
            <a:headEnd/>
            <a:tailEnd/>
          </a:ln>
        </p:spPr>
      </p:pic>
      <p:pic>
        <p:nvPicPr>
          <p:cNvPr id="36898" name="Picture 48" hidden="1"/>
          <p:cNvPicPr preferRelativeResize="0">
            <a:picLocks noChangeArrowheads="1" noChangeShapeType="1"/>
          </p:cNvPicPr>
          <p:nvPr/>
        </p:nvPicPr>
        <p:blipFill>
          <a:blip r:embed="rId7">
            <a:extLst>
              <a:ext uri="{28A0092B-C50C-407E-A947-70E740481C1C}">
                <a14:useLocalDpi xmlns:a14="http://schemas.microsoft.com/office/drawing/2010/main" val="0"/>
              </a:ext>
            </a:extLst>
          </a:blip>
          <a:srcRect/>
          <a:stretch>
            <a:fillRect/>
          </a:stretch>
        </p:blipFill>
        <p:spPr bwMode="auto">
          <a:xfrm>
            <a:off x="852488" y="1123950"/>
            <a:ext cx="909637" cy="228600"/>
          </a:xfrm>
          <a:prstGeom prst="rect">
            <a:avLst/>
          </a:prstGeom>
          <a:noFill/>
          <a:ln w="9525">
            <a:miter lim="800000"/>
            <a:headEnd/>
            <a:tailEnd/>
          </a:ln>
        </p:spPr>
      </p:pic>
      <p:pic>
        <p:nvPicPr>
          <p:cNvPr id="36897" name="Picture 47" hidden="1"/>
          <p:cNvPicPr preferRelativeResize="0">
            <a:picLocks noChangeArrowheads="1" noChangeShapeType="1"/>
          </p:cNvPicPr>
          <p:nvPr/>
        </p:nvPicPr>
        <p:blipFill>
          <a:blip r:embed="rId8">
            <a:extLst>
              <a:ext uri="{28A0092B-C50C-407E-A947-70E740481C1C}">
                <a14:useLocalDpi xmlns:a14="http://schemas.microsoft.com/office/drawing/2010/main" val="0"/>
              </a:ext>
            </a:extLst>
          </a:blip>
          <a:srcRect/>
          <a:stretch>
            <a:fillRect/>
          </a:stretch>
        </p:blipFill>
        <p:spPr bwMode="auto">
          <a:xfrm>
            <a:off x="852488" y="1123950"/>
            <a:ext cx="909637" cy="228600"/>
          </a:xfrm>
          <a:prstGeom prst="rect">
            <a:avLst/>
          </a:prstGeom>
          <a:noFill/>
          <a:ln w="9525">
            <a:miter lim="800000"/>
            <a:headEnd/>
            <a:tailEnd/>
          </a:ln>
        </p:spPr>
      </p:pic>
      <p:pic>
        <p:nvPicPr>
          <p:cNvPr id="36896" name="Picture 46" hidden="1"/>
          <p:cNvPicPr preferRelativeResize="0">
            <a:picLocks noChangeArrowheads="1" noChangeShapeType="1"/>
          </p:cNvPicPr>
          <p:nvPr/>
        </p:nvPicPr>
        <p:blipFill>
          <a:blip r:embed="rId9">
            <a:extLst>
              <a:ext uri="{28A0092B-C50C-407E-A947-70E740481C1C}">
                <a14:useLocalDpi xmlns:a14="http://schemas.microsoft.com/office/drawing/2010/main" val="0"/>
              </a:ext>
            </a:extLst>
          </a:blip>
          <a:srcRect/>
          <a:stretch>
            <a:fillRect/>
          </a:stretch>
        </p:blipFill>
        <p:spPr bwMode="auto">
          <a:xfrm>
            <a:off x="852488" y="1352550"/>
            <a:ext cx="909637" cy="228600"/>
          </a:xfrm>
          <a:prstGeom prst="rect">
            <a:avLst/>
          </a:prstGeom>
          <a:noFill/>
          <a:ln w="9525">
            <a:miter lim="800000"/>
            <a:headEnd/>
            <a:tailEnd/>
          </a:ln>
        </p:spPr>
      </p:pic>
      <p:pic>
        <p:nvPicPr>
          <p:cNvPr id="36895" name="Picture 45" hidden="1"/>
          <p:cNvPicPr preferRelativeResize="0">
            <a:picLocks noChangeArrowheads="1" noChangeShapeType="1"/>
          </p:cNvPicPr>
          <p:nvPr/>
        </p:nvPicPr>
        <p:blipFill>
          <a:blip r:embed="rId10">
            <a:extLst>
              <a:ext uri="{28A0092B-C50C-407E-A947-70E740481C1C}">
                <a14:useLocalDpi xmlns:a14="http://schemas.microsoft.com/office/drawing/2010/main" val="0"/>
              </a:ext>
            </a:extLst>
          </a:blip>
          <a:srcRect/>
          <a:stretch>
            <a:fillRect/>
          </a:stretch>
        </p:blipFill>
        <p:spPr bwMode="auto">
          <a:xfrm>
            <a:off x="852488" y="1352550"/>
            <a:ext cx="909637" cy="228600"/>
          </a:xfrm>
          <a:prstGeom prst="rect">
            <a:avLst/>
          </a:prstGeom>
          <a:noFill/>
          <a:ln w="9525">
            <a:miter lim="800000"/>
            <a:headEnd/>
            <a:tailEnd/>
          </a:ln>
        </p:spPr>
      </p:pic>
      <p:pic>
        <p:nvPicPr>
          <p:cNvPr id="36894" name="Picture 44" hidden="1"/>
          <p:cNvPicPr preferRelativeResize="0">
            <a:picLocks noChangeArrowheads="1" noChangeShapeType="1"/>
          </p:cNvPicPr>
          <p:nvPr/>
        </p:nvPicPr>
        <p:blipFill>
          <a:blip r:embed="rId11">
            <a:extLst>
              <a:ext uri="{28A0092B-C50C-407E-A947-70E740481C1C}">
                <a14:useLocalDpi xmlns:a14="http://schemas.microsoft.com/office/drawing/2010/main" val="0"/>
              </a:ext>
            </a:extLst>
          </a:blip>
          <a:srcRect/>
          <a:stretch>
            <a:fillRect/>
          </a:stretch>
        </p:blipFill>
        <p:spPr bwMode="auto">
          <a:xfrm>
            <a:off x="852488" y="1581150"/>
            <a:ext cx="909637" cy="228600"/>
          </a:xfrm>
          <a:prstGeom prst="rect">
            <a:avLst/>
          </a:prstGeom>
          <a:noFill/>
          <a:ln w="9525">
            <a:miter lim="800000"/>
            <a:headEnd/>
            <a:tailEnd/>
          </a:ln>
        </p:spPr>
      </p:pic>
      <p:pic>
        <p:nvPicPr>
          <p:cNvPr id="36893" name="Picture 43" hidden="1"/>
          <p:cNvPicPr preferRelativeResize="0">
            <a:picLocks noChangeArrowheads="1" noChangeShapeType="1"/>
          </p:cNvPicPr>
          <p:nvPr/>
        </p:nvPicPr>
        <p:blipFill>
          <a:blip r:embed="rId12">
            <a:extLst>
              <a:ext uri="{28A0092B-C50C-407E-A947-70E740481C1C}">
                <a14:useLocalDpi xmlns:a14="http://schemas.microsoft.com/office/drawing/2010/main" val="0"/>
              </a:ext>
            </a:extLst>
          </a:blip>
          <a:srcRect/>
          <a:stretch>
            <a:fillRect/>
          </a:stretch>
        </p:blipFill>
        <p:spPr bwMode="auto">
          <a:xfrm>
            <a:off x="852488" y="1581150"/>
            <a:ext cx="909637" cy="228600"/>
          </a:xfrm>
          <a:prstGeom prst="rect">
            <a:avLst/>
          </a:prstGeom>
          <a:noFill/>
          <a:ln w="9525">
            <a:miter lim="800000"/>
            <a:headEnd/>
            <a:tailEnd/>
          </a:ln>
        </p:spPr>
      </p:pic>
      <p:pic>
        <p:nvPicPr>
          <p:cNvPr id="36892" name="Picture 42" hidden="1"/>
          <p:cNvPicPr preferRelativeResize="0">
            <a:picLocks noChangeArrowheads="1" noChangeShapeType="1"/>
          </p:cNvPicPr>
          <p:nvPr/>
        </p:nvPicPr>
        <p:blipFill>
          <a:blip r:embed="rId13">
            <a:extLst>
              <a:ext uri="{28A0092B-C50C-407E-A947-70E740481C1C}">
                <a14:useLocalDpi xmlns:a14="http://schemas.microsoft.com/office/drawing/2010/main" val="0"/>
              </a:ext>
            </a:extLst>
          </a:blip>
          <a:srcRect/>
          <a:stretch>
            <a:fillRect/>
          </a:stretch>
        </p:blipFill>
        <p:spPr bwMode="auto">
          <a:xfrm>
            <a:off x="852488" y="1809750"/>
            <a:ext cx="909637" cy="228600"/>
          </a:xfrm>
          <a:prstGeom prst="rect">
            <a:avLst/>
          </a:prstGeom>
          <a:noFill/>
          <a:ln w="9525">
            <a:miter lim="800000"/>
            <a:headEnd/>
            <a:tailEnd/>
          </a:ln>
        </p:spPr>
      </p:pic>
      <p:pic>
        <p:nvPicPr>
          <p:cNvPr id="36891" name="Picture 41" hidden="1"/>
          <p:cNvPicPr preferRelativeResize="0">
            <a:picLocks noChangeArrowheads="1" noChangeShapeType="1"/>
          </p:cNvPicPr>
          <p:nvPr/>
        </p:nvPicPr>
        <p:blipFill>
          <a:blip r:embed="rId14">
            <a:extLst>
              <a:ext uri="{28A0092B-C50C-407E-A947-70E740481C1C}">
                <a14:useLocalDpi xmlns:a14="http://schemas.microsoft.com/office/drawing/2010/main" val="0"/>
              </a:ext>
            </a:extLst>
          </a:blip>
          <a:srcRect/>
          <a:stretch>
            <a:fillRect/>
          </a:stretch>
        </p:blipFill>
        <p:spPr bwMode="auto">
          <a:xfrm>
            <a:off x="852488" y="1809750"/>
            <a:ext cx="909637" cy="228600"/>
          </a:xfrm>
          <a:prstGeom prst="rect">
            <a:avLst/>
          </a:prstGeom>
          <a:noFill/>
          <a:ln w="9525">
            <a:miter lim="800000"/>
            <a:headEnd/>
            <a:tailEnd/>
          </a:ln>
        </p:spPr>
      </p:pic>
      <p:pic>
        <p:nvPicPr>
          <p:cNvPr id="36890" name="Picture 40" hidden="1"/>
          <p:cNvPicPr preferRelativeResize="0">
            <a:picLocks noChangeArrowheads="1" noChangeShapeType="1"/>
          </p:cNvPicPr>
          <p:nvPr/>
        </p:nvPicPr>
        <p:blipFill>
          <a:blip r:embed="rId15">
            <a:extLst>
              <a:ext uri="{28A0092B-C50C-407E-A947-70E740481C1C}">
                <a14:useLocalDpi xmlns:a14="http://schemas.microsoft.com/office/drawing/2010/main" val="0"/>
              </a:ext>
            </a:extLst>
          </a:blip>
          <a:srcRect/>
          <a:stretch>
            <a:fillRect/>
          </a:stretch>
        </p:blipFill>
        <p:spPr bwMode="auto">
          <a:xfrm>
            <a:off x="852488" y="2038350"/>
            <a:ext cx="909637" cy="228600"/>
          </a:xfrm>
          <a:prstGeom prst="rect">
            <a:avLst/>
          </a:prstGeom>
          <a:noFill/>
          <a:ln w="9525">
            <a:miter lim="800000"/>
            <a:headEnd/>
            <a:tailEnd/>
          </a:ln>
        </p:spPr>
      </p:pic>
      <p:pic>
        <p:nvPicPr>
          <p:cNvPr id="36889" name="Picture 39" hidden="1"/>
          <p:cNvPicPr preferRelativeResize="0">
            <a:picLocks noChangeArrowheads="1" noChangeShapeType="1"/>
          </p:cNvPicPr>
          <p:nvPr/>
        </p:nvPicPr>
        <p:blipFill>
          <a:blip r:embed="rId16">
            <a:extLst>
              <a:ext uri="{28A0092B-C50C-407E-A947-70E740481C1C}">
                <a14:useLocalDpi xmlns:a14="http://schemas.microsoft.com/office/drawing/2010/main" val="0"/>
              </a:ext>
            </a:extLst>
          </a:blip>
          <a:srcRect/>
          <a:stretch>
            <a:fillRect/>
          </a:stretch>
        </p:blipFill>
        <p:spPr bwMode="auto">
          <a:xfrm>
            <a:off x="852488" y="2038350"/>
            <a:ext cx="909637" cy="228600"/>
          </a:xfrm>
          <a:prstGeom prst="rect">
            <a:avLst/>
          </a:prstGeom>
          <a:noFill/>
          <a:ln w="9525">
            <a:miter lim="800000"/>
            <a:headEnd/>
            <a:tailEnd/>
          </a:ln>
        </p:spPr>
      </p:pic>
      <p:pic>
        <p:nvPicPr>
          <p:cNvPr id="36888" name="Picture 38" hidden="1"/>
          <p:cNvPicPr preferRelativeResize="0">
            <a:picLocks noChangeArrowheads="1" noChangeShapeType="1"/>
          </p:cNvPicPr>
          <p:nvPr/>
        </p:nvPicPr>
        <p:blipFill>
          <a:blip r:embed="rId17">
            <a:extLst>
              <a:ext uri="{28A0092B-C50C-407E-A947-70E740481C1C}">
                <a14:useLocalDpi xmlns:a14="http://schemas.microsoft.com/office/drawing/2010/main" val="0"/>
              </a:ext>
            </a:extLst>
          </a:blip>
          <a:srcRect/>
          <a:stretch>
            <a:fillRect/>
          </a:stretch>
        </p:blipFill>
        <p:spPr bwMode="auto">
          <a:xfrm>
            <a:off x="852488" y="2266950"/>
            <a:ext cx="909637" cy="228600"/>
          </a:xfrm>
          <a:prstGeom prst="rect">
            <a:avLst/>
          </a:prstGeom>
          <a:noFill/>
          <a:ln w="9525">
            <a:miter lim="800000"/>
            <a:headEnd/>
            <a:tailEnd/>
          </a:ln>
        </p:spPr>
      </p:pic>
      <p:pic>
        <p:nvPicPr>
          <p:cNvPr id="36887" name="Picture 37" hidden="1"/>
          <p:cNvPicPr preferRelativeResize="0">
            <a:picLocks noChangeArrowheads="1" noChangeShapeType="1"/>
          </p:cNvPicPr>
          <p:nvPr/>
        </p:nvPicPr>
        <p:blipFill>
          <a:blip r:embed="rId18">
            <a:extLst>
              <a:ext uri="{28A0092B-C50C-407E-A947-70E740481C1C}">
                <a14:useLocalDpi xmlns:a14="http://schemas.microsoft.com/office/drawing/2010/main" val="0"/>
              </a:ext>
            </a:extLst>
          </a:blip>
          <a:srcRect/>
          <a:stretch>
            <a:fillRect/>
          </a:stretch>
        </p:blipFill>
        <p:spPr bwMode="auto">
          <a:xfrm>
            <a:off x="852488" y="2266950"/>
            <a:ext cx="909637" cy="228600"/>
          </a:xfrm>
          <a:prstGeom prst="rect">
            <a:avLst/>
          </a:prstGeom>
          <a:noFill/>
          <a:ln w="9525">
            <a:miter lim="800000"/>
            <a:headEnd/>
            <a:tailEnd/>
          </a:ln>
        </p:spPr>
      </p:pic>
      <p:pic>
        <p:nvPicPr>
          <p:cNvPr id="36886" name="Picture 36" hidden="1"/>
          <p:cNvPicPr preferRelativeResize="0">
            <a:picLocks noChangeArrowheads="1" noChangeShapeType="1"/>
          </p:cNvPicPr>
          <p:nvPr/>
        </p:nvPicPr>
        <p:blipFill>
          <a:blip r:embed="rId19">
            <a:extLst>
              <a:ext uri="{28A0092B-C50C-407E-A947-70E740481C1C}">
                <a14:useLocalDpi xmlns:a14="http://schemas.microsoft.com/office/drawing/2010/main" val="0"/>
              </a:ext>
            </a:extLst>
          </a:blip>
          <a:srcRect/>
          <a:stretch>
            <a:fillRect/>
          </a:stretch>
        </p:blipFill>
        <p:spPr bwMode="auto">
          <a:xfrm>
            <a:off x="852488" y="2495550"/>
            <a:ext cx="909637" cy="228600"/>
          </a:xfrm>
          <a:prstGeom prst="rect">
            <a:avLst/>
          </a:prstGeom>
          <a:noFill/>
          <a:ln w="9525">
            <a:miter lim="800000"/>
            <a:headEnd/>
            <a:tailEnd/>
          </a:ln>
        </p:spPr>
      </p:pic>
      <p:pic>
        <p:nvPicPr>
          <p:cNvPr id="36885" name="Picture 35" hidden="1"/>
          <p:cNvPicPr preferRelativeResize="0">
            <a:picLocks noChangeArrowheads="1" noChangeShapeType="1"/>
          </p:cNvPicPr>
          <p:nvPr/>
        </p:nvPicPr>
        <p:blipFill>
          <a:blip r:embed="rId20">
            <a:extLst>
              <a:ext uri="{28A0092B-C50C-407E-A947-70E740481C1C}">
                <a14:useLocalDpi xmlns:a14="http://schemas.microsoft.com/office/drawing/2010/main" val="0"/>
              </a:ext>
            </a:extLst>
          </a:blip>
          <a:srcRect/>
          <a:stretch>
            <a:fillRect/>
          </a:stretch>
        </p:blipFill>
        <p:spPr bwMode="auto">
          <a:xfrm>
            <a:off x="852488" y="2495550"/>
            <a:ext cx="909637" cy="228600"/>
          </a:xfrm>
          <a:prstGeom prst="rect">
            <a:avLst/>
          </a:prstGeom>
          <a:noFill/>
          <a:ln w="9525">
            <a:miter lim="800000"/>
            <a:headEnd/>
            <a:tailEnd/>
          </a:ln>
        </p:spPr>
      </p:pic>
      <p:pic>
        <p:nvPicPr>
          <p:cNvPr id="36884" name="Picture 34" hidden="1"/>
          <p:cNvPicPr preferRelativeResize="0">
            <a:picLocks noChangeArrowheads="1" noChangeShapeType="1"/>
          </p:cNvPicPr>
          <p:nvPr/>
        </p:nvPicPr>
        <p:blipFill>
          <a:blip r:embed="rId21">
            <a:extLst>
              <a:ext uri="{28A0092B-C50C-407E-A947-70E740481C1C}">
                <a14:useLocalDpi xmlns:a14="http://schemas.microsoft.com/office/drawing/2010/main" val="0"/>
              </a:ext>
            </a:extLst>
          </a:blip>
          <a:srcRect/>
          <a:stretch>
            <a:fillRect/>
          </a:stretch>
        </p:blipFill>
        <p:spPr bwMode="auto">
          <a:xfrm>
            <a:off x="852488" y="2724150"/>
            <a:ext cx="909637" cy="228600"/>
          </a:xfrm>
          <a:prstGeom prst="rect">
            <a:avLst/>
          </a:prstGeom>
          <a:noFill/>
          <a:ln w="9525">
            <a:miter lim="800000"/>
            <a:headEnd/>
            <a:tailEnd/>
          </a:ln>
        </p:spPr>
      </p:pic>
      <p:pic>
        <p:nvPicPr>
          <p:cNvPr id="36883" name="Picture 33" hidden="1"/>
          <p:cNvPicPr preferRelativeResize="0">
            <a:picLocks noChangeArrowheads="1" noChangeShapeType="1"/>
          </p:cNvPicPr>
          <p:nvPr/>
        </p:nvPicPr>
        <p:blipFill>
          <a:blip r:embed="rId22">
            <a:extLst>
              <a:ext uri="{28A0092B-C50C-407E-A947-70E740481C1C}">
                <a14:useLocalDpi xmlns:a14="http://schemas.microsoft.com/office/drawing/2010/main" val="0"/>
              </a:ext>
            </a:extLst>
          </a:blip>
          <a:srcRect/>
          <a:stretch>
            <a:fillRect/>
          </a:stretch>
        </p:blipFill>
        <p:spPr bwMode="auto">
          <a:xfrm>
            <a:off x="852488" y="2724150"/>
            <a:ext cx="909637" cy="228600"/>
          </a:xfrm>
          <a:prstGeom prst="rect">
            <a:avLst/>
          </a:prstGeom>
          <a:noFill/>
          <a:ln w="9525">
            <a:miter lim="800000"/>
            <a:headEnd/>
            <a:tailEnd/>
          </a:ln>
        </p:spPr>
      </p:pic>
      <p:pic>
        <p:nvPicPr>
          <p:cNvPr id="36882" name="Picture 32" hidden="1"/>
          <p:cNvPicPr preferRelativeResize="0">
            <a:picLocks noChangeArrowheads="1" noChangeShapeType="1"/>
          </p:cNvPicPr>
          <p:nvPr/>
        </p:nvPicPr>
        <p:blipFill>
          <a:blip r:embed="rId23">
            <a:extLst>
              <a:ext uri="{28A0092B-C50C-407E-A947-70E740481C1C}">
                <a14:useLocalDpi xmlns:a14="http://schemas.microsoft.com/office/drawing/2010/main" val="0"/>
              </a:ext>
            </a:extLst>
          </a:blip>
          <a:srcRect/>
          <a:stretch>
            <a:fillRect/>
          </a:stretch>
        </p:blipFill>
        <p:spPr bwMode="auto">
          <a:xfrm>
            <a:off x="852488" y="2952750"/>
            <a:ext cx="909637" cy="230188"/>
          </a:xfrm>
          <a:prstGeom prst="rect">
            <a:avLst/>
          </a:prstGeom>
          <a:noFill/>
          <a:ln w="9525">
            <a:miter lim="800000"/>
            <a:headEnd/>
            <a:tailEnd/>
          </a:ln>
        </p:spPr>
      </p:pic>
      <p:pic>
        <p:nvPicPr>
          <p:cNvPr id="36881" name="Picture 31" hidden="1"/>
          <p:cNvPicPr preferRelativeResize="0">
            <a:picLocks noChangeArrowheads="1" noChangeShapeType="1"/>
          </p:cNvPicPr>
          <p:nvPr/>
        </p:nvPicPr>
        <p:blipFill>
          <a:blip r:embed="rId24">
            <a:extLst>
              <a:ext uri="{28A0092B-C50C-407E-A947-70E740481C1C}">
                <a14:useLocalDpi xmlns:a14="http://schemas.microsoft.com/office/drawing/2010/main" val="0"/>
              </a:ext>
            </a:extLst>
          </a:blip>
          <a:srcRect/>
          <a:stretch>
            <a:fillRect/>
          </a:stretch>
        </p:blipFill>
        <p:spPr bwMode="auto">
          <a:xfrm>
            <a:off x="852488" y="2952750"/>
            <a:ext cx="909637" cy="230188"/>
          </a:xfrm>
          <a:prstGeom prst="rect">
            <a:avLst/>
          </a:prstGeom>
          <a:noFill/>
          <a:ln w="9525">
            <a:miter lim="800000"/>
            <a:headEnd/>
            <a:tailEnd/>
          </a:ln>
        </p:spPr>
      </p:pic>
      <p:pic>
        <p:nvPicPr>
          <p:cNvPr id="36880" name="Picture 30" hidden="1"/>
          <p:cNvPicPr preferRelativeResize="0">
            <a:picLocks noChangeArrowheads="1" noChangeShapeType="1"/>
          </p:cNvPicPr>
          <p:nvPr/>
        </p:nvPicPr>
        <p:blipFill>
          <a:blip r:embed="rId25">
            <a:extLst>
              <a:ext uri="{28A0092B-C50C-407E-A947-70E740481C1C}">
                <a14:useLocalDpi xmlns:a14="http://schemas.microsoft.com/office/drawing/2010/main" val="0"/>
              </a:ext>
            </a:extLst>
          </a:blip>
          <a:srcRect/>
          <a:stretch>
            <a:fillRect/>
          </a:stretch>
        </p:blipFill>
        <p:spPr bwMode="auto">
          <a:xfrm>
            <a:off x="852488" y="3182938"/>
            <a:ext cx="909637" cy="227012"/>
          </a:xfrm>
          <a:prstGeom prst="rect">
            <a:avLst/>
          </a:prstGeom>
          <a:noFill/>
          <a:ln w="9525">
            <a:miter lim="800000"/>
            <a:headEnd/>
            <a:tailEnd/>
          </a:ln>
        </p:spPr>
      </p:pic>
      <p:pic>
        <p:nvPicPr>
          <p:cNvPr id="36879" name="Picture 29" hidden="1"/>
          <p:cNvPicPr preferRelativeResize="0">
            <a:picLocks noChangeArrowheads="1" noChangeShapeType="1"/>
          </p:cNvPicPr>
          <p:nvPr/>
        </p:nvPicPr>
        <p:blipFill>
          <a:blip r:embed="rId26">
            <a:extLst>
              <a:ext uri="{28A0092B-C50C-407E-A947-70E740481C1C}">
                <a14:useLocalDpi xmlns:a14="http://schemas.microsoft.com/office/drawing/2010/main" val="0"/>
              </a:ext>
            </a:extLst>
          </a:blip>
          <a:srcRect/>
          <a:stretch>
            <a:fillRect/>
          </a:stretch>
        </p:blipFill>
        <p:spPr bwMode="auto">
          <a:xfrm>
            <a:off x="852488" y="3182938"/>
            <a:ext cx="909637" cy="227012"/>
          </a:xfrm>
          <a:prstGeom prst="rect">
            <a:avLst/>
          </a:prstGeom>
          <a:noFill/>
          <a:ln w="9525">
            <a:miter lim="800000"/>
            <a:headEnd/>
            <a:tailEnd/>
          </a:ln>
        </p:spPr>
      </p:pic>
      <p:pic>
        <p:nvPicPr>
          <p:cNvPr id="36878" name="Picture 28" hidden="1"/>
          <p:cNvPicPr preferRelativeResize="0">
            <a:picLocks noChangeArrowheads="1" noChangeShapeType="1"/>
          </p:cNvPicPr>
          <p:nvPr/>
        </p:nvPicPr>
        <p:blipFill>
          <a:blip r:embed="rId27">
            <a:extLst>
              <a:ext uri="{28A0092B-C50C-407E-A947-70E740481C1C}">
                <a14:useLocalDpi xmlns:a14="http://schemas.microsoft.com/office/drawing/2010/main" val="0"/>
              </a:ext>
            </a:extLst>
          </a:blip>
          <a:srcRect/>
          <a:stretch>
            <a:fillRect/>
          </a:stretch>
        </p:blipFill>
        <p:spPr bwMode="auto">
          <a:xfrm>
            <a:off x="852488" y="3409950"/>
            <a:ext cx="909637" cy="228600"/>
          </a:xfrm>
          <a:prstGeom prst="rect">
            <a:avLst/>
          </a:prstGeom>
          <a:noFill/>
          <a:ln w="9525">
            <a:miter lim="800000"/>
            <a:headEnd/>
            <a:tailEnd/>
          </a:ln>
        </p:spPr>
      </p:pic>
      <p:pic>
        <p:nvPicPr>
          <p:cNvPr id="36877" name="Picture 27" hidden="1"/>
          <p:cNvPicPr preferRelativeResize="0">
            <a:picLocks noChangeArrowheads="1" noChangeShapeType="1"/>
          </p:cNvPicPr>
          <p:nvPr/>
        </p:nvPicPr>
        <p:blipFill>
          <a:blip r:embed="rId28">
            <a:extLst>
              <a:ext uri="{28A0092B-C50C-407E-A947-70E740481C1C}">
                <a14:useLocalDpi xmlns:a14="http://schemas.microsoft.com/office/drawing/2010/main" val="0"/>
              </a:ext>
            </a:extLst>
          </a:blip>
          <a:srcRect/>
          <a:stretch>
            <a:fillRect/>
          </a:stretch>
        </p:blipFill>
        <p:spPr bwMode="auto">
          <a:xfrm>
            <a:off x="852488" y="3409950"/>
            <a:ext cx="909637" cy="228600"/>
          </a:xfrm>
          <a:prstGeom prst="rect">
            <a:avLst/>
          </a:prstGeom>
          <a:noFill/>
          <a:ln w="9525">
            <a:miter lim="800000"/>
            <a:headEnd/>
            <a:tailEnd/>
          </a:ln>
        </p:spPr>
      </p:pic>
      <p:pic>
        <p:nvPicPr>
          <p:cNvPr id="36876" name="Picture 26" hidden="1"/>
          <p:cNvPicPr preferRelativeResize="0">
            <a:picLocks noChangeArrowheads="1" noChangeShapeType="1"/>
          </p:cNvPicPr>
          <p:nvPr/>
        </p:nvPicPr>
        <p:blipFill>
          <a:blip r:embed="rId29">
            <a:extLst>
              <a:ext uri="{28A0092B-C50C-407E-A947-70E740481C1C}">
                <a14:useLocalDpi xmlns:a14="http://schemas.microsoft.com/office/drawing/2010/main" val="0"/>
              </a:ext>
            </a:extLst>
          </a:blip>
          <a:srcRect/>
          <a:stretch>
            <a:fillRect/>
          </a:stretch>
        </p:blipFill>
        <p:spPr bwMode="auto">
          <a:xfrm>
            <a:off x="852488" y="3638550"/>
            <a:ext cx="909637" cy="228600"/>
          </a:xfrm>
          <a:prstGeom prst="rect">
            <a:avLst/>
          </a:prstGeom>
          <a:noFill/>
          <a:ln w="9525">
            <a:miter lim="800000"/>
            <a:headEnd/>
            <a:tailEnd/>
          </a:ln>
        </p:spPr>
      </p:pic>
      <p:pic>
        <p:nvPicPr>
          <p:cNvPr id="36875" name="Picture 25" hidden="1"/>
          <p:cNvPicPr preferRelativeResize="0">
            <a:picLocks noChangeArrowheads="1" noChangeShapeType="1"/>
          </p:cNvPicPr>
          <p:nvPr/>
        </p:nvPicPr>
        <p:blipFill>
          <a:blip r:embed="rId30">
            <a:extLst>
              <a:ext uri="{28A0092B-C50C-407E-A947-70E740481C1C}">
                <a14:useLocalDpi xmlns:a14="http://schemas.microsoft.com/office/drawing/2010/main" val="0"/>
              </a:ext>
            </a:extLst>
          </a:blip>
          <a:srcRect/>
          <a:stretch>
            <a:fillRect/>
          </a:stretch>
        </p:blipFill>
        <p:spPr bwMode="auto">
          <a:xfrm>
            <a:off x="852488" y="3638550"/>
            <a:ext cx="909637" cy="228600"/>
          </a:xfrm>
          <a:prstGeom prst="rect">
            <a:avLst/>
          </a:prstGeom>
          <a:noFill/>
          <a:ln w="9525">
            <a:miter lim="800000"/>
            <a:headEnd/>
            <a:tailEnd/>
          </a:ln>
        </p:spPr>
      </p:pic>
      <p:pic>
        <p:nvPicPr>
          <p:cNvPr id="36874" name="Picture 24" hidden="1"/>
          <p:cNvPicPr preferRelativeResize="0">
            <a:picLocks noChangeArrowheads="1" noChangeShapeType="1"/>
          </p:cNvPicPr>
          <p:nvPr/>
        </p:nvPicPr>
        <p:blipFill>
          <a:blip r:embed="rId31">
            <a:extLst>
              <a:ext uri="{28A0092B-C50C-407E-A947-70E740481C1C}">
                <a14:useLocalDpi xmlns:a14="http://schemas.microsoft.com/office/drawing/2010/main" val="0"/>
              </a:ext>
            </a:extLst>
          </a:blip>
          <a:srcRect/>
          <a:stretch>
            <a:fillRect/>
          </a:stretch>
        </p:blipFill>
        <p:spPr bwMode="auto">
          <a:xfrm>
            <a:off x="852488" y="3867150"/>
            <a:ext cx="909637" cy="228600"/>
          </a:xfrm>
          <a:prstGeom prst="rect">
            <a:avLst/>
          </a:prstGeom>
          <a:noFill/>
          <a:ln w="9525">
            <a:miter lim="800000"/>
            <a:headEnd/>
            <a:tailEnd/>
          </a:ln>
        </p:spPr>
      </p:pic>
      <p:pic>
        <p:nvPicPr>
          <p:cNvPr id="36873" name="Picture 23" hidden="1"/>
          <p:cNvPicPr preferRelativeResize="0">
            <a:picLocks noChangeArrowheads="1" noChangeShapeType="1"/>
          </p:cNvPicPr>
          <p:nvPr/>
        </p:nvPicPr>
        <p:blipFill>
          <a:blip r:embed="rId32">
            <a:extLst>
              <a:ext uri="{28A0092B-C50C-407E-A947-70E740481C1C}">
                <a14:useLocalDpi xmlns:a14="http://schemas.microsoft.com/office/drawing/2010/main" val="0"/>
              </a:ext>
            </a:extLst>
          </a:blip>
          <a:srcRect/>
          <a:stretch>
            <a:fillRect/>
          </a:stretch>
        </p:blipFill>
        <p:spPr bwMode="auto">
          <a:xfrm>
            <a:off x="852488" y="3867150"/>
            <a:ext cx="909637" cy="228600"/>
          </a:xfrm>
          <a:prstGeom prst="rect">
            <a:avLst/>
          </a:prstGeom>
          <a:noFill/>
          <a:ln w="9525">
            <a:miter lim="800000"/>
            <a:headEnd/>
            <a:tailEnd/>
          </a:ln>
        </p:spPr>
      </p:pic>
      <p:pic>
        <p:nvPicPr>
          <p:cNvPr id="36872" name="Picture 22" hidden="1"/>
          <p:cNvPicPr preferRelativeResize="0">
            <a:picLocks noChangeArrowheads="1" noChangeShapeType="1"/>
          </p:cNvPicPr>
          <p:nvPr/>
        </p:nvPicPr>
        <p:blipFill>
          <a:blip r:embed="rId33">
            <a:extLst>
              <a:ext uri="{28A0092B-C50C-407E-A947-70E740481C1C}">
                <a14:useLocalDpi xmlns:a14="http://schemas.microsoft.com/office/drawing/2010/main" val="0"/>
              </a:ext>
            </a:extLst>
          </a:blip>
          <a:srcRect/>
          <a:stretch>
            <a:fillRect/>
          </a:stretch>
        </p:blipFill>
        <p:spPr bwMode="auto">
          <a:xfrm>
            <a:off x="852488" y="4095750"/>
            <a:ext cx="909637" cy="228600"/>
          </a:xfrm>
          <a:prstGeom prst="rect">
            <a:avLst/>
          </a:prstGeom>
          <a:noFill/>
          <a:ln w="9525">
            <a:miter lim="800000"/>
            <a:headEnd/>
            <a:tailEnd/>
          </a:ln>
        </p:spPr>
      </p:pic>
      <p:pic>
        <p:nvPicPr>
          <p:cNvPr id="36871" name="Picture 21" hidden="1"/>
          <p:cNvPicPr preferRelativeResize="0">
            <a:picLocks noChangeArrowheads="1" noChangeShapeType="1"/>
          </p:cNvPicPr>
          <p:nvPr/>
        </p:nvPicPr>
        <p:blipFill>
          <a:blip r:embed="rId34">
            <a:extLst>
              <a:ext uri="{28A0092B-C50C-407E-A947-70E740481C1C}">
                <a14:useLocalDpi xmlns:a14="http://schemas.microsoft.com/office/drawing/2010/main" val="0"/>
              </a:ext>
            </a:extLst>
          </a:blip>
          <a:srcRect/>
          <a:stretch>
            <a:fillRect/>
          </a:stretch>
        </p:blipFill>
        <p:spPr bwMode="auto">
          <a:xfrm>
            <a:off x="852488" y="4095750"/>
            <a:ext cx="909637" cy="228600"/>
          </a:xfrm>
          <a:prstGeom prst="rect">
            <a:avLst/>
          </a:prstGeom>
          <a:noFill/>
          <a:ln w="9525">
            <a:miter lim="800000"/>
            <a:headEnd/>
            <a:tailEnd/>
          </a:ln>
        </p:spPr>
      </p:pic>
      <p:pic>
        <p:nvPicPr>
          <p:cNvPr id="36870" name="Picture 20" hidden="1"/>
          <p:cNvPicPr preferRelativeResize="0">
            <a:picLocks noChangeArrowheads="1" noChangeShapeType="1"/>
          </p:cNvPicPr>
          <p:nvPr/>
        </p:nvPicPr>
        <p:blipFill>
          <a:blip r:embed="rId35">
            <a:extLst>
              <a:ext uri="{28A0092B-C50C-407E-A947-70E740481C1C}">
                <a14:useLocalDpi xmlns:a14="http://schemas.microsoft.com/office/drawing/2010/main" val="0"/>
              </a:ext>
            </a:extLst>
          </a:blip>
          <a:srcRect/>
          <a:stretch>
            <a:fillRect/>
          </a:stretch>
        </p:blipFill>
        <p:spPr bwMode="auto">
          <a:xfrm>
            <a:off x="852488" y="4324350"/>
            <a:ext cx="909637" cy="228600"/>
          </a:xfrm>
          <a:prstGeom prst="rect">
            <a:avLst/>
          </a:prstGeom>
          <a:noFill/>
          <a:ln w="9525">
            <a:miter lim="800000"/>
            <a:headEnd/>
            <a:tailEnd/>
          </a:ln>
        </p:spPr>
      </p:pic>
      <p:pic>
        <p:nvPicPr>
          <p:cNvPr id="36869" name="Picture 19" hidden="1"/>
          <p:cNvPicPr preferRelativeResize="0">
            <a:picLocks noChangeArrowheads="1" noChangeShapeType="1"/>
          </p:cNvPicPr>
          <p:nvPr/>
        </p:nvPicPr>
        <p:blipFill>
          <a:blip r:embed="rId36">
            <a:extLst>
              <a:ext uri="{28A0092B-C50C-407E-A947-70E740481C1C}">
                <a14:useLocalDpi xmlns:a14="http://schemas.microsoft.com/office/drawing/2010/main" val="0"/>
              </a:ext>
            </a:extLst>
          </a:blip>
          <a:srcRect/>
          <a:stretch>
            <a:fillRect/>
          </a:stretch>
        </p:blipFill>
        <p:spPr bwMode="auto">
          <a:xfrm>
            <a:off x="852488" y="4324350"/>
            <a:ext cx="909637" cy="228600"/>
          </a:xfrm>
          <a:prstGeom prst="rect">
            <a:avLst/>
          </a:prstGeom>
          <a:noFill/>
          <a:ln w="9525">
            <a:miter lim="800000"/>
            <a:headEnd/>
            <a:tailEnd/>
          </a:ln>
        </p:spPr>
      </p:pic>
      <p:pic>
        <p:nvPicPr>
          <p:cNvPr id="36868" name="Picture 18" hidden="1"/>
          <p:cNvPicPr preferRelativeResize="0">
            <a:picLocks noChangeArrowheads="1" noChangeShapeType="1"/>
          </p:cNvPicPr>
          <p:nvPr/>
        </p:nvPicPr>
        <p:blipFill>
          <a:blip r:embed="rId37">
            <a:extLst>
              <a:ext uri="{28A0092B-C50C-407E-A947-70E740481C1C}">
                <a14:useLocalDpi xmlns:a14="http://schemas.microsoft.com/office/drawing/2010/main" val="0"/>
              </a:ext>
            </a:extLst>
          </a:blip>
          <a:srcRect/>
          <a:stretch>
            <a:fillRect/>
          </a:stretch>
        </p:blipFill>
        <p:spPr bwMode="auto">
          <a:xfrm>
            <a:off x="852488" y="4552950"/>
            <a:ext cx="909637" cy="228600"/>
          </a:xfrm>
          <a:prstGeom prst="rect">
            <a:avLst/>
          </a:prstGeom>
          <a:noFill/>
          <a:ln w="9525">
            <a:miter lim="800000"/>
            <a:headEnd/>
            <a:tailEnd/>
          </a:ln>
        </p:spPr>
      </p:pic>
      <p:pic>
        <p:nvPicPr>
          <p:cNvPr id="36867" name="Picture 17" hidden="1"/>
          <p:cNvPicPr preferRelativeResize="0">
            <a:picLocks noChangeArrowheads="1" noChangeShapeType="1"/>
          </p:cNvPicPr>
          <p:nvPr/>
        </p:nvPicPr>
        <p:blipFill>
          <a:blip r:embed="rId38">
            <a:extLst>
              <a:ext uri="{28A0092B-C50C-407E-A947-70E740481C1C}">
                <a14:useLocalDpi xmlns:a14="http://schemas.microsoft.com/office/drawing/2010/main" val="0"/>
              </a:ext>
            </a:extLst>
          </a:blip>
          <a:srcRect/>
          <a:stretch>
            <a:fillRect/>
          </a:stretch>
        </p:blipFill>
        <p:spPr bwMode="auto">
          <a:xfrm>
            <a:off x="852488" y="4552950"/>
            <a:ext cx="909637" cy="228600"/>
          </a:xfrm>
          <a:prstGeom prst="rect">
            <a:avLst/>
          </a:prstGeom>
          <a:noFill/>
          <a:ln w="9525">
            <a:miter lim="800000"/>
            <a:headEnd/>
            <a:tailEnd/>
          </a:ln>
        </p:spPr>
      </p:pic>
      <p:pic>
        <p:nvPicPr>
          <p:cNvPr id="36866" name="Picture 16" hidden="1"/>
          <p:cNvPicPr preferRelativeResize="0">
            <a:picLocks noChangeArrowheads="1" noChangeShapeType="1"/>
          </p:cNvPicPr>
          <p:nvPr/>
        </p:nvPicPr>
        <p:blipFill>
          <a:blip r:embed="rId39">
            <a:extLst>
              <a:ext uri="{28A0092B-C50C-407E-A947-70E740481C1C}">
                <a14:useLocalDpi xmlns:a14="http://schemas.microsoft.com/office/drawing/2010/main" val="0"/>
              </a:ext>
            </a:extLst>
          </a:blip>
          <a:srcRect/>
          <a:stretch>
            <a:fillRect/>
          </a:stretch>
        </p:blipFill>
        <p:spPr bwMode="auto">
          <a:xfrm>
            <a:off x="852488" y="4781550"/>
            <a:ext cx="909637" cy="228600"/>
          </a:xfrm>
          <a:prstGeom prst="rect">
            <a:avLst/>
          </a:prstGeom>
          <a:noFill/>
          <a:ln w="9525">
            <a:miter lim="800000"/>
            <a:headEnd/>
            <a:tailEnd/>
          </a:ln>
        </p:spPr>
      </p:pic>
      <p:pic>
        <p:nvPicPr>
          <p:cNvPr id="36865" name="Picture 15" hidden="1"/>
          <p:cNvPicPr preferRelativeResize="0">
            <a:picLocks noChangeArrowheads="1" noChangeShapeType="1"/>
          </p:cNvPicPr>
          <p:nvPr/>
        </p:nvPicPr>
        <p:blipFill>
          <a:blip r:embed="rId40">
            <a:extLst>
              <a:ext uri="{28A0092B-C50C-407E-A947-70E740481C1C}">
                <a14:useLocalDpi xmlns:a14="http://schemas.microsoft.com/office/drawing/2010/main" val="0"/>
              </a:ext>
            </a:extLst>
          </a:blip>
          <a:srcRect/>
          <a:stretch>
            <a:fillRect/>
          </a:stretch>
        </p:blipFill>
        <p:spPr bwMode="auto">
          <a:xfrm>
            <a:off x="852488" y="4781550"/>
            <a:ext cx="909637" cy="228600"/>
          </a:xfrm>
          <a:prstGeom prst="rect">
            <a:avLst/>
          </a:prstGeom>
          <a:noFill/>
          <a:ln w="9525">
            <a:miter lim="800000"/>
            <a:headEnd/>
            <a:tailEnd/>
          </a:ln>
        </p:spPr>
      </p:pic>
      <p:graphicFrame>
        <p:nvGraphicFramePr>
          <p:cNvPr id="54" name="Tabulka 53"/>
          <p:cNvGraphicFramePr>
            <a:graphicFrameLocks noGrp="1"/>
          </p:cNvGraphicFramePr>
          <p:nvPr>
            <p:extLst>
              <p:ext uri="{D42A27DB-BD31-4B8C-83A1-F6EECF244321}">
                <p14:modId xmlns:p14="http://schemas.microsoft.com/office/powerpoint/2010/main" val="2572973010"/>
              </p:ext>
            </p:extLst>
          </p:nvPr>
        </p:nvGraphicFramePr>
        <p:xfrm>
          <a:off x="71984" y="2323356"/>
          <a:ext cx="4680521" cy="1979346"/>
        </p:xfrm>
        <a:graphic>
          <a:graphicData uri="http://schemas.openxmlformats.org/drawingml/2006/table">
            <a:tbl>
              <a:tblPr/>
              <a:tblGrid>
                <a:gridCol w="1656184">
                  <a:extLst>
                    <a:ext uri="{9D8B030D-6E8A-4147-A177-3AD203B41FA5}">
                      <a16:colId xmlns:a16="http://schemas.microsoft.com/office/drawing/2014/main" val="4143065640"/>
                    </a:ext>
                  </a:extLst>
                </a:gridCol>
                <a:gridCol w="1743099">
                  <a:extLst>
                    <a:ext uri="{9D8B030D-6E8A-4147-A177-3AD203B41FA5}">
                      <a16:colId xmlns:a16="http://schemas.microsoft.com/office/drawing/2014/main" val="1022408377"/>
                    </a:ext>
                  </a:extLst>
                </a:gridCol>
                <a:gridCol w="1281238">
                  <a:extLst>
                    <a:ext uri="{9D8B030D-6E8A-4147-A177-3AD203B41FA5}">
                      <a16:colId xmlns:a16="http://schemas.microsoft.com/office/drawing/2014/main" val="1821787456"/>
                    </a:ext>
                  </a:extLst>
                </a:gridCol>
              </a:tblGrid>
              <a:tr h="361604">
                <a:tc>
                  <a:txBody>
                    <a:bodyPr/>
                    <a:lstStyle/>
                    <a:p>
                      <a:pPr algn="ctr" fontAlgn="ctr"/>
                      <a:r>
                        <a:rPr lang="cs-CZ" sz="1200" b="1" i="0" kern="1200" dirty="0" smtClean="0">
                          <a:solidFill>
                            <a:schemeClr val="tx1"/>
                          </a:solidFill>
                          <a:effectLst>
                            <a:outerShdw blurRad="38100" dist="38100" dir="2700000" algn="tl">
                              <a:srgbClr val="000000">
                                <a:alpha val="43137"/>
                              </a:srgbClr>
                            </a:outerShdw>
                          </a:effectLst>
                          <a:latin typeface="+mn-lt"/>
                          <a:ea typeface="+mn-ea"/>
                          <a:cs typeface="+mn-cs"/>
                        </a:rPr>
                        <a:t>TJ Chlumec </a:t>
                      </a:r>
                      <a:endParaRPr lang="cs-CZ" sz="1200" b="1" i="0" u="none" strike="noStrike" dirty="0">
                        <a:solidFill>
                          <a:srgbClr val="151515"/>
                        </a:solidFill>
                        <a:effectLst>
                          <a:outerShdw blurRad="38100" dist="38100" dir="2700000" algn="tl">
                            <a:srgbClr val="000000">
                              <a:alpha val="43137"/>
                            </a:srgbClr>
                          </a:outerShdw>
                        </a:effectLst>
                        <a:latin typeface="Arial" panose="020B0604020202020204" pitchFamily="34" charset="0"/>
                      </a:endParaRP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blipFill>
                      <a:blip r:embed="rId41"/>
                      <a:tile tx="0" ty="0" sx="100000" sy="100000" flip="none" algn="tl"/>
                    </a:blip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cs-CZ" sz="1200" b="1" i="0" kern="1200" dirty="0" smtClean="0">
                          <a:solidFill>
                            <a:schemeClr val="tx1"/>
                          </a:solidFill>
                          <a:effectLst>
                            <a:outerShdw blurRad="38100" dist="38100" dir="2700000" algn="tl">
                              <a:srgbClr val="000000">
                                <a:alpha val="43137"/>
                              </a:srgbClr>
                            </a:outerShdw>
                          </a:effectLst>
                          <a:latin typeface="+mn-lt"/>
                          <a:ea typeface="+mn-ea"/>
                          <a:cs typeface="+mn-cs"/>
                        </a:rPr>
                        <a:t>TJ </a:t>
                      </a:r>
                      <a:r>
                        <a:rPr lang="cs-CZ" sz="1200" b="1" i="0" kern="1200" dirty="0" err="1" smtClean="0">
                          <a:solidFill>
                            <a:schemeClr val="tx1"/>
                          </a:solidFill>
                          <a:effectLst>
                            <a:outerShdw blurRad="38100" dist="38100" dir="2700000" algn="tl">
                              <a:srgbClr val="000000">
                                <a:alpha val="43137"/>
                              </a:srgbClr>
                            </a:outerShdw>
                          </a:effectLst>
                          <a:latin typeface="+mn-lt"/>
                          <a:ea typeface="+mn-ea"/>
                          <a:cs typeface="+mn-cs"/>
                        </a:rPr>
                        <a:t>Mojžíř</a:t>
                      </a:r>
                      <a:r>
                        <a:rPr lang="cs-CZ" sz="1200" b="1" i="0" kern="1200" dirty="0" smtClean="0">
                          <a:solidFill>
                            <a:schemeClr val="tx1"/>
                          </a:solidFill>
                          <a:effectLst>
                            <a:outerShdw blurRad="38100" dist="38100" dir="2700000" algn="tl">
                              <a:srgbClr val="000000">
                                <a:alpha val="43137"/>
                              </a:srgbClr>
                            </a:outerShdw>
                          </a:effectLst>
                          <a:latin typeface="+mn-lt"/>
                          <a:ea typeface="+mn-ea"/>
                          <a:cs typeface="+mn-cs"/>
                        </a:rPr>
                        <a:t> </a:t>
                      </a:r>
                      <a:endParaRPr lang="cs-CZ" sz="1200" b="1" i="0" u="none" strike="noStrike" dirty="0">
                        <a:solidFill>
                          <a:srgbClr val="151515"/>
                        </a:solidFill>
                        <a:effectLst>
                          <a:outerShdw blurRad="38100" dist="38100" dir="2700000" algn="tl">
                            <a:srgbClr val="000000">
                              <a:alpha val="43137"/>
                            </a:srgbClr>
                          </a:outerShdw>
                        </a:effectLst>
                        <a:latin typeface="Arial" panose="020B060402020202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blipFill>
                      <a:blip r:embed="rId41"/>
                      <a:tile tx="0" ty="0" sx="100000" sy="100000" flip="none" algn="tl"/>
                    </a:blipFill>
                  </a:tcPr>
                </a:tc>
                <a:tc>
                  <a:txBody>
                    <a:bodyPr/>
                    <a:lstStyle/>
                    <a:p>
                      <a:pPr algn="ctr" fontAlgn="ctr"/>
                      <a:r>
                        <a:rPr lang="cs-CZ" sz="2000" b="1" i="0" u="none" strike="noStrike" dirty="0" smtClean="0">
                          <a:solidFill>
                            <a:srgbClr val="000000"/>
                          </a:solidFill>
                          <a:effectLst/>
                          <a:latin typeface="Calibri" panose="020F0502020204030204" pitchFamily="34" charset="0"/>
                        </a:rPr>
                        <a:t>2:7</a:t>
                      </a:r>
                      <a:endParaRPr lang="cs-CZ" sz="2000" b="1"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blipFill>
                      <a:blip r:embed="rId41"/>
                      <a:tile tx="0" ty="0" sx="100000" sy="100000" flip="none" algn="tl"/>
                    </a:blipFill>
                  </a:tcPr>
                </a:tc>
                <a:extLst>
                  <a:ext uri="{0D108BD9-81ED-4DB2-BD59-A6C34878D82A}">
                    <a16:rowId xmlns:a16="http://schemas.microsoft.com/office/drawing/2014/main" val="12257743"/>
                  </a:ext>
                </a:extLst>
              </a:tr>
              <a:tr h="428064">
                <a:tc>
                  <a:txBody>
                    <a:bodyPr/>
                    <a:lstStyle/>
                    <a:p>
                      <a:pPr algn="ctr" fontAlgn="ctr"/>
                      <a:r>
                        <a:rPr lang="cs-CZ" sz="1200" b="1" i="0" kern="1200" dirty="0" smtClean="0">
                          <a:solidFill>
                            <a:schemeClr val="tx1"/>
                          </a:solidFill>
                          <a:effectLst>
                            <a:outerShdw blurRad="38100" dist="38100" dir="2700000" algn="tl">
                              <a:srgbClr val="000000">
                                <a:alpha val="43137"/>
                              </a:srgbClr>
                            </a:outerShdw>
                          </a:effectLst>
                          <a:latin typeface="+mn-lt"/>
                          <a:ea typeface="+mn-ea"/>
                          <a:cs typeface="+mn-cs"/>
                        </a:rPr>
                        <a:t>TJ </a:t>
                      </a:r>
                      <a:r>
                        <a:rPr lang="cs-CZ" sz="1200" b="1" i="0" kern="1200" dirty="0" err="1" smtClean="0">
                          <a:solidFill>
                            <a:schemeClr val="tx1"/>
                          </a:solidFill>
                          <a:effectLst>
                            <a:outerShdw blurRad="38100" dist="38100" dir="2700000" algn="tl">
                              <a:srgbClr val="000000">
                                <a:alpha val="43137"/>
                              </a:srgbClr>
                            </a:outerShdw>
                          </a:effectLst>
                          <a:latin typeface="+mn-lt"/>
                          <a:ea typeface="+mn-ea"/>
                          <a:cs typeface="+mn-cs"/>
                        </a:rPr>
                        <a:t>Vaňov</a:t>
                      </a:r>
                      <a:r>
                        <a:rPr lang="cs-CZ" sz="1200" b="1" i="0" kern="1200" dirty="0" smtClean="0">
                          <a:solidFill>
                            <a:schemeClr val="tx1"/>
                          </a:solidFill>
                          <a:effectLst>
                            <a:outerShdw blurRad="38100" dist="38100" dir="2700000" algn="tl">
                              <a:srgbClr val="000000">
                                <a:alpha val="43137"/>
                              </a:srgbClr>
                            </a:outerShdw>
                          </a:effectLst>
                          <a:latin typeface="+mn-lt"/>
                          <a:ea typeface="+mn-ea"/>
                          <a:cs typeface="+mn-cs"/>
                        </a:rPr>
                        <a:t>/Libouchec </a:t>
                      </a:r>
                      <a:endParaRPr lang="cs-CZ" sz="1200" b="1" i="0" u="none" strike="noStrike" dirty="0">
                        <a:solidFill>
                          <a:srgbClr val="151515"/>
                        </a:solidFill>
                        <a:effectLst>
                          <a:outerShdw blurRad="38100" dist="38100" dir="2700000" algn="tl">
                            <a:srgbClr val="000000">
                              <a:alpha val="43137"/>
                            </a:srgbClr>
                          </a:outerShdw>
                        </a:effectLst>
                        <a:latin typeface="Arial" panose="020B0604020202020204" pitchFamily="34" charset="0"/>
                      </a:endParaRP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1200" b="1" i="0" kern="1200" dirty="0" smtClean="0">
                          <a:solidFill>
                            <a:schemeClr val="tx1"/>
                          </a:solidFill>
                          <a:effectLst>
                            <a:outerShdw blurRad="38100" dist="38100" dir="2700000" algn="tl">
                              <a:srgbClr val="000000">
                                <a:alpha val="43137"/>
                              </a:srgbClr>
                            </a:outerShdw>
                          </a:effectLst>
                          <a:latin typeface="+mn-lt"/>
                          <a:ea typeface="+mn-ea"/>
                          <a:cs typeface="+mn-cs"/>
                        </a:rPr>
                        <a:t>TJ SLAVOJ Úštěk/Liběšice </a:t>
                      </a:r>
                      <a:endParaRPr lang="cs-CZ" sz="1200" b="1" i="0" u="none" strike="noStrike" dirty="0">
                        <a:solidFill>
                          <a:srgbClr val="151515"/>
                        </a:solidFill>
                        <a:effectLst>
                          <a:outerShdw blurRad="38100" dist="38100" dir="2700000" algn="tl">
                            <a:srgbClr val="000000">
                              <a:alpha val="43137"/>
                            </a:srgbClr>
                          </a:outerShdw>
                        </a:effectLst>
                        <a:latin typeface="Arial" panose="020B060402020202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2000" b="1" i="0" u="none" strike="noStrike" dirty="0" smtClean="0">
                          <a:solidFill>
                            <a:srgbClr val="000000"/>
                          </a:solidFill>
                          <a:effectLst/>
                          <a:latin typeface="Calibri" panose="020F0502020204030204" pitchFamily="34" charset="0"/>
                        </a:rPr>
                        <a:t>2:5</a:t>
                      </a:r>
                      <a:endParaRPr lang="cs-CZ" sz="2000" b="1"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extLst>
                  <a:ext uri="{0D108BD9-81ED-4DB2-BD59-A6C34878D82A}">
                    <a16:rowId xmlns:a16="http://schemas.microsoft.com/office/drawing/2014/main" val="963296609"/>
                  </a:ext>
                </a:extLst>
              </a:tr>
              <a:tr h="414037">
                <a:tc>
                  <a:txBody>
                    <a:bodyPr/>
                    <a:lstStyle/>
                    <a:p>
                      <a:pPr algn="ctr" fontAlgn="ctr"/>
                      <a:r>
                        <a:rPr lang="cs-CZ" sz="1200" b="1" i="0" kern="1200" dirty="0" smtClean="0">
                          <a:solidFill>
                            <a:schemeClr val="tx1"/>
                          </a:solidFill>
                          <a:effectLst>
                            <a:outerShdw blurRad="38100" dist="38100" dir="2700000" algn="tl">
                              <a:srgbClr val="000000">
                                <a:alpha val="43137"/>
                              </a:srgbClr>
                            </a:outerShdw>
                          </a:effectLst>
                          <a:latin typeface="+mn-lt"/>
                          <a:ea typeface="+mn-ea"/>
                          <a:cs typeface="+mn-cs"/>
                        </a:rPr>
                        <a:t>SK </a:t>
                      </a:r>
                      <a:r>
                        <a:rPr lang="cs-CZ" sz="1200" b="1" i="0" kern="1200" dirty="0" err="1" smtClean="0">
                          <a:solidFill>
                            <a:schemeClr val="tx1"/>
                          </a:solidFill>
                          <a:effectLst>
                            <a:outerShdw blurRad="38100" dist="38100" dir="2700000" algn="tl">
                              <a:srgbClr val="000000">
                                <a:alpha val="43137"/>
                              </a:srgbClr>
                            </a:outerShdw>
                          </a:effectLst>
                          <a:latin typeface="+mn-lt"/>
                          <a:ea typeface="+mn-ea"/>
                          <a:cs typeface="+mn-cs"/>
                        </a:rPr>
                        <a:t>Plaston</a:t>
                      </a:r>
                      <a:r>
                        <a:rPr lang="cs-CZ" sz="1200" b="1" i="0" kern="1200" dirty="0" smtClean="0">
                          <a:solidFill>
                            <a:schemeClr val="tx1"/>
                          </a:solidFill>
                          <a:effectLst>
                            <a:outerShdw blurRad="38100" dist="38100" dir="2700000" algn="tl">
                              <a:srgbClr val="000000">
                                <a:alpha val="43137"/>
                              </a:srgbClr>
                            </a:outerShdw>
                          </a:effectLst>
                          <a:latin typeface="+mn-lt"/>
                          <a:ea typeface="+mn-ea"/>
                          <a:cs typeface="+mn-cs"/>
                        </a:rPr>
                        <a:t> Šluknov</a:t>
                      </a:r>
                      <a:endParaRPr lang="cs-CZ" sz="1200" b="1" i="0" u="none" strike="noStrike" dirty="0">
                        <a:solidFill>
                          <a:srgbClr val="151515"/>
                        </a:solidFill>
                        <a:effectLst>
                          <a:outerShdw blurRad="38100" dist="38100" dir="2700000" algn="tl">
                            <a:srgbClr val="000000">
                              <a:alpha val="43137"/>
                            </a:srgbClr>
                          </a:outerShdw>
                        </a:effectLst>
                        <a:latin typeface="Arial" panose="020B0604020202020204" pitchFamily="34" charset="0"/>
                      </a:endParaRP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blipFill>
                      <a:blip r:embed="rId41"/>
                      <a:tile tx="0" ty="0" sx="100000" sy="100000" flip="none" algn="tl"/>
                    </a:blipFill>
                  </a:tcPr>
                </a:tc>
                <a:tc>
                  <a:txBody>
                    <a:bodyPr/>
                    <a:lstStyle/>
                    <a:p>
                      <a:pPr algn="ctr" fontAlgn="ctr"/>
                      <a:r>
                        <a:rPr lang="cs-CZ" sz="1200" b="1" i="0" kern="1200" dirty="0" smtClean="0">
                          <a:solidFill>
                            <a:schemeClr val="tx1"/>
                          </a:solidFill>
                          <a:effectLst>
                            <a:outerShdw blurRad="38100" dist="38100" dir="2700000" algn="tl">
                              <a:srgbClr val="000000">
                                <a:alpha val="43137"/>
                              </a:srgbClr>
                            </a:outerShdw>
                          </a:effectLst>
                          <a:latin typeface="+mn-lt"/>
                          <a:ea typeface="+mn-ea"/>
                          <a:cs typeface="+mn-cs"/>
                        </a:rPr>
                        <a:t>TJ Hvězda Trnovany</a:t>
                      </a:r>
                      <a:endParaRPr lang="cs-CZ" sz="1200" b="1" i="0" u="none" strike="noStrike" dirty="0">
                        <a:solidFill>
                          <a:srgbClr val="151515"/>
                        </a:solidFill>
                        <a:effectLst>
                          <a:outerShdw blurRad="38100" dist="38100" dir="2700000" algn="tl">
                            <a:srgbClr val="000000">
                              <a:alpha val="43137"/>
                            </a:srgbClr>
                          </a:outerShdw>
                        </a:effectLst>
                        <a:latin typeface="Arial" panose="020B060402020202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blipFill>
                      <a:blip r:embed="rId41"/>
                      <a:tile tx="0" ty="0" sx="100000" sy="100000" flip="none" algn="tl"/>
                    </a:blipFill>
                  </a:tcPr>
                </a:tc>
                <a:tc>
                  <a:txBody>
                    <a:bodyPr/>
                    <a:lstStyle/>
                    <a:p>
                      <a:pPr algn="ctr" fontAlgn="ctr"/>
                      <a:r>
                        <a:rPr lang="cs-CZ" sz="2000" b="1" i="0" u="none" strike="noStrike" dirty="0" smtClean="0">
                          <a:solidFill>
                            <a:srgbClr val="000000"/>
                          </a:solidFill>
                          <a:effectLst/>
                          <a:latin typeface="Calibri" panose="020F0502020204030204" pitchFamily="34" charset="0"/>
                        </a:rPr>
                        <a:t>9:1</a:t>
                      </a:r>
                      <a:endParaRPr lang="cs-CZ" sz="2000" b="1"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blipFill>
                      <a:blip r:embed="rId41"/>
                      <a:tile tx="0" ty="0" sx="100000" sy="100000" flip="none" algn="tl"/>
                    </a:blipFill>
                  </a:tcPr>
                </a:tc>
                <a:extLst>
                  <a:ext uri="{0D108BD9-81ED-4DB2-BD59-A6C34878D82A}">
                    <a16:rowId xmlns:a16="http://schemas.microsoft.com/office/drawing/2014/main" val="2035217358"/>
                  </a:ext>
                </a:extLst>
              </a:tr>
              <a:tr h="361604">
                <a:tc>
                  <a:txBody>
                    <a:bodyPr/>
                    <a:lstStyle/>
                    <a:p>
                      <a:pPr algn="ctr" fontAlgn="ctr"/>
                      <a:r>
                        <a:rPr lang="cs-CZ" sz="1200" b="1" i="0" kern="1200" dirty="0" smtClean="0">
                          <a:solidFill>
                            <a:schemeClr val="tx1"/>
                          </a:solidFill>
                          <a:effectLst>
                            <a:outerShdw blurRad="38100" dist="38100" dir="2700000" algn="tl">
                              <a:srgbClr val="000000">
                                <a:alpha val="43137"/>
                              </a:srgbClr>
                            </a:outerShdw>
                          </a:effectLst>
                          <a:latin typeface="+mn-lt"/>
                          <a:ea typeface="+mn-ea"/>
                          <a:cs typeface="+mn-cs"/>
                        </a:rPr>
                        <a:t>SK Štětí</a:t>
                      </a:r>
                      <a:endParaRPr lang="cs-CZ" sz="1200" b="1" i="0" u="none" strike="noStrike" dirty="0">
                        <a:solidFill>
                          <a:srgbClr val="151515"/>
                        </a:solidFill>
                        <a:effectLst>
                          <a:outerShdw blurRad="38100" dist="38100" dir="2700000" algn="tl">
                            <a:srgbClr val="000000">
                              <a:alpha val="43137"/>
                            </a:srgbClr>
                          </a:outerShdw>
                        </a:effectLst>
                        <a:latin typeface="Arial" panose="020B0604020202020204" pitchFamily="34" charset="0"/>
                      </a:endParaRP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1200" b="1" i="0" kern="1200" dirty="0" smtClean="0">
                          <a:solidFill>
                            <a:schemeClr val="tx1"/>
                          </a:solidFill>
                          <a:effectLst>
                            <a:outerShdw blurRad="38100" dist="38100" dir="2700000" algn="tl">
                              <a:srgbClr val="000000">
                                <a:alpha val="43137"/>
                              </a:srgbClr>
                            </a:outerShdw>
                          </a:effectLst>
                          <a:latin typeface="+mn-lt"/>
                          <a:ea typeface="+mn-ea"/>
                          <a:cs typeface="+mn-cs"/>
                        </a:rPr>
                        <a:t>FK Jiskra </a:t>
                      </a:r>
                      <a:r>
                        <a:rPr lang="cs-CZ" sz="1200" b="1" i="0" kern="1200" dirty="0" err="1" smtClean="0">
                          <a:solidFill>
                            <a:schemeClr val="tx1"/>
                          </a:solidFill>
                          <a:effectLst>
                            <a:outerShdw blurRad="38100" dist="38100" dir="2700000" algn="tl">
                              <a:srgbClr val="000000">
                                <a:alpha val="43137"/>
                              </a:srgbClr>
                            </a:outerShdw>
                          </a:effectLst>
                          <a:latin typeface="+mn-lt"/>
                          <a:ea typeface="+mn-ea"/>
                          <a:cs typeface="+mn-cs"/>
                        </a:rPr>
                        <a:t>V.Březno</a:t>
                      </a:r>
                      <a:endParaRPr lang="cs-CZ" sz="1200" b="1" i="0" u="none" strike="noStrike" dirty="0">
                        <a:solidFill>
                          <a:srgbClr val="151515"/>
                        </a:solidFill>
                        <a:effectLst>
                          <a:outerShdw blurRad="38100" dist="38100" dir="2700000" algn="tl">
                            <a:srgbClr val="000000">
                              <a:alpha val="43137"/>
                            </a:srgbClr>
                          </a:outerShdw>
                        </a:effectLst>
                        <a:latin typeface="Arial" panose="020B060402020202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2000" b="1" i="0" u="none" strike="noStrike" dirty="0" smtClean="0">
                          <a:solidFill>
                            <a:srgbClr val="000000"/>
                          </a:solidFill>
                          <a:effectLst/>
                          <a:latin typeface="Calibri" panose="020F0502020204030204" pitchFamily="34" charset="0"/>
                        </a:rPr>
                        <a:t>5:0</a:t>
                      </a:r>
                      <a:endParaRPr lang="cs-CZ" sz="2000" b="1"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extLst>
                  <a:ext uri="{0D108BD9-81ED-4DB2-BD59-A6C34878D82A}">
                    <a16:rowId xmlns:a16="http://schemas.microsoft.com/office/drawing/2014/main" val="1645819879"/>
                  </a:ext>
                </a:extLst>
              </a:tr>
              <a:tr h="414037">
                <a:tc>
                  <a:txBody>
                    <a:bodyPr/>
                    <a:lstStyle/>
                    <a:p>
                      <a:pPr algn="ctr" fontAlgn="ctr"/>
                      <a:r>
                        <a:rPr lang="cs-CZ" sz="1200" b="1" i="0" kern="1200" dirty="0" smtClean="0">
                          <a:solidFill>
                            <a:schemeClr val="tx1"/>
                          </a:solidFill>
                          <a:effectLst>
                            <a:outerShdw blurRad="38100" dist="38100" dir="2700000" algn="tl">
                              <a:srgbClr val="000000">
                                <a:alpha val="43137"/>
                              </a:srgbClr>
                            </a:outerShdw>
                          </a:effectLst>
                          <a:latin typeface="+mn-lt"/>
                          <a:ea typeface="+mn-ea"/>
                          <a:cs typeface="+mn-cs"/>
                        </a:rPr>
                        <a:t>TJ Skorotice </a:t>
                      </a:r>
                      <a:endParaRPr lang="cs-CZ" sz="1200" b="1" i="0" u="none" strike="noStrike" dirty="0">
                        <a:solidFill>
                          <a:srgbClr val="151515"/>
                        </a:solidFill>
                        <a:effectLst>
                          <a:outerShdw blurRad="38100" dist="38100" dir="2700000" algn="tl">
                            <a:srgbClr val="000000">
                              <a:alpha val="43137"/>
                            </a:srgbClr>
                          </a:outerShdw>
                        </a:effectLst>
                        <a:latin typeface="Arial" panose="020B0604020202020204" pitchFamily="34" charset="0"/>
                      </a:endParaRP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41"/>
                      <a:tile tx="0" ty="0" sx="100000" sy="100000" flip="none" algn="tl"/>
                    </a:blipFill>
                  </a:tcPr>
                </a:tc>
                <a:tc>
                  <a:txBody>
                    <a:bodyPr/>
                    <a:lstStyle/>
                    <a:p>
                      <a:pPr algn="ctr" fontAlgn="ctr"/>
                      <a:r>
                        <a:rPr lang="cs-CZ" sz="1200" b="1" i="0" kern="1200" dirty="0" smtClean="0">
                          <a:solidFill>
                            <a:schemeClr val="tx1"/>
                          </a:solidFill>
                          <a:effectLst>
                            <a:outerShdw blurRad="38100" dist="38100" dir="2700000" algn="tl">
                              <a:srgbClr val="000000">
                                <a:alpha val="43137"/>
                              </a:srgbClr>
                            </a:outerShdw>
                          </a:effectLst>
                          <a:latin typeface="+mn-lt"/>
                          <a:ea typeface="+mn-ea"/>
                          <a:cs typeface="+mn-cs"/>
                        </a:rPr>
                        <a:t>1FC Dubí</a:t>
                      </a:r>
                      <a:endParaRPr lang="cs-CZ" sz="1200" b="1" i="0" u="none" strike="noStrike" dirty="0">
                        <a:solidFill>
                          <a:srgbClr val="151515"/>
                        </a:solidFill>
                        <a:effectLst>
                          <a:outerShdw blurRad="38100" dist="38100" dir="2700000" algn="tl">
                            <a:srgbClr val="000000">
                              <a:alpha val="43137"/>
                            </a:srgbClr>
                          </a:outerShdw>
                        </a:effectLst>
                        <a:latin typeface="Arial" panose="020B060402020202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41"/>
                      <a:tile tx="0" ty="0" sx="100000" sy="100000" flip="none" algn="tl"/>
                    </a:blipFill>
                  </a:tcPr>
                </a:tc>
                <a:tc>
                  <a:txBody>
                    <a:bodyPr/>
                    <a:lstStyle/>
                    <a:p>
                      <a:pPr algn="ctr" fontAlgn="ctr"/>
                      <a:r>
                        <a:rPr lang="cs-CZ" sz="2000" b="1" i="0" u="none" strike="noStrike" dirty="0" smtClean="0">
                          <a:solidFill>
                            <a:srgbClr val="000000"/>
                          </a:solidFill>
                          <a:effectLst/>
                          <a:latin typeface="Calibri" panose="020F0502020204030204" pitchFamily="34" charset="0"/>
                        </a:rPr>
                        <a:t>5:2</a:t>
                      </a:r>
                      <a:endParaRPr lang="cs-CZ" sz="2000" b="1"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41"/>
                      <a:tile tx="0" ty="0" sx="100000" sy="100000" flip="none" algn="tl"/>
                    </a:blipFill>
                  </a:tcPr>
                </a:tc>
                <a:extLst>
                  <a:ext uri="{0D108BD9-81ED-4DB2-BD59-A6C34878D82A}">
                    <a16:rowId xmlns:a16="http://schemas.microsoft.com/office/drawing/2014/main" val="2921391706"/>
                  </a:ext>
                </a:extLst>
              </a:tr>
            </a:tbl>
          </a:graphicData>
        </a:graphic>
      </p:graphicFrame>
      <p:sp>
        <p:nvSpPr>
          <p:cNvPr id="55" name="Obdélník 54"/>
          <p:cNvSpPr/>
          <p:nvPr/>
        </p:nvSpPr>
        <p:spPr>
          <a:xfrm>
            <a:off x="71984" y="91108"/>
            <a:ext cx="4680521" cy="2092881"/>
          </a:xfrm>
          <a:prstGeom prst="rect">
            <a:avLst/>
          </a:prstGeom>
          <a:blipFill>
            <a:blip r:embed="rId41"/>
            <a:tile tx="0" ty="0" sx="100000" sy="100000" flip="none" algn="tl"/>
          </a:blipFill>
          <a:ln w="53975" cap="rnd" cmpd="sng">
            <a:solidFill>
              <a:schemeClr val="tx1"/>
            </a:solidFill>
            <a:prstDash val="solid"/>
            <a:bevel/>
          </a:ln>
        </p:spPr>
        <p:txBody>
          <a:bodyPr wrap="square" lIns="91440" tIns="45720" rIns="91440" bIns="45720">
            <a:spAutoFit/>
          </a:bodyPr>
          <a:lstStyle/>
          <a:p>
            <a:pPr algn="ctr"/>
            <a:r>
              <a:rPr lang="cs-CZ" sz="2600" b="0" cap="none" spc="0" dirty="0" smtClean="0">
                <a:ln w="0"/>
                <a:solidFill>
                  <a:srgbClr val="CC0000"/>
                </a:solidFill>
                <a:effectLst>
                  <a:outerShdw blurRad="38100" dist="19050" dir="2700000" algn="tl" rotWithShape="0">
                    <a:schemeClr val="dk1">
                      <a:alpha val="40000"/>
                    </a:schemeClr>
                  </a:outerShdw>
                </a:effectLst>
              </a:rPr>
              <a:t>Do konce podzimu I.A  třídy dorostu zbývají 3. kola. 2 z nich jsou předehrávkou jarních odvet. Na vedoucí celek ztrácíme bod. </a:t>
            </a:r>
            <a:endParaRPr lang="cs-CZ" sz="2600" b="0" cap="none" spc="0" dirty="0">
              <a:ln w="0"/>
              <a:solidFill>
                <a:srgbClr val="CC0000"/>
              </a:solidFill>
              <a:effectLst>
                <a:outerShdw blurRad="38100" dist="19050" dir="2700000" algn="tl" rotWithShape="0">
                  <a:schemeClr val="dk1">
                    <a:alpha val="40000"/>
                  </a:schemeClr>
                </a:outerShdw>
              </a:effectLst>
            </a:endParaRPr>
          </a:p>
        </p:txBody>
      </p:sp>
      <p:graphicFrame>
        <p:nvGraphicFramePr>
          <p:cNvPr id="5" name="Tabulka 4"/>
          <p:cNvGraphicFramePr>
            <a:graphicFrameLocks noGrp="1"/>
          </p:cNvGraphicFramePr>
          <p:nvPr>
            <p:extLst>
              <p:ext uri="{D42A27DB-BD31-4B8C-83A1-F6EECF244321}">
                <p14:modId xmlns:p14="http://schemas.microsoft.com/office/powerpoint/2010/main" val="3623915876"/>
              </p:ext>
            </p:extLst>
          </p:nvPr>
        </p:nvGraphicFramePr>
        <p:xfrm>
          <a:off x="31800" y="4411587"/>
          <a:ext cx="4792713" cy="2478513"/>
        </p:xfrm>
        <a:graphic>
          <a:graphicData uri="http://schemas.openxmlformats.org/drawingml/2006/table">
            <a:tbl>
              <a:tblPr/>
              <a:tblGrid>
                <a:gridCol w="246571">
                  <a:extLst>
                    <a:ext uri="{9D8B030D-6E8A-4147-A177-3AD203B41FA5}">
                      <a16:colId xmlns:a16="http://schemas.microsoft.com/office/drawing/2014/main" val="2804985028"/>
                    </a:ext>
                  </a:extLst>
                </a:gridCol>
                <a:gridCol w="246571">
                  <a:extLst>
                    <a:ext uri="{9D8B030D-6E8A-4147-A177-3AD203B41FA5}">
                      <a16:colId xmlns:a16="http://schemas.microsoft.com/office/drawing/2014/main" val="3742299490"/>
                    </a:ext>
                  </a:extLst>
                </a:gridCol>
                <a:gridCol w="2058863">
                  <a:extLst>
                    <a:ext uri="{9D8B030D-6E8A-4147-A177-3AD203B41FA5}">
                      <a16:colId xmlns:a16="http://schemas.microsoft.com/office/drawing/2014/main" val="3970103925"/>
                    </a:ext>
                  </a:extLst>
                </a:gridCol>
                <a:gridCol w="234241">
                  <a:extLst>
                    <a:ext uri="{9D8B030D-6E8A-4147-A177-3AD203B41FA5}">
                      <a16:colId xmlns:a16="http://schemas.microsoft.com/office/drawing/2014/main" val="3772183623"/>
                    </a:ext>
                  </a:extLst>
                </a:gridCol>
                <a:gridCol w="258899">
                  <a:extLst>
                    <a:ext uri="{9D8B030D-6E8A-4147-A177-3AD203B41FA5}">
                      <a16:colId xmlns:a16="http://schemas.microsoft.com/office/drawing/2014/main" val="1846375356"/>
                    </a:ext>
                  </a:extLst>
                </a:gridCol>
                <a:gridCol w="308213">
                  <a:extLst>
                    <a:ext uri="{9D8B030D-6E8A-4147-A177-3AD203B41FA5}">
                      <a16:colId xmlns:a16="http://schemas.microsoft.com/office/drawing/2014/main" val="76743043"/>
                    </a:ext>
                  </a:extLst>
                </a:gridCol>
                <a:gridCol w="175681">
                  <a:extLst>
                    <a:ext uri="{9D8B030D-6E8A-4147-A177-3AD203B41FA5}">
                      <a16:colId xmlns:a16="http://schemas.microsoft.com/office/drawing/2014/main" val="3659702941"/>
                    </a:ext>
                  </a:extLst>
                </a:gridCol>
                <a:gridCol w="258899">
                  <a:extLst>
                    <a:ext uri="{9D8B030D-6E8A-4147-A177-3AD203B41FA5}">
                      <a16:colId xmlns:a16="http://schemas.microsoft.com/office/drawing/2014/main" val="3802945852"/>
                    </a:ext>
                  </a:extLst>
                </a:gridCol>
                <a:gridCol w="434580">
                  <a:extLst>
                    <a:ext uri="{9D8B030D-6E8A-4147-A177-3AD203B41FA5}">
                      <a16:colId xmlns:a16="http://schemas.microsoft.com/office/drawing/2014/main" val="1578733623"/>
                    </a:ext>
                  </a:extLst>
                </a:gridCol>
                <a:gridCol w="320542">
                  <a:extLst>
                    <a:ext uri="{9D8B030D-6E8A-4147-A177-3AD203B41FA5}">
                      <a16:colId xmlns:a16="http://schemas.microsoft.com/office/drawing/2014/main" val="1684099926"/>
                    </a:ext>
                  </a:extLst>
                </a:gridCol>
                <a:gridCol w="249653">
                  <a:extLst>
                    <a:ext uri="{9D8B030D-6E8A-4147-A177-3AD203B41FA5}">
                      <a16:colId xmlns:a16="http://schemas.microsoft.com/office/drawing/2014/main" val="4055320099"/>
                    </a:ext>
                  </a:extLst>
                </a:gridCol>
              </a:tblGrid>
              <a:tr h="179690">
                <a:tc>
                  <a:txBody>
                    <a:bodyPr/>
                    <a:lstStyle/>
                    <a:p>
                      <a:pPr algn="l" fontAlgn="b"/>
                      <a:r>
                        <a:rPr lang="cs-CZ" sz="9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l" fontAlgn="b"/>
                      <a:r>
                        <a:rPr lang="cs-CZ" sz="9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l" fontAlgn="b"/>
                      <a:r>
                        <a:rPr lang="cs-CZ" sz="9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l" fontAlgn="b"/>
                      <a:r>
                        <a:rPr lang="cs-CZ" sz="9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l" fontAlgn="b"/>
                      <a:r>
                        <a:rPr lang="cs-CZ" sz="9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l" fontAlgn="b"/>
                      <a:r>
                        <a:rPr lang="cs-CZ" sz="9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l" fontAlgn="b"/>
                      <a:r>
                        <a:rPr lang="cs-CZ" sz="9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l" fontAlgn="b"/>
                      <a:r>
                        <a:rPr lang="cs-CZ" sz="9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l" fontAlgn="b"/>
                      <a:r>
                        <a:rPr lang="cs-CZ" sz="9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l" fontAlgn="b"/>
                      <a:r>
                        <a:rPr lang="cs-CZ" sz="9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l" fontAlgn="b"/>
                      <a:r>
                        <a:rPr lang="cs-CZ" sz="9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3249372937"/>
                  </a:ext>
                </a:extLst>
              </a:tr>
              <a:tr h="235843">
                <a:tc>
                  <a:txBody>
                    <a:bodyPr/>
                    <a:lstStyle/>
                    <a:p>
                      <a:pPr algn="l" fontAlgn="b"/>
                      <a:r>
                        <a:rPr lang="cs-CZ" sz="9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gridSpan="9">
                  <a:txBody>
                    <a:bodyPr/>
                    <a:lstStyle/>
                    <a:p>
                      <a:pPr algn="ctr" fontAlgn="ctr"/>
                      <a:r>
                        <a:rPr lang="pl-PL" sz="1200" b="1" i="0" u="none" strike="noStrike">
                          <a:solidFill>
                            <a:srgbClr val="0000CC"/>
                          </a:solidFill>
                          <a:effectLst/>
                          <a:latin typeface="Calibri" panose="020F0502020204030204" pitchFamily="34" charset="0"/>
                        </a:rPr>
                        <a:t>I.A třída  dorostu  2017/2018 po 8. kole</a:t>
                      </a:r>
                    </a:p>
                  </a:txBody>
                  <a:tcPr marL="9525" marR="9525" marT="9525" marB="0" anchor="ctr">
                    <a:lnL>
                      <a:noFill/>
                    </a:lnL>
                    <a:lnR>
                      <a:noFill/>
                    </a:lnR>
                    <a:lnT>
                      <a:noFill/>
                    </a:lnT>
                    <a:lnB>
                      <a:noFill/>
                    </a:lnB>
                    <a:solidFill>
                      <a:srgbClr val="D9D9D9"/>
                    </a:solidFill>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a:txBody>
                    <a:bodyPr/>
                    <a:lstStyle/>
                    <a:p>
                      <a:pPr algn="l" fontAlgn="b"/>
                      <a:r>
                        <a:rPr lang="cs-CZ" sz="9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2272101148"/>
                  </a:ext>
                </a:extLst>
              </a:tr>
              <a:tr h="179690">
                <a:tc>
                  <a:txBody>
                    <a:bodyPr/>
                    <a:lstStyle/>
                    <a:p>
                      <a:pPr algn="l" fontAlgn="b"/>
                      <a:r>
                        <a:rPr lang="cs-CZ" sz="9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ctr" fontAlgn="ctr"/>
                      <a:r>
                        <a:rPr lang="cs-CZ" sz="900" b="1" i="0" u="none" strike="noStrike">
                          <a:solidFill>
                            <a:srgbClr val="000000"/>
                          </a:solidFill>
                          <a:effectLst/>
                          <a:latin typeface="Arial" panose="020B0604020202020204" pitchFamily="34" charset="0"/>
                        </a:rPr>
                        <a:t>1.</a:t>
                      </a:r>
                    </a:p>
                  </a:txBody>
                  <a:tcPr marL="9525" marR="9525" marT="9525" marB="0" anchor="ctr">
                    <a:lnL>
                      <a:noFill/>
                    </a:lnL>
                    <a:lnR>
                      <a:noFill/>
                    </a:lnR>
                    <a:lnT>
                      <a:noFill/>
                    </a:lnT>
                    <a:lnB>
                      <a:noFill/>
                    </a:lnB>
                    <a:solidFill>
                      <a:srgbClr val="CCFFFF"/>
                    </a:solidFill>
                  </a:tcPr>
                </a:tc>
                <a:tc>
                  <a:txBody>
                    <a:bodyPr/>
                    <a:lstStyle/>
                    <a:p>
                      <a:pPr algn="l" fontAlgn="ctr"/>
                      <a:r>
                        <a:rPr lang="cs-CZ" sz="1100" b="1" i="0" u="none" strike="noStrike" dirty="0">
                          <a:solidFill>
                            <a:srgbClr val="000000"/>
                          </a:solidFill>
                          <a:effectLst/>
                          <a:latin typeface="Arial" panose="020B0604020202020204" pitchFamily="34" charset="0"/>
                        </a:rPr>
                        <a:t>SK </a:t>
                      </a:r>
                      <a:r>
                        <a:rPr lang="cs-CZ" sz="1100" b="1" i="0" u="none" strike="noStrike" dirty="0" err="1">
                          <a:solidFill>
                            <a:srgbClr val="000000"/>
                          </a:solidFill>
                          <a:effectLst/>
                          <a:latin typeface="Arial" panose="020B0604020202020204" pitchFamily="34" charset="0"/>
                        </a:rPr>
                        <a:t>Plaston</a:t>
                      </a:r>
                      <a:r>
                        <a:rPr lang="cs-CZ" sz="1100" b="1" i="0" u="none" strike="noStrike" dirty="0">
                          <a:solidFill>
                            <a:srgbClr val="000000"/>
                          </a:solidFill>
                          <a:effectLst/>
                          <a:latin typeface="Arial" panose="020B0604020202020204" pitchFamily="34" charset="0"/>
                        </a:rPr>
                        <a:t> Šluknov</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effectLst/>
                          <a:latin typeface="Arial" panose="020B0604020202020204" pitchFamily="34" charset="0"/>
                        </a:rPr>
                        <a:t>8</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effectLst/>
                          <a:latin typeface="Arial" panose="020B0604020202020204" pitchFamily="34" charset="0"/>
                        </a:rPr>
                        <a:t>7</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effectLst/>
                          <a:latin typeface="Arial" panose="020B0604020202020204" pitchFamily="34" charset="0"/>
                        </a:rPr>
                        <a:t>1</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effectLst/>
                          <a:latin typeface="Arial" panose="020B0604020202020204" pitchFamily="34" charset="0"/>
                        </a:rPr>
                        <a:t>46:8</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effectLst/>
                          <a:latin typeface="Arial" panose="020B0604020202020204" pitchFamily="34" charset="0"/>
                        </a:rPr>
                        <a:t>22</a:t>
                      </a:r>
                    </a:p>
                  </a:txBody>
                  <a:tcPr marL="9525" marR="9525" marT="9525" marB="0" anchor="ctr">
                    <a:lnL>
                      <a:noFill/>
                    </a:lnL>
                    <a:lnR>
                      <a:noFill/>
                    </a:lnR>
                    <a:lnT>
                      <a:noFill/>
                    </a:lnT>
                    <a:lnB>
                      <a:noFill/>
                    </a:lnB>
                    <a:solidFill>
                      <a:srgbClr val="CCFFFF"/>
                    </a:solidFill>
                  </a:tcPr>
                </a:tc>
                <a:tc>
                  <a:txBody>
                    <a:bodyPr/>
                    <a:lstStyle/>
                    <a:p>
                      <a:pPr algn="l" fontAlgn="b"/>
                      <a:r>
                        <a:rPr lang="cs-CZ" sz="9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146593822"/>
                  </a:ext>
                </a:extLst>
              </a:tr>
              <a:tr h="224612">
                <a:tc>
                  <a:txBody>
                    <a:bodyPr/>
                    <a:lstStyle/>
                    <a:p>
                      <a:pPr algn="l" fontAlgn="b"/>
                      <a:r>
                        <a:rPr lang="cs-CZ" sz="9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ctr" fontAlgn="ctr"/>
                      <a:r>
                        <a:rPr lang="cs-CZ" sz="1100" b="1" i="0" u="none" strike="noStrike">
                          <a:solidFill>
                            <a:srgbClr val="FF0000"/>
                          </a:solidFill>
                          <a:effectLst/>
                          <a:latin typeface="Arial" panose="020B0604020202020204" pitchFamily="34" charset="0"/>
                        </a:rPr>
                        <a:t>2.</a:t>
                      </a:r>
                    </a:p>
                  </a:txBody>
                  <a:tcPr marL="9525" marR="9525" marT="9525" marB="0" anchor="ctr">
                    <a:lnL>
                      <a:noFill/>
                    </a:lnL>
                    <a:lnR>
                      <a:noFill/>
                    </a:lnR>
                    <a:lnT>
                      <a:noFill/>
                    </a:lnT>
                    <a:lnB>
                      <a:noFill/>
                    </a:lnB>
                    <a:solidFill>
                      <a:srgbClr val="99FF99"/>
                    </a:solidFill>
                  </a:tcPr>
                </a:tc>
                <a:tc>
                  <a:txBody>
                    <a:bodyPr/>
                    <a:lstStyle/>
                    <a:p>
                      <a:pPr algn="l" fontAlgn="ctr"/>
                      <a:r>
                        <a:rPr lang="cs-CZ" sz="1600" b="1" i="0" u="none" strike="noStrike" dirty="0">
                          <a:solidFill>
                            <a:srgbClr val="FF0000"/>
                          </a:solidFill>
                          <a:effectLst/>
                          <a:latin typeface="Arial" panose="020B0604020202020204" pitchFamily="34" charset="0"/>
                        </a:rPr>
                        <a:t>SK Štětí, </a:t>
                      </a:r>
                      <a:r>
                        <a:rPr lang="cs-CZ" sz="1600" b="1" i="0" u="none" strike="noStrike" dirty="0" err="1">
                          <a:solidFill>
                            <a:srgbClr val="FF0000"/>
                          </a:solidFill>
                          <a:effectLst/>
                          <a:latin typeface="Arial" panose="020B0604020202020204" pitchFamily="34" charset="0"/>
                        </a:rPr>
                        <a:t>z.s</a:t>
                      </a:r>
                      <a:r>
                        <a:rPr lang="cs-CZ" sz="1600" b="1" i="0" u="none" strike="noStrike" dirty="0">
                          <a:solidFill>
                            <a:srgbClr val="FF0000"/>
                          </a:solidFill>
                          <a:effectLst/>
                          <a:latin typeface="Arial" panose="020B0604020202020204" pitchFamily="34" charset="0"/>
                        </a:rPr>
                        <a:t>.</a:t>
                      </a:r>
                    </a:p>
                  </a:txBody>
                  <a:tcPr marL="9525" marR="9525" marT="9525" marB="0" anchor="ctr">
                    <a:lnL>
                      <a:noFill/>
                    </a:lnL>
                    <a:lnR>
                      <a:noFill/>
                    </a:lnR>
                    <a:lnT>
                      <a:noFill/>
                    </a:lnT>
                    <a:lnB>
                      <a:noFill/>
                    </a:lnB>
                    <a:solidFill>
                      <a:srgbClr val="99FF99"/>
                    </a:solidFill>
                  </a:tcPr>
                </a:tc>
                <a:tc>
                  <a:txBody>
                    <a:bodyPr/>
                    <a:lstStyle/>
                    <a:p>
                      <a:pPr algn="ctr" fontAlgn="ctr"/>
                      <a:r>
                        <a:rPr lang="cs-CZ" sz="1100" b="1" i="0" u="none" strike="noStrike">
                          <a:solidFill>
                            <a:srgbClr val="FF0000"/>
                          </a:solidFill>
                          <a:effectLst/>
                          <a:latin typeface="Arial" panose="020B0604020202020204" pitchFamily="34" charset="0"/>
                        </a:rPr>
                        <a:t>8</a:t>
                      </a:r>
                    </a:p>
                  </a:txBody>
                  <a:tcPr marL="9525" marR="9525" marT="9525" marB="0" anchor="ctr">
                    <a:lnL>
                      <a:noFill/>
                    </a:lnL>
                    <a:lnR>
                      <a:noFill/>
                    </a:lnR>
                    <a:lnT>
                      <a:noFill/>
                    </a:lnT>
                    <a:lnB>
                      <a:noFill/>
                    </a:lnB>
                    <a:solidFill>
                      <a:srgbClr val="99FF99"/>
                    </a:solidFill>
                  </a:tcPr>
                </a:tc>
                <a:tc>
                  <a:txBody>
                    <a:bodyPr/>
                    <a:lstStyle/>
                    <a:p>
                      <a:pPr algn="ctr" fontAlgn="ctr"/>
                      <a:r>
                        <a:rPr lang="cs-CZ" sz="1100" b="1" i="0" u="none" strike="noStrike">
                          <a:solidFill>
                            <a:srgbClr val="FF0000"/>
                          </a:solidFill>
                          <a:effectLst/>
                          <a:latin typeface="Arial" panose="020B0604020202020204" pitchFamily="34" charset="0"/>
                        </a:rPr>
                        <a:t>7</a:t>
                      </a:r>
                    </a:p>
                  </a:txBody>
                  <a:tcPr marL="9525" marR="9525" marT="9525" marB="0" anchor="ctr">
                    <a:lnL>
                      <a:noFill/>
                    </a:lnL>
                    <a:lnR>
                      <a:noFill/>
                    </a:lnR>
                    <a:lnT>
                      <a:noFill/>
                    </a:lnT>
                    <a:lnB>
                      <a:noFill/>
                    </a:lnB>
                    <a:solidFill>
                      <a:srgbClr val="99FF99"/>
                    </a:solidFill>
                  </a:tcPr>
                </a:tc>
                <a:tc>
                  <a:txBody>
                    <a:bodyPr/>
                    <a:lstStyle/>
                    <a:p>
                      <a:pPr algn="ctr" fontAlgn="ctr"/>
                      <a:r>
                        <a:rPr lang="cs-CZ" sz="1100" b="1" i="0" u="none" strike="noStrike">
                          <a:solidFill>
                            <a:srgbClr val="FF0000"/>
                          </a:solidFill>
                          <a:effectLst/>
                          <a:latin typeface="Arial" panose="020B0604020202020204" pitchFamily="34" charset="0"/>
                        </a:rPr>
                        <a:t>0</a:t>
                      </a:r>
                    </a:p>
                  </a:txBody>
                  <a:tcPr marL="9525" marR="9525" marT="9525" marB="0" anchor="ctr">
                    <a:lnL>
                      <a:noFill/>
                    </a:lnL>
                    <a:lnR>
                      <a:noFill/>
                    </a:lnR>
                    <a:lnT>
                      <a:noFill/>
                    </a:lnT>
                    <a:lnB>
                      <a:noFill/>
                    </a:lnB>
                    <a:solidFill>
                      <a:srgbClr val="99FF99"/>
                    </a:solidFill>
                  </a:tcPr>
                </a:tc>
                <a:tc>
                  <a:txBody>
                    <a:bodyPr/>
                    <a:lstStyle/>
                    <a:p>
                      <a:pPr algn="ctr" fontAlgn="ctr"/>
                      <a:r>
                        <a:rPr lang="cs-CZ" sz="1100" b="1" i="0" u="none" strike="noStrike">
                          <a:solidFill>
                            <a:srgbClr val="FF0000"/>
                          </a:solidFill>
                          <a:effectLst/>
                          <a:latin typeface="Arial" panose="020B0604020202020204" pitchFamily="34" charset="0"/>
                        </a:rPr>
                        <a:t>0</a:t>
                      </a:r>
                    </a:p>
                  </a:txBody>
                  <a:tcPr marL="9525" marR="9525" marT="9525" marB="0" anchor="ctr">
                    <a:lnL>
                      <a:noFill/>
                    </a:lnL>
                    <a:lnR>
                      <a:noFill/>
                    </a:lnR>
                    <a:lnT>
                      <a:noFill/>
                    </a:lnT>
                    <a:lnB>
                      <a:noFill/>
                    </a:lnB>
                    <a:solidFill>
                      <a:srgbClr val="99FF99"/>
                    </a:solidFill>
                  </a:tcPr>
                </a:tc>
                <a:tc>
                  <a:txBody>
                    <a:bodyPr/>
                    <a:lstStyle/>
                    <a:p>
                      <a:pPr algn="ctr" fontAlgn="ctr"/>
                      <a:r>
                        <a:rPr lang="cs-CZ" sz="1100" b="1" i="0" u="none" strike="noStrike">
                          <a:solidFill>
                            <a:srgbClr val="FF0000"/>
                          </a:solidFill>
                          <a:effectLst/>
                          <a:latin typeface="Arial" panose="020B0604020202020204" pitchFamily="34" charset="0"/>
                        </a:rPr>
                        <a:t>1</a:t>
                      </a:r>
                    </a:p>
                  </a:txBody>
                  <a:tcPr marL="9525" marR="9525" marT="9525" marB="0" anchor="ctr">
                    <a:lnL>
                      <a:noFill/>
                    </a:lnL>
                    <a:lnR>
                      <a:noFill/>
                    </a:lnR>
                    <a:lnT>
                      <a:noFill/>
                    </a:lnT>
                    <a:lnB>
                      <a:noFill/>
                    </a:lnB>
                    <a:solidFill>
                      <a:srgbClr val="99FF99"/>
                    </a:solidFill>
                  </a:tcPr>
                </a:tc>
                <a:tc>
                  <a:txBody>
                    <a:bodyPr/>
                    <a:lstStyle/>
                    <a:p>
                      <a:pPr algn="ctr" fontAlgn="ctr"/>
                      <a:r>
                        <a:rPr lang="cs-CZ" sz="1100" b="1" i="0" u="none" strike="noStrike">
                          <a:solidFill>
                            <a:srgbClr val="FF0000"/>
                          </a:solidFill>
                          <a:effectLst/>
                          <a:latin typeface="Arial" panose="020B0604020202020204" pitchFamily="34" charset="0"/>
                        </a:rPr>
                        <a:t>50:9</a:t>
                      </a:r>
                    </a:p>
                  </a:txBody>
                  <a:tcPr marL="9525" marR="9525" marT="9525" marB="0" anchor="ctr">
                    <a:lnL>
                      <a:noFill/>
                    </a:lnL>
                    <a:lnR>
                      <a:noFill/>
                    </a:lnR>
                    <a:lnT>
                      <a:noFill/>
                    </a:lnT>
                    <a:lnB>
                      <a:noFill/>
                    </a:lnB>
                    <a:solidFill>
                      <a:srgbClr val="99FF99"/>
                    </a:solidFill>
                  </a:tcPr>
                </a:tc>
                <a:tc>
                  <a:txBody>
                    <a:bodyPr/>
                    <a:lstStyle/>
                    <a:p>
                      <a:pPr algn="ctr" fontAlgn="ctr"/>
                      <a:r>
                        <a:rPr lang="cs-CZ" sz="1100" b="1" i="0" u="none" strike="noStrike">
                          <a:solidFill>
                            <a:srgbClr val="FF0000"/>
                          </a:solidFill>
                          <a:effectLst/>
                          <a:latin typeface="Arial" panose="020B0604020202020204" pitchFamily="34" charset="0"/>
                        </a:rPr>
                        <a:t>21</a:t>
                      </a:r>
                    </a:p>
                  </a:txBody>
                  <a:tcPr marL="9525" marR="9525" marT="9525" marB="0" anchor="ctr">
                    <a:lnL>
                      <a:noFill/>
                    </a:lnL>
                    <a:lnR>
                      <a:noFill/>
                    </a:lnR>
                    <a:lnT>
                      <a:noFill/>
                    </a:lnT>
                    <a:lnB>
                      <a:noFill/>
                    </a:lnB>
                    <a:solidFill>
                      <a:srgbClr val="99FF99"/>
                    </a:solidFill>
                  </a:tcPr>
                </a:tc>
                <a:tc>
                  <a:txBody>
                    <a:bodyPr/>
                    <a:lstStyle/>
                    <a:p>
                      <a:pPr algn="l" fontAlgn="b"/>
                      <a:r>
                        <a:rPr lang="cs-CZ" sz="9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254735743"/>
                  </a:ext>
                </a:extLst>
              </a:tr>
              <a:tr h="179690">
                <a:tc>
                  <a:txBody>
                    <a:bodyPr/>
                    <a:lstStyle/>
                    <a:p>
                      <a:pPr algn="l" fontAlgn="b"/>
                      <a:r>
                        <a:rPr lang="cs-CZ" sz="9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ctr" fontAlgn="ctr"/>
                      <a:r>
                        <a:rPr lang="cs-CZ" sz="900" b="1" i="0" u="none" strike="noStrike">
                          <a:solidFill>
                            <a:srgbClr val="000000"/>
                          </a:solidFill>
                          <a:effectLst/>
                          <a:latin typeface="Arial" panose="020B0604020202020204" pitchFamily="34" charset="0"/>
                        </a:rPr>
                        <a:t>3.</a:t>
                      </a:r>
                    </a:p>
                  </a:txBody>
                  <a:tcPr marL="9525" marR="9525" marT="9525" marB="0" anchor="ctr">
                    <a:lnL>
                      <a:noFill/>
                    </a:lnL>
                    <a:lnR>
                      <a:noFill/>
                    </a:lnR>
                    <a:lnT>
                      <a:noFill/>
                    </a:lnT>
                    <a:lnB>
                      <a:noFill/>
                    </a:lnB>
                    <a:solidFill>
                      <a:srgbClr val="CCFFFF"/>
                    </a:solidFill>
                  </a:tcPr>
                </a:tc>
                <a:tc>
                  <a:txBody>
                    <a:bodyPr/>
                    <a:lstStyle/>
                    <a:p>
                      <a:pPr algn="l" fontAlgn="ctr"/>
                      <a:r>
                        <a:rPr lang="cs-CZ" sz="1100" b="1" i="0" u="none" strike="noStrike" dirty="0">
                          <a:solidFill>
                            <a:srgbClr val="000000"/>
                          </a:solidFill>
                          <a:effectLst/>
                          <a:latin typeface="Arial" panose="020B0604020202020204" pitchFamily="34" charset="0"/>
                        </a:rPr>
                        <a:t>TJ Skorotice</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effectLst/>
                          <a:latin typeface="Arial" panose="020B0604020202020204" pitchFamily="34" charset="0"/>
                        </a:rPr>
                        <a:t>8</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effectLst/>
                          <a:latin typeface="Arial" panose="020B0604020202020204" pitchFamily="34" charset="0"/>
                        </a:rPr>
                        <a:t>6</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effectLst/>
                          <a:latin typeface="Arial" panose="020B0604020202020204" pitchFamily="34" charset="0"/>
                        </a:rPr>
                        <a:t>2</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effectLst/>
                          <a:latin typeface="Arial" panose="020B0604020202020204" pitchFamily="34" charset="0"/>
                        </a:rPr>
                        <a:t>27:16</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effectLst/>
                          <a:latin typeface="Arial" panose="020B0604020202020204" pitchFamily="34" charset="0"/>
                        </a:rPr>
                        <a:t>18</a:t>
                      </a:r>
                    </a:p>
                  </a:txBody>
                  <a:tcPr marL="9525" marR="9525" marT="9525" marB="0" anchor="ctr">
                    <a:lnL>
                      <a:noFill/>
                    </a:lnL>
                    <a:lnR>
                      <a:noFill/>
                    </a:lnR>
                    <a:lnT>
                      <a:noFill/>
                    </a:lnT>
                    <a:lnB>
                      <a:noFill/>
                    </a:lnB>
                    <a:solidFill>
                      <a:srgbClr val="CCFFFF"/>
                    </a:solidFill>
                  </a:tcPr>
                </a:tc>
                <a:tc>
                  <a:txBody>
                    <a:bodyPr/>
                    <a:lstStyle/>
                    <a:p>
                      <a:pPr algn="l" fontAlgn="b"/>
                      <a:r>
                        <a:rPr lang="cs-CZ" sz="9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396519536"/>
                  </a:ext>
                </a:extLst>
              </a:tr>
              <a:tr h="179690">
                <a:tc>
                  <a:txBody>
                    <a:bodyPr/>
                    <a:lstStyle/>
                    <a:p>
                      <a:pPr algn="l" fontAlgn="b"/>
                      <a:r>
                        <a:rPr lang="cs-CZ" sz="9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ctr" fontAlgn="ctr"/>
                      <a:r>
                        <a:rPr lang="cs-CZ" sz="900" b="1" i="0" u="none" strike="noStrike">
                          <a:solidFill>
                            <a:srgbClr val="000000"/>
                          </a:solidFill>
                          <a:effectLst/>
                          <a:latin typeface="Arial" panose="020B0604020202020204" pitchFamily="34" charset="0"/>
                        </a:rPr>
                        <a:t>4.</a:t>
                      </a:r>
                    </a:p>
                  </a:txBody>
                  <a:tcPr marL="9525" marR="9525" marT="9525" marB="0" anchor="ctr">
                    <a:lnL>
                      <a:noFill/>
                    </a:lnL>
                    <a:lnR>
                      <a:noFill/>
                    </a:lnR>
                    <a:lnT>
                      <a:noFill/>
                    </a:lnT>
                    <a:lnB>
                      <a:noFill/>
                    </a:lnB>
                    <a:solidFill>
                      <a:srgbClr val="99FF99"/>
                    </a:solidFill>
                  </a:tcPr>
                </a:tc>
                <a:tc>
                  <a:txBody>
                    <a:bodyPr/>
                    <a:lstStyle/>
                    <a:p>
                      <a:pPr algn="l" fontAlgn="ctr"/>
                      <a:r>
                        <a:rPr lang="cs-CZ" sz="1100" b="1" i="0" u="none" strike="noStrike" dirty="0">
                          <a:solidFill>
                            <a:srgbClr val="000000"/>
                          </a:solidFill>
                          <a:effectLst/>
                          <a:latin typeface="Arial" panose="020B0604020202020204" pitchFamily="34" charset="0"/>
                        </a:rPr>
                        <a:t>1.FC Dubí</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effectLst/>
                          <a:latin typeface="Arial" panose="020B0604020202020204" pitchFamily="34" charset="0"/>
                        </a:rPr>
                        <a:t>8</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effectLst/>
                          <a:latin typeface="Arial" panose="020B0604020202020204" pitchFamily="34" charset="0"/>
                        </a:rPr>
                        <a:t>3</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effectLst/>
                          <a:latin typeface="Arial" panose="020B0604020202020204" pitchFamily="34" charset="0"/>
                        </a:rPr>
                        <a:t>3</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effectLst/>
                          <a:latin typeface="Arial" panose="020B0604020202020204" pitchFamily="34" charset="0"/>
                        </a:rPr>
                        <a:t>1</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effectLst/>
                          <a:latin typeface="Arial" panose="020B0604020202020204" pitchFamily="34" charset="0"/>
                        </a:rPr>
                        <a:t>1</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effectLst/>
                          <a:latin typeface="Arial" panose="020B0604020202020204" pitchFamily="34" charset="0"/>
                        </a:rPr>
                        <a:t>30:15</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effectLst/>
                          <a:latin typeface="Arial" panose="020B0604020202020204" pitchFamily="34" charset="0"/>
                        </a:rPr>
                        <a:t>16</a:t>
                      </a:r>
                    </a:p>
                  </a:txBody>
                  <a:tcPr marL="9525" marR="9525" marT="9525" marB="0" anchor="ctr">
                    <a:lnL>
                      <a:noFill/>
                    </a:lnL>
                    <a:lnR>
                      <a:noFill/>
                    </a:lnR>
                    <a:lnT>
                      <a:noFill/>
                    </a:lnT>
                    <a:lnB>
                      <a:noFill/>
                    </a:lnB>
                    <a:solidFill>
                      <a:srgbClr val="99FF99"/>
                    </a:solidFill>
                  </a:tcPr>
                </a:tc>
                <a:tc>
                  <a:txBody>
                    <a:bodyPr/>
                    <a:lstStyle/>
                    <a:p>
                      <a:pPr algn="l" fontAlgn="b"/>
                      <a:r>
                        <a:rPr lang="cs-CZ" sz="9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2689826163"/>
                  </a:ext>
                </a:extLst>
              </a:tr>
              <a:tr h="190921">
                <a:tc>
                  <a:txBody>
                    <a:bodyPr/>
                    <a:lstStyle/>
                    <a:p>
                      <a:pPr algn="l" fontAlgn="b"/>
                      <a:r>
                        <a:rPr lang="cs-CZ" sz="9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ctr" fontAlgn="ctr"/>
                      <a:r>
                        <a:rPr lang="cs-CZ" sz="1000" b="1" i="0" u="none" strike="noStrike">
                          <a:solidFill>
                            <a:srgbClr val="000000"/>
                          </a:solidFill>
                          <a:effectLst/>
                          <a:latin typeface="Arial" panose="020B0604020202020204" pitchFamily="34" charset="0"/>
                        </a:rPr>
                        <a:t>5.</a:t>
                      </a:r>
                    </a:p>
                  </a:txBody>
                  <a:tcPr marL="9525" marR="9525" marT="9525" marB="0" anchor="ctr">
                    <a:lnL>
                      <a:noFill/>
                    </a:lnL>
                    <a:lnR>
                      <a:noFill/>
                    </a:lnR>
                    <a:lnT>
                      <a:noFill/>
                    </a:lnT>
                    <a:lnB>
                      <a:noFill/>
                    </a:lnB>
                    <a:solidFill>
                      <a:srgbClr val="CCFFFF"/>
                    </a:solidFill>
                  </a:tcPr>
                </a:tc>
                <a:tc>
                  <a:txBody>
                    <a:bodyPr/>
                    <a:lstStyle/>
                    <a:p>
                      <a:pPr algn="l" fontAlgn="ctr"/>
                      <a:r>
                        <a:rPr lang="cs-CZ" sz="1200" b="1" i="0" u="none" strike="noStrike" dirty="0">
                          <a:solidFill>
                            <a:srgbClr val="000000"/>
                          </a:solidFill>
                          <a:effectLst/>
                          <a:latin typeface="Arial" panose="020B0604020202020204" pitchFamily="34" charset="0"/>
                        </a:rPr>
                        <a:t>FK Jiskra Velké Březno</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8</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4</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1</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3</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31:24</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14</a:t>
                      </a:r>
                    </a:p>
                  </a:txBody>
                  <a:tcPr marL="9525" marR="9525" marT="9525" marB="0" anchor="ctr">
                    <a:lnL>
                      <a:noFill/>
                    </a:lnL>
                    <a:lnR>
                      <a:noFill/>
                    </a:lnR>
                    <a:lnT>
                      <a:noFill/>
                    </a:lnT>
                    <a:lnB>
                      <a:noFill/>
                    </a:lnB>
                    <a:solidFill>
                      <a:srgbClr val="CCFFFF"/>
                    </a:solidFill>
                  </a:tcPr>
                </a:tc>
                <a:tc>
                  <a:txBody>
                    <a:bodyPr/>
                    <a:lstStyle/>
                    <a:p>
                      <a:pPr algn="l" fontAlgn="b"/>
                      <a:r>
                        <a:rPr lang="cs-CZ" sz="9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466893819"/>
                  </a:ext>
                </a:extLst>
              </a:tr>
              <a:tr h="179690">
                <a:tc>
                  <a:txBody>
                    <a:bodyPr/>
                    <a:lstStyle/>
                    <a:p>
                      <a:pPr algn="l" fontAlgn="b"/>
                      <a:r>
                        <a:rPr lang="cs-CZ" sz="9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ctr" fontAlgn="ctr"/>
                      <a:r>
                        <a:rPr lang="cs-CZ" sz="900" b="1" i="0" u="none" strike="noStrike">
                          <a:solidFill>
                            <a:srgbClr val="000000"/>
                          </a:solidFill>
                          <a:effectLst/>
                          <a:latin typeface="Arial" panose="020B0604020202020204" pitchFamily="34" charset="0"/>
                        </a:rPr>
                        <a:t>6.</a:t>
                      </a:r>
                    </a:p>
                  </a:txBody>
                  <a:tcPr marL="9525" marR="9525" marT="9525" marB="0" anchor="ctr">
                    <a:lnL>
                      <a:noFill/>
                    </a:lnL>
                    <a:lnR>
                      <a:noFill/>
                    </a:lnR>
                    <a:lnT>
                      <a:noFill/>
                    </a:lnT>
                    <a:lnB>
                      <a:noFill/>
                    </a:lnB>
                    <a:solidFill>
                      <a:srgbClr val="99FF99"/>
                    </a:solidFill>
                  </a:tcPr>
                </a:tc>
                <a:tc>
                  <a:txBody>
                    <a:bodyPr/>
                    <a:lstStyle/>
                    <a:p>
                      <a:pPr algn="l" fontAlgn="ctr"/>
                      <a:r>
                        <a:rPr lang="cs-CZ" sz="1100" b="1" i="0" u="none" strike="noStrike" dirty="0">
                          <a:solidFill>
                            <a:srgbClr val="000000"/>
                          </a:solidFill>
                          <a:effectLst/>
                          <a:latin typeface="Arial" panose="020B0604020202020204" pitchFamily="34" charset="0"/>
                        </a:rPr>
                        <a:t>T.J. </a:t>
                      </a:r>
                      <a:r>
                        <a:rPr lang="cs-CZ" sz="1100" b="1" i="0" u="none" strike="noStrike" dirty="0" err="1">
                          <a:solidFill>
                            <a:srgbClr val="000000"/>
                          </a:solidFill>
                          <a:effectLst/>
                          <a:latin typeface="Arial" panose="020B0604020202020204" pitchFamily="34" charset="0"/>
                        </a:rPr>
                        <a:t>Mojžíř</a:t>
                      </a:r>
                      <a:endParaRPr lang="cs-CZ" sz="1100" b="1" i="0" u="none" strike="noStrike" dirty="0">
                        <a:solidFill>
                          <a:srgbClr val="000000"/>
                        </a:solidFill>
                        <a:effectLst/>
                        <a:latin typeface="Arial" panose="020B0604020202020204" pitchFamily="34" charset="0"/>
                      </a:endParaRP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effectLst/>
                          <a:latin typeface="Arial" panose="020B0604020202020204" pitchFamily="34" charset="0"/>
                        </a:rPr>
                        <a:t>8</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effectLst/>
                          <a:latin typeface="Arial" panose="020B0604020202020204" pitchFamily="34" charset="0"/>
                        </a:rPr>
                        <a:t>3</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effectLst/>
                          <a:latin typeface="Arial" panose="020B0604020202020204" pitchFamily="34" charset="0"/>
                        </a:rPr>
                        <a:t>1</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effectLst/>
                          <a:latin typeface="Arial" panose="020B0604020202020204" pitchFamily="34" charset="0"/>
                        </a:rPr>
                        <a:t>1</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effectLst/>
                          <a:latin typeface="Arial" panose="020B0604020202020204" pitchFamily="34" charset="0"/>
                        </a:rPr>
                        <a:t>3</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effectLst/>
                          <a:latin typeface="Arial" panose="020B0604020202020204" pitchFamily="34" charset="0"/>
                        </a:rPr>
                        <a:t>36:21</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effectLst/>
                          <a:latin typeface="Arial" panose="020B0604020202020204" pitchFamily="34" charset="0"/>
                        </a:rPr>
                        <a:t>12</a:t>
                      </a:r>
                    </a:p>
                  </a:txBody>
                  <a:tcPr marL="9525" marR="9525" marT="9525" marB="0" anchor="ctr">
                    <a:lnL>
                      <a:noFill/>
                    </a:lnL>
                    <a:lnR>
                      <a:noFill/>
                    </a:lnR>
                    <a:lnT>
                      <a:noFill/>
                    </a:lnT>
                    <a:lnB>
                      <a:noFill/>
                    </a:lnB>
                    <a:solidFill>
                      <a:srgbClr val="99FF99"/>
                    </a:solidFill>
                  </a:tcPr>
                </a:tc>
                <a:tc>
                  <a:txBody>
                    <a:bodyPr/>
                    <a:lstStyle/>
                    <a:p>
                      <a:pPr algn="l" fontAlgn="b"/>
                      <a:r>
                        <a:rPr lang="cs-CZ" sz="9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3569827034"/>
                  </a:ext>
                </a:extLst>
              </a:tr>
              <a:tr h="179690">
                <a:tc>
                  <a:txBody>
                    <a:bodyPr/>
                    <a:lstStyle/>
                    <a:p>
                      <a:pPr algn="l" fontAlgn="b"/>
                      <a:r>
                        <a:rPr lang="cs-CZ" sz="9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ctr" fontAlgn="ctr"/>
                      <a:r>
                        <a:rPr lang="cs-CZ" sz="900" b="1" i="0" u="none" strike="noStrike">
                          <a:solidFill>
                            <a:srgbClr val="000000"/>
                          </a:solidFill>
                          <a:effectLst/>
                          <a:latin typeface="Arial" panose="020B0604020202020204" pitchFamily="34" charset="0"/>
                        </a:rPr>
                        <a:t>7.</a:t>
                      </a:r>
                    </a:p>
                  </a:txBody>
                  <a:tcPr marL="9525" marR="9525" marT="9525" marB="0" anchor="ctr">
                    <a:lnL>
                      <a:noFill/>
                    </a:lnL>
                    <a:lnR>
                      <a:noFill/>
                    </a:lnR>
                    <a:lnT>
                      <a:noFill/>
                    </a:lnT>
                    <a:lnB>
                      <a:noFill/>
                    </a:lnB>
                    <a:solidFill>
                      <a:srgbClr val="CCFFFF"/>
                    </a:solidFill>
                  </a:tcPr>
                </a:tc>
                <a:tc>
                  <a:txBody>
                    <a:bodyPr/>
                    <a:lstStyle/>
                    <a:p>
                      <a:pPr algn="l" fontAlgn="ctr"/>
                      <a:r>
                        <a:rPr lang="cs-CZ" sz="1100" b="1" i="0" u="none" strike="noStrike" dirty="0">
                          <a:solidFill>
                            <a:srgbClr val="000000"/>
                          </a:solidFill>
                          <a:effectLst/>
                          <a:latin typeface="Arial" panose="020B0604020202020204" pitchFamily="34" charset="0"/>
                        </a:rPr>
                        <a:t>TJ Hvězda Trnovany, </a:t>
                      </a:r>
                      <a:r>
                        <a:rPr lang="cs-CZ" sz="1100" b="1" i="0" u="none" strike="noStrike" dirty="0" err="1">
                          <a:solidFill>
                            <a:srgbClr val="000000"/>
                          </a:solidFill>
                          <a:effectLst/>
                          <a:latin typeface="Arial" panose="020B0604020202020204" pitchFamily="34" charset="0"/>
                        </a:rPr>
                        <a:t>z.s</a:t>
                      </a:r>
                      <a:r>
                        <a:rPr lang="cs-CZ" sz="1100" b="1" i="0" u="none" strike="noStrike" dirty="0">
                          <a:solidFill>
                            <a:srgbClr val="000000"/>
                          </a:solidFill>
                          <a:effectLst/>
                          <a:latin typeface="Arial" panose="020B0604020202020204" pitchFamily="34" charset="0"/>
                        </a:rPr>
                        <a:t>.</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effectLst/>
                          <a:latin typeface="Arial" panose="020B0604020202020204" pitchFamily="34" charset="0"/>
                        </a:rPr>
                        <a:t>8</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effectLst/>
                          <a:latin typeface="Arial" panose="020B0604020202020204" pitchFamily="34" charset="0"/>
                        </a:rPr>
                        <a:t>3</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effectLst/>
                          <a:latin typeface="Arial" panose="020B0604020202020204" pitchFamily="34" charset="0"/>
                        </a:rPr>
                        <a:t>5</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effectLst/>
                          <a:latin typeface="Arial" panose="020B0604020202020204" pitchFamily="34" charset="0"/>
                        </a:rPr>
                        <a:t>17:44</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effectLst/>
                          <a:latin typeface="Arial" panose="020B0604020202020204" pitchFamily="34" charset="0"/>
                        </a:rPr>
                        <a:t>9</a:t>
                      </a:r>
                    </a:p>
                  </a:txBody>
                  <a:tcPr marL="9525" marR="9525" marT="9525" marB="0" anchor="ctr">
                    <a:lnL>
                      <a:noFill/>
                    </a:lnL>
                    <a:lnR>
                      <a:noFill/>
                    </a:lnR>
                    <a:lnT>
                      <a:noFill/>
                    </a:lnT>
                    <a:lnB>
                      <a:noFill/>
                    </a:lnB>
                    <a:solidFill>
                      <a:srgbClr val="CCFFFF"/>
                    </a:solidFill>
                  </a:tcPr>
                </a:tc>
                <a:tc>
                  <a:txBody>
                    <a:bodyPr/>
                    <a:lstStyle/>
                    <a:p>
                      <a:pPr algn="l" fontAlgn="b"/>
                      <a:r>
                        <a:rPr lang="cs-CZ" sz="9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2048326297"/>
                  </a:ext>
                </a:extLst>
              </a:tr>
              <a:tr h="179690">
                <a:tc>
                  <a:txBody>
                    <a:bodyPr/>
                    <a:lstStyle/>
                    <a:p>
                      <a:pPr algn="l" fontAlgn="b"/>
                      <a:r>
                        <a:rPr lang="cs-CZ" sz="9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ctr" fontAlgn="ctr"/>
                      <a:r>
                        <a:rPr lang="cs-CZ" sz="800" b="1" i="0" u="none" strike="noStrike">
                          <a:solidFill>
                            <a:srgbClr val="000000"/>
                          </a:solidFill>
                          <a:effectLst/>
                          <a:latin typeface="Arial" panose="020B0604020202020204" pitchFamily="34" charset="0"/>
                        </a:rPr>
                        <a:t>8.</a:t>
                      </a:r>
                    </a:p>
                  </a:txBody>
                  <a:tcPr marL="9525" marR="9525" marT="9525" marB="0" anchor="ctr">
                    <a:lnL>
                      <a:noFill/>
                    </a:lnL>
                    <a:lnR>
                      <a:noFill/>
                    </a:lnR>
                    <a:lnT>
                      <a:noFill/>
                    </a:lnT>
                    <a:lnB>
                      <a:noFill/>
                    </a:lnB>
                    <a:solidFill>
                      <a:srgbClr val="99FF99"/>
                    </a:solidFill>
                  </a:tcPr>
                </a:tc>
                <a:tc>
                  <a:txBody>
                    <a:bodyPr/>
                    <a:lstStyle/>
                    <a:p>
                      <a:pPr algn="l" fontAlgn="ctr"/>
                      <a:r>
                        <a:rPr lang="cs-CZ" sz="1050" b="1" i="0" u="none" strike="noStrike" dirty="0">
                          <a:solidFill>
                            <a:srgbClr val="000000"/>
                          </a:solidFill>
                          <a:effectLst/>
                          <a:latin typeface="Arial" panose="020B0604020202020204" pitchFamily="34" charset="0"/>
                        </a:rPr>
                        <a:t>TJ Úštěk / Liběšice</a:t>
                      </a:r>
                    </a:p>
                  </a:txBody>
                  <a:tcPr marL="9525" marR="9525" marT="9525" marB="0" anchor="ctr">
                    <a:lnL>
                      <a:noFill/>
                    </a:lnL>
                    <a:lnR>
                      <a:noFill/>
                    </a:lnR>
                    <a:lnT>
                      <a:noFill/>
                    </a:lnT>
                    <a:lnB>
                      <a:noFill/>
                    </a:lnB>
                    <a:solidFill>
                      <a:srgbClr val="99FF99"/>
                    </a:solidFill>
                  </a:tcPr>
                </a:tc>
                <a:tc>
                  <a:txBody>
                    <a:bodyPr/>
                    <a:lstStyle/>
                    <a:p>
                      <a:pPr algn="ctr" fontAlgn="ctr"/>
                      <a:r>
                        <a:rPr lang="cs-CZ" sz="800" b="1" i="0" u="none" strike="noStrike">
                          <a:solidFill>
                            <a:srgbClr val="000000"/>
                          </a:solidFill>
                          <a:effectLst/>
                          <a:latin typeface="Arial" panose="020B0604020202020204" pitchFamily="34" charset="0"/>
                        </a:rPr>
                        <a:t>8</a:t>
                      </a:r>
                    </a:p>
                  </a:txBody>
                  <a:tcPr marL="9525" marR="9525" marT="9525" marB="0" anchor="ctr">
                    <a:lnL>
                      <a:noFill/>
                    </a:lnL>
                    <a:lnR>
                      <a:noFill/>
                    </a:lnR>
                    <a:lnT>
                      <a:noFill/>
                    </a:lnT>
                    <a:lnB>
                      <a:noFill/>
                    </a:lnB>
                    <a:solidFill>
                      <a:srgbClr val="99FF99"/>
                    </a:solidFill>
                  </a:tcPr>
                </a:tc>
                <a:tc>
                  <a:txBody>
                    <a:bodyPr/>
                    <a:lstStyle/>
                    <a:p>
                      <a:pPr algn="ctr" fontAlgn="ctr"/>
                      <a:r>
                        <a:rPr lang="cs-CZ" sz="800" b="1" i="0" u="none" strike="noStrike">
                          <a:solidFill>
                            <a:srgbClr val="000000"/>
                          </a:solidFill>
                          <a:effectLst/>
                          <a:latin typeface="Arial" panose="020B0604020202020204" pitchFamily="34" charset="0"/>
                        </a:rPr>
                        <a:t>1</a:t>
                      </a:r>
                    </a:p>
                  </a:txBody>
                  <a:tcPr marL="9525" marR="9525" marT="9525" marB="0" anchor="ctr">
                    <a:lnL>
                      <a:noFill/>
                    </a:lnL>
                    <a:lnR>
                      <a:noFill/>
                    </a:lnR>
                    <a:lnT>
                      <a:noFill/>
                    </a:lnT>
                    <a:lnB>
                      <a:noFill/>
                    </a:lnB>
                    <a:solidFill>
                      <a:srgbClr val="99FF99"/>
                    </a:solidFill>
                  </a:tcPr>
                </a:tc>
                <a:tc>
                  <a:txBody>
                    <a:bodyPr/>
                    <a:lstStyle/>
                    <a:p>
                      <a:pPr algn="ctr" fontAlgn="ctr"/>
                      <a:r>
                        <a:rPr lang="cs-CZ" sz="8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99FF99"/>
                    </a:solidFill>
                  </a:tcPr>
                </a:tc>
                <a:tc>
                  <a:txBody>
                    <a:bodyPr/>
                    <a:lstStyle/>
                    <a:p>
                      <a:pPr algn="ctr" fontAlgn="ctr"/>
                      <a:r>
                        <a:rPr lang="cs-CZ" sz="800" b="1" i="0" u="none" strike="noStrike">
                          <a:solidFill>
                            <a:srgbClr val="000000"/>
                          </a:solidFill>
                          <a:effectLst/>
                          <a:latin typeface="Arial" panose="020B0604020202020204" pitchFamily="34" charset="0"/>
                        </a:rPr>
                        <a:t>2</a:t>
                      </a:r>
                    </a:p>
                  </a:txBody>
                  <a:tcPr marL="9525" marR="9525" marT="9525" marB="0" anchor="ctr">
                    <a:lnL>
                      <a:noFill/>
                    </a:lnL>
                    <a:lnR>
                      <a:noFill/>
                    </a:lnR>
                    <a:lnT>
                      <a:noFill/>
                    </a:lnT>
                    <a:lnB>
                      <a:noFill/>
                    </a:lnB>
                    <a:solidFill>
                      <a:srgbClr val="99FF99"/>
                    </a:solidFill>
                  </a:tcPr>
                </a:tc>
                <a:tc>
                  <a:txBody>
                    <a:bodyPr/>
                    <a:lstStyle/>
                    <a:p>
                      <a:pPr algn="ctr" fontAlgn="ctr"/>
                      <a:r>
                        <a:rPr lang="cs-CZ" sz="800" b="1" i="0" u="none" strike="noStrike">
                          <a:solidFill>
                            <a:srgbClr val="000000"/>
                          </a:solidFill>
                          <a:effectLst/>
                          <a:latin typeface="Arial" panose="020B0604020202020204" pitchFamily="34" charset="0"/>
                        </a:rPr>
                        <a:t>5</a:t>
                      </a:r>
                    </a:p>
                  </a:txBody>
                  <a:tcPr marL="9525" marR="9525" marT="9525" marB="0" anchor="ctr">
                    <a:lnL>
                      <a:noFill/>
                    </a:lnL>
                    <a:lnR>
                      <a:noFill/>
                    </a:lnR>
                    <a:lnT>
                      <a:noFill/>
                    </a:lnT>
                    <a:lnB>
                      <a:noFill/>
                    </a:lnB>
                    <a:solidFill>
                      <a:srgbClr val="99FF99"/>
                    </a:solidFill>
                  </a:tcPr>
                </a:tc>
                <a:tc>
                  <a:txBody>
                    <a:bodyPr/>
                    <a:lstStyle/>
                    <a:p>
                      <a:pPr algn="ctr" fontAlgn="ctr"/>
                      <a:r>
                        <a:rPr lang="cs-CZ" sz="800" b="1" i="0" u="none" strike="noStrike">
                          <a:solidFill>
                            <a:srgbClr val="000000"/>
                          </a:solidFill>
                          <a:effectLst/>
                          <a:latin typeface="Arial" panose="020B0604020202020204" pitchFamily="34" charset="0"/>
                        </a:rPr>
                        <a:t>15:29</a:t>
                      </a:r>
                    </a:p>
                  </a:txBody>
                  <a:tcPr marL="9525" marR="9525" marT="9525" marB="0" anchor="ctr">
                    <a:lnL>
                      <a:noFill/>
                    </a:lnL>
                    <a:lnR>
                      <a:noFill/>
                    </a:lnR>
                    <a:lnT>
                      <a:noFill/>
                    </a:lnT>
                    <a:lnB>
                      <a:noFill/>
                    </a:lnB>
                    <a:solidFill>
                      <a:srgbClr val="99FF99"/>
                    </a:solidFill>
                  </a:tcPr>
                </a:tc>
                <a:tc>
                  <a:txBody>
                    <a:bodyPr/>
                    <a:lstStyle/>
                    <a:p>
                      <a:pPr algn="ctr" fontAlgn="ctr"/>
                      <a:r>
                        <a:rPr lang="cs-CZ" sz="800" b="1" i="0" u="none" strike="noStrike" dirty="0">
                          <a:solidFill>
                            <a:srgbClr val="000000"/>
                          </a:solidFill>
                          <a:effectLst/>
                          <a:latin typeface="Arial" panose="020B0604020202020204" pitchFamily="34" charset="0"/>
                        </a:rPr>
                        <a:t>5</a:t>
                      </a:r>
                    </a:p>
                  </a:txBody>
                  <a:tcPr marL="9525" marR="9525" marT="9525" marB="0" anchor="ctr">
                    <a:lnL>
                      <a:noFill/>
                    </a:lnL>
                    <a:lnR>
                      <a:noFill/>
                    </a:lnR>
                    <a:lnT>
                      <a:noFill/>
                    </a:lnT>
                    <a:lnB>
                      <a:noFill/>
                    </a:lnB>
                    <a:solidFill>
                      <a:srgbClr val="99FF99"/>
                    </a:solidFill>
                  </a:tcPr>
                </a:tc>
                <a:tc>
                  <a:txBody>
                    <a:bodyPr/>
                    <a:lstStyle/>
                    <a:p>
                      <a:pPr algn="l" fontAlgn="b"/>
                      <a:r>
                        <a:rPr lang="cs-CZ" sz="9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3161352357"/>
                  </a:ext>
                </a:extLst>
              </a:tr>
              <a:tr h="179690">
                <a:tc>
                  <a:txBody>
                    <a:bodyPr/>
                    <a:lstStyle/>
                    <a:p>
                      <a:pPr algn="l" fontAlgn="b"/>
                      <a:r>
                        <a:rPr lang="cs-CZ" sz="9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ctr" fontAlgn="ctr"/>
                      <a:r>
                        <a:rPr lang="cs-CZ" sz="900" b="1" i="0" u="none" strike="noStrike">
                          <a:solidFill>
                            <a:srgbClr val="000000"/>
                          </a:solidFill>
                          <a:effectLst/>
                          <a:latin typeface="Arial" panose="020B0604020202020204" pitchFamily="34" charset="0"/>
                        </a:rPr>
                        <a:t>9.</a:t>
                      </a:r>
                    </a:p>
                  </a:txBody>
                  <a:tcPr marL="9525" marR="9525" marT="9525" marB="0" anchor="ctr">
                    <a:lnL>
                      <a:noFill/>
                    </a:lnL>
                    <a:lnR>
                      <a:noFill/>
                    </a:lnR>
                    <a:lnT>
                      <a:noFill/>
                    </a:lnT>
                    <a:lnB>
                      <a:noFill/>
                    </a:lnB>
                    <a:solidFill>
                      <a:srgbClr val="CCFFFF"/>
                    </a:solidFill>
                  </a:tcPr>
                </a:tc>
                <a:tc>
                  <a:txBody>
                    <a:bodyPr/>
                    <a:lstStyle/>
                    <a:p>
                      <a:pPr algn="l" fontAlgn="ctr"/>
                      <a:r>
                        <a:rPr lang="cs-CZ" sz="1100" b="1" i="0" u="none" strike="noStrike" dirty="0">
                          <a:solidFill>
                            <a:srgbClr val="000000"/>
                          </a:solidFill>
                          <a:effectLst/>
                          <a:latin typeface="Arial" panose="020B0604020202020204" pitchFamily="34" charset="0"/>
                        </a:rPr>
                        <a:t>TJ Chlumec</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effectLst/>
                          <a:latin typeface="Arial" panose="020B0604020202020204" pitchFamily="34" charset="0"/>
                        </a:rPr>
                        <a:t>8</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effectLst/>
                          <a:latin typeface="Arial" panose="020B0604020202020204" pitchFamily="34" charset="0"/>
                        </a:rPr>
                        <a:t>1</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effectLst/>
                          <a:latin typeface="Arial" panose="020B0604020202020204" pitchFamily="34" charset="0"/>
                        </a:rPr>
                        <a:t>7</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effectLst/>
                          <a:latin typeface="Arial" panose="020B0604020202020204" pitchFamily="34" charset="0"/>
                        </a:rPr>
                        <a:t>16:49</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effectLst/>
                          <a:latin typeface="Arial" panose="020B0604020202020204" pitchFamily="34" charset="0"/>
                        </a:rPr>
                        <a:t>3</a:t>
                      </a:r>
                    </a:p>
                  </a:txBody>
                  <a:tcPr marL="9525" marR="9525" marT="9525" marB="0" anchor="ctr">
                    <a:lnL>
                      <a:noFill/>
                    </a:lnL>
                    <a:lnR>
                      <a:noFill/>
                    </a:lnR>
                    <a:lnT>
                      <a:noFill/>
                    </a:lnT>
                    <a:lnB>
                      <a:noFill/>
                    </a:lnB>
                    <a:solidFill>
                      <a:srgbClr val="CCFFFF"/>
                    </a:solidFill>
                  </a:tcPr>
                </a:tc>
                <a:tc>
                  <a:txBody>
                    <a:bodyPr/>
                    <a:lstStyle/>
                    <a:p>
                      <a:pPr algn="l" fontAlgn="b"/>
                      <a:r>
                        <a:rPr lang="cs-CZ" sz="9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2868385144"/>
                  </a:ext>
                </a:extLst>
              </a:tr>
              <a:tr h="179690">
                <a:tc>
                  <a:txBody>
                    <a:bodyPr/>
                    <a:lstStyle/>
                    <a:p>
                      <a:pPr algn="l" fontAlgn="b"/>
                      <a:r>
                        <a:rPr lang="cs-CZ" sz="9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ctr" fontAlgn="ctr"/>
                      <a:r>
                        <a:rPr lang="cs-CZ" sz="900" b="1" i="0" u="none" strike="noStrike">
                          <a:solidFill>
                            <a:srgbClr val="000000"/>
                          </a:solidFill>
                          <a:effectLst/>
                          <a:latin typeface="Arial" panose="020B0604020202020204" pitchFamily="34" charset="0"/>
                        </a:rPr>
                        <a:t>10.</a:t>
                      </a:r>
                    </a:p>
                  </a:txBody>
                  <a:tcPr marL="9525" marR="9525" marT="9525" marB="0" anchor="ctr">
                    <a:lnL>
                      <a:noFill/>
                    </a:lnL>
                    <a:lnR>
                      <a:noFill/>
                    </a:lnR>
                    <a:lnT>
                      <a:noFill/>
                    </a:lnT>
                    <a:lnB>
                      <a:noFill/>
                    </a:lnB>
                    <a:solidFill>
                      <a:srgbClr val="99FF99"/>
                    </a:solidFill>
                  </a:tcPr>
                </a:tc>
                <a:tc>
                  <a:txBody>
                    <a:bodyPr/>
                    <a:lstStyle/>
                    <a:p>
                      <a:pPr algn="l" fontAlgn="ctr"/>
                      <a:r>
                        <a:rPr lang="cs-CZ" sz="1100" b="1" i="0" u="none" strike="noStrike" dirty="0">
                          <a:solidFill>
                            <a:srgbClr val="000000"/>
                          </a:solidFill>
                          <a:effectLst/>
                          <a:latin typeface="Arial" panose="020B0604020202020204" pitchFamily="34" charset="0"/>
                        </a:rPr>
                        <a:t>TJ </a:t>
                      </a:r>
                      <a:r>
                        <a:rPr lang="cs-CZ" sz="1100" b="1" i="0" u="none" strike="noStrike" dirty="0" err="1">
                          <a:solidFill>
                            <a:srgbClr val="000000"/>
                          </a:solidFill>
                          <a:effectLst/>
                          <a:latin typeface="Arial" panose="020B0604020202020204" pitchFamily="34" charset="0"/>
                        </a:rPr>
                        <a:t>Vaňov</a:t>
                      </a:r>
                      <a:r>
                        <a:rPr lang="cs-CZ" sz="1100" b="1" i="0" u="none" strike="noStrike" dirty="0">
                          <a:solidFill>
                            <a:srgbClr val="000000"/>
                          </a:solidFill>
                          <a:effectLst/>
                          <a:latin typeface="Arial" panose="020B0604020202020204" pitchFamily="34" charset="0"/>
                        </a:rPr>
                        <a:t>/TJ Libouchec</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effectLst/>
                          <a:latin typeface="Arial" panose="020B0604020202020204" pitchFamily="34" charset="0"/>
                        </a:rPr>
                        <a:t>8</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effectLst/>
                          <a:latin typeface="Arial" panose="020B0604020202020204" pitchFamily="34" charset="0"/>
                        </a:rPr>
                        <a:t>8</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effectLst/>
                          <a:latin typeface="Arial" panose="020B0604020202020204" pitchFamily="34" charset="0"/>
                        </a:rPr>
                        <a:t>4:57</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99FF99"/>
                    </a:solidFill>
                  </a:tcPr>
                </a:tc>
                <a:tc>
                  <a:txBody>
                    <a:bodyPr/>
                    <a:lstStyle/>
                    <a:p>
                      <a:pPr algn="l" fontAlgn="b"/>
                      <a:r>
                        <a:rPr lang="cs-CZ" sz="9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2161937809"/>
                  </a:ext>
                </a:extLst>
              </a:tr>
              <a:tr h="179690">
                <a:tc>
                  <a:txBody>
                    <a:bodyPr/>
                    <a:lstStyle/>
                    <a:p>
                      <a:pPr algn="l" fontAlgn="b"/>
                      <a:r>
                        <a:rPr lang="cs-CZ" sz="9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l" fontAlgn="b"/>
                      <a:r>
                        <a:rPr lang="cs-CZ" sz="9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l" fontAlgn="b"/>
                      <a:r>
                        <a:rPr lang="cs-CZ" sz="900" b="0" i="0" u="none" strike="noStrike" dirty="0">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l" fontAlgn="b"/>
                      <a:r>
                        <a:rPr lang="cs-CZ" sz="9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l" fontAlgn="b"/>
                      <a:r>
                        <a:rPr lang="cs-CZ" sz="9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l" fontAlgn="b"/>
                      <a:r>
                        <a:rPr lang="cs-CZ" sz="9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l" fontAlgn="b"/>
                      <a:r>
                        <a:rPr lang="cs-CZ" sz="9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l" fontAlgn="b"/>
                      <a:r>
                        <a:rPr lang="cs-CZ" sz="9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l" fontAlgn="b"/>
                      <a:r>
                        <a:rPr lang="cs-CZ" sz="9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l" fontAlgn="b"/>
                      <a:r>
                        <a:rPr lang="cs-CZ" sz="9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l" fontAlgn="b"/>
                      <a:r>
                        <a:rPr lang="cs-CZ" sz="900" b="0" i="0" u="none" strike="noStrike" dirty="0">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227910561"/>
                  </a:ext>
                </a:extLst>
              </a:tr>
            </a:tbl>
          </a:graphicData>
        </a:graphic>
      </p:graphicFrame>
      <p:pic>
        <p:nvPicPr>
          <p:cNvPr id="2" name="Obrázek 1"/>
          <p:cNvPicPr>
            <a:picLocks noChangeAspect="1"/>
          </p:cNvPicPr>
          <p:nvPr/>
        </p:nvPicPr>
        <p:blipFill>
          <a:blip r:embed="rId42"/>
          <a:stretch>
            <a:fillRect/>
          </a:stretch>
        </p:blipFill>
        <p:spPr>
          <a:xfrm>
            <a:off x="5544592" y="1603276"/>
            <a:ext cx="4536504" cy="5021957"/>
          </a:xfrm>
          <a:prstGeom prst="rect">
            <a:avLst/>
          </a:prstGeom>
        </p:spPr>
      </p:pic>
      <p:sp>
        <p:nvSpPr>
          <p:cNvPr id="3" name="Obdélník 2"/>
          <p:cNvSpPr/>
          <p:nvPr/>
        </p:nvSpPr>
        <p:spPr>
          <a:xfrm>
            <a:off x="5544592" y="92849"/>
            <a:ext cx="4536504" cy="1200329"/>
          </a:xfrm>
          <a:prstGeom prst="rect">
            <a:avLst/>
          </a:prstGeom>
          <a:gradFill>
            <a:gsLst>
              <a:gs pos="29000">
                <a:srgbClr val="FFFF99"/>
              </a:gs>
              <a:gs pos="60000">
                <a:schemeClr val="accent1">
                  <a:lumMod val="30000"/>
                  <a:lumOff val="70000"/>
                </a:schemeClr>
              </a:gs>
            </a:gsLst>
            <a:lin ang="5400000" scaled="1"/>
          </a:gradFill>
          <a:ln w="76200">
            <a:solidFill>
              <a:schemeClr val="accent1"/>
            </a:solidFill>
            <a:prstDash val="sysDash"/>
          </a:ln>
        </p:spPr>
        <p:txBody>
          <a:bodyPr wrap="square" lIns="91440" tIns="45720" rIns="91440" bIns="45720">
            <a:spAutoFit/>
          </a:bodyPr>
          <a:lstStyle/>
          <a:p>
            <a:pPr algn="ctr"/>
            <a:r>
              <a:rPr lang="cs-CZ" sz="3600" b="1" cap="none" spc="0" dirty="0" smtClean="0">
                <a:ln w="9525">
                  <a:solidFill>
                    <a:schemeClr val="bg1"/>
                  </a:solidFill>
                  <a:prstDash val="solid"/>
                </a:ln>
                <a:solidFill>
                  <a:srgbClr val="0066FF"/>
                </a:solidFill>
                <a:effectLst>
                  <a:outerShdw blurRad="12700" dist="38100" dir="2700000" algn="tl" rotWithShape="0">
                    <a:schemeClr val="bg1">
                      <a:lumMod val="50000"/>
                    </a:schemeClr>
                  </a:outerShdw>
                </a:effectLst>
              </a:rPr>
              <a:t>Nejlepší střelci přeboru</a:t>
            </a:r>
            <a:endParaRPr lang="cs-CZ" sz="3600" b="1" cap="none" spc="0" dirty="0">
              <a:ln w="9525">
                <a:solidFill>
                  <a:schemeClr val="bg1"/>
                </a:solidFill>
                <a:prstDash val="solid"/>
              </a:ln>
              <a:solidFill>
                <a:srgbClr val="0066FF"/>
              </a:solidFill>
              <a:effectLst>
                <a:outerShdw blurRad="12700" dist="38100" dir="2700000" algn="tl" rotWithShape="0">
                  <a:schemeClr val="bg1">
                    <a:lumMod val="50000"/>
                  </a:schemeClr>
                </a:outerShdw>
              </a:effectLst>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Přímá spojovací šipka 8"/>
          <p:cNvCxnSpPr/>
          <p:nvPr/>
        </p:nvCxnSpPr>
        <p:spPr bwMode="auto">
          <a:xfrm>
            <a:off x="8856960" y="6931868"/>
            <a:ext cx="1001995" cy="0"/>
          </a:xfrm>
          <a:prstGeom prst="straightConnector1">
            <a:avLst/>
          </a:prstGeom>
          <a:noFill/>
          <a:ln w="9525" cap="flat" cmpd="sng" algn="ctr">
            <a:noFill/>
            <a:prstDash val="solid"/>
            <a:round/>
            <a:headEnd type="none" w="med" len="med"/>
            <a:tailEnd type="arrow"/>
          </a:ln>
          <a:effectLst>
            <a:outerShdw dist="45791" dir="2021404" algn="ctr" rotWithShape="0">
              <a:srgbClr val="9999FF"/>
            </a:outerShdw>
          </a:effectLst>
        </p:spPr>
      </p:cxnSp>
      <p:cxnSp>
        <p:nvCxnSpPr>
          <p:cNvPr id="11" name="Přímá spojovací šipka 10"/>
          <p:cNvCxnSpPr/>
          <p:nvPr/>
        </p:nvCxnSpPr>
        <p:spPr bwMode="auto">
          <a:xfrm>
            <a:off x="8620319" y="7239000"/>
            <a:ext cx="1144011" cy="0"/>
          </a:xfrm>
          <a:prstGeom prst="straightConnector1">
            <a:avLst/>
          </a:prstGeom>
          <a:noFill/>
          <a:ln w="9525" cap="flat" cmpd="sng" algn="ctr">
            <a:noFill/>
            <a:prstDash val="solid"/>
            <a:round/>
            <a:headEnd type="none" w="med" len="med"/>
            <a:tailEnd type="arrow"/>
          </a:ln>
          <a:effectLst>
            <a:outerShdw dist="45791" dir="2021404" algn="ctr" rotWithShape="0">
              <a:srgbClr val="9999FF"/>
            </a:outerShdw>
          </a:effectLst>
        </p:spPr>
      </p:cxnSp>
      <p:sp>
        <p:nvSpPr>
          <p:cNvPr id="13" name="TextovéPole 12"/>
          <p:cNvSpPr txBox="1"/>
          <p:nvPr/>
        </p:nvSpPr>
        <p:spPr>
          <a:xfrm>
            <a:off x="7474505" y="7004456"/>
            <a:ext cx="429448"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29</a:t>
            </a:r>
          </a:p>
        </p:txBody>
      </p:sp>
      <p:sp>
        <p:nvSpPr>
          <p:cNvPr id="17" name="TextovéPole 16"/>
          <p:cNvSpPr txBox="1"/>
          <p:nvPr/>
        </p:nvSpPr>
        <p:spPr>
          <a:xfrm>
            <a:off x="1748537" y="7004456"/>
            <a:ext cx="429448"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16</a:t>
            </a:r>
          </a:p>
        </p:txBody>
      </p:sp>
      <p:sp>
        <p:nvSpPr>
          <p:cNvPr id="19" name="TextovéPole 18"/>
          <p:cNvSpPr txBox="1"/>
          <p:nvPr/>
        </p:nvSpPr>
        <p:spPr>
          <a:xfrm>
            <a:off x="5472584" y="1963316"/>
            <a:ext cx="4680521" cy="5053948"/>
          </a:xfrm>
          <a:prstGeom prst="rect">
            <a:avLst/>
          </a:prstGeom>
          <a:noFill/>
        </p:spPr>
        <p:txBody>
          <a:bodyPr wrap="square" rtlCol="0">
            <a:spAutoFit/>
          </a:bodyPr>
          <a:lstStyle/>
          <a:p>
            <a:pPr algn="ctr">
              <a:lnSpc>
                <a:spcPct val="107000"/>
              </a:lnSpc>
              <a:spcAft>
                <a:spcPts val="0"/>
              </a:spcAft>
            </a:pPr>
            <a:r>
              <a:rPr lang="cs-CZ" sz="2800" u="sng" dirty="0">
                <a:solidFill>
                  <a:srgbClr val="6600FF"/>
                </a:solidFill>
                <a:latin typeface="Berlin Sans FB Demi" panose="020E0802020502020306" pitchFamily="34" charset="0"/>
                <a:ea typeface="Calibri" panose="020F0502020204030204" pitchFamily="34" charset="0"/>
                <a:cs typeface="Times New Roman" panose="02020603050405020304" pitchFamily="18" charset="0"/>
              </a:rPr>
              <a:t>TJ Skorotice – SK Štětí</a:t>
            </a:r>
            <a:endParaRPr lang="cs-CZ" sz="1600" dirty="0">
              <a:solidFill>
                <a:srgbClr val="6600FF"/>
              </a:solidFill>
              <a:latin typeface="Berlin Sans FB Demi" panose="020E0802020502020306"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cs-CZ" sz="2800" u="sng" dirty="0">
                <a:solidFill>
                  <a:srgbClr val="6600FF"/>
                </a:solidFill>
                <a:latin typeface="Berlin Sans FB Demi" panose="020E0802020502020306" pitchFamily="34" charset="0"/>
                <a:ea typeface="Calibri" panose="020F0502020204030204" pitchFamily="34" charset="0"/>
                <a:cs typeface="Times New Roman" panose="02020603050405020304" pitchFamily="18" charset="0"/>
              </a:rPr>
              <a:t>0:5(0:2)   </a:t>
            </a:r>
            <a:r>
              <a:rPr lang="cs-CZ" sz="2000" u="sng" dirty="0">
                <a:solidFill>
                  <a:srgbClr val="6600FF"/>
                </a:solidFill>
                <a:latin typeface="Berlin Sans FB Demi" panose="020E0802020502020306" pitchFamily="34" charset="0"/>
                <a:ea typeface="Calibri" panose="020F0502020204030204" pitchFamily="34" charset="0"/>
                <a:cs typeface="Times New Roman" panose="02020603050405020304" pitchFamily="18" charset="0"/>
              </a:rPr>
              <a:t>7</a:t>
            </a:r>
            <a:r>
              <a:rPr lang="cs-CZ" sz="1800" u="sng" dirty="0">
                <a:solidFill>
                  <a:srgbClr val="6600FF"/>
                </a:solidFill>
                <a:latin typeface="Berlin Sans FB Demi" panose="020E0802020502020306" pitchFamily="34" charset="0"/>
                <a:ea typeface="Calibri" panose="020F0502020204030204" pitchFamily="34" charset="0"/>
                <a:cs typeface="Times New Roman" panose="02020603050405020304" pitchFamily="18" charset="0"/>
              </a:rPr>
              <a:t>.10.2017   7. kolo</a:t>
            </a:r>
          </a:p>
          <a:p>
            <a:pPr algn="just"/>
            <a:r>
              <a:rPr lang="cs-CZ" sz="1050" b="0" dirty="0" smtClean="0">
                <a:latin typeface="Arial" panose="020B0604020202020204" pitchFamily="34" charset="0"/>
                <a:cs typeface="Arial" panose="020B0604020202020204" pitchFamily="34" charset="0"/>
              </a:rPr>
              <a:t>Štětí 15 bodů a domácí Skorotice také. Týmy, kterým před tímto kolem patřilo 2. resp. 3. místo. Utkání se hrálo na umělé trávě v Ústí </a:t>
            </a:r>
            <a:r>
              <a:rPr lang="cs-CZ" sz="1050" b="0" dirty="0" err="1" smtClean="0">
                <a:latin typeface="Arial" panose="020B0604020202020204" pitchFamily="34" charset="0"/>
                <a:cs typeface="Arial" panose="020B0604020202020204" pitchFamily="34" charset="0"/>
              </a:rPr>
              <a:t>n.L.</a:t>
            </a:r>
            <a:r>
              <a:rPr lang="cs-CZ" sz="1050" b="0" dirty="0" smtClean="0">
                <a:latin typeface="Arial" panose="020B0604020202020204" pitchFamily="34" charset="0"/>
                <a:cs typeface="Arial" panose="020B0604020202020204" pitchFamily="34" charset="0"/>
              </a:rPr>
              <a:t> a slibovalo vyrovnaný průběh. Trenér Podhorský mohl počítat i s hráči, kteří jsou v kádru mužstva dospělých a tak mu chyběl jen Koloman Horváth a Šimon Vála. Předzápasové prognózy se od úvodního hvizdu rozhodčího naplňovat nezačaly. Bylo to mužstvo Štětí, které začalo diktovat tempo hry a řídit dění na hřišti. Skóre otevřel v 16. minutě přesně mířenou střelou k tyči z 20 metrů </a:t>
            </a:r>
            <a:r>
              <a:rPr lang="cs-CZ" sz="1050" b="0" dirty="0" err="1" smtClean="0">
                <a:latin typeface="Arial" panose="020B0604020202020204" pitchFamily="34" charset="0"/>
                <a:cs typeface="Arial" panose="020B0604020202020204" pitchFamily="34" charset="0"/>
              </a:rPr>
              <a:t>Feko</a:t>
            </a:r>
            <a:r>
              <a:rPr lang="cs-CZ" sz="1050" b="0" dirty="0" smtClean="0">
                <a:latin typeface="Arial" panose="020B0604020202020204" pitchFamily="34" charset="0"/>
                <a:cs typeface="Arial" panose="020B0604020202020204" pitchFamily="34" charset="0"/>
              </a:rPr>
              <a:t>. Pojistku přidal ještě v 1. poločase Podhorský. Střelou z </a:t>
            </a:r>
            <a:r>
              <a:rPr lang="cs-CZ" sz="1050" b="0" dirty="0" err="1" smtClean="0">
                <a:latin typeface="Arial" panose="020B0604020202020204" pitchFamily="34" charset="0"/>
                <a:cs typeface="Arial" panose="020B0604020202020204" pitchFamily="34" charset="0"/>
              </a:rPr>
              <a:t>voleje</a:t>
            </a:r>
            <a:r>
              <a:rPr lang="cs-CZ" sz="1050" b="0" dirty="0" smtClean="0">
                <a:latin typeface="Arial" panose="020B0604020202020204" pitchFamily="34" charset="0"/>
                <a:cs typeface="Arial" panose="020B0604020202020204" pitchFamily="34" charset="0"/>
              </a:rPr>
              <a:t> vymetl pavučinu domácí branky a zvýšil na 2:0. Ve 2. poločase domácí zkusil změnu a na hrot útoku vyslali jednoho z hráčů, který v 1. půli zastával funkci obránce. Zaskočit jsme se ale nenechali a i nadále soupeře přehrávali. V 55. minutě prokázal velkou zarputilost podpořenou desítkami hodin tréninkové píle Lukáš </a:t>
            </a:r>
            <a:r>
              <a:rPr lang="cs-CZ" sz="1050" b="0" dirty="0" err="1" smtClean="0">
                <a:latin typeface="Arial" panose="020B0604020202020204" pitchFamily="34" charset="0"/>
                <a:cs typeface="Arial" panose="020B0604020202020204" pitchFamily="34" charset="0"/>
              </a:rPr>
              <a:t>Šrotýř</a:t>
            </a:r>
            <a:r>
              <a:rPr lang="cs-CZ" sz="1050" b="0" dirty="0" smtClean="0">
                <a:latin typeface="Arial" panose="020B0604020202020204" pitchFamily="34" charset="0"/>
                <a:cs typeface="Arial" panose="020B0604020202020204" pitchFamily="34" charset="0"/>
              </a:rPr>
              <a:t> a na několikátý pokus dokázal </a:t>
            </a:r>
            <a:r>
              <a:rPr lang="cs-CZ" sz="1050" b="0" dirty="0" err="1" smtClean="0">
                <a:latin typeface="Arial" panose="020B0604020202020204" pitchFamily="34" charset="0"/>
                <a:cs typeface="Arial" panose="020B0604020202020204" pitchFamily="34" charset="0"/>
              </a:rPr>
              <a:t>dosat</a:t>
            </a:r>
            <a:r>
              <a:rPr lang="cs-CZ" sz="1050" b="0" dirty="0" smtClean="0">
                <a:latin typeface="Arial" panose="020B0604020202020204" pitchFamily="34" charset="0"/>
                <a:cs typeface="Arial" panose="020B0604020202020204" pitchFamily="34" charset="0"/>
              </a:rPr>
              <a:t> balón za brankovou čáru a zvýšit na 3:0. Když se pak v 71. minutě podruhé v utkání pěkně trefil z velké dálky Robert </a:t>
            </a:r>
            <a:r>
              <a:rPr lang="cs-CZ" sz="1050" b="0" dirty="0" err="1" smtClean="0">
                <a:latin typeface="Arial" panose="020B0604020202020204" pitchFamily="34" charset="0"/>
                <a:cs typeface="Arial" panose="020B0604020202020204" pitchFamily="34" charset="0"/>
              </a:rPr>
              <a:t>Feko</a:t>
            </a:r>
            <a:r>
              <a:rPr lang="cs-CZ" sz="1050" b="0" dirty="0" smtClean="0">
                <a:latin typeface="Arial" panose="020B0604020202020204" pitchFamily="34" charset="0"/>
                <a:cs typeface="Arial" panose="020B0604020202020204" pitchFamily="34" charset="0"/>
              </a:rPr>
              <a:t> a stanovil průběžný výsledek 4:0, tak bylo jasné, že zápas skončí naší jasnou výhrou.  2 minuty před koncem jsme ještě měli výhodu volného kopu, po kterém se nejlépe zorientoval Lukáš Jakl a hlavou stanovil konečný výsledek utkání 5:0.</a:t>
            </a:r>
          </a:p>
          <a:p>
            <a:pPr algn="just"/>
            <a:r>
              <a:rPr lang="cs-CZ" sz="1050" b="0" u="sng" dirty="0" smtClean="0">
                <a:latin typeface="Arial" panose="020B0604020202020204" pitchFamily="34" charset="0"/>
                <a:cs typeface="Arial" panose="020B0604020202020204" pitchFamily="34" charset="0"/>
              </a:rPr>
              <a:t>Branky: </a:t>
            </a:r>
            <a:r>
              <a:rPr lang="cs-CZ" sz="1050" b="0" dirty="0" err="1" smtClean="0">
                <a:latin typeface="Arial" panose="020B0604020202020204" pitchFamily="34" charset="0"/>
                <a:cs typeface="Arial" panose="020B0604020202020204" pitchFamily="34" charset="0"/>
              </a:rPr>
              <a:t>Feko</a:t>
            </a:r>
            <a:r>
              <a:rPr lang="cs-CZ" sz="1050" b="0" dirty="0" smtClean="0">
                <a:latin typeface="Arial" panose="020B0604020202020204" pitchFamily="34" charset="0"/>
                <a:cs typeface="Arial" panose="020B0604020202020204" pitchFamily="34" charset="0"/>
              </a:rPr>
              <a:t> 2, Podhorský 1, </a:t>
            </a:r>
            <a:r>
              <a:rPr lang="cs-CZ" sz="1050" b="0" dirty="0" err="1" smtClean="0">
                <a:latin typeface="Arial" panose="020B0604020202020204" pitchFamily="34" charset="0"/>
                <a:cs typeface="Arial" panose="020B0604020202020204" pitchFamily="34" charset="0"/>
              </a:rPr>
              <a:t>Šrotýř</a:t>
            </a:r>
            <a:r>
              <a:rPr lang="cs-CZ" sz="1050" b="0" dirty="0" smtClean="0">
                <a:latin typeface="Arial" panose="020B0604020202020204" pitchFamily="34" charset="0"/>
                <a:cs typeface="Arial" panose="020B0604020202020204" pitchFamily="34" charset="0"/>
              </a:rPr>
              <a:t> 1, Podhorský 1</a:t>
            </a:r>
          </a:p>
          <a:p>
            <a:pPr algn="just"/>
            <a:r>
              <a:rPr lang="cs-CZ" sz="1050" b="0" u="sng" dirty="0" smtClean="0">
                <a:latin typeface="Arial" panose="020B0604020202020204" pitchFamily="34" charset="0"/>
                <a:cs typeface="Arial" panose="020B0604020202020204" pitchFamily="34" charset="0"/>
              </a:rPr>
              <a:t>Sestava:</a:t>
            </a:r>
            <a:r>
              <a:rPr lang="cs-CZ" sz="1050" b="0" dirty="0" smtClean="0">
                <a:latin typeface="Arial" panose="020B0604020202020204" pitchFamily="34" charset="0"/>
                <a:cs typeface="Arial" panose="020B0604020202020204" pitchFamily="34" charset="0"/>
              </a:rPr>
              <a:t> </a:t>
            </a:r>
            <a:r>
              <a:rPr lang="cs-CZ" sz="1050" b="0" dirty="0" err="1" smtClean="0">
                <a:latin typeface="Arial" panose="020B0604020202020204" pitchFamily="34" charset="0"/>
                <a:cs typeface="Arial" panose="020B0604020202020204" pitchFamily="34" charset="0"/>
              </a:rPr>
              <a:t>M.Svoboda</a:t>
            </a:r>
            <a:r>
              <a:rPr lang="cs-CZ" sz="1050" b="0" dirty="0" smtClean="0">
                <a:latin typeface="Arial" panose="020B0604020202020204" pitchFamily="34" charset="0"/>
                <a:cs typeface="Arial" panose="020B0604020202020204" pitchFamily="34" charset="0"/>
              </a:rPr>
              <a:t>-Šedivý, Cap, Ladič, Beruška, Jakl, </a:t>
            </a:r>
            <a:r>
              <a:rPr lang="cs-CZ" sz="1050" b="0" dirty="0" err="1" smtClean="0">
                <a:latin typeface="Arial" panose="020B0604020202020204" pitchFamily="34" charset="0"/>
                <a:cs typeface="Arial" panose="020B0604020202020204" pitchFamily="34" charset="0"/>
              </a:rPr>
              <a:t>Šrotýř</a:t>
            </a:r>
            <a:r>
              <a:rPr lang="cs-CZ" sz="1050" b="0" dirty="0" smtClean="0">
                <a:latin typeface="Arial" panose="020B0604020202020204" pitchFamily="34" charset="0"/>
                <a:cs typeface="Arial" panose="020B0604020202020204" pitchFamily="34" charset="0"/>
              </a:rPr>
              <a:t>, </a:t>
            </a:r>
          </a:p>
          <a:p>
            <a:pPr algn="just"/>
            <a:r>
              <a:rPr lang="cs-CZ" sz="1050" b="0" dirty="0">
                <a:latin typeface="Arial" panose="020B0604020202020204" pitchFamily="34" charset="0"/>
                <a:cs typeface="Arial" panose="020B0604020202020204" pitchFamily="34" charset="0"/>
              </a:rPr>
              <a:t> </a:t>
            </a:r>
            <a:r>
              <a:rPr lang="cs-CZ" sz="1050" b="0" dirty="0" smtClean="0">
                <a:latin typeface="Arial" panose="020B0604020202020204" pitchFamily="34" charset="0"/>
                <a:cs typeface="Arial" panose="020B0604020202020204" pitchFamily="34" charset="0"/>
              </a:rPr>
              <a:t>              </a:t>
            </a:r>
            <a:r>
              <a:rPr lang="cs-CZ" sz="1050" b="0" dirty="0" err="1" smtClean="0">
                <a:latin typeface="Arial" panose="020B0604020202020204" pitchFamily="34" charset="0"/>
                <a:cs typeface="Arial" panose="020B0604020202020204" pitchFamily="34" charset="0"/>
              </a:rPr>
              <a:t>L.Novák</a:t>
            </a:r>
            <a:r>
              <a:rPr lang="cs-CZ" sz="1050" b="0" dirty="0" smtClean="0">
                <a:latin typeface="Arial" panose="020B0604020202020204" pitchFamily="34" charset="0"/>
                <a:cs typeface="Arial" panose="020B0604020202020204" pitchFamily="34" charset="0"/>
              </a:rPr>
              <a:t>, Podhorský, </a:t>
            </a:r>
            <a:r>
              <a:rPr lang="cs-CZ" sz="1050" b="0" dirty="0" err="1" smtClean="0">
                <a:latin typeface="Arial" panose="020B0604020202020204" pitchFamily="34" charset="0"/>
                <a:cs typeface="Arial" panose="020B0604020202020204" pitchFamily="34" charset="0"/>
              </a:rPr>
              <a:t>Feko</a:t>
            </a:r>
            <a:r>
              <a:rPr lang="cs-CZ" sz="1050" b="0" dirty="0" smtClean="0">
                <a:latin typeface="Arial" panose="020B0604020202020204" pitchFamily="34" charset="0"/>
                <a:cs typeface="Arial" panose="020B0604020202020204" pitchFamily="34" charset="0"/>
              </a:rPr>
              <a:t>, Moučka, </a:t>
            </a:r>
            <a:r>
              <a:rPr lang="cs-CZ" sz="1050" b="0" dirty="0" err="1" smtClean="0">
                <a:latin typeface="Arial" panose="020B0604020202020204" pitchFamily="34" charset="0"/>
                <a:cs typeface="Arial" panose="020B0604020202020204" pitchFamily="34" charset="0"/>
              </a:rPr>
              <a:t>R.Šíma</a:t>
            </a:r>
            <a:r>
              <a:rPr lang="cs-CZ" sz="1050" b="0" dirty="0" smtClean="0">
                <a:latin typeface="Arial" panose="020B0604020202020204" pitchFamily="34" charset="0"/>
                <a:cs typeface="Arial" panose="020B0604020202020204" pitchFamily="34" charset="0"/>
              </a:rPr>
              <a:t>, </a:t>
            </a:r>
            <a:r>
              <a:rPr lang="cs-CZ" sz="1050" b="0" dirty="0" err="1" smtClean="0">
                <a:latin typeface="Arial" panose="020B0604020202020204" pitchFamily="34" charset="0"/>
                <a:cs typeface="Arial" panose="020B0604020202020204" pitchFamily="34" charset="0"/>
              </a:rPr>
              <a:t>T.Németh</a:t>
            </a:r>
            <a:r>
              <a:rPr lang="cs-CZ" sz="1050" b="0" dirty="0" smtClean="0">
                <a:latin typeface="Arial" panose="020B0604020202020204" pitchFamily="34" charset="0"/>
                <a:cs typeface="Arial" panose="020B0604020202020204" pitchFamily="34" charset="0"/>
              </a:rPr>
              <a:t>, </a:t>
            </a:r>
          </a:p>
          <a:p>
            <a:pPr algn="just"/>
            <a:r>
              <a:rPr lang="cs-CZ" sz="1050" b="0" dirty="0">
                <a:latin typeface="Arial" panose="020B0604020202020204" pitchFamily="34" charset="0"/>
                <a:cs typeface="Arial" panose="020B0604020202020204" pitchFamily="34" charset="0"/>
              </a:rPr>
              <a:t> </a:t>
            </a:r>
            <a:r>
              <a:rPr lang="cs-CZ" sz="1050" b="0" dirty="0" smtClean="0">
                <a:latin typeface="Arial" panose="020B0604020202020204" pitchFamily="34" charset="0"/>
                <a:cs typeface="Arial" panose="020B0604020202020204" pitchFamily="34" charset="0"/>
              </a:rPr>
              <a:t>               Fulín, Chaloupecký, </a:t>
            </a:r>
            <a:r>
              <a:rPr lang="cs-CZ" sz="1050" b="0" dirty="0" err="1" smtClean="0">
                <a:latin typeface="Arial" panose="020B0604020202020204" pitchFamily="34" charset="0"/>
                <a:cs typeface="Arial" panose="020B0604020202020204" pitchFamily="34" charset="0"/>
              </a:rPr>
              <a:t>Dopater</a:t>
            </a:r>
            <a:endParaRPr lang="cs-CZ" sz="1050" b="0" dirty="0" smtClean="0">
              <a:latin typeface="Arial" panose="020B0604020202020204" pitchFamily="34" charset="0"/>
              <a:cs typeface="Arial" panose="020B0604020202020204" pitchFamily="34" charset="0"/>
            </a:endParaRPr>
          </a:p>
          <a:p>
            <a:r>
              <a:rPr lang="cs-CZ" sz="1050" b="0" u="sng" dirty="0" smtClean="0">
                <a:latin typeface="Arial" panose="020B0604020202020204" pitchFamily="34" charset="0"/>
                <a:cs typeface="Arial" panose="020B0604020202020204" pitchFamily="34" charset="0"/>
              </a:rPr>
              <a:t>Trenér:</a:t>
            </a:r>
            <a:r>
              <a:rPr lang="cs-CZ" sz="1050" b="0" dirty="0" smtClean="0">
                <a:latin typeface="Arial" panose="020B0604020202020204" pitchFamily="34" charset="0"/>
                <a:cs typeface="Arial" panose="020B0604020202020204" pitchFamily="34" charset="0"/>
              </a:rPr>
              <a:t> </a:t>
            </a:r>
            <a:r>
              <a:rPr lang="cs-CZ" sz="1050" b="0" dirty="0" err="1" smtClean="0">
                <a:latin typeface="Arial" panose="020B0604020202020204" pitchFamily="34" charset="0"/>
                <a:cs typeface="Arial" panose="020B0604020202020204" pitchFamily="34" charset="0"/>
              </a:rPr>
              <a:t>V.Podhorský</a:t>
            </a:r>
            <a:r>
              <a:rPr lang="cs-CZ" sz="1050" b="0" dirty="0" smtClean="0">
                <a:latin typeface="Arial" panose="020B0604020202020204" pitchFamily="34" charset="0"/>
                <a:cs typeface="Arial" panose="020B0604020202020204" pitchFamily="34" charset="0"/>
              </a:rPr>
              <a:t>  </a:t>
            </a:r>
            <a:r>
              <a:rPr lang="cs-CZ" sz="1050" b="0" u="sng" dirty="0" smtClean="0">
                <a:latin typeface="Arial" panose="020B0604020202020204" pitchFamily="34" charset="0"/>
                <a:cs typeface="Arial" panose="020B0604020202020204" pitchFamily="34" charset="0"/>
              </a:rPr>
              <a:t>Vedoucí: </a:t>
            </a:r>
            <a:r>
              <a:rPr lang="cs-CZ" sz="1050" b="0" dirty="0" err="1" smtClean="0">
                <a:latin typeface="Arial" panose="020B0604020202020204" pitchFamily="34" charset="0"/>
                <a:cs typeface="Arial" panose="020B0604020202020204" pitchFamily="34" charset="0"/>
              </a:rPr>
              <a:t>Nedomlelová</a:t>
            </a:r>
            <a:endParaRPr lang="cs-CZ" sz="1050" b="0" dirty="0" smtClean="0">
              <a:latin typeface="Arial" panose="020B0604020202020204" pitchFamily="34" charset="0"/>
              <a:cs typeface="Arial" panose="020B0604020202020204" pitchFamily="34" charset="0"/>
            </a:endParaRPr>
          </a:p>
          <a:p>
            <a:r>
              <a:rPr lang="cs-CZ" sz="1050" b="0" u="sng" dirty="0" smtClean="0">
                <a:latin typeface="Arial" panose="020B0604020202020204" pitchFamily="34" charset="0"/>
                <a:cs typeface="Arial" panose="020B0604020202020204" pitchFamily="34" charset="0"/>
              </a:rPr>
              <a:t>Rozhodčí:</a:t>
            </a:r>
            <a:r>
              <a:rPr lang="cs-CZ" sz="1050" b="0" dirty="0" smtClean="0">
                <a:latin typeface="Arial" panose="020B0604020202020204" pitchFamily="34" charset="0"/>
                <a:cs typeface="Arial" panose="020B0604020202020204" pitchFamily="34" charset="0"/>
              </a:rPr>
              <a:t> </a:t>
            </a:r>
            <a:r>
              <a:rPr lang="cs-CZ" sz="1050" b="0" dirty="0" err="1" smtClean="0">
                <a:latin typeface="Arial" panose="020B0604020202020204" pitchFamily="34" charset="0"/>
                <a:cs typeface="Arial" panose="020B0604020202020204" pitchFamily="34" charset="0"/>
              </a:rPr>
              <a:t>R.Žídek-J,Balaštík</a:t>
            </a:r>
            <a:r>
              <a:rPr lang="cs-CZ" sz="1050" b="0" dirty="0" smtClean="0">
                <a:latin typeface="Arial" panose="020B0604020202020204" pitchFamily="34" charset="0"/>
                <a:cs typeface="Arial" panose="020B0604020202020204" pitchFamily="34" charset="0"/>
              </a:rPr>
              <a:t>(laik), </a:t>
            </a:r>
            <a:r>
              <a:rPr lang="cs-CZ" sz="1050" b="0" dirty="0" err="1" smtClean="0">
                <a:latin typeface="Arial" panose="020B0604020202020204" pitchFamily="34" charset="0"/>
                <a:cs typeface="Arial" panose="020B0604020202020204" pitchFamily="34" charset="0"/>
              </a:rPr>
              <a:t>Z.Zeman</a:t>
            </a:r>
            <a:r>
              <a:rPr lang="cs-CZ" sz="1050" b="0" dirty="0" smtClean="0">
                <a:latin typeface="Arial" panose="020B0604020202020204" pitchFamily="34" charset="0"/>
                <a:cs typeface="Arial" panose="020B0604020202020204" pitchFamily="34" charset="0"/>
              </a:rPr>
              <a:t>(laik)</a:t>
            </a:r>
          </a:p>
          <a:p>
            <a:r>
              <a:rPr lang="cs-CZ" sz="1050" b="0" u="sng" dirty="0" smtClean="0">
                <a:latin typeface="Arial" panose="020B0604020202020204" pitchFamily="34" charset="0"/>
                <a:cs typeface="Arial" panose="020B0604020202020204" pitchFamily="34" charset="0"/>
              </a:rPr>
              <a:t>Diváci:</a:t>
            </a:r>
            <a:r>
              <a:rPr lang="cs-CZ" sz="1050" b="0" dirty="0" smtClean="0">
                <a:latin typeface="Arial" panose="020B0604020202020204" pitchFamily="34" charset="0"/>
                <a:cs typeface="Arial" panose="020B0604020202020204" pitchFamily="34" charset="0"/>
              </a:rPr>
              <a:t> 50 diváků </a:t>
            </a:r>
          </a:p>
        </p:txBody>
      </p:sp>
      <p:sp>
        <p:nvSpPr>
          <p:cNvPr id="2" name="TextovéPole 1"/>
          <p:cNvSpPr txBox="1"/>
          <p:nvPr/>
        </p:nvSpPr>
        <p:spPr>
          <a:xfrm>
            <a:off x="5400576" y="91108"/>
            <a:ext cx="4680520" cy="1785104"/>
          </a:xfrm>
          <a:prstGeom prst="rect">
            <a:avLst/>
          </a:prstGeom>
          <a:blipFill>
            <a:blip r:embed="rId3"/>
            <a:stretch>
              <a:fillRect/>
            </a:stretch>
          </a:blipFill>
          <a:ln w="60325">
            <a:solidFill>
              <a:srgbClr val="FF6699"/>
            </a:solidFill>
          </a:ln>
        </p:spPr>
        <p:txBody>
          <a:bodyPr wrap="square" rtlCol="0">
            <a:spAutoFit/>
          </a:bodyPr>
          <a:lstStyle/>
          <a:p>
            <a:pPr algn="ctr"/>
            <a:r>
              <a:rPr lang="cs-CZ" sz="2200" dirty="0" smtClean="0">
                <a:latin typeface="Constantia" panose="02030602050306030303" pitchFamily="18" charset="0"/>
              </a:rPr>
              <a:t>V I.A třídě dorostu se utkala 2 mužstva se stejným počtem bodů na 2. resp. 3. místě. Hrálo se na umělé trávě v Ústí </a:t>
            </a:r>
            <a:r>
              <a:rPr lang="cs-CZ" sz="2200" dirty="0" err="1" smtClean="0">
                <a:latin typeface="Constantia" panose="02030602050306030303" pitchFamily="18" charset="0"/>
              </a:rPr>
              <a:t>n.L.</a:t>
            </a:r>
            <a:r>
              <a:rPr lang="cs-CZ" sz="2200" dirty="0" smtClean="0">
                <a:latin typeface="Constantia" panose="02030602050306030303" pitchFamily="18" charset="0"/>
              </a:rPr>
              <a:t> a výsledek je lepší než jsme čekali.   </a:t>
            </a:r>
          </a:p>
        </p:txBody>
      </p:sp>
      <p:pic>
        <p:nvPicPr>
          <p:cNvPr id="3" name="Obrázek 2"/>
          <p:cNvPicPr>
            <a:picLocks noChangeAspect="1"/>
          </p:cNvPicPr>
          <p:nvPr/>
        </p:nvPicPr>
        <p:blipFill>
          <a:blip r:embed="rId4"/>
          <a:stretch>
            <a:fillRect/>
          </a:stretch>
        </p:blipFill>
        <p:spPr>
          <a:xfrm>
            <a:off x="9000976" y="6427812"/>
            <a:ext cx="720080" cy="684000"/>
          </a:xfrm>
          <a:prstGeom prst="rect">
            <a:avLst/>
          </a:prstGeom>
        </p:spPr>
      </p:pic>
      <p:sp>
        <p:nvSpPr>
          <p:cNvPr id="15" name="TextovéPole 14"/>
          <p:cNvSpPr txBox="1"/>
          <p:nvPr/>
        </p:nvSpPr>
        <p:spPr>
          <a:xfrm>
            <a:off x="71984" y="739180"/>
            <a:ext cx="4708202" cy="3293209"/>
          </a:xfrm>
          <a:prstGeom prst="rect">
            <a:avLst/>
          </a:prstGeom>
          <a:solidFill>
            <a:srgbClr val="FFFFCC"/>
          </a:solidFill>
          <a:ln w="44450">
            <a:solidFill>
              <a:schemeClr val="tx1"/>
            </a:solidFill>
          </a:ln>
        </p:spPr>
        <p:txBody>
          <a:bodyPr wrap="square" rtlCol="0">
            <a:spAutoFit/>
          </a:bodyPr>
          <a:lstStyle/>
          <a:p>
            <a:pPr algn="just"/>
            <a:r>
              <a:rPr lang="cs-CZ" sz="1300" dirty="0" smtClean="0">
                <a:latin typeface="Arial" panose="020B0604020202020204" pitchFamily="34" charset="0"/>
                <a:cs typeface="Arial" panose="020B0604020202020204" pitchFamily="34" charset="0"/>
              </a:rPr>
              <a:t>V tabulce Ústeckého přeboru se přesně po dvou třetinách podzimu osamostatnila 3 mužstva, která si to asi rozdají o podzimního mistra. Je hezké, že mezi ně patří i </a:t>
            </a:r>
            <a:r>
              <a:rPr lang="cs-CZ" sz="1300" dirty="0" smtClean="0">
                <a:solidFill>
                  <a:srgbClr val="0000CC"/>
                </a:solidFill>
                <a:latin typeface="Arial" panose="020B0604020202020204" pitchFamily="34" charset="0"/>
                <a:cs typeface="Arial" panose="020B0604020202020204" pitchFamily="34" charset="0"/>
              </a:rPr>
              <a:t>náš tým</a:t>
            </a:r>
            <a:r>
              <a:rPr lang="cs-CZ" sz="1300" dirty="0" smtClean="0">
                <a:latin typeface="Arial" panose="020B0604020202020204" pitchFamily="34" charset="0"/>
                <a:cs typeface="Arial" panose="020B0604020202020204" pitchFamily="34" charset="0"/>
              </a:rPr>
              <a:t> s 26 body. Stejně jich mají i </a:t>
            </a:r>
            <a:r>
              <a:rPr lang="cs-CZ" sz="1300" dirty="0" smtClean="0">
                <a:solidFill>
                  <a:srgbClr val="0000CC"/>
                </a:solidFill>
                <a:latin typeface="Arial" panose="020B0604020202020204" pitchFamily="34" charset="0"/>
                <a:cs typeface="Arial" panose="020B0604020202020204" pitchFamily="34" charset="0"/>
              </a:rPr>
              <a:t>Modlany</a:t>
            </a:r>
            <a:r>
              <a:rPr lang="cs-CZ" sz="1300" dirty="0" smtClean="0">
                <a:latin typeface="Arial" panose="020B0604020202020204" pitchFamily="34" charset="0"/>
                <a:cs typeface="Arial" panose="020B0604020202020204" pitchFamily="34" charset="0"/>
              </a:rPr>
              <a:t> a jen o 2 body pozadu je na 3. místě </a:t>
            </a:r>
            <a:r>
              <a:rPr lang="cs-CZ" sz="1300" dirty="0" smtClean="0">
                <a:solidFill>
                  <a:srgbClr val="0000CC"/>
                </a:solidFill>
                <a:latin typeface="Arial" panose="020B0604020202020204" pitchFamily="34" charset="0"/>
                <a:cs typeface="Arial" panose="020B0604020202020204" pitchFamily="34" charset="0"/>
              </a:rPr>
              <a:t>Mostecký fotbalový klub</a:t>
            </a:r>
            <a:r>
              <a:rPr lang="cs-CZ" sz="1300" dirty="0" smtClean="0">
                <a:latin typeface="Arial" panose="020B0604020202020204" pitchFamily="34" charset="0"/>
                <a:cs typeface="Arial" panose="020B0604020202020204" pitchFamily="34" charset="0"/>
              </a:rPr>
              <a:t>. Mezi 4. a 9. místem je rozdíl 4 bodů. Samostatně s 18 body na 4. místě jsou </a:t>
            </a:r>
            <a:r>
              <a:rPr lang="cs-CZ" sz="1300" dirty="0" smtClean="0">
                <a:solidFill>
                  <a:srgbClr val="0000CC"/>
                </a:solidFill>
                <a:latin typeface="Arial" panose="020B0604020202020204" pitchFamily="34" charset="0"/>
                <a:cs typeface="Arial" panose="020B0604020202020204" pitchFamily="34" charset="0"/>
              </a:rPr>
              <a:t>Srbic</a:t>
            </a:r>
            <a:r>
              <a:rPr lang="cs-CZ" sz="1300" dirty="0" smtClean="0">
                <a:latin typeface="Arial" panose="020B0604020202020204" pitchFamily="34" charset="0"/>
                <a:cs typeface="Arial" panose="020B0604020202020204" pitchFamily="34" charset="0"/>
              </a:rPr>
              <a:t>e, které nyní v Mostě ztratily kontakt s čelem. Na 5. místě se 17 </a:t>
            </a:r>
            <a:r>
              <a:rPr lang="cs-CZ" sz="1300" dirty="0" err="1" smtClean="0">
                <a:latin typeface="Arial" panose="020B0604020202020204" pitchFamily="34" charset="0"/>
                <a:cs typeface="Arial" panose="020B0604020202020204" pitchFamily="34" charset="0"/>
              </a:rPr>
              <a:t>bodyh</a:t>
            </a:r>
            <a:r>
              <a:rPr lang="cs-CZ" sz="1300" dirty="0" smtClean="0">
                <a:latin typeface="Arial" panose="020B0604020202020204" pitchFamily="34" charset="0"/>
                <a:cs typeface="Arial" panose="020B0604020202020204" pitchFamily="34" charset="0"/>
              </a:rPr>
              <a:t> zůstala po domácí porážce </a:t>
            </a:r>
            <a:r>
              <a:rPr lang="cs-CZ" sz="1300" dirty="0" err="1" smtClean="0">
                <a:solidFill>
                  <a:srgbClr val="0000CC"/>
                </a:solidFill>
                <a:latin typeface="Arial" panose="020B0604020202020204" pitchFamily="34" charset="0"/>
                <a:cs typeface="Arial" panose="020B0604020202020204" pitchFamily="34" charset="0"/>
              </a:rPr>
              <a:t>Brná</a:t>
            </a:r>
            <a:r>
              <a:rPr lang="cs-CZ" sz="1300" dirty="0" smtClean="0">
                <a:latin typeface="Arial" panose="020B0604020202020204" pitchFamily="34" charset="0"/>
                <a:cs typeface="Arial" panose="020B0604020202020204" pitchFamily="34" charset="0"/>
              </a:rPr>
              <a:t>. Toho využil </a:t>
            </a:r>
            <a:r>
              <a:rPr lang="cs-CZ" sz="1300" dirty="0" smtClean="0">
                <a:solidFill>
                  <a:srgbClr val="0000CC"/>
                </a:solidFill>
                <a:latin typeface="Arial" panose="020B0604020202020204" pitchFamily="34" charset="0"/>
                <a:cs typeface="Arial" panose="020B0604020202020204" pitchFamily="34" charset="0"/>
              </a:rPr>
              <a:t>Vilémov</a:t>
            </a:r>
            <a:r>
              <a:rPr lang="cs-CZ" sz="1300" dirty="0" smtClean="0">
                <a:latin typeface="Arial" panose="020B0604020202020204" pitchFamily="34" charset="0"/>
                <a:cs typeface="Arial" panose="020B0604020202020204" pitchFamily="34" charset="0"/>
              </a:rPr>
              <a:t>, který se už dostal na 6. místo a má 15 bodů. Stejný počet má i 7. </a:t>
            </a:r>
            <a:r>
              <a:rPr lang="cs-CZ" sz="1300" dirty="0" smtClean="0">
                <a:solidFill>
                  <a:srgbClr val="0000CC"/>
                </a:solidFill>
                <a:latin typeface="Arial" panose="020B0604020202020204" pitchFamily="34" charset="0"/>
                <a:cs typeface="Arial" panose="020B0604020202020204" pitchFamily="34" charset="0"/>
              </a:rPr>
              <a:t>Žatec</a:t>
            </a:r>
            <a:r>
              <a:rPr lang="cs-CZ" sz="1300" dirty="0" smtClean="0">
                <a:latin typeface="Arial" panose="020B0604020202020204" pitchFamily="34" charset="0"/>
                <a:cs typeface="Arial" panose="020B0604020202020204" pitchFamily="34" charset="0"/>
              </a:rPr>
              <a:t>. To už jsme u 8. a 9. v pořadí. 14 bodů mají </a:t>
            </a:r>
            <a:r>
              <a:rPr lang="cs-CZ" sz="1300" dirty="0" smtClean="0">
                <a:solidFill>
                  <a:srgbClr val="0000CC"/>
                </a:solidFill>
                <a:latin typeface="Arial" panose="020B0604020202020204" pitchFamily="34" charset="0"/>
                <a:cs typeface="Arial" panose="020B0604020202020204" pitchFamily="34" charset="0"/>
              </a:rPr>
              <a:t>Perštej</a:t>
            </a:r>
            <a:r>
              <a:rPr lang="cs-CZ" sz="1300" dirty="0" smtClean="0">
                <a:latin typeface="Arial" panose="020B0604020202020204" pitchFamily="34" charset="0"/>
                <a:cs typeface="Arial" panose="020B0604020202020204" pitchFamily="34" charset="0"/>
              </a:rPr>
              <a:t>n a </a:t>
            </a:r>
            <a:r>
              <a:rPr lang="cs-CZ" sz="1300" dirty="0" smtClean="0">
                <a:solidFill>
                  <a:srgbClr val="0000CC"/>
                </a:solidFill>
                <a:latin typeface="Arial" panose="020B0604020202020204" pitchFamily="34" charset="0"/>
                <a:cs typeface="Arial" panose="020B0604020202020204" pitchFamily="34" charset="0"/>
              </a:rPr>
              <a:t>Fotbalový klub Bílina</a:t>
            </a:r>
            <a:r>
              <a:rPr lang="cs-CZ" sz="1300" dirty="0" smtClean="0">
                <a:latin typeface="Arial" panose="020B0604020202020204" pitchFamily="34" charset="0"/>
                <a:cs typeface="Arial" panose="020B0604020202020204" pitchFamily="34" charset="0"/>
              </a:rPr>
              <a:t>. Na 10. , 11.a 12. místě následují nováčci. 13 bodů J</a:t>
            </a:r>
            <a:r>
              <a:rPr lang="cs-CZ" sz="1300" dirty="0" smtClean="0">
                <a:solidFill>
                  <a:srgbClr val="0000CC"/>
                </a:solidFill>
                <a:latin typeface="Arial" panose="020B0604020202020204" pitchFamily="34" charset="0"/>
                <a:cs typeface="Arial" panose="020B0604020202020204" pitchFamily="34" charset="0"/>
              </a:rPr>
              <a:t>ílové</a:t>
            </a:r>
            <a:r>
              <a:rPr lang="cs-CZ" sz="1300" dirty="0" smtClean="0">
                <a:latin typeface="Arial" panose="020B0604020202020204" pitchFamily="34" charset="0"/>
                <a:cs typeface="Arial" panose="020B0604020202020204" pitchFamily="34" charset="0"/>
              </a:rPr>
              <a:t> a 12 </a:t>
            </a:r>
            <a:r>
              <a:rPr lang="cs-CZ" sz="1300" dirty="0" smtClean="0">
                <a:solidFill>
                  <a:srgbClr val="0000CC"/>
                </a:solidFill>
                <a:latin typeface="Arial" panose="020B0604020202020204" pitchFamily="34" charset="0"/>
                <a:cs typeface="Arial" panose="020B0604020202020204" pitchFamily="34" charset="0"/>
              </a:rPr>
              <a:t>Kadaň a Horní Jiřetín</a:t>
            </a:r>
            <a:r>
              <a:rPr lang="cs-CZ" sz="1300" dirty="0" smtClean="0">
                <a:latin typeface="Arial" panose="020B0604020202020204" pitchFamily="34" charset="0"/>
                <a:cs typeface="Arial" panose="020B0604020202020204" pitchFamily="34" charset="0"/>
              </a:rPr>
              <a:t>. Pak už začíná jít v s trochou nadsázky o život. 13. jsou </a:t>
            </a:r>
            <a:r>
              <a:rPr lang="cs-CZ" sz="1300" dirty="0" smtClean="0">
                <a:solidFill>
                  <a:srgbClr val="3399FF"/>
                </a:solidFill>
                <a:latin typeface="Arial" panose="020B0604020202020204" pitchFamily="34" charset="0"/>
                <a:cs typeface="Arial" panose="020B0604020202020204" pitchFamily="34" charset="0"/>
              </a:rPr>
              <a:t>Neštěmice</a:t>
            </a:r>
            <a:r>
              <a:rPr lang="cs-CZ" sz="1300" dirty="0" smtClean="0">
                <a:latin typeface="Arial" panose="020B0604020202020204" pitchFamily="34" charset="0"/>
                <a:cs typeface="Arial" panose="020B0604020202020204" pitchFamily="34" charset="0"/>
              </a:rPr>
              <a:t>  a 14. </a:t>
            </a:r>
            <a:r>
              <a:rPr lang="cs-CZ" sz="1300" dirty="0" smtClean="0">
                <a:solidFill>
                  <a:srgbClr val="3399FF"/>
                </a:solidFill>
                <a:latin typeface="Arial" panose="020B0604020202020204" pitchFamily="34" charset="0"/>
                <a:cs typeface="Arial" panose="020B0604020202020204" pitchFamily="34" charset="0"/>
              </a:rPr>
              <a:t>Krupka</a:t>
            </a:r>
            <a:r>
              <a:rPr lang="cs-CZ" sz="1300" dirty="0" smtClean="0">
                <a:latin typeface="Arial" panose="020B0604020202020204" pitchFamily="34" charset="0"/>
                <a:cs typeface="Arial" panose="020B0604020202020204" pitchFamily="34" charset="0"/>
              </a:rPr>
              <a:t>. Na posledních 2 místech je s 8 body FK </a:t>
            </a:r>
            <a:r>
              <a:rPr lang="cs-CZ" sz="1300" dirty="0" smtClean="0">
                <a:solidFill>
                  <a:srgbClr val="3399FF"/>
                </a:solidFill>
                <a:latin typeface="Arial" panose="020B0604020202020204" pitchFamily="34" charset="0"/>
                <a:cs typeface="Arial" panose="020B0604020202020204" pitchFamily="34" charset="0"/>
              </a:rPr>
              <a:t>Litoměřicko B </a:t>
            </a:r>
            <a:r>
              <a:rPr lang="cs-CZ" sz="1300" dirty="0" smtClean="0">
                <a:latin typeface="Arial" panose="020B0604020202020204" pitchFamily="34" charset="0"/>
                <a:cs typeface="Arial" panose="020B0604020202020204" pitchFamily="34" charset="0"/>
              </a:rPr>
              <a:t>a se 7 body </a:t>
            </a:r>
            <a:r>
              <a:rPr lang="cs-CZ" sz="1300" dirty="0" smtClean="0">
                <a:solidFill>
                  <a:srgbClr val="3399FF"/>
                </a:solidFill>
                <a:latin typeface="Arial" panose="020B0604020202020204" pitchFamily="34" charset="0"/>
                <a:cs typeface="Arial" panose="020B0604020202020204" pitchFamily="34" charset="0"/>
              </a:rPr>
              <a:t>Jiskra Modrá</a:t>
            </a:r>
            <a:r>
              <a:rPr lang="cs-CZ" sz="1300" dirty="0" smtClean="0">
                <a:latin typeface="Arial" panose="020B0604020202020204" pitchFamily="34" charset="0"/>
                <a:cs typeface="Arial" panose="020B0604020202020204" pitchFamily="34" charset="0"/>
              </a:rPr>
              <a:t>.     </a:t>
            </a:r>
          </a:p>
        </p:txBody>
      </p:sp>
      <p:graphicFrame>
        <p:nvGraphicFramePr>
          <p:cNvPr id="5" name="Tabulka 4"/>
          <p:cNvGraphicFramePr>
            <a:graphicFrameLocks noGrp="1"/>
          </p:cNvGraphicFramePr>
          <p:nvPr>
            <p:extLst>
              <p:ext uri="{D42A27DB-BD31-4B8C-83A1-F6EECF244321}">
                <p14:modId xmlns:p14="http://schemas.microsoft.com/office/powerpoint/2010/main" val="3955311664"/>
              </p:ext>
            </p:extLst>
          </p:nvPr>
        </p:nvGraphicFramePr>
        <p:xfrm>
          <a:off x="71984" y="4208386"/>
          <a:ext cx="4824535" cy="2769202"/>
        </p:xfrm>
        <a:graphic>
          <a:graphicData uri="http://schemas.openxmlformats.org/drawingml/2006/table">
            <a:tbl>
              <a:tblPr/>
              <a:tblGrid>
                <a:gridCol w="235057">
                  <a:extLst>
                    <a:ext uri="{9D8B030D-6E8A-4147-A177-3AD203B41FA5}">
                      <a16:colId xmlns:a16="http://schemas.microsoft.com/office/drawing/2014/main" val="2811924806"/>
                    </a:ext>
                  </a:extLst>
                </a:gridCol>
                <a:gridCol w="446608">
                  <a:extLst>
                    <a:ext uri="{9D8B030D-6E8A-4147-A177-3AD203B41FA5}">
                      <a16:colId xmlns:a16="http://schemas.microsoft.com/office/drawing/2014/main" val="1687494859"/>
                    </a:ext>
                  </a:extLst>
                </a:gridCol>
                <a:gridCol w="1436782">
                  <a:extLst>
                    <a:ext uri="{9D8B030D-6E8A-4147-A177-3AD203B41FA5}">
                      <a16:colId xmlns:a16="http://schemas.microsoft.com/office/drawing/2014/main" val="3591120345"/>
                    </a:ext>
                  </a:extLst>
                </a:gridCol>
                <a:gridCol w="376090">
                  <a:extLst>
                    <a:ext uri="{9D8B030D-6E8A-4147-A177-3AD203B41FA5}">
                      <a16:colId xmlns:a16="http://schemas.microsoft.com/office/drawing/2014/main" val="3170849626"/>
                    </a:ext>
                  </a:extLst>
                </a:gridCol>
                <a:gridCol w="364337">
                  <a:extLst>
                    <a:ext uri="{9D8B030D-6E8A-4147-A177-3AD203B41FA5}">
                      <a16:colId xmlns:a16="http://schemas.microsoft.com/office/drawing/2014/main" val="2263630301"/>
                    </a:ext>
                  </a:extLst>
                </a:gridCol>
                <a:gridCol w="235057">
                  <a:extLst>
                    <a:ext uri="{9D8B030D-6E8A-4147-A177-3AD203B41FA5}">
                      <a16:colId xmlns:a16="http://schemas.microsoft.com/office/drawing/2014/main" val="3560946982"/>
                    </a:ext>
                  </a:extLst>
                </a:gridCol>
                <a:gridCol w="235057">
                  <a:extLst>
                    <a:ext uri="{9D8B030D-6E8A-4147-A177-3AD203B41FA5}">
                      <a16:colId xmlns:a16="http://schemas.microsoft.com/office/drawing/2014/main" val="1830478261"/>
                    </a:ext>
                  </a:extLst>
                </a:gridCol>
                <a:gridCol w="235057">
                  <a:extLst>
                    <a:ext uri="{9D8B030D-6E8A-4147-A177-3AD203B41FA5}">
                      <a16:colId xmlns:a16="http://schemas.microsoft.com/office/drawing/2014/main" val="1852849232"/>
                    </a:ext>
                  </a:extLst>
                </a:gridCol>
                <a:gridCol w="587641">
                  <a:extLst>
                    <a:ext uri="{9D8B030D-6E8A-4147-A177-3AD203B41FA5}">
                      <a16:colId xmlns:a16="http://schemas.microsoft.com/office/drawing/2014/main" val="370484438"/>
                    </a:ext>
                  </a:extLst>
                </a:gridCol>
                <a:gridCol w="379028">
                  <a:extLst>
                    <a:ext uri="{9D8B030D-6E8A-4147-A177-3AD203B41FA5}">
                      <a16:colId xmlns:a16="http://schemas.microsoft.com/office/drawing/2014/main" val="2798314761"/>
                    </a:ext>
                  </a:extLst>
                </a:gridCol>
                <a:gridCol w="293821">
                  <a:extLst>
                    <a:ext uri="{9D8B030D-6E8A-4147-A177-3AD203B41FA5}">
                      <a16:colId xmlns:a16="http://schemas.microsoft.com/office/drawing/2014/main" val="3386661233"/>
                    </a:ext>
                  </a:extLst>
                </a:gridCol>
              </a:tblGrid>
              <a:tr h="134296">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extLst>
                  <a:ext uri="{0D108BD9-81ED-4DB2-BD59-A6C34878D82A}">
                    <a16:rowId xmlns:a16="http://schemas.microsoft.com/office/drawing/2014/main" val="3562304662"/>
                  </a:ext>
                </a:extLst>
              </a:tr>
              <a:tr h="156119">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tc gridSpan="9">
                  <a:txBody>
                    <a:bodyPr/>
                    <a:lstStyle/>
                    <a:p>
                      <a:pPr algn="ctr" fontAlgn="ctr"/>
                      <a:r>
                        <a:rPr lang="pl-PL" sz="1400" b="1" i="0" u="none" strike="noStrike" dirty="0">
                          <a:solidFill>
                            <a:srgbClr val="0000CC"/>
                          </a:solidFill>
                          <a:effectLst/>
                          <a:latin typeface="Calibri" panose="020F0502020204030204" pitchFamily="34" charset="0"/>
                        </a:rPr>
                        <a:t>Ústecký přebor 2017-2018 po 10. kole</a:t>
                      </a:r>
                    </a:p>
                  </a:txBody>
                  <a:tcPr marL="9525" marR="9525" marT="9525" marB="0" anchor="ctr">
                    <a:lnL>
                      <a:noFill/>
                    </a:lnL>
                    <a:lnR>
                      <a:noFill/>
                    </a:lnR>
                    <a:lnT>
                      <a:noFill/>
                    </a:lnT>
                    <a:lnB>
                      <a:noFill/>
                    </a:lnB>
                    <a:solidFill>
                      <a:srgbClr val="FFFF00"/>
                    </a:solidFill>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extLst>
                  <a:ext uri="{0D108BD9-81ED-4DB2-BD59-A6C34878D82A}">
                    <a16:rowId xmlns:a16="http://schemas.microsoft.com/office/drawing/2014/main" val="1910030189"/>
                  </a:ext>
                </a:extLst>
              </a:tr>
              <a:tr h="142690">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tc>
                  <a:txBody>
                    <a:bodyPr/>
                    <a:lstStyle/>
                    <a:p>
                      <a:pPr algn="ctr" fontAlgn="ctr"/>
                      <a:r>
                        <a:rPr lang="cs-CZ" sz="1000" b="1" i="0" u="none" strike="noStrike">
                          <a:solidFill>
                            <a:srgbClr val="FF0000"/>
                          </a:solidFill>
                          <a:effectLst/>
                          <a:latin typeface="Arial" panose="020B0604020202020204" pitchFamily="34" charset="0"/>
                        </a:rPr>
                        <a:t>1.</a:t>
                      </a:r>
                    </a:p>
                  </a:txBody>
                  <a:tcPr marL="9525" marR="9525" marT="9525" marB="0" anchor="ctr">
                    <a:lnL>
                      <a:noFill/>
                    </a:lnL>
                    <a:lnR>
                      <a:noFill/>
                    </a:lnR>
                    <a:lnT>
                      <a:noFill/>
                    </a:lnT>
                    <a:lnB>
                      <a:noFill/>
                    </a:lnB>
                    <a:solidFill>
                      <a:srgbClr val="99FF33"/>
                    </a:solidFill>
                  </a:tcPr>
                </a:tc>
                <a:tc>
                  <a:txBody>
                    <a:bodyPr/>
                    <a:lstStyle/>
                    <a:p>
                      <a:pPr algn="l" fontAlgn="ctr"/>
                      <a:r>
                        <a:rPr lang="cs-CZ" sz="1000" b="1" i="0" u="none" strike="noStrike">
                          <a:solidFill>
                            <a:srgbClr val="FF0000"/>
                          </a:solidFill>
                          <a:effectLst/>
                          <a:latin typeface="Arial" panose="020B0604020202020204" pitchFamily="34" charset="0"/>
                        </a:rPr>
                        <a:t>SK Štětí, z.s.</a:t>
                      </a:r>
                    </a:p>
                  </a:txBody>
                  <a:tcPr marL="9525" marR="9525" marT="9525" marB="0" anchor="ctr">
                    <a:lnL>
                      <a:noFill/>
                    </a:lnL>
                    <a:lnR>
                      <a:noFill/>
                    </a:lnR>
                    <a:lnT>
                      <a:noFill/>
                    </a:lnT>
                    <a:lnB>
                      <a:noFill/>
                    </a:lnB>
                    <a:solidFill>
                      <a:srgbClr val="99FF33"/>
                    </a:solidFill>
                  </a:tcPr>
                </a:tc>
                <a:tc>
                  <a:txBody>
                    <a:bodyPr/>
                    <a:lstStyle/>
                    <a:p>
                      <a:pPr algn="ctr" fontAlgn="ctr"/>
                      <a:r>
                        <a:rPr lang="cs-CZ" sz="1000" b="1" i="0" u="none" strike="noStrike">
                          <a:solidFill>
                            <a:srgbClr val="FF0000"/>
                          </a:solidFill>
                          <a:effectLst/>
                          <a:latin typeface="Arial" panose="020B0604020202020204" pitchFamily="34" charset="0"/>
                        </a:rPr>
                        <a:t>10</a:t>
                      </a:r>
                    </a:p>
                  </a:txBody>
                  <a:tcPr marL="9525" marR="9525" marT="9525" marB="0" anchor="ctr">
                    <a:lnL>
                      <a:noFill/>
                    </a:lnL>
                    <a:lnR>
                      <a:noFill/>
                    </a:lnR>
                    <a:lnT>
                      <a:noFill/>
                    </a:lnT>
                    <a:lnB>
                      <a:noFill/>
                    </a:lnB>
                    <a:solidFill>
                      <a:srgbClr val="99FF33"/>
                    </a:solidFill>
                  </a:tcPr>
                </a:tc>
                <a:tc>
                  <a:txBody>
                    <a:bodyPr/>
                    <a:lstStyle/>
                    <a:p>
                      <a:pPr algn="ctr" fontAlgn="ctr"/>
                      <a:r>
                        <a:rPr lang="cs-CZ" sz="1000" b="1" i="0" u="none" strike="noStrike">
                          <a:solidFill>
                            <a:srgbClr val="FF0000"/>
                          </a:solidFill>
                          <a:effectLst/>
                          <a:latin typeface="Arial" panose="020B0604020202020204" pitchFamily="34" charset="0"/>
                        </a:rPr>
                        <a:t>8</a:t>
                      </a:r>
                    </a:p>
                  </a:txBody>
                  <a:tcPr marL="9525" marR="9525" marT="9525" marB="0" anchor="ctr">
                    <a:lnL>
                      <a:noFill/>
                    </a:lnL>
                    <a:lnR>
                      <a:noFill/>
                    </a:lnR>
                    <a:lnT>
                      <a:noFill/>
                    </a:lnT>
                    <a:lnB>
                      <a:noFill/>
                    </a:lnB>
                    <a:solidFill>
                      <a:srgbClr val="99FF33"/>
                    </a:solidFill>
                  </a:tcPr>
                </a:tc>
                <a:tc>
                  <a:txBody>
                    <a:bodyPr/>
                    <a:lstStyle/>
                    <a:p>
                      <a:pPr algn="ctr" fontAlgn="ctr"/>
                      <a:r>
                        <a:rPr lang="cs-CZ" sz="1000" b="1" i="0" u="none" strike="noStrike">
                          <a:solidFill>
                            <a:srgbClr val="FF0000"/>
                          </a:solidFill>
                          <a:effectLst/>
                          <a:latin typeface="Arial" panose="020B0604020202020204" pitchFamily="34" charset="0"/>
                        </a:rPr>
                        <a:t>1</a:t>
                      </a:r>
                    </a:p>
                  </a:txBody>
                  <a:tcPr marL="9525" marR="9525" marT="9525" marB="0" anchor="ctr">
                    <a:lnL>
                      <a:noFill/>
                    </a:lnL>
                    <a:lnR>
                      <a:noFill/>
                    </a:lnR>
                    <a:lnT>
                      <a:noFill/>
                    </a:lnT>
                    <a:lnB>
                      <a:noFill/>
                    </a:lnB>
                    <a:solidFill>
                      <a:srgbClr val="99FF33"/>
                    </a:solidFill>
                  </a:tcPr>
                </a:tc>
                <a:tc>
                  <a:txBody>
                    <a:bodyPr/>
                    <a:lstStyle/>
                    <a:p>
                      <a:pPr algn="ctr" fontAlgn="ctr"/>
                      <a:r>
                        <a:rPr lang="cs-CZ" sz="1000" b="1" i="0" u="none" strike="noStrike">
                          <a:solidFill>
                            <a:srgbClr val="FF0000"/>
                          </a:solidFill>
                          <a:effectLst/>
                          <a:latin typeface="Arial" panose="020B0604020202020204" pitchFamily="34" charset="0"/>
                        </a:rPr>
                        <a:t>0</a:t>
                      </a:r>
                    </a:p>
                  </a:txBody>
                  <a:tcPr marL="9525" marR="9525" marT="9525" marB="0" anchor="ctr">
                    <a:lnL>
                      <a:noFill/>
                    </a:lnL>
                    <a:lnR>
                      <a:noFill/>
                    </a:lnR>
                    <a:lnT>
                      <a:noFill/>
                    </a:lnT>
                    <a:lnB>
                      <a:noFill/>
                    </a:lnB>
                    <a:solidFill>
                      <a:srgbClr val="99FF33"/>
                    </a:solidFill>
                  </a:tcPr>
                </a:tc>
                <a:tc>
                  <a:txBody>
                    <a:bodyPr/>
                    <a:lstStyle/>
                    <a:p>
                      <a:pPr algn="ctr" fontAlgn="ctr"/>
                      <a:r>
                        <a:rPr lang="cs-CZ" sz="1000" b="1" i="0" u="none" strike="noStrike">
                          <a:solidFill>
                            <a:srgbClr val="FF0000"/>
                          </a:solidFill>
                          <a:effectLst/>
                          <a:latin typeface="Arial" panose="020B0604020202020204" pitchFamily="34" charset="0"/>
                        </a:rPr>
                        <a:t>1</a:t>
                      </a:r>
                    </a:p>
                  </a:txBody>
                  <a:tcPr marL="9525" marR="9525" marT="9525" marB="0" anchor="ctr">
                    <a:lnL>
                      <a:noFill/>
                    </a:lnL>
                    <a:lnR>
                      <a:noFill/>
                    </a:lnR>
                    <a:lnT>
                      <a:noFill/>
                    </a:lnT>
                    <a:lnB>
                      <a:noFill/>
                    </a:lnB>
                    <a:solidFill>
                      <a:srgbClr val="99FF33"/>
                    </a:solidFill>
                  </a:tcPr>
                </a:tc>
                <a:tc>
                  <a:txBody>
                    <a:bodyPr/>
                    <a:lstStyle/>
                    <a:p>
                      <a:pPr algn="ctr" fontAlgn="ctr"/>
                      <a:r>
                        <a:rPr lang="cs-CZ" sz="1000" b="1" i="0" u="none" strike="noStrike">
                          <a:solidFill>
                            <a:srgbClr val="FF0000"/>
                          </a:solidFill>
                          <a:effectLst/>
                          <a:latin typeface="Arial" panose="020B0604020202020204" pitchFamily="34" charset="0"/>
                        </a:rPr>
                        <a:t>29:10</a:t>
                      </a:r>
                    </a:p>
                  </a:txBody>
                  <a:tcPr marL="9525" marR="9525" marT="9525" marB="0" anchor="ctr">
                    <a:lnL>
                      <a:noFill/>
                    </a:lnL>
                    <a:lnR>
                      <a:noFill/>
                    </a:lnR>
                    <a:lnT>
                      <a:noFill/>
                    </a:lnT>
                    <a:lnB>
                      <a:noFill/>
                    </a:lnB>
                    <a:solidFill>
                      <a:srgbClr val="99FF33"/>
                    </a:solidFill>
                  </a:tcPr>
                </a:tc>
                <a:tc>
                  <a:txBody>
                    <a:bodyPr/>
                    <a:lstStyle/>
                    <a:p>
                      <a:pPr algn="ctr" fontAlgn="ctr"/>
                      <a:r>
                        <a:rPr lang="cs-CZ" sz="1000" b="1" i="0" u="none" strike="noStrike">
                          <a:solidFill>
                            <a:srgbClr val="FF0000"/>
                          </a:solidFill>
                          <a:effectLst/>
                          <a:latin typeface="Arial" panose="020B0604020202020204" pitchFamily="34" charset="0"/>
                        </a:rPr>
                        <a:t>26</a:t>
                      </a:r>
                    </a:p>
                  </a:txBody>
                  <a:tcPr marL="9525" marR="9525" marT="9525" marB="0" anchor="ctr">
                    <a:lnL>
                      <a:noFill/>
                    </a:lnL>
                    <a:lnR>
                      <a:noFill/>
                    </a:lnR>
                    <a:lnT>
                      <a:noFill/>
                    </a:lnT>
                    <a:lnB>
                      <a:noFill/>
                    </a:lnB>
                    <a:solidFill>
                      <a:srgbClr val="99FF33"/>
                    </a:solidFill>
                  </a:tcPr>
                </a:tc>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extLst>
                  <a:ext uri="{0D108BD9-81ED-4DB2-BD59-A6C34878D82A}">
                    <a16:rowId xmlns:a16="http://schemas.microsoft.com/office/drawing/2014/main" val="1682553646"/>
                  </a:ext>
                </a:extLst>
              </a:tr>
              <a:tr h="134296">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tc>
                  <a:txBody>
                    <a:bodyPr/>
                    <a:lstStyle/>
                    <a:p>
                      <a:pPr algn="ctr" fontAlgn="ctr"/>
                      <a:r>
                        <a:rPr lang="cs-CZ" sz="900" b="1" i="0" u="none" strike="noStrike">
                          <a:solidFill>
                            <a:srgbClr val="000000"/>
                          </a:solidFill>
                          <a:effectLst/>
                          <a:latin typeface="Arial" panose="020B0604020202020204" pitchFamily="34" charset="0"/>
                        </a:rPr>
                        <a:t>2.</a:t>
                      </a:r>
                    </a:p>
                  </a:txBody>
                  <a:tcPr marL="9525" marR="9525" marT="9525" marB="0" anchor="ctr">
                    <a:lnL>
                      <a:noFill/>
                    </a:lnL>
                    <a:lnR>
                      <a:noFill/>
                    </a:lnR>
                    <a:lnT>
                      <a:noFill/>
                    </a:lnT>
                    <a:lnB>
                      <a:noFill/>
                    </a:lnB>
                    <a:solidFill>
                      <a:srgbClr val="CCFFFF"/>
                    </a:solidFill>
                  </a:tcPr>
                </a:tc>
                <a:tc>
                  <a:txBody>
                    <a:bodyPr/>
                    <a:lstStyle/>
                    <a:p>
                      <a:pPr algn="l" fontAlgn="ctr"/>
                      <a:r>
                        <a:rPr lang="cs-CZ" sz="900" b="1" i="0" u="none" strike="noStrike">
                          <a:solidFill>
                            <a:srgbClr val="000000"/>
                          </a:solidFill>
                          <a:effectLst/>
                          <a:latin typeface="Arial" panose="020B0604020202020204" pitchFamily="34" charset="0"/>
                        </a:rPr>
                        <a:t>SK Baník Modlany z.s.</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effectLst/>
                          <a:latin typeface="Arial" panose="020B0604020202020204" pitchFamily="34" charset="0"/>
                        </a:rPr>
                        <a:t>10</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effectLst/>
                          <a:latin typeface="Arial" panose="020B0604020202020204" pitchFamily="34" charset="0"/>
                        </a:rPr>
                        <a:t>8</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effectLst/>
                          <a:latin typeface="Arial" panose="020B0604020202020204" pitchFamily="34" charset="0"/>
                        </a:rPr>
                        <a:t>1</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effectLst/>
                          <a:latin typeface="Arial" panose="020B0604020202020204" pitchFamily="34" charset="0"/>
                        </a:rPr>
                        <a:t>1</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effectLst/>
                          <a:latin typeface="Arial" panose="020B0604020202020204" pitchFamily="34" charset="0"/>
                        </a:rPr>
                        <a:t>25:13</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effectLst/>
                          <a:latin typeface="Arial" panose="020B0604020202020204" pitchFamily="34" charset="0"/>
                        </a:rPr>
                        <a:t>26</a:t>
                      </a:r>
                    </a:p>
                  </a:txBody>
                  <a:tcPr marL="9525" marR="9525" marT="9525" marB="0" anchor="ctr">
                    <a:lnL>
                      <a:noFill/>
                    </a:lnL>
                    <a:lnR>
                      <a:noFill/>
                    </a:lnR>
                    <a:lnT>
                      <a:noFill/>
                    </a:lnT>
                    <a:lnB>
                      <a:noFill/>
                    </a:lnB>
                    <a:solidFill>
                      <a:srgbClr val="CCFFFF"/>
                    </a:solidFill>
                  </a:tcPr>
                </a:tc>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extLst>
                  <a:ext uri="{0D108BD9-81ED-4DB2-BD59-A6C34878D82A}">
                    <a16:rowId xmlns:a16="http://schemas.microsoft.com/office/drawing/2014/main" val="3399071620"/>
                  </a:ext>
                </a:extLst>
              </a:tr>
              <a:tr h="134296">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tc>
                  <a:txBody>
                    <a:bodyPr/>
                    <a:lstStyle/>
                    <a:p>
                      <a:pPr algn="ctr" fontAlgn="ctr"/>
                      <a:r>
                        <a:rPr lang="cs-CZ" sz="800" b="1" i="0" u="none" strike="noStrike">
                          <a:solidFill>
                            <a:srgbClr val="000000"/>
                          </a:solidFill>
                          <a:effectLst/>
                          <a:latin typeface="Arial" panose="020B0604020202020204" pitchFamily="34" charset="0"/>
                        </a:rPr>
                        <a:t>3.</a:t>
                      </a:r>
                    </a:p>
                  </a:txBody>
                  <a:tcPr marL="9525" marR="9525" marT="9525" marB="0" anchor="ctr">
                    <a:lnL>
                      <a:noFill/>
                    </a:lnL>
                    <a:lnR>
                      <a:noFill/>
                    </a:lnR>
                    <a:lnT>
                      <a:noFill/>
                    </a:lnT>
                    <a:lnB>
                      <a:noFill/>
                    </a:lnB>
                    <a:solidFill>
                      <a:srgbClr val="99FF33"/>
                    </a:solidFill>
                  </a:tcPr>
                </a:tc>
                <a:tc>
                  <a:txBody>
                    <a:bodyPr/>
                    <a:lstStyle/>
                    <a:p>
                      <a:pPr algn="l" fontAlgn="ctr"/>
                      <a:r>
                        <a:rPr lang="cs-CZ" sz="800" b="1" i="0" u="none" strike="noStrike">
                          <a:solidFill>
                            <a:srgbClr val="000000"/>
                          </a:solidFill>
                          <a:effectLst/>
                          <a:latin typeface="Arial" panose="020B0604020202020204" pitchFamily="34" charset="0"/>
                        </a:rPr>
                        <a:t>Mostecký fotbalový klub</a:t>
                      </a:r>
                    </a:p>
                  </a:txBody>
                  <a:tcPr marL="9525" marR="9525" marT="9525" marB="0" anchor="ctr">
                    <a:lnL>
                      <a:noFill/>
                    </a:lnL>
                    <a:lnR>
                      <a:noFill/>
                    </a:lnR>
                    <a:lnT>
                      <a:noFill/>
                    </a:lnT>
                    <a:lnB>
                      <a:noFill/>
                    </a:lnB>
                    <a:solidFill>
                      <a:srgbClr val="99FF33"/>
                    </a:solidFill>
                  </a:tcPr>
                </a:tc>
                <a:tc>
                  <a:txBody>
                    <a:bodyPr/>
                    <a:lstStyle/>
                    <a:p>
                      <a:pPr algn="ctr" fontAlgn="ctr"/>
                      <a:r>
                        <a:rPr lang="cs-CZ" sz="800" b="1" i="0" u="none" strike="noStrike">
                          <a:solidFill>
                            <a:srgbClr val="000000"/>
                          </a:solidFill>
                          <a:effectLst/>
                          <a:latin typeface="Arial" panose="020B0604020202020204" pitchFamily="34" charset="0"/>
                        </a:rPr>
                        <a:t>10</a:t>
                      </a:r>
                    </a:p>
                  </a:txBody>
                  <a:tcPr marL="9525" marR="9525" marT="9525" marB="0" anchor="ctr">
                    <a:lnL>
                      <a:noFill/>
                    </a:lnL>
                    <a:lnR>
                      <a:noFill/>
                    </a:lnR>
                    <a:lnT>
                      <a:noFill/>
                    </a:lnT>
                    <a:lnB>
                      <a:noFill/>
                    </a:lnB>
                    <a:solidFill>
                      <a:srgbClr val="99FF33"/>
                    </a:solidFill>
                  </a:tcPr>
                </a:tc>
                <a:tc>
                  <a:txBody>
                    <a:bodyPr/>
                    <a:lstStyle/>
                    <a:p>
                      <a:pPr algn="ctr" fontAlgn="ctr"/>
                      <a:r>
                        <a:rPr lang="cs-CZ" sz="800" b="1" i="0" u="none" strike="noStrike">
                          <a:solidFill>
                            <a:srgbClr val="000000"/>
                          </a:solidFill>
                          <a:effectLst/>
                          <a:latin typeface="Arial" panose="020B0604020202020204" pitchFamily="34" charset="0"/>
                        </a:rPr>
                        <a:t>8</a:t>
                      </a:r>
                    </a:p>
                  </a:txBody>
                  <a:tcPr marL="9525" marR="9525" marT="9525" marB="0" anchor="ctr">
                    <a:lnL>
                      <a:noFill/>
                    </a:lnL>
                    <a:lnR>
                      <a:noFill/>
                    </a:lnR>
                    <a:lnT>
                      <a:noFill/>
                    </a:lnT>
                    <a:lnB>
                      <a:noFill/>
                    </a:lnB>
                    <a:solidFill>
                      <a:srgbClr val="99FF33"/>
                    </a:solidFill>
                  </a:tcPr>
                </a:tc>
                <a:tc>
                  <a:txBody>
                    <a:bodyPr/>
                    <a:lstStyle/>
                    <a:p>
                      <a:pPr algn="ctr" fontAlgn="ctr"/>
                      <a:r>
                        <a:rPr lang="cs-CZ" sz="8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99FF33"/>
                    </a:solidFill>
                  </a:tcPr>
                </a:tc>
                <a:tc>
                  <a:txBody>
                    <a:bodyPr/>
                    <a:lstStyle/>
                    <a:p>
                      <a:pPr algn="ctr" fontAlgn="ctr"/>
                      <a:r>
                        <a:rPr lang="cs-CZ" sz="8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99FF33"/>
                    </a:solidFill>
                  </a:tcPr>
                </a:tc>
                <a:tc>
                  <a:txBody>
                    <a:bodyPr/>
                    <a:lstStyle/>
                    <a:p>
                      <a:pPr algn="ctr" fontAlgn="ctr"/>
                      <a:r>
                        <a:rPr lang="cs-CZ" sz="800" b="1" i="0" u="none" strike="noStrike">
                          <a:solidFill>
                            <a:srgbClr val="000000"/>
                          </a:solidFill>
                          <a:effectLst/>
                          <a:latin typeface="Arial" panose="020B0604020202020204" pitchFamily="34" charset="0"/>
                        </a:rPr>
                        <a:t>2</a:t>
                      </a:r>
                    </a:p>
                  </a:txBody>
                  <a:tcPr marL="9525" marR="9525" marT="9525" marB="0" anchor="ctr">
                    <a:lnL>
                      <a:noFill/>
                    </a:lnL>
                    <a:lnR>
                      <a:noFill/>
                    </a:lnR>
                    <a:lnT>
                      <a:noFill/>
                    </a:lnT>
                    <a:lnB>
                      <a:noFill/>
                    </a:lnB>
                    <a:solidFill>
                      <a:srgbClr val="99FF33"/>
                    </a:solidFill>
                  </a:tcPr>
                </a:tc>
                <a:tc>
                  <a:txBody>
                    <a:bodyPr/>
                    <a:lstStyle/>
                    <a:p>
                      <a:pPr algn="ctr" fontAlgn="ctr"/>
                      <a:r>
                        <a:rPr lang="cs-CZ" sz="800" b="1" i="0" u="none" strike="noStrike">
                          <a:solidFill>
                            <a:srgbClr val="000000"/>
                          </a:solidFill>
                          <a:effectLst/>
                          <a:latin typeface="Arial" panose="020B0604020202020204" pitchFamily="34" charset="0"/>
                        </a:rPr>
                        <a:t>25:13</a:t>
                      </a:r>
                    </a:p>
                  </a:txBody>
                  <a:tcPr marL="9525" marR="9525" marT="9525" marB="0" anchor="ctr">
                    <a:lnL>
                      <a:noFill/>
                    </a:lnL>
                    <a:lnR>
                      <a:noFill/>
                    </a:lnR>
                    <a:lnT>
                      <a:noFill/>
                    </a:lnT>
                    <a:lnB>
                      <a:noFill/>
                    </a:lnB>
                    <a:solidFill>
                      <a:srgbClr val="99FF33"/>
                    </a:solidFill>
                  </a:tcPr>
                </a:tc>
                <a:tc>
                  <a:txBody>
                    <a:bodyPr/>
                    <a:lstStyle/>
                    <a:p>
                      <a:pPr algn="ctr" fontAlgn="ctr"/>
                      <a:r>
                        <a:rPr lang="cs-CZ" sz="800" b="1" i="0" u="none" strike="noStrike">
                          <a:solidFill>
                            <a:srgbClr val="000000"/>
                          </a:solidFill>
                          <a:effectLst/>
                          <a:latin typeface="Arial" panose="020B0604020202020204" pitchFamily="34" charset="0"/>
                        </a:rPr>
                        <a:t>24</a:t>
                      </a:r>
                    </a:p>
                  </a:txBody>
                  <a:tcPr marL="9525" marR="9525" marT="9525" marB="0" anchor="ctr">
                    <a:lnL>
                      <a:noFill/>
                    </a:lnL>
                    <a:lnR>
                      <a:noFill/>
                    </a:lnR>
                    <a:lnT>
                      <a:noFill/>
                    </a:lnT>
                    <a:lnB>
                      <a:noFill/>
                    </a:lnB>
                    <a:solidFill>
                      <a:srgbClr val="99FF33"/>
                    </a:solidFill>
                  </a:tcPr>
                </a:tc>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extLst>
                  <a:ext uri="{0D108BD9-81ED-4DB2-BD59-A6C34878D82A}">
                    <a16:rowId xmlns:a16="http://schemas.microsoft.com/office/drawing/2014/main" val="679835980"/>
                  </a:ext>
                </a:extLst>
              </a:tr>
              <a:tr h="134296">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tc>
                  <a:txBody>
                    <a:bodyPr/>
                    <a:lstStyle/>
                    <a:p>
                      <a:pPr algn="ctr" fontAlgn="ctr"/>
                      <a:r>
                        <a:rPr lang="cs-CZ" sz="800" b="1" i="0" u="none" strike="noStrike">
                          <a:solidFill>
                            <a:srgbClr val="000000"/>
                          </a:solidFill>
                          <a:effectLst/>
                          <a:latin typeface="Arial" panose="020B0604020202020204" pitchFamily="34" charset="0"/>
                        </a:rPr>
                        <a:t>4.</a:t>
                      </a:r>
                    </a:p>
                  </a:txBody>
                  <a:tcPr marL="9525" marR="9525" marT="9525" marB="0" anchor="ctr">
                    <a:lnL>
                      <a:noFill/>
                    </a:lnL>
                    <a:lnR>
                      <a:noFill/>
                    </a:lnR>
                    <a:lnT>
                      <a:noFill/>
                    </a:lnT>
                    <a:lnB>
                      <a:noFill/>
                    </a:lnB>
                    <a:solidFill>
                      <a:srgbClr val="CCFFFF"/>
                    </a:solidFill>
                  </a:tcPr>
                </a:tc>
                <a:tc>
                  <a:txBody>
                    <a:bodyPr/>
                    <a:lstStyle/>
                    <a:p>
                      <a:pPr algn="l" fontAlgn="ctr"/>
                      <a:r>
                        <a:rPr lang="cs-CZ" sz="800" b="1" i="0" u="none" strike="noStrike">
                          <a:solidFill>
                            <a:srgbClr val="000000"/>
                          </a:solidFill>
                          <a:effectLst/>
                          <a:latin typeface="Arial" panose="020B0604020202020204" pitchFamily="34" charset="0"/>
                        </a:rPr>
                        <a:t>TJ Sokol Srbice</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effectLst/>
                          <a:latin typeface="Arial" panose="020B0604020202020204" pitchFamily="34" charset="0"/>
                        </a:rPr>
                        <a:t>10</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effectLst/>
                          <a:latin typeface="Arial" panose="020B0604020202020204" pitchFamily="34" charset="0"/>
                        </a:rPr>
                        <a:t>5</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effectLst/>
                          <a:latin typeface="Arial" panose="020B0604020202020204" pitchFamily="34" charset="0"/>
                        </a:rPr>
                        <a:t>1</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effectLst/>
                          <a:latin typeface="Arial" panose="020B0604020202020204" pitchFamily="34" charset="0"/>
                        </a:rPr>
                        <a:t>1</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effectLst/>
                          <a:latin typeface="Arial" panose="020B0604020202020204" pitchFamily="34" charset="0"/>
                        </a:rPr>
                        <a:t>3</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effectLst/>
                          <a:latin typeface="Arial" panose="020B0604020202020204" pitchFamily="34" charset="0"/>
                        </a:rPr>
                        <a:t>14:13</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effectLst/>
                          <a:latin typeface="Arial" panose="020B0604020202020204" pitchFamily="34" charset="0"/>
                        </a:rPr>
                        <a:t>18</a:t>
                      </a:r>
                    </a:p>
                  </a:txBody>
                  <a:tcPr marL="9525" marR="9525" marT="9525" marB="0" anchor="ctr">
                    <a:lnL>
                      <a:noFill/>
                    </a:lnL>
                    <a:lnR>
                      <a:noFill/>
                    </a:lnR>
                    <a:lnT>
                      <a:noFill/>
                    </a:lnT>
                    <a:lnB>
                      <a:noFill/>
                    </a:lnB>
                    <a:solidFill>
                      <a:srgbClr val="CCFFFF"/>
                    </a:solidFill>
                  </a:tcPr>
                </a:tc>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extLst>
                  <a:ext uri="{0D108BD9-81ED-4DB2-BD59-A6C34878D82A}">
                    <a16:rowId xmlns:a16="http://schemas.microsoft.com/office/drawing/2014/main" val="965429265"/>
                  </a:ext>
                </a:extLst>
              </a:tr>
              <a:tr h="134296">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tc>
                  <a:txBody>
                    <a:bodyPr/>
                    <a:lstStyle/>
                    <a:p>
                      <a:pPr algn="ctr" fontAlgn="ctr"/>
                      <a:r>
                        <a:rPr lang="cs-CZ" sz="800" b="1" i="0" u="none" strike="noStrike">
                          <a:solidFill>
                            <a:srgbClr val="000000"/>
                          </a:solidFill>
                          <a:effectLst/>
                          <a:latin typeface="Arial" panose="020B0604020202020204" pitchFamily="34" charset="0"/>
                        </a:rPr>
                        <a:t>5.</a:t>
                      </a:r>
                    </a:p>
                  </a:txBody>
                  <a:tcPr marL="9525" marR="9525" marT="9525" marB="0" anchor="ctr">
                    <a:lnL>
                      <a:noFill/>
                    </a:lnL>
                    <a:lnR>
                      <a:noFill/>
                    </a:lnR>
                    <a:lnT>
                      <a:noFill/>
                    </a:lnT>
                    <a:lnB>
                      <a:noFill/>
                    </a:lnB>
                    <a:solidFill>
                      <a:srgbClr val="99FF33"/>
                    </a:solidFill>
                  </a:tcPr>
                </a:tc>
                <a:tc>
                  <a:txBody>
                    <a:bodyPr/>
                    <a:lstStyle/>
                    <a:p>
                      <a:pPr algn="l" fontAlgn="ctr"/>
                      <a:r>
                        <a:rPr lang="cs-CZ" sz="800" b="1" i="0" u="none" strike="noStrike">
                          <a:solidFill>
                            <a:srgbClr val="000000"/>
                          </a:solidFill>
                          <a:effectLst/>
                          <a:latin typeface="Arial" panose="020B0604020202020204" pitchFamily="34" charset="0"/>
                        </a:rPr>
                        <a:t>SK Brná, z.s.</a:t>
                      </a:r>
                    </a:p>
                  </a:txBody>
                  <a:tcPr marL="9525" marR="9525" marT="9525" marB="0" anchor="ctr">
                    <a:lnL>
                      <a:noFill/>
                    </a:lnL>
                    <a:lnR>
                      <a:noFill/>
                    </a:lnR>
                    <a:lnT>
                      <a:noFill/>
                    </a:lnT>
                    <a:lnB>
                      <a:noFill/>
                    </a:lnB>
                    <a:solidFill>
                      <a:srgbClr val="99FF33"/>
                    </a:solidFill>
                  </a:tcPr>
                </a:tc>
                <a:tc>
                  <a:txBody>
                    <a:bodyPr/>
                    <a:lstStyle/>
                    <a:p>
                      <a:pPr algn="ctr" fontAlgn="ctr"/>
                      <a:r>
                        <a:rPr lang="cs-CZ" sz="800" b="1" i="0" u="none" strike="noStrike">
                          <a:solidFill>
                            <a:srgbClr val="000000"/>
                          </a:solidFill>
                          <a:effectLst/>
                          <a:latin typeface="Arial" panose="020B0604020202020204" pitchFamily="34" charset="0"/>
                        </a:rPr>
                        <a:t>10</a:t>
                      </a:r>
                    </a:p>
                  </a:txBody>
                  <a:tcPr marL="9525" marR="9525" marT="9525" marB="0" anchor="ctr">
                    <a:lnL>
                      <a:noFill/>
                    </a:lnL>
                    <a:lnR>
                      <a:noFill/>
                    </a:lnR>
                    <a:lnT>
                      <a:noFill/>
                    </a:lnT>
                    <a:lnB>
                      <a:noFill/>
                    </a:lnB>
                    <a:solidFill>
                      <a:srgbClr val="99FF33"/>
                    </a:solidFill>
                  </a:tcPr>
                </a:tc>
                <a:tc>
                  <a:txBody>
                    <a:bodyPr/>
                    <a:lstStyle/>
                    <a:p>
                      <a:pPr algn="ctr" fontAlgn="ctr"/>
                      <a:r>
                        <a:rPr lang="cs-CZ" sz="800" b="1" i="0" u="none" strike="noStrike">
                          <a:solidFill>
                            <a:srgbClr val="000000"/>
                          </a:solidFill>
                          <a:effectLst/>
                          <a:latin typeface="Arial" panose="020B0604020202020204" pitchFamily="34" charset="0"/>
                        </a:rPr>
                        <a:t>4</a:t>
                      </a:r>
                    </a:p>
                  </a:txBody>
                  <a:tcPr marL="9525" marR="9525" marT="9525" marB="0" anchor="ctr">
                    <a:lnL>
                      <a:noFill/>
                    </a:lnL>
                    <a:lnR>
                      <a:noFill/>
                    </a:lnR>
                    <a:lnT>
                      <a:noFill/>
                    </a:lnT>
                    <a:lnB>
                      <a:noFill/>
                    </a:lnB>
                    <a:solidFill>
                      <a:srgbClr val="99FF33"/>
                    </a:solidFill>
                  </a:tcPr>
                </a:tc>
                <a:tc>
                  <a:txBody>
                    <a:bodyPr/>
                    <a:lstStyle/>
                    <a:p>
                      <a:pPr algn="ctr" fontAlgn="ctr"/>
                      <a:r>
                        <a:rPr lang="cs-CZ" sz="800" b="1" i="0" u="none" strike="noStrike">
                          <a:solidFill>
                            <a:srgbClr val="000000"/>
                          </a:solidFill>
                          <a:effectLst/>
                          <a:latin typeface="Arial" panose="020B0604020202020204" pitchFamily="34" charset="0"/>
                        </a:rPr>
                        <a:t>2</a:t>
                      </a:r>
                    </a:p>
                  </a:txBody>
                  <a:tcPr marL="9525" marR="9525" marT="9525" marB="0" anchor="ctr">
                    <a:lnL>
                      <a:noFill/>
                    </a:lnL>
                    <a:lnR>
                      <a:noFill/>
                    </a:lnR>
                    <a:lnT>
                      <a:noFill/>
                    </a:lnT>
                    <a:lnB>
                      <a:noFill/>
                    </a:lnB>
                    <a:solidFill>
                      <a:srgbClr val="99FF33"/>
                    </a:solidFill>
                  </a:tcPr>
                </a:tc>
                <a:tc>
                  <a:txBody>
                    <a:bodyPr/>
                    <a:lstStyle/>
                    <a:p>
                      <a:pPr algn="ctr" fontAlgn="ctr"/>
                      <a:r>
                        <a:rPr lang="cs-CZ" sz="800" b="1" i="0" u="none" strike="noStrike">
                          <a:solidFill>
                            <a:srgbClr val="000000"/>
                          </a:solidFill>
                          <a:effectLst/>
                          <a:latin typeface="Arial" panose="020B0604020202020204" pitchFamily="34" charset="0"/>
                        </a:rPr>
                        <a:t>1</a:t>
                      </a:r>
                    </a:p>
                  </a:txBody>
                  <a:tcPr marL="9525" marR="9525" marT="9525" marB="0" anchor="ctr">
                    <a:lnL>
                      <a:noFill/>
                    </a:lnL>
                    <a:lnR>
                      <a:noFill/>
                    </a:lnR>
                    <a:lnT>
                      <a:noFill/>
                    </a:lnT>
                    <a:lnB>
                      <a:noFill/>
                    </a:lnB>
                    <a:solidFill>
                      <a:srgbClr val="99FF33"/>
                    </a:solidFill>
                  </a:tcPr>
                </a:tc>
                <a:tc>
                  <a:txBody>
                    <a:bodyPr/>
                    <a:lstStyle/>
                    <a:p>
                      <a:pPr algn="ctr" fontAlgn="ctr"/>
                      <a:r>
                        <a:rPr lang="cs-CZ" sz="800" b="1" i="0" u="none" strike="noStrike">
                          <a:solidFill>
                            <a:srgbClr val="000000"/>
                          </a:solidFill>
                          <a:effectLst/>
                          <a:latin typeface="Arial" panose="020B0604020202020204" pitchFamily="34" charset="0"/>
                        </a:rPr>
                        <a:t>3</a:t>
                      </a:r>
                    </a:p>
                  </a:txBody>
                  <a:tcPr marL="9525" marR="9525" marT="9525" marB="0" anchor="ctr">
                    <a:lnL>
                      <a:noFill/>
                    </a:lnL>
                    <a:lnR>
                      <a:noFill/>
                    </a:lnR>
                    <a:lnT>
                      <a:noFill/>
                    </a:lnT>
                    <a:lnB>
                      <a:noFill/>
                    </a:lnB>
                    <a:solidFill>
                      <a:srgbClr val="99FF33"/>
                    </a:solidFill>
                  </a:tcPr>
                </a:tc>
                <a:tc>
                  <a:txBody>
                    <a:bodyPr/>
                    <a:lstStyle/>
                    <a:p>
                      <a:pPr algn="ctr" fontAlgn="ctr"/>
                      <a:r>
                        <a:rPr lang="cs-CZ" sz="800" b="1" i="0" u="none" strike="noStrike">
                          <a:solidFill>
                            <a:srgbClr val="000000"/>
                          </a:solidFill>
                          <a:effectLst/>
                          <a:latin typeface="Arial" panose="020B0604020202020204" pitchFamily="34" charset="0"/>
                        </a:rPr>
                        <a:t>25:18</a:t>
                      </a:r>
                    </a:p>
                  </a:txBody>
                  <a:tcPr marL="9525" marR="9525" marT="9525" marB="0" anchor="ctr">
                    <a:lnL>
                      <a:noFill/>
                    </a:lnL>
                    <a:lnR>
                      <a:noFill/>
                    </a:lnR>
                    <a:lnT>
                      <a:noFill/>
                    </a:lnT>
                    <a:lnB>
                      <a:noFill/>
                    </a:lnB>
                    <a:solidFill>
                      <a:srgbClr val="99FF33"/>
                    </a:solidFill>
                  </a:tcPr>
                </a:tc>
                <a:tc>
                  <a:txBody>
                    <a:bodyPr/>
                    <a:lstStyle/>
                    <a:p>
                      <a:pPr algn="ctr" fontAlgn="ctr"/>
                      <a:r>
                        <a:rPr lang="cs-CZ" sz="800" b="1" i="0" u="none" strike="noStrike">
                          <a:solidFill>
                            <a:srgbClr val="000000"/>
                          </a:solidFill>
                          <a:effectLst/>
                          <a:latin typeface="Arial" panose="020B0604020202020204" pitchFamily="34" charset="0"/>
                        </a:rPr>
                        <a:t>17</a:t>
                      </a:r>
                    </a:p>
                  </a:txBody>
                  <a:tcPr marL="9525" marR="9525" marT="9525" marB="0" anchor="ctr">
                    <a:lnL>
                      <a:noFill/>
                    </a:lnL>
                    <a:lnR>
                      <a:noFill/>
                    </a:lnR>
                    <a:lnT>
                      <a:noFill/>
                    </a:lnT>
                    <a:lnB>
                      <a:noFill/>
                    </a:lnB>
                    <a:solidFill>
                      <a:srgbClr val="99FF33"/>
                    </a:solidFill>
                  </a:tcPr>
                </a:tc>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extLst>
                  <a:ext uri="{0D108BD9-81ED-4DB2-BD59-A6C34878D82A}">
                    <a16:rowId xmlns:a16="http://schemas.microsoft.com/office/drawing/2014/main" val="167167934"/>
                  </a:ext>
                </a:extLst>
              </a:tr>
              <a:tr h="223267">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tc>
                  <a:txBody>
                    <a:bodyPr/>
                    <a:lstStyle/>
                    <a:p>
                      <a:pPr algn="ctr" fontAlgn="ctr"/>
                      <a:r>
                        <a:rPr lang="cs-CZ" sz="800" b="1" i="0" u="none" strike="noStrike">
                          <a:solidFill>
                            <a:srgbClr val="000000"/>
                          </a:solidFill>
                          <a:effectLst/>
                          <a:latin typeface="Arial" panose="020B0604020202020204" pitchFamily="34" charset="0"/>
                        </a:rPr>
                        <a:t>6.</a:t>
                      </a:r>
                    </a:p>
                  </a:txBody>
                  <a:tcPr marL="9525" marR="9525" marT="9525" marB="0" anchor="ctr">
                    <a:lnL>
                      <a:noFill/>
                    </a:lnL>
                    <a:lnR>
                      <a:noFill/>
                    </a:lnR>
                    <a:lnT>
                      <a:noFill/>
                    </a:lnT>
                    <a:lnB>
                      <a:noFill/>
                    </a:lnB>
                    <a:solidFill>
                      <a:srgbClr val="CCFFFF"/>
                    </a:solidFill>
                  </a:tcPr>
                </a:tc>
                <a:tc>
                  <a:txBody>
                    <a:bodyPr/>
                    <a:lstStyle/>
                    <a:p>
                      <a:pPr algn="l" fontAlgn="ctr"/>
                      <a:r>
                        <a:rPr lang="cs-CZ" sz="800" b="1" i="0" u="none" strike="noStrike">
                          <a:solidFill>
                            <a:srgbClr val="000000"/>
                          </a:solidFill>
                          <a:effectLst/>
                          <a:latin typeface="Arial" panose="020B0604020202020204" pitchFamily="34" charset="0"/>
                        </a:rPr>
                        <a:t>SK STAP-TRATEC Vilémov</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effectLst/>
                          <a:latin typeface="Arial" panose="020B0604020202020204" pitchFamily="34" charset="0"/>
                        </a:rPr>
                        <a:t>10</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effectLst/>
                          <a:latin typeface="Arial" panose="020B0604020202020204" pitchFamily="34" charset="0"/>
                        </a:rPr>
                        <a:t>5</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effectLst/>
                          <a:latin typeface="Arial" panose="020B0604020202020204" pitchFamily="34" charset="0"/>
                        </a:rPr>
                        <a:t>5</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effectLst/>
                          <a:latin typeface="Arial" panose="020B0604020202020204" pitchFamily="34" charset="0"/>
                        </a:rPr>
                        <a:t>19:15</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effectLst/>
                          <a:latin typeface="Arial" panose="020B0604020202020204" pitchFamily="34" charset="0"/>
                        </a:rPr>
                        <a:t>15</a:t>
                      </a:r>
                    </a:p>
                  </a:txBody>
                  <a:tcPr marL="9525" marR="9525" marT="9525" marB="0" anchor="ctr">
                    <a:lnL>
                      <a:noFill/>
                    </a:lnL>
                    <a:lnR>
                      <a:noFill/>
                    </a:lnR>
                    <a:lnT>
                      <a:noFill/>
                    </a:lnT>
                    <a:lnB>
                      <a:noFill/>
                    </a:lnB>
                    <a:solidFill>
                      <a:srgbClr val="CCFFFF"/>
                    </a:solidFill>
                  </a:tcPr>
                </a:tc>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extLst>
                  <a:ext uri="{0D108BD9-81ED-4DB2-BD59-A6C34878D82A}">
                    <a16:rowId xmlns:a16="http://schemas.microsoft.com/office/drawing/2014/main" val="2435988132"/>
                  </a:ext>
                </a:extLst>
              </a:tr>
              <a:tr h="134296">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tc>
                  <a:txBody>
                    <a:bodyPr/>
                    <a:lstStyle/>
                    <a:p>
                      <a:pPr algn="ctr" fontAlgn="ctr"/>
                      <a:r>
                        <a:rPr lang="cs-CZ" sz="800" b="1" i="0" u="none" strike="noStrike">
                          <a:solidFill>
                            <a:srgbClr val="000000"/>
                          </a:solidFill>
                          <a:effectLst/>
                          <a:latin typeface="Arial" panose="020B0604020202020204" pitchFamily="34" charset="0"/>
                        </a:rPr>
                        <a:t>7.</a:t>
                      </a:r>
                    </a:p>
                  </a:txBody>
                  <a:tcPr marL="9525" marR="9525" marT="9525" marB="0" anchor="ctr">
                    <a:lnL>
                      <a:noFill/>
                    </a:lnL>
                    <a:lnR>
                      <a:noFill/>
                    </a:lnR>
                    <a:lnT>
                      <a:noFill/>
                    </a:lnT>
                    <a:lnB>
                      <a:noFill/>
                    </a:lnB>
                    <a:solidFill>
                      <a:srgbClr val="99FF33"/>
                    </a:solidFill>
                  </a:tcPr>
                </a:tc>
                <a:tc>
                  <a:txBody>
                    <a:bodyPr/>
                    <a:lstStyle/>
                    <a:p>
                      <a:pPr algn="l" fontAlgn="ctr"/>
                      <a:r>
                        <a:rPr lang="cs-CZ" sz="800" b="1" i="0" u="none" strike="noStrike">
                          <a:solidFill>
                            <a:srgbClr val="000000"/>
                          </a:solidFill>
                          <a:effectLst/>
                          <a:latin typeface="Arial" panose="020B0604020202020204" pitchFamily="34" charset="0"/>
                        </a:rPr>
                        <a:t>FK Slavoj Žatec z.s.</a:t>
                      </a:r>
                    </a:p>
                  </a:txBody>
                  <a:tcPr marL="9525" marR="9525" marT="9525" marB="0" anchor="ctr">
                    <a:lnL>
                      <a:noFill/>
                    </a:lnL>
                    <a:lnR>
                      <a:noFill/>
                    </a:lnR>
                    <a:lnT>
                      <a:noFill/>
                    </a:lnT>
                    <a:lnB>
                      <a:noFill/>
                    </a:lnB>
                    <a:solidFill>
                      <a:srgbClr val="99FF33"/>
                    </a:solidFill>
                  </a:tcPr>
                </a:tc>
                <a:tc>
                  <a:txBody>
                    <a:bodyPr/>
                    <a:lstStyle/>
                    <a:p>
                      <a:pPr algn="ctr" fontAlgn="ctr"/>
                      <a:r>
                        <a:rPr lang="cs-CZ" sz="800" b="1" i="0" u="none" strike="noStrike">
                          <a:solidFill>
                            <a:srgbClr val="000000"/>
                          </a:solidFill>
                          <a:effectLst/>
                          <a:latin typeface="Arial" panose="020B0604020202020204" pitchFamily="34" charset="0"/>
                        </a:rPr>
                        <a:t>10</a:t>
                      </a:r>
                    </a:p>
                  </a:txBody>
                  <a:tcPr marL="9525" marR="9525" marT="9525" marB="0" anchor="ctr">
                    <a:lnL>
                      <a:noFill/>
                    </a:lnL>
                    <a:lnR>
                      <a:noFill/>
                    </a:lnR>
                    <a:lnT>
                      <a:noFill/>
                    </a:lnT>
                    <a:lnB>
                      <a:noFill/>
                    </a:lnB>
                    <a:solidFill>
                      <a:srgbClr val="99FF33"/>
                    </a:solidFill>
                  </a:tcPr>
                </a:tc>
                <a:tc>
                  <a:txBody>
                    <a:bodyPr/>
                    <a:lstStyle/>
                    <a:p>
                      <a:pPr algn="ctr" fontAlgn="ctr"/>
                      <a:r>
                        <a:rPr lang="cs-CZ" sz="800" b="1" i="0" u="none" strike="noStrike">
                          <a:solidFill>
                            <a:srgbClr val="000000"/>
                          </a:solidFill>
                          <a:effectLst/>
                          <a:latin typeface="Arial" panose="020B0604020202020204" pitchFamily="34" charset="0"/>
                        </a:rPr>
                        <a:t>5</a:t>
                      </a:r>
                    </a:p>
                  </a:txBody>
                  <a:tcPr marL="9525" marR="9525" marT="9525" marB="0" anchor="ctr">
                    <a:lnL>
                      <a:noFill/>
                    </a:lnL>
                    <a:lnR>
                      <a:noFill/>
                    </a:lnR>
                    <a:lnT>
                      <a:noFill/>
                    </a:lnT>
                    <a:lnB>
                      <a:noFill/>
                    </a:lnB>
                    <a:solidFill>
                      <a:srgbClr val="99FF33"/>
                    </a:solidFill>
                  </a:tcPr>
                </a:tc>
                <a:tc>
                  <a:txBody>
                    <a:bodyPr/>
                    <a:lstStyle/>
                    <a:p>
                      <a:pPr algn="ctr" fontAlgn="ctr"/>
                      <a:r>
                        <a:rPr lang="cs-CZ" sz="8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99FF33"/>
                    </a:solidFill>
                  </a:tcPr>
                </a:tc>
                <a:tc>
                  <a:txBody>
                    <a:bodyPr/>
                    <a:lstStyle/>
                    <a:p>
                      <a:pPr algn="ctr" fontAlgn="ctr"/>
                      <a:r>
                        <a:rPr lang="cs-CZ" sz="8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99FF33"/>
                    </a:solidFill>
                  </a:tcPr>
                </a:tc>
                <a:tc>
                  <a:txBody>
                    <a:bodyPr/>
                    <a:lstStyle/>
                    <a:p>
                      <a:pPr algn="ctr" fontAlgn="ctr"/>
                      <a:r>
                        <a:rPr lang="cs-CZ" sz="800" b="1" i="0" u="none" strike="noStrike">
                          <a:solidFill>
                            <a:srgbClr val="000000"/>
                          </a:solidFill>
                          <a:effectLst/>
                          <a:latin typeface="Arial" panose="020B0604020202020204" pitchFamily="34" charset="0"/>
                        </a:rPr>
                        <a:t>5</a:t>
                      </a:r>
                    </a:p>
                  </a:txBody>
                  <a:tcPr marL="9525" marR="9525" marT="9525" marB="0" anchor="ctr">
                    <a:lnL>
                      <a:noFill/>
                    </a:lnL>
                    <a:lnR>
                      <a:noFill/>
                    </a:lnR>
                    <a:lnT>
                      <a:noFill/>
                    </a:lnT>
                    <a:lnB>
                      <a:noFill/>
                    </a:lnB>
                    <a:solidFill>
                      <a:srgbClr val="99FF33"/>
                    </a:solidFill>
                  </a:tcPr>
                </a:tc>
                <a:tc>
                  <a:txBody>
                    <a:bodyPr/>
                    <a:lstStyle/>
                    <a:p>
                      <a:pPr algn="ctr" fontAlgn="ctr"/>
                      <a:r>
                        <a:rPr lang="cs-CZ" sz="800" b="1" i="0" u="none" strike="noStrike">
                          <a:solidFill>
                            <a:srgbClr val="000000"/>
                          </a:solidFill>
                          <a:effectLst/>
                          <a:latin typeface="Arial" panose="020B0604020202020204" pitchFamily="34" charset="0"/>
                        </a:rPr>
                        <a:t>19:25</a:t>
                      </a:r>
                    </a:p>
                  </a:txBody>
                  <a:tcPr marL="9525" marR="9525" marT="9525" marB="0" anchor="ctr">
                    <a:lnL>
                      <a:noFill/>
                    </a:lnL>
                    <a:lnR>
                      <a:noFill/>
                    </a:lnR>
                    <a:lnT>
                      <a:noFill/>
                    </a:lnT>
                    <a:lnB>
                      <a:noFill/>
                    </a:lnB>
                    <a:solidFill>
                      <a:srgbClr val="99FF33"/>
                    </a:solidFill>
                  </a:tcPr>
                </a:tc>
                <a:tc>
                  <a:txBody>
                    <a:bodyPr/>
                    <a:lstStyle/>
                    <a:p>
                      <a:pPr algn="ctr" fontAlgn="ctr"/>
                      <a:r>
                        <a:rPr lang="cs-CZ" sz="800" b="1" i="0" u="none" strike="noStrike">
                          <a:solidFill>
                            <a:srgbClr val="000000"/>
                          </a:solidFill>
                          <a:effectLst/>
                          <a:latin typeface="Arial" panose="020B0604020202020204" pitchFamily="34" charset="0"/>
                        </a:rPr>
                        <a:t>15</a:t>
                      </a:r>
                    </a:p>
                  </a:txBody>
                  <a:tcPr marL="9525" marR="9525" marT="9525" marB="0" anchor="ctr">
                    <a:lnL>
                      <a:noFill/>
                    </a:lnL>
                    <a:lnR>
                      <a:noFill/>
                    </a:lnR>
                    <a:lnT>
                      <a:noFill/>
                    </a:lnT>
                    <a:lnB>
                      <a:noFill/>
                    </a:lnB>
                    <a:solidFill>
                      <a:srgbClr val="99FF33"/>
                    </a:solidFill>
                  </a:tcPr>
                </a:tc>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extLst>
                  <a:ext uri="{0D108BD9-81ED-4DB2-BD59-A6C34878D82A}">
                    <a16:rowId xmlns:a16="http://schemas.microsoft.com/office/drawing/2014/main" val="3555341181"/>
                  </a:ext>
                </a:extLst>
              </a:tr>
              <a:tr h="134296">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tc>
                  <a:txBody>
                    <a:bodyPr/>
                    <a:lstStyle/>
                    <a:p>
                      <a:pPr algn="ctr" fontAlgn="ctr"/>
                      <a:r>
                        <a:rPr lang="cs-CZ" sz="800" b="1" i="0" u="none" strike="noStrike">
                          <a:solidFill>
                            <a:srgbClr val="000000"/>
                          </a:solidFill>
                          <a:effectLst/>
                          <a:latin typeface="Arial" panose="020B0604020202020204" pitchFamily="34" charset="0"/>
                        </a:rPr>
                        <a:t>8.</a:t>
                      </a:r>
                    </a:p>
                  </a:txBody>
                  <a:tcPr marL="9525" marR="9525" marT="9525" marB="0" anchor="ctr">
                    <a:lnL>
                      <a:noFill/>
                    </a:lnL>
                    <a:lnR>
                      <a:noFill/>
                    </a:lnR>
                    <a:lnT>
                      <a:noFill/>
                    </a:lnT>
                    <a:lnB>
                      <a:noFill/>
                    </a:lnB>
                    <a:solidFill>
                      <a:srgbClr val="CCFFFF"/>
                    </a:solidFill>
                  </a:tcPr>
                </a:tc>
                <a:tc>
                  <a:txBody>
                    <a:bodyPr/>
                    <a:lstStyle/>
                    <a:p>
                      <a:pPr algn="l" fontAlgn="ctr"/>
                      <a:r>
                        <a:rPr lang="cs-CZ" sz="800" b="1" i="0" u="none" strike="noStrike">
                          <a:solidFill>
                            <a:srgbClr val="000000"/>
                          </a:solidFill>
                          <a:effectLst/>
                          <a:latin typeface="Arial" panose="020B0604020202020204" pitchFamily="34" charset="0"/>
                        </a:rPr>
                        <a:t>TJ Spartak Perštejn, z.s.</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effectLst/>
                          <a:latin typeface="Arial" panose="020B0604020202020204" pitchFamily="34" charset="0"/>
                        </a:rPr>
                        <a:t>10</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effectLst/>
                          <a:latin typeface="Arial" panose="020B0604020202020204" pitchFamily="34" charset="0"/>
                        </a:rPr>
                        <a:t>4</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effectLst/>
                          <a:latin typeface="Arial" panose="020B0604020202020204" pitchFamily="34" charset="0"/>
                        </a:rPr>
                        <a:t>1</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effectLst/>
                          <a:latin typeface="Arial" panose="020B0604020202020204" pitchFamily="34" charset="0"/>
                        </a:rPr>
                        <a:t>5</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effectLst/>
                          <a:latin typeface="Arial" panose="020B0604020202020204" pitchFamily="34" charset="0"/>
                        </a:rPr>
                        <a:t>21:18</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effectLst/>
                          <a:latin typeface="Arial" panose="020B0604020202020204" pitchFamily="34" charset="0"/>
                        </a:rPr>
                        <a:t>14</a:t>
                      </a:r>
                    </a:p>
                  </a:txBody>
                  <a:tcPr marL="9525" marR="9525" marT="9525" marB="0" anchor="ctr">
                    <a:lnL>
                      <a:noFill/>
                    </a:lnL>
                    <a:lnR>
                      <a:noFill/>
                    </a:lnR>
                    <a:lnT>
                      <a:noFill/>
                    </a:lnT>
                    <a:lnB>
                      <a:noFill/>
                    </a:lnB>
                    <a:solidFill>
                      <a:srgbClr val="CCFFFF"/>
                    </a:solidFill>
                  </a:tcPr>
                </a:tc>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extLst>
                  <a:ext uri="{0D108BD9-81ED-4DB2-BD59-A6C34878D82A}">
                    <a16:rowId xmlns:a16="http://schemas.microsoft.com/office/drawing/2014/main" val="4268844507"/>
                  </a:ext>
                </a:extLst>
              </a:tr>
              <a:tr h="134296">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tc>
                  <a:txBody>
                    <a:bodyPr/>
                    <a:lstStyle/>
                    <a:p>
                      <a:pPr algn="ctr" fontAlgn="ctr"/>
                      <a:r>
                        <a:rPr lang="cs-CZ" sz="800" b="1" i="0" u="none" strike="noStrike">
                          <a:solidFill>
                            <a:srgbClr val="000000"/>
                          </a:solidFill>
                          <a:effectLst/>
                          <a:latin typeface="Arial" panose="020B0604020202020204" pitchFamily="34" charset="0"/>
                        </a:rPr>
                        <a:t>9.</a:t>
                      </a:r>
                    </a:p>
                  </a:txBody>
                  <a:tcPr marL="9525" marR="9525" marT="9525" marB="0" anchor="ctr">
                    <a:lnL>
                      <a:noFill/>
                    </a:lnL>
                    <a:lnR>
                      <a:noFill/>
                    </a:lnR>
                    <a:lnT>
                      <a:noFill/>
                    </a:lnT>
                    <a:lnB>
                      <a:noFill/>
                    </a:lnB>
                    <a:solidFill>
                      <a:srgbClr val="99FF33"/>
                    </a:solidFill>
                  </a:tcPr>
                </a:tc>
                <a:tc>
                  <a:txBody>
                    <a:bodyPr/>
                    <a:lstStyle/>
                    <a:p>
                      <a:pPr algn="l" fontAlgn="ctr"/>
                      <a:r>
                        <a:rPr lang="cs-CZ" sz="800" b="1" i="0" u="none" strike="noStrike">
                          <a:solidFill>
                            <a:srgbClr val="000000"/>
                          </a:solidFill>
                          <a:effectLst/>
                          <a:latin typeface="Arial" panose="020B0604020202020204" pitchFamily="34" charset="0"/>
                        </a:rPr>
                        <a:t>Fotbalový klub Bílina</a:t>
                      </a:r>
                    </a:p>
                  </a:txBody>
                  <a:tcPr marL="9525" marR="9525" marT="9525" marB="0" anchor="ctr">
                    <a:lnL>
                      <a:noFill/>
                    </a:lnL>
                    <a:lnR>
                      <a:noFill/>
                    </a:lnR>
                    <a:lnT>
                      <a:noFill/>
                    </a:lnT>
                    <a:lnB>
                      <a:noFill/>
                    </a:lnB>
                    <a:solidFill>
                      <a:srgbClr val="99FF33"/>
                    </a:solidFill>
                  </a:tcPr>
                </a:tc>
                <a:tc>
                  <a:txBody>
                    <a:bodyPr/>
                    <a:lstStyle/>
                    <a:p>
                      <a:pPr algn="ctr" fontAlgn="ctr"/>
                      <a:r>
                        <a:rPr lang="cs-CZ" sz="800" b="1" i="0" u="none" strike="noStrike">
                          <a:solidFill>
                            <a:srgbClr val="000000"/>
                          </a:solidFill>
                          <a:effectLst/>
                          <a:latin typeface="Arial" panose="020B0604020202020204" pitchFamily="34" charset="0"/>
                        </a:rPr>
                        <a:t>10</a:t>
                      </a:r>
                    </a:p>
                  </a:txBody>
                  <a:tcPr marL="9525" marR="9525" marT="9525" marB="0" anchor="ctr">
                    <a:lnL>
                      <a:noFill/>
                    </a:lnL>
                    <a:lnR>
                      <a:noFill/>
                    </a:lnR>
                    <a:lnT>
                      <a:noFill/>
                    </a:lnT>
                    <a:lnB>
                      <a:noFill/>
                    </a:lnB>
                    <a:solidFill>
                      <a:srgbClr val="99FF33"/>
                    </a:solidFill>
                  </a:tcPr>
                </a:tc>
                <a:tc>
                  <a:txBody>
                    <a:bodyPr/>
                    <a:lstStyle/>
                    <a:p>
                      <a:pPr algn="ctr" fontAlgn="ctr"/>
                      <a:r>
                        <a:rPr lang="cs-CZ" sz="800" b="1" i="0" u="none" strike="noStrike">
                          <a:solidFill>
                            <a:srgbClr val="000000"/>
                          </a:solidFill>
                          <a:effectLst/>
                          <a:latin typeface="Arial" panose="020B0604020202020204" pitchFamily="34" charset="0"/>
                        </a:rPr>
                        <a:t>4</a:t>
                      </a:r>
                    </a:p>
                  </a:txBody>
                  <a:tcPr marL="9525" marR="9525" marT="9525" marB="0" anchor="ctr">
                    <a:lnL>
                      <a:noFill/>
                    </a:lnL>
                    <a:lnR>
                      <a:noFill/>
                    </a:lnR>
                    <a:lnT>
                      <a:noFill/>
                    </a:lnT>
                    <a:lnB>
                      <a:noFill/>
                    </a:lnB>
                    <a:solidFill>
                      <a:srgbClr val="99FF33"/>
                    </a:solidFill>
                  </a:tcPr>
                </a:tc>
                <a:tc>
                  <a:txBody>
                    <a:bodyPr/>
                    <a:lstStyle/>
                    <a:p>
                      <a:pPr algn="ctr" fontAlgn="ctr"/>
                      <a:r>
                        <a:rPr lang="cs-CZ" sz="800" b="1" i="0" u="none" strike="noStrike">
                          <a:solidFill>
                            <a:srgbClr val="000000"/>
                          </a:solidFill>
                          <a:effectLst/>
                          <a:latin typeface="Arial" panose="020B0604020202020204" pitchFamily="34" charset="0"/>
                        </a:rPr>
                        <a:t>1</a:t>
                      </a:r>
                    </a:p>
                  </a:txBody>
                  <a:tcPr marL="9525" marR="9525" marT="9525" marB="0" anchor="ctr">
                    <a:lnL>
                      <a:noFill/>
                    </a:lnL>
                    <a:lnR>
                      <a:noFill/>
                    </a:lnR>
                    <a:lnT>
                      <a:noFill/>
                    </a:lnT>
                    <a:lnB>
                      <a:noFill/>
                    </a:lnB>
                    <a:solidFill>
                      <a:srgbClr val="99FF33"/>
                    </a:solidFill>
                  </a:tcPr>
                </a:tc>
                <a:tc>
                  <a:txBody>
                    <a:bodyPr/>
                    <a:lstStyle/>
                    <a:p>
                      <a:pPr algn="ctr" fontAlgn="ctr"/>
                      <a:r>
                        <a:rPr lang="cs-CZ" sz="8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99FF33"/>
                    </a:solidFill>
                  </a:tcPr>
                </a:tc>
                <a:tc>
                  <a:txBody>
                    <a:bodyPr/>
                    <a:lstStyle/>
                    <a:p>
                      <a:pPr algn="ctr" fontAlgn="ctr"/>
                      <a:r>
                        <a:rPr lang="cs-CZ" sz="800" b="1" i="0" u="none" strike="noStrike">
                          <a:solidFill>
                            <a:srgbClr val="000000"/>
                          </a:solidFill>
                          <a:effectLst/>
                          <a:latin typeface="Arial" panose="020B0604020202020204" pitchFamily="34" charset="0"/>
                        </a:rPr>
                        <a:t>5</a:t>
                      </a:r>
                    </a:p>
                  </a:txBody>
                  <a:tcPr marL="9525" marR="9525" marT="9525" marB="0" anchor="ctr">
                    <a:lnL>
                      <a:noFill/>
                    </a:lnL>
                    <a:lnR>
                      <a:noFill/>
                    </a:lnR>
                    <a:lnT>
                      <a:noFill/>
                    </a:lnT>
                    <a:lnB>
                      <a:noFill/>
                    </a:lnB>
                    <a:solidFill>
                      <a:srgbClr val="99FF33"/>
                    </a:solidFill>
                  </a:tcPr>
                </a:tc>
                <a:tc>
                  <a:txBody>
                    <a:bodyPr/>
                    <a:lstStyle/>
                    <a:p>
                      <a:pPr algn="ctr" fontAlgn="ctr"/>
                      <a:r>
                        <a:rPr lang="cs-CZ" sz="800" b="1" i="0" u="none" strike="noStrike">
                          <a:solidFill>
                            <a:srgbClr val="000000"/>
                          </a:solidFill>
                          <a:effectLst/>
                          <a:latin typeface="Arial" panose="020B0604020202020204" pitchFamily="34" charset="0"/>
                        </a:rPr>
                        <a:t>23:21</a:t>
                      </a:r>
                    </a:p>
                  </a:txBody>
                  <a:tcPr marL="9525" marR="9525" marT="9525" marB="0" anchor="ctr">
                    <a:lnL>
                      <a:noFill/>
                    </a:lnL>
                    <a:lnR>
                      <a:noFill/>
                    </a:lnR>
                    <a:lnT>
                      <a:noFill/>
                    </a:lnT>
                    <a:lnB>
                      <a:noFill/>
                    </a:lnB>
                    <a:solidFill>
                      <a:srgbClr val="99FF33"/>
                    </a:solidFill>
                  </a:tcPr>
                </a:tc>
                <a:tc>
                  <a:txBody>
                    <a:bodyPr/>
                    <a:lstStyle/>
                    <a:p>
                      <a:pPr algn="ctr" fontAlgn="ctr"/>
                      <a:r>
                        <a:rPr lang="cs-CZ" sz="800" b="1" i="0" u="none" strike="noStrike">
                          <a:solidFill>
                            <a:srgbClr val="000000"/>
                          </a:solidFill>
                          <a:effectLst/>
                          <a:latin typeface="Arial" panose="020B0604020202020204" pitchFamily="34" charset="0"/>
                        </a:rPr>
                        <a:t>14</a:t>
                      </a:r>
                    </a:p>
                  </a:txBody>
                  <a:tcPr marL="9525" marR="9525" marT="9525" marB="0" anchor="ctr">
                    <a:lnL>
                      <a:noFill/>
                    </a:lnL>
                    <a:lnR>
                      <a:noFill/>
                    </a:lnR>
                    <a:lnT>
                      <a:noFill/>
                    </a:lnT>
                    <a:lnB>
                      <a:noFill/>
                    </a:lnB>
                    <a:solidFill>
                      <a:srgbClr val="99FF33"/>
                    </a:solidFill>
                  </a:tcPr>
                </a:tc>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extLst>
                  <a:ext uri="{0D108BD9-81ED-4DB2-BD59-A6C34878D82A}">
                    <a16:rowId xmlns:a16="http://schemas.microsoft.com/office/drawing/2014/main" val="2482975516"/>
                  </a:ext>
                </a:extLst>
              </a:tr>
              <a:tr h="134296">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tc>
                  <a:txBody>
                    <a:bodyPr/>
                    <a:lstStyle/>
                    <a:p>
                      <a:pPr algn="ctr" fontAlgn="ctr"/>
                      <a:r>
                        <a:rPr lang="cs-CZ" sz="800" b="1" i="0" u="none" strike="noStrike">
                          <a:solidFill>
                            <a:srgbClr val="000000"/>
                          </a:solidFill>
                          <a:effectLst/>
                          <a:latin typeface="Arial" panose="020B0604020202020204" pitchFamily="34" charset="0"/>
                        </a:rPr>
                        <a:t>10.</a:t>
                      </a:r>
                    </a:p>
                  </a:txBody>
                  <a:tcPr marL="9525" marR="9525" marT="9525" marB="0" anchor="ctr">
                    <a:lnL>
                      <a:noFill/>
                    </a:lnL>
                    <a:lnR>
                      <a:noFill/>
                    </a:lnR>
                    <a:lnT>
                      <a:noFill/>
                    </a:lnT>
                    <a:lnB>
                      <a:noFill/>
                    </a:lnB>
                    <a:solidFill>
                      <a:srgbClr val="CCFFFF"/>
                    </a:solidFill>
                  </a:tcPr>
                </a:tc>
                <a:tc>
                  <a:txBody>
                    <a:bodyPr/>
                    <a:lstStyle/>
                    <a:p>
                      <a:pPr algn="l" fontAlgn="ctr"/>
                      <a:r>
                        <a:rPr lang="cs-CZ" sz="800" b="1" i="0" u="none" strike="noStrike">
                          <a:solidFill>
                            <a:srgbClr val="000000"/>
                          </a:solidFill>
                          <a:effectLst/>
                          <a:latin typeface="Arial" panose="020B0604020202020204" pitchFamily="34" charset="0"/>
                        </a:rPr>
                        <a:t>FK Jílové</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effectLst/>
                          <a:latin typeface="Arial" panose="020B0604020202020204" pitchFamily="34" charset="0"/>
                        </a:rPr>
                        <a:t>10</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effectLst/>
                          <a:latin typeface="Arial" panose="020B0604020202020204" pitchFamily="34" charset="0"/>
                        </a:rPr>
                        <a:t>3</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effectLst/>
                          <a:latin typeface="Arial" panose="020B0604020202020204" pitchFamily="34" charset="0"/>
                        </a:rPr>
                        <a:t>1</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effectLst/>
                          <a:latin typeface="Arial" panose="020B0604020202020204" pitchFamily="34" charset="0"/>
                        </a:rPr>
                        <a:t>2</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effectLst/>
                          <a:latin typeface="Arial" panose="020B0604020202020204" pitchFamily="34" charset="0"/>
                        </a:rPr>
                        <a:t>4</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effectLst/>
                          <a:latin typeface="Arial" panose="020B0604020202020204" pitchFamily="34" charset="0"/>
                        </a:rPr>
                        <a:t>14:25</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effectLst/>
                          <a:latin typeface="Arial" panose="020B0604020202020204" pitchFamily="34" charset="0"/>
                        </a:rPr>
                        <a:t>13</a:t>
                      </a:r>
                    </a:p>
                  </a:txBody>
                  <a:tcPr marL="9525" marR="9525" marT="9525" marB="0" anchor="ctr">
                    <a:lnL>
                      <a:noFill/>
                    </a:lnL>
                    <a:lnR>
                      <a:noFill/>
                    </a:lnR>
                    <a:lnT>
                      <a:noFill/>
                    </a:lnT>
                    <a:lnB>
                      <a:noFill/>
                    </a:lnB>
                    <a:solidFill>
                      <a:srgbClr val="CCFFFF"/>
                    </a:solidFill>
                  </a:tcPr>
                </a:tc>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extLst>
                  <a:ext uri="{0D108BD9-81ED-4DB2-BD59-A6C34878D82A}">
                    <a16:rowId xmlns:a16="http://schemas.microsoft.com/office/drawing/2014/main" val="3871150554"/>
                  </a:ext>
                </a:extLst>
              </a:tr>
              <a:tr h="134296">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tc>
                  <a:txBody>
                    <a:bodyPr/>
                    <a:lstStyle/>
                    <a:p>
                      <a:pPr algn="ctr" fontAlgn="ctr"/>
                      <a:r>
                        <a:rPr lang="cs-CZ" sz="800" b="1" i="0" u="none" strike="noStrike">
                          <a:solidFill>
                            <a:srgbClr val="000000"/>
                          </a:solidFill>
                          <a:effectLst/>
                          <a:latin typeface="Arial" panose="020B0604020202020204" pitchFamily="34" charset="0"/>
                        </a:rPr>
                        <a:t>11.</a:t>
                      </a:r>
                    </a:p>
                  </a:txBody>
                  <a:tcPr marL="9525" marR="9525" marT="9525" marB="0" anchor="ctr">
                    <a:lnL>
                      <a:noFill/>
                    </a:lnL>
                    <a:lnR>
                      <a:noFill/>
                    </a:lnR>
                    <a:lnT>
                      <a:noFill/>
                    </a:lnT>
                    <a:lnB>
                      <a:noFill/>
                    </a:lnB>
                    <a:solidFill>
                      <a:srgbClr val="99FF33"/>
                    </a:solidFill>
                  </a:tcPr>
                </a:tc>
                <a:tc>
                  <a:txBody>
                    <a:bodyPr/>
                    <a:lstStyle/>
                    <a:p>
                      <a:pPr algn="l" fontAlgn="ctr"/>
                      <a:r>
                        <a:rPr lang="cs-CZ" sz="800" b="1" i="0" u="none" strike="noStrike">
                          <a:solidFill>
                            <a:srgbClr val="000000"/>
                          </a:solidFill>
                          <a:effectLst/>
                          <a:latin typeface="Arial" panose="020B0604020202020204" pitchFamily="34" charset="0"/>
                        </a:rPr>
                        <a:t>TJ H.Jiřetín /Litvínov</a:t>
                      </a:r>
                    </a:p>
                  </a:txBody>
                  <a:tcPr marL="9525" marR="9525" marT="9525" marB="0" anchor="ctr">
                    <a:lnL>
                      <a:noFill/>
                    </a:lnL>
                    <a:lnR>
                      <a:noFill/>
                    </a:lnR>
                    <a:lnT>
                      <a:noFill/>
                    </a:lnT>
                    <a:lnB>
                      <a:noFill/>
                    </a:lnB>
                    <a:solidFill>
                      <a:srgbClr val="99FF33"/>
                    </a:solidFill>
                  </a:tcPr>
                </a:tc>
                <a:tc>
                  <a:txBody>
                    <a:bodyPr/>
                    <a:lstStyle/>
                    <a:p>
                      <a:pPr algn="ctr" fontAlgn="ctr"/>
                      <a:r>
                        <a:rPr lang="cs-CZ" sz="800" b="1" i="0" u="none" strike="noStrike">
                          <a:solidFill>
                            <a:srgbClr val="000000"/>
                          </a:solidFill>
                          <a:effectLst/>
                          <a:latin typeface="Arial" panose="020B0604020202020204" pitchFamily="34" charset="0"/>
                        </a:rPr>
                        <a:t>10</a:t>
                      </a:r>
                    </a:p>
                  </a:txBody>
                  <a:tcPr marL="9525" marR="9525" marT="9525" marB="0" anchor="ctr">
                    <a:lnL>
                      <a:noFill/>
                    </a:lnL>
                    <a:lnR>
                      <a:noFill/>
                    </a:lnR>
                    <a:lnT>
                      <a:noFill/>
                    </a:lnT>
                    <a:lnB>
                      <a:noFill/>
                    </a:lnB>
                    <a:solidFill>
                      <a:srgbClr val="99FF33"/>
                    </a:solidFill>
                  </a:tcPr>
                </a:tc>
                <a:tc>
                  <a:txBody>
                    <a:bodyPr/>
                    <a:lstStyle/>
                    <a:p>
                      <a:pPr algn="ctr" fontAlgn="ctr"/>
                      <a:r>
                        <a:rPr lang="cs-CZ" sz="800" b="1" i="0" u="none" strike="noStrike">
                          <a:solidFill>
                            <a:srgbClr val="000000"/>
                          </a:solidFill>
                          <a:effectLst/>
                          <a:latin typeface="Arial" panose="020B0604020202020204" pitchFamily="34" charset="0"/>
                        </a:rPr>
                        <a:t>3</a:t>
                      </a:r>
                    </a:p>
                  </a:txBody>
                  <a:tcPr marL="9525" marR="9525" marT="9525" marB="0" anchor="ctr">
                    <a:lnL>
                      <a:noFill/>
                    </a:lnL>
                    <a:lnR>
                      <a:noFill/>
                    </a:lnR>
                    <a:lnT>
                      <a:noFill/>
                    </a:lnT>
                    <a:lnB>
                      <a:noFill/>
                    </a:lnB>
                    <a:solidFill>
                      <a:srgbClr val="99FF33"/>
                    </a:solidFill>
                  </a:tcPr>
                </a:tc>
                <a:tc>
                  <a:txBody>
                    <a:bodyPr/>
                    <a:lstStyle/>
                    <a:p>
                      <a:pPr algn="ctr" fontAlgn="ctr"/>
                      <a:r>
                        <a:rPr lang="cs-CZ" sz="8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99FF33"/>
                    </a:solidFill>
                  </a:tcPr>
                </a:tc>
                <a:tc>
                  <a:txBody>
                    <a:bodyPr/>
                    <a:lstStyle/>
                    <a:p>
                      <a:pPr algn="ctr" fontAlgn="ctr"/>
                      <a:r>
                        <a:rPr lang="cs-CZ" sz="800" b="1" i="0" u="none" strike="noStrike">
                          <a:solidFill>
                            <a:srgbClr val="000000"/>
                          </a:solidFill>
                          <a:effectLst/>
                          <a:latin typeface="Arial" panose="020B0604020202020204" pitchFamily="34" charset="0"/>
                        </a:rPr>
                        <a:t>3</a:t>
                      </a:r>
                    </a:p>
                  </a:txBody>
                  <a:tcPr marL="9525" marR="9525" marT="9525" marB="0" anchor="ctr">
                    <a:lnL>
                      <a:noFill/>
                    </a:lnL>
                    <a:lnR>
                      <a:noFill/>
                    </a:lnR>
                    <a:lnT>
                      <a:noFill/>
                    </a:lnT>
                    <a:lnB>
                      <a:noFill/>
                    </a:lnB>
                    <a:solidFill>
                      <a:srgbClr val="99FF33"/>
                    </a:solidFill>
                  </a:tcPr>
                </a:tc>
                <a:tc>
                  <a:txBody>
                    <a:bodyPr/>
                    <a:lstStyle/>
                    <a:p>
                      <a:pPr algn="ctr" fontAlgn="ctr"/>
                      <a:r>
                        <a:rPr lang="cs-CZ" sz="800" b="1" i="0" u="none" strike="noStrike">
                          <a:solidFill>
                            <a:srgbClr val="000000"/>
                          </a:solidFill>
                          <a:effectLst/>
                          <a:latin typeface="Arial" panose="020B0604020202020204" pitchFamily="34" charset="0"/>
                        </a:rPr>
                        <a:t>4</a:t>
                      </a:r>
                    </a:p>
                  </a:txBody>
                  <a:tcPr marL="9525" marR="9525" marT="9525" marB="0" anchor="ctr">
                    <a:lnL>
                      <a:noFill/>
                    </a:lnL>
                    <a:lnR>
                      <a:noFill/>
                    </a:lnR>
                    <a:lnT>
                      <a:noFill/>
                    </a:lnT>
                    <a:lnB>
                      <a:noFill/>
                    </a:lnB>
                    <a:solidFill>
                      <a:srgbClr val="99FF33"/>
                    </a:solidFill>
                  </a:tcPr>
                </a:tc>
                <a:tc>
                  <a:txBody>
                    <a:bodyPr/>
                    <a:lstStyle/>
                    <a:p>
                      <a:pPr algn="ctr" fontAlgn="ctr"/>
                      <a:r>
                        <a:rPr lang="cs-CZ" sz="800" b="1" i="0" u="none" strike="noStrike">
                          <a:solidFill>
                            <a:srgbClr val="000000"/>
                          </a:solidFill>
                          <a:effectLst/>
                          <a:latin typeface="Arial" panose="020B0604020202020204" pitchFamily="34" charset="0"/>
                        </a:rPr>
                        <a:t>19:22</a:t>
                      </a:r>
                    </a:p>
                  </a:txBody>
                  <a:tcPr marL="9525" marR="9525" marT="9525" marB="0" anchor="ctr">
                    <a:lnL>
                      <a:noFill/>
                    </a:lnL>
                    <a:lnR>
                      <a:noFill/>
                    </a:lnR>
                    <a:lnT>
                      <a:noFill/>
                    </a:lnT>
                    <a:lnB>
                      <a:noFill/>
                    </a:lnB>
                    <a:solidFill>
                      <a:srgbClr val="99FF33"/>
                    </a:solidFill>
                  </a:tcPr>
                </a:tc>
                <a:tc>
                  <a:txBody>
                    <a:bodyPr/>
                    <a:lstStyle/>
                    <a:p>
                      <a:pPr algn="ctr" fontAlgn="ctr"/>
                      <a:r>
                        <a:rPr lang="cs-CZ" sz="800" b="1" i="0" u="none" strike="noStrike">
                          <a:solidFill>
                            <a:srgbClr val="000000"/>
                          </a:solidFill>
                          <a:effectLst/>
                          <a:latin typeface="Arial" panose="020B0604020202020204" pitchFamily="34" charset="0"/>
                        </a:rPr>
                        <a:t>12</a:t>
                      </a:r>
                    </a:p>
                  </a:txBody>
                  <a:tcPr marL="9525" marR="9525" marT="9525" marB="0" anchor="ctr">
                    <a:lnL>
                      <a:noFill/>
                    </a:lnL>
                    <a:lnR>
                      <a:noFill/>
                    </a:lnR>
                    <a:lnT>
                      <a:noFill/>
                    </a:lnT>
                    <a:lnB>
                      <a:noFill/>
                    </a:lnB>
                    <a:solidFill>
                      <a:srgbClr val="99FF33"/>
                    </a:solidFill>
                  </a:tcPr>
                </a:tc>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extLst>
                  <a:ext uri="{0D108BD9-81ED-4DB2-BD59-A6C34878D82A}">
                    <a16:rowId xmlns:a16="http://schemas.microsoft.com/office/drawing/2014/main" val="3299807048"/>
                  </a:ext>
                </a:extLst>
              </a:tr>
              <a:tr h="134296">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tc>
                  <a:txBody>
                    <a:bodyPr/>
                    <a:lstStyle/>
                    <a:p>
                      <a:pPr algn="ctr" fontAlgn="ctr"/>
                      <a:r>
                        <a:rPr lang="cs-CZ" sz="800" b="1" i="0" u="none" strike="noStrike">
                          <a:solidFill>
                            <a:srgbClr val="000000"/>
                          </a:solidFill>
                          <a:effectLst/>
                          <a:latin typeface="Arial" panose="020B0604020202020204" pitchFamily="34" charset="0"/>
                        </a:rPr>
                        <a:t>12.</a:t>
                      </a:r>
                    </a:p>
                  </a:txBody>
                  <a:tcPr marL="9525" marR="9525" marT="9525" marB="0" anchor="ctr">
                    <a:lnL>
                      <a:noFill/>
                    </a:lnL>
                    <a:lnR>
                      <a:noFill/>
                    </a:lnR>
                    <a:lnT>
                      <a:noFill/>
                    </a:lnT>
                    <a:lnB>
                      <a:noFill/>
                    </a:lnB>
                    <a:solidFill>
                      <a:srgbClr val="CCFFFF"/>
                    </a:solidFill>
                  </a:tcPr>
                </a:tc>
                <a:tc>
                  <a:txBody>
                    <a:bodyPr/>
                    <a:lstStyle/>
                    <a:p>
                      <a:pPr algn="l" fontAlgn="ctr"/>
                      <a:r>
                        <a:rPr lang="cs-CZ" sz="800" b="1" i="0" u="none" strike="noStrike">
                          <a:solidFill>
                            <a:srgbClr val="000000"/>
                          </a:solidFill>
                          <a:effectLst/>
                          <a:latin typeface="Arial" panose="020B0604020202020204" pitchFamily="34" charset="0"/>
                        </a:rPr>
                        <a:t>FK Tatran Kadaň o.s.</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effectLst/>
                          <a:latin typeface="Arial" panose="020B0604020202020204" pitchFamily="34" charset="0"/>
                        </a:rPr>
                        <a:t>10</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effectLst/>
                          <a:latin typeface="Arial" panose="020B0604020202020204" pitchFamily="34" charset="0"/>
                        </a:rPr>
                        <a:t>3</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effectLst/>
                          <a:latin typeface="Arial" panose="020B0604020202020204" pitchFamily="34" charset="0"/>
                        </a:rPr>
                        <a:t>1</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effectLst/>
                          <a:latin typeface="Arial" panose="020B0604020202020204" pitchFamily="34" charset="0"/>
                        </a:rPr>
                        <a:t>1</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effectLst/>
                          <a:latin typeface="Arial" panose="020B0604020202020204" pitchFamily="34" charset="0"/>
                        </a:rPr>
                        <a:t>5</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effectLst/>
                          <a:latin typeface="Arial" panose="020B0604020202020204" pitchFamily="34" charset="0"/>
                        </a:rPr>
                        <a:t>20:24</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effectLst/>
                          <a:latin typeface="Arial" panose="020B0604020202020204" pitchFamily="34" charset="0"/>
                        </a:rPr>
                        <a:t>12</a:t>
                      </a:r>
                    </a:p>
                  </a:txBody>
                  <a:tcPr marL="9525" marR="9525" marT="9525" marB="0" anchor="ctr">
                    <a:lnL>
                      <a:noFill/>
                    </a:lnL>
                    <a:lnR>
                      <a:noFill/>
                    </a:lnR>
                    <a:lnT>
                      <a:noFill/>
                    </a:lnT>
                    <a:lnB>
                      <a:noFill/>
                    </a:lnB>
                    <a:solidFill>
                      <a:srgbClr val="CCFFFF"/>
                    </a:solidFill>
                  </a:tcPr>
                </a:tc>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extLst>
                  <a:ext uri="{0D108BD9-81ED-4DB2-BD59-A6C34878D82A}">
                    <a16:rowId xmlns:a16="http://schemas.microsoft.com/office/drawing/2014/main" val="1451825095"/>
                  </a:ext>
                </a:extLst>
              </a:tr>
              <a:tr h="134296">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tc>
                  <a:txBody>
                    <a:bodyPr/>
                    <a:lstStyle/>
                    <a:p>
                      <a:pPr algn="ctr" fontAlgn="ctr"/>
                      <a:r>
                        <a:rPr lang="cs-CZ" sz="800" b="1" i="0" u="none" strike="noStrike">
                          <a:solidFill>
                            <a:srgbClr val="000000"/>
                          </a:solidFill>
                          <a:effectLst/>
                          <a:latin typeface="Arial" panose="020B0604020202020204" pitchFamily="34" charset="0"/>
                        </a:rPr>
                        <a:t>13.</a:t>
                      </a:r>
                    </a:p>
                  </a:txBody>
                  <a:tcPr marL="9525" marR="9525" marT="9525" marB="0" anchor="ctr">
                    <a:lnL>
                      <a:noFill/>
                    </a:lnL>
                    <a:lnR>
                      <a:noFill/>
                    </a:lnR>
                    <a:lnT>
                      <a:noFill/>
                    </a:lnT>
                    <a:lnB>
                      <a:noFill/>
                    </a:lnB>
                    <a:solidFill>
                      <a:srgbClr val="99FF33"/>
                    </a:solidFill>
                  </a:tcPr>
                </a:tc>
                <a:tc>
                  <a:txBody>
                    <a:bodyPr/>
                    <a:lstStyle/>
                    <a:p>
                      <a:pPr algn="l" fontAlgn="ctr"/>
                      <a:r>
                        <a:rPr lang="cs-CZ" sz="800" b="1" i="0" u="none" strike="noStrike">
                          <a:solidFill>
                            <a:srgbClr val="000000"/>
                          </a:solidFill>
                          <a:effectLst/>
                          <a:latin typeface="Arial" panose="020B0604020202020204" pitchFamily="34" charset="0"/>
                        </a:rPr>
                        <a:t>FK Neštěmice, z.s.</a:t>
                      </a:r>
                    </a:p>
                  </a:txBody>
                  <a:tcPr marL="9525" marR="9525" marT="9525" marB="0" anchor="ctr">
                    <a:lnL>
                      <a:noFill/>
                    </a:lnL>
                    <a:lnR>
                      <a:noFill/>
                    </a:lnR>
                    <a:lnT>
                      <a:noFill/>
                    </a:lnT>
                    <a:lnB>
                      <a:noFill/>
                    </a:lnB>
                    <a:solidFill>
                      <a:srgbClr val="99FF33"/>
                    </a:solidFill>
                  </a:tcPr>
                </a:tc>
                <a:tc>
                  <a:txBody>
                    <a:bodyPr/>
                    <a:lstStyle/>
                    <a:p>
                      <a:pPr algn="ctr" fontAlgn="ctr"/>
                      <a:r>
                        <a:rPr lang="cs-CZ" sz="800" b="1" i="0" u="none" strike="noStrike">
                          <a:solidFill>
                            <a:srgbClr val="000000"/>
                          </a:solidFill>
                          <a:effectLst/>
                          <a:latin typeface="Arial" panose="020B0604020202020204" pitchFamily="34" charset="0"/>
                        </a:rPr>
                        <a:t>10</a:t>
                      </a:r>
                    </a:p>
                  </a:txBody>
                  <a:tcPr marL="9525" marR="9525" marT="9525" marB="0" anchor="ctr">
                    <a:lnL>
                      <a:noFill/>
                    </a:lnL>
                    <a:lnR>
                      <a:noFill/>
                    </a:lnR>
                    <a:lnT>
                      <a:noFill/>
                    </a:lnT>
                    <a:lnB>
                      <a:noFill/>
                    </a:lnB>
                    <a:solidFill>
                      <a:srgbClr val="99FF33"/>
                    </a:solidFill>
                  </a:tcPr>
                </a:tc>
                <a:tc>
                  <a:txBody>
                    <a:bodyPr/>
                    <a:lstStyle/>
                    <a:p>
                      <a:pPr algn="ctr" fontAlgn="ctr"/>
                      <a:r>
                        <a:rPr lang="cs-CZ" sz="800" b="1" i="0" u="none" strike="noStrike">
                          <a:solidFill>
                            <a:srgbClr val="000000"/>
                          </a:solidFill>
                          <a:effectLst/>
                          <a:latin typeface="Arial" panose="020B0604020202020204" pitchFamily="34" charset="0"/>
                        </a:rPr>
                        <a:t>2</a:t>
                      </a:r>
                    </a:p>
                  </a:txBody>
                  <a:tcPr marL="9525" marR="9525" marT="9525" marB="0" anchor="ctr">
                    <a:lnL>
                      <a:noFill/>
                    </a:lnL>
                    <a:lnR>
                      <a:noFill/>
                    </a:lnR>
                    <a:lnT>
                      <a:noFill/>
                    </a:lnT>
                    <a:lnB>
                      <a:noFill/>
                    </a:lnB>
                    <a:solidFill>
                      <a:srgbClr val="99FF33"/>
                    </a:solidFill>
                  </a:tcPr>
                </a:tc>
                <a:tc>
                  <a:txBody>
                    <a:bodyPr/>
                    <a:lstStyle/>
                    <a:p>
                      <a:pPr algn="ctr" fontAlgn="ctr"/>
                      <a:r>
                        <a:rPr lang="cs-CZ" sz="800" b="1" i="0" u="none" strike="noStrike">
                          <a:solidFill>
                            <a:srgbClr val="000000"/>
                          </a:solidFill>
                          <a:effectLst/>
                          <a:latin typeface="Arial" panose="020B0604020202020204" pitchFamily="34" charset="0"/>
                        </a:rPr>
                        <a:t>2</a:t>
                      </a:r>
                    </a:p>
                  </a:txBody>
                  <a:tcPr marL="9525" marR="9525" marT="9525" marB="0" anchor="ctr">
                    <a:lnL>
                      <a:noFill/>
                    </a:lnL>
                    <a:lnR>
                      <a:noFill/>
                    </a:lnR>
                    <a:lnT>
                      <a:noFill/>
                    </a:lnT>
                    <a:lnB>
                      <a:noFill/>
                    </a:lnB>
                    <a:solidFill>
                      <a:srgbClr val="99FF33"/>
                    </a:solidFill>
                  </a:tcPr>
                </a:tc>
                <a:tc>
                  <a:txBody>
                    <a:bodyPr/>
                    <a:lstStyle/>
                    <a:p>
                      <a:pPr algn="ctr" fontAlgn="ctr"/>
                      <a:r>
                        <a:rPr lang="cs-CZ" sz="8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99FF33"/>
                    </a:solidFill>
                  </a:tcPr>
                </a:tc>
                <a:tc>
                  <a:txBody>
                    <a:bodyPr/>
                    <a:lstStyle/>
                    <a:p>
                      <a:pPr algn="ctr" fontAlgn="ctr"/>
                      <a:r>
                        <a:rPr lang="cs-CZ" sz="800" b="1" i="0" u="none" strike="noStrike">
                          <a:solidFill>
                            <a:srgbClr val="000000"/>
                          </a:solidFill>
                          <a:effectLst/>
                          <a:latin typeface="Arial" panose="020B0604020202020204" pitchFamily="34" charset="0"/>
                        </a:rPr>
                        <a:t>6</a:t>
                      </a:r>
                    </a:p>
                  </a:txBody>
                  <a:tcPr marL="9525" marR="9525" marT="9525" marB="0" anchor="ctr">
                    <a:lnL>
                      <a:noFill/>
                    </a:lnL>
                    <a:lnR>
                      <a:noFill/>
                    </a:lnR>
                    <a:lnT>
                      <a:noFill/>
                    </a:lnT>
                    <a:lnB>
                      <a:noFill/>
                    </a:lnB>
                    <a:solidFill>
                      <a:srgbClr val="99FF33"/>
                    </a:solidFill>
                  </a:tcPr>
                </a:tc>
                <a:tc>
                  <a:txBody>
                    <a:bodyPr/>
                    <a:lstStyle/>
                    <a:p>
                      <a:pPr algn="ctr" fontAlgn="ctr"/>
                      <a:r>
                        <a:rPr lang="cs-CZ" sz="800" b="1" i="0" u="none" strike="noStrike">
                          <a:solidFill>
                            <a:srgbClr val="000000"/>
                          </a:solidFill>
                          <a:effectLst/>
                          <a:latin typeface="Arial" panose="020B0604020202020204" pitchFamily="34" charset="0"/>
                        </a:rPr>
                        <a:t>24:37</a:t>
                      </a:r>
                    </a:p>
                  </a:txBody>
                  <a:tcPr marL="9525" marR="9525" marT="9525" marB="0" anchor="ctr">
                    <a:lnL>
                      <a:noFill/>
                    </a:lnL>
                    <a:lnR>
                      <a:noFill/>
                    </a:lnR>
                    <a:lnT>
                      <a:noFill/>
                    </a:lnT>
                    <a:lnB>
                      <a:noFill/>
                    </a:lnB>
                    <a:solidFill>
                      <a:srgbClr val="99FF33"/>
                    </a:solidFill>
                  </a:tcPr>
                </a:tc>
                <a:tc>
                  <a:txBody>
                    <a:bodyPr/>
                    <a:lstStyle/>
                    <a:p>
                      <a:pPr algn="ctr" fontAlgn="ctr"/>
                      <a:r>
                        <a:rPr lang="cs-CZ" sz="800" b="1" i="0" u="none" strike="noStrike">
                          <a:solidFill>
                            <a:srgbClr val="000000"/>
                          </a:solidFill>
                          <a:effectLst/>
                          <a:latin typeface="Arial" panose="020B0604020202020204" pitchFamily="34" charset="0"/>
                        </a:rPr>
                        <a:t>10</a:t>
                      </a:r>
                    </a:p>
                  </a:txBody>
                  <a:tcPr marL="9525" marR="9525" marT="9525" marB="0" anchor="ctr">
                    <a:lnL>
                      <a:noFill/>
                    </a:lnL>
                    <a:lnR>
                      <a:noFill/>
                    </a:lnR>
                    <a:lnT>
                      <a:noFill/>
                    </a:lnT>
                    <a:lnB>
                      <a:noFill/>
                    </a:lnB>
                    <a:solidFill>
                      <a:srgbClr val="99FF33"/>
                    </a:solidFill>
                  </a:tcPr>
                </a:tc>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extLst>
                  <a:ext uri="{0D108BD9-81ED-4DB2-BD59-A6C34878D82A}">
                    <a16:rowId xmlns:a16="http://schemas.microsoft.com/office/drawing/2014/main" val="3727765971"/>
                  </a:ext>
                </a:extLst>
              </a:tr>
              <a:tr h="134296">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tc>
                  <a:txBody>
                    <a:bodyPr/>
                    <a:lstStyle/>
                    <a:p>
                      <a:pPr algn="ctr" fontAlgn="ctr"/>
                      <a:r>
                        <a:rPr lang="cs-CZ" sz="800" b="1" i="0" u="none" strike="noStrike">
                          <a:solidFill>
                            <a:srgbClr val="000000"/>
                          </a:solidFill>
                          <a:effectLst/>
                          <a:latin typeface="Arial" panose="020B0604020202020204" pitchFamily="34" charset="0"/>
                        </a:rPr>
                        <a:t>14.</a:t>
                      </a:r>
                    </a:p>
                  </a:txBody>
                  <a:tcPr marL="9525" marR="9525" marT="9525" marB="0" anchor="ctr">
                    <a:lnL>
                      <a:noFill/>
                    </a:lnL>
                    <a:lnR>
                      <a:noFill/>
                    </a:lnR>
                    <a:lnT>
                      <a:noFill/>
                    </a:lnT>
                    <a:lnB>
                      <a:noFill/>
                    </a:lnB>
                    <a:solidFill>
                      <a:srgbClr val="CCFFFF"/>
                    </a:solidFill>
                  </a:tcPr>
                </a:tc>
                <a:tc>
                  <a:txBody>
                    <a:bodyPr/>
                    <a:lstStyle/>
                    <a:p>
                      <a:pPr algn="l" fontAlgn="ctr"/>
                      <a:r>
                        <a:rPr lang="cs-CZ" sz="800" b="1" i="0" u="none" strike="noStrike">
                          <a:solidFill>
                            <a:srgbClr val="000000"/>
                          </a:solidFill>
                          <a:effectLst/>
                          <a:latin typeface="Arial" panose="020B0604020202020204" pitchFamily="34" charset="0"/>
                        </a:rPr>
                        <a:t>TJ Krupka</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effectLst/>
                          <a:latin typeface="Arial" panose="020B0604020202020204" pitchFamily="34" charset="0"/>
                        </a:rPr>
                        <a:t>10</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effectLst/>
                          <a:latin typeface="Arial" panose="020B0604020202020204" pitchFamily="34" charset="0"/>
                        </a:rPr>
                        <a:t>2</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effectLst/>
                          <a:latin typeface="Arial" panose="020B0604020202020204" pitchFamily="34" charset="0"/>
                        </a:rPr>
                        <a:t>1</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effectLst/>
                          <a:latin typeface="Arial" panose="020B0604020202020204" pitchFamily="34" charset="0"/>
                        </a:rPr>
                        <a:t>1</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effectLst/>
                          <a:latin typeface="Arial" panose="020B0604020202020204" pitchFamily="34" charset="0"/>
                        </a:rPr>
                        <a:t>6</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effectLst/>
                          <a:latin typeface="Arial" panose="020B0604020202020204" pitchFamily="34" charset="0"/>
                        </a:rPr>
                        <a:t>9:20</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effectLst/>
                          <a:latin typeface="Arial" panose="020B0604020202020204" pitchFamily="34" charset="0"/>
                        </a:rPr>
                        <a:t>9</a:t>
                      </a:r>
                    </a:p>
                  </a:txBody>
                  <a:tcPr marL="9525" marR="9525" marT="9525" marB="0" anchor="ctr">
                    <a:lnL>
                      <a:noFill/>
                    </a:lnL>
                    <a:lnR>
                      <a:noFill/>
                    </a:lnR>
                    <a:lnT>
                      <a:noFill/>
                    </a:lnT>
                    <a:lnB>
                      <a:noFill/>
                    </a:lnB>
                    <a:solidFill>
                      <a:srgbClr val="CCFFFF"/>
                    </a:solidFill>
                  </a:tcPr>
                </a:tc>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extLst>
                  <a:ext uri="{0D108BD9-81ED-4DB2-BD59-A6C34878D82A}">
                    <a16:rowId xmlns:a16="http://schemas.microsoft.com/office/drawing/2014/main" val="1994610907"/>
                  </a:ext>
                </a:extLst>
              </a:tr>
              <a:tr h="134296">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tc>
                  <a:txBody>
                    <a:bodyPr/>
                    <a:lstStyle/>
                    <a:p>
                      <a:pPr algn="ctr" fontAlgn="ctr"/>
                      <a:r>
                        <a:rPr lang="cs-CZ" sz="800" b="1" i="0" u="none" strike="noStrike">
                          <a:solidFill>
                            <a:srgbClr val="000000"/>
                          </a:solidFill>
                          <a:effectLst/>
                          <a:latin typeface="Arial" panose="020B0604020202020204" pitchFamily="34" charset="0"/>
                        </a:rPr>
                        <a:t>15.</a:t>
                      </a:r>
                    </a:p>
                  </a:txBody>
                  <a:tcPr marL="9525" marR="9525" marT="9525" marB="0" anchor="ctr">
                    <a:lnL>
                      <a:noFill/>
                    </a:lnL>
                    <a:lnR>
                      <a:noFill/>
                    </a:lnR>
                    <a:lnT>
                      <a:noFill/>
                    </a:lnT>
                    <a:lnB>
                      <a:noFill/>
                    </a:lnB>
                    <a:solidFill>
                      <a:srgbClr val="99FF33"/>
                    </a:solidFill>
                  </a:tcPr>
                </a:tc>
                <a:tc>
                  <a:txBody>
                    <a:bodyPr/>
                    <a:lstStyle/>
                    <a:p>
                      <a:pPr algn="l" fontAlgn="ctr"/>
                      <a:r>
                        <a:rPr lang="cs-CZ" sz="800" b="1" i="0" u="none" strike="noStrike">
                          <a:solidFill>
                            <a:srgbClr val="000000"/>
                          </a:solidFill>
                          <a:effectLst/>
                          <a:latin typeface="Arial" panose="020B0604020202020204" pitchFamily="34" charset="0"/>
                        </a:rPr>
                        <a:t>FK Litoměřicko, z.s. B</a:t>
                      </a:r>
                    </a:p>
                  </a:txBody>
                  <a:tcPr marL="9525" marR="9525" marT="9525" marB="0" anchor="ctr">
                    <a:lnL>
                      <a:noFill/>
                    </a:lnL>
                    <a:lnR>
                      <a:noFill/>
                    </a:lnR>
                    <a:lnT>
                      <a:noFill/>
                    </a:lnT>
                    <a:lnB>
                      <a:noFill/>
                    </a:lnB>
                    <a:solidFill>
                      <a:srgbClr val="99FF33"/>
                    </a:solidFill>
                  </a:tcPr>
                </a:tc>
                <a:tc>
                  <a:txBody>
                    <a:bodyPr/>
                    <a:lstStyle/>
                    <a:p>
                      <a:pPr algn="ctr" fontAlgn="ctr"/>
                      <a:r>
                        <a:rPr lang="cs-CZ" sz="800" b="1" i="0" u="none" strike="noStrike">
                          <a:solidFill>
                            <a:srgbClr val="000000"/>
                          </a:solidFill>
                          <a:effectLst/>
                          <a:latin typeface="Arial" panose="020B0604020202020204" pitchFamily="34" charset="0"/>
                        </a:rPr>
                        <a:t>10</a:t>
                      </a:r>
                    </a:p>
                  </a:txBody>
                  <a:tcPr marL="9525" marR="9525" marT="9525" marB="0" anchor="ctr">
                    <a:lnL>
                      <a:noFill/>
                    </a:lnL>
                    <a:lnR>
                      <a:noFill/>
                    </a:lnR>
                    <a:lnT>
                      <a:noFill/>
                    </a:lnT>
                    <a:lnB>
                      <a:noFill/>
                    </a:lnB>
                    <a:solidFill>
                      <a:srgbClr val="99FF33"/>
                    </a:solidFill>
                  </a:tcPr>
                </a:tc>
                <a:tc>
                  <a:txBody>
                    <a:bodyPr/>
                    <a:lstStyle/>
                    <a:p>
                      <a:pPr algn="ctr" fontAlgn="ctr"/>
                      <a:r>
                        <a:rPr lang="cs-CZ" sz="800" b="1" i="0" u="none" strike="noStrike">
                          <a:solidFill>
                            <a:srgbClr val="000000"/>
                          </a:solidFill>
                          <a:effectLst/>
                          <a:latin typeface="Arial" panose="020B0604020202020204" pitchFamily="34" charset="0"/>
                        </a:rPr>
                        <a:t>2</a:t>
                      </a:r>
                    </a:p>
                  </a:txBody>
                  <a:tcPr marL="9525" marR="9525" marT="9525" marB="0" anchor="ctr">
                    <a:lnL>
                      <a:noFill/>
                    </a:lnL>
                    <a:lnR>
                      <a:noFill/>
                    </a:lnR>
                    <a:lnT>
                      <a:noFill/>
                    </a:lnT>
                    <a:lnB>
                      <a:noFill/>
                    </a:lnB>
                    <a:solidFill>
                      <a:srgbClr val="99FF33"/>
                    </a:solidFill>
                  </a:tcPr>
                </a:tc>
                <a:tc>
                  <a:txBody>
                    <a:bodyPr/>
                    <a:lstStyle/>
                    <a:p>
                      <a:pPr algn="ctr" fontAlgn="ctr"/>
                      <a:r>
                        <a:rPr lang="cs-CZ" sz="8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99FF33"/>
                    </a:solidFill>
                  </a:tcPr>
                </a:tc>
                <a:tc>
                  <a:txBody>
                    <a:bodyPr/>
                    <a:lstStyle/>
                    <a:p>
                      <a:pPr algn="ctr" fontAlgn="ctr"/>
                      <a:r>
                        <a:rPr lang="cs-CZ" sz="800" b="1" i="0" u="none" strike="noStrike">
                          <a:solidFill>
                            <a:srgbClr val="000000"/>
                          </a:solidFill>
                          <a:effectLst/>
                          <a:latin typeface="Arial" panose="020B0604020202020204" pitchFamily="34" charset="0"/>
                        </a:rPr>
                        <a:t>2</a:t>
                      </a:r>
                    </a:p>
                  </a:txBody>
                  <a:tcPr marL="9525" marR="9525" marT="9525" marB="0" anchor="ctr">
                    <a:lnL>
                      <a:noFill/>
                    </a:lnL>
                    <a:lnR>
                      <a:noFill/>
                    </a:lnR>
                    <a:lnT>
                      <a:noFill/>
                    </a:lnT>
                    <a:lnB>
                      <a:noFill/>
                    </a:lnB>
                    <a:solidFill>
                      <a:srgbClr val="99FF33"/>
                    </a:solidFill>
                  </a:tcPr>
                </a:tc>
                <a:tc>
                  <a:txBody>
                    <a:bodyPr/>
                    <a:lstStyle/>
                    <a:p>
                      <a:pPr algn="ctr" fontAlgn="ctr"/>
                      <a:r>
                        <a:rPr lang="cs-CZ" sz="800" b="1" i="0" u="none" strike="noStrike">
                          <a:solidFill>
                            <a:srgbClr val="000000"/>
                          </a:solidFill>
                          <a:effectLst/>
                          <a:latin typeface="Arial" panose="020B0604020202020204" pitchFamily="34" charset="0"/>
                        </a:rPr>
                        <a:t>6</a:t>
                      </a:r>
                    </a:p>
                  </a:txBody>
                  <a:tcPr marL="9525" marR="9525" marT="9525" marB="0" anchor="ctr">
                    <a:lnL>
                      <a:noFill/>
                    </a:lnL>
                    <a:lnR>
                      <a:noFill/>
                    </a:lnR>
                    <a:lnT>
                      <a:noFill/>
                    </a:lnT>
                    <a:lnB>
                      <a:noFill/>
                    </a:lnB>
                    <a:solidFill>
                      <a:srgbClr val="99FF33"/>
                    </a:solidFill>
                  </a:tcPr>
                </a:tc>
                <a:tc>
                  <a:txBody>
                    <a:bodyPr/>
                    <a:lstStyle/>
                    <a:p>
                      <a:pPr algn="ctr" fontAlgn="ctr"/>
                      <a:r>
                        <a:rPr lang="cs-CZ" sz="800" b="1" i="0" u="none" strike="noStrike">
                          <a:solidFill>
                            <a:srgbClr val="000000"/>
                          </a:solidFill>
                          <a:effectLst/>
                          <a:latin typeface="Arial" panose="020B0604020202020204" pitchFamily="34" charset="0"/>
                        </a:rPr>
                        <a:t>21:30</a:t>
                      </a:r>
                    </a:p>
                  </a:txBody>
                  <a:tcPr marL="9525" marR="9525" marT="9525" marB="0" anchor="ctr">
                    <a:lnL>
                      <a:noFill/>
                    </a:lnL>
                    <a:lnR>
                      <a:noFill/>
                    </a:lnR>
                    <a:lnT>
                      <a:noFill/>
                    </a:lnT>
                    <a:lnB>
                      <a:noFill/>
                    </a:lnB>
                    <a:solidFill>
                      <a:srgbClr val="99FF33"/>
                    </a:solidFill>
                  </a:tcPr>
                </a:tc>
                <a:tc>
                  <a:txBody>
                    <a:bodyPr/>
                    <a:lstStyle/>
                    <a:p>
                      <a:pPr algn="ctr" fontAlgn="ctr"/>
                      <a:r>
                        <a:rPr lang="cs-CZ" sz="800" b="1" i="0" u="none" strike="noStrike">
                          <a:solidFill>
                            <a:srgbClr val="000000"/>
                          </a:solidFill>
                          <a:effectLst/>
                          <a:latin typeface="Arial" panose="020B0604020202020204" pitchFamily="34" charset="0"/>
                        </a:rPr>
                        <a:t>8</a:t>
                      </a:r>
                    </a:p>
                  </a:txBody>
                  <a:tcPr marL="9525" marR="9525" marT="9525" marB="0" anchor="ctr">
                    <a:lnL>
                      <a:noFill/>
                    </a:lnL>
                    <a:lnR>
                      <a:noFill/>
                    </a:lnR>
                    <a:lnT>
                      <a:noFill/>
                    </a:lnT>
                    <a:lnB>
                      <a:noFill/>
                    </a:lnB>
                    <a:solidFill>
                      <a:srgbClr val="99FF33"/>
                    </a:solidFill>
                  </a:tcPr>
                </a:tc>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extLst>
                  <a:ext uri="{0D108BD9-81ED-4DB2-BD59-A6C34878D82A}">
                    <a16:rowId xmlns:a16="http://schemas.microsoft.com/office/drawing/2014/main" val="3276420635"/>
                  </a:ext>
                </a:extLst>
              </a:tr>
              <a:tr h="134296">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tc>
                  <a:txBody>
                    <a:bodyPr/>
                    <a:lstStyle/>
                    <a:p>
                      <a:pPr algn="ctr" fontAlgn="ctr"/>
                      <a:r>
                        <a:rPr lang="cs-CZ" sz="800" b="1" i="0" u="none" strike="noStrike">
                          <a:solidFill>
                            <a:srgbClr val="000000"/>
                          </a:solidFill>
                          <a:effectLst/>
                          <a:latin typeface="Arial" panose="020B0604020202020204" pitchFamily="34" charset="0"/>
                        </a:rPr>
                        <a:t>16.</a:t>
                      </a:r>
                    </a:p>
                  </a:txBody>
                  <a:tcPr marL="9525" marR="9525" marT="9525" marB="0" anchor="ctr">
                    <a:lnL>
                      <a:noFill/>
                    </a:lnL>
                    <a:lnR>
                      <a:noFill/>
                    </a:lnR>
                    <a:lnT>
                      <a:noFill/>
                    </a:lnT>
                    <a:lnB>
                      <a:noFill/>
                    </a:lnB>
                    <a:solidFill>
                      <a:srgbClr val="CCFFFF"/>
                    </a:solidFill>
                  </a:tcPr>
                </a:tc>
                <a:tc>
                  <a:txBody>
                    <a:bodyPr/>
                    <a:lstStyle/>
                    <a:p>
                      <a:pPr algn="l" fontAlgn="ctr"/>
                      <a:r>
                        <a:rPr lang="cs-CZ" sz="800" b="1" i="0" u="none" strike="noStrike">
                          <a:solidFill>
                            <a:srgbClr val="000000"/>
                          </a:solidFill>
                          <a:effectLst/>
                          <a:latin typeface="Arial" panose="020B0604020202020204" pitchFamily="34" charset="0"/>
                        </a:rPr>
                        <a:t>FK Jiskra Modrá, z.s.</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effectLst/>
                          <a:latin typeface="Arial" panose="020B0604020202020204" pitchFamily="34" charset="0"/>
                        </a:rPr>
                        <a:t>10</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effectLst/>
                          <a:latin typeface="Arial" panose="020B0604020202020204" pitchFamily="34" charset="0"/>
                        </a:rPr>
                        <a:t>2</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effectLst/>
                          <a:latin typeface="Arial" panose="020B0604020202020204" pitchFamily="34" charset="0"/>
                        </a:rPr>
                        <a:t>1</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effectLst/>
                          <a:latin typeface="Arial" panose="020B0604020202020204" pitchFamily="34" charset="0"/>
                        </a:rPr>
                        <a:t>7</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effectLst/>
                          <a:latin typeface="Arial" panose="020B0604020202020204" pitchFamily="34" charset="0"/>
                        </a:rPr>
                        <a:t>15:26</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effectLst/>
                          <a:latin typeface="Arial" panose="020B0604020202020204" pitchFamily="34" charset="0"/>
                        </a:rPr>
                        <a:t>7</a:t>
                      </a:r>
                    </a:p>
                  </a:txBody>
                  <a:tcPr marL="9525" marR="9525" marT="9525" marB="0" anchor="ctr">
                    <a:lnL>
                      <a:noFill/>
                    </a:lnL>
                    <a:lnR>
                      <a:noFill/>
                    </a:lnR>
                    <a:lnT>
                      <a:noFill/>
                    </a:lnT>
                    <a:lnB>
                      <a:noFill/>
                    </a:lnB>
                    <a:solidFill>
                      <a:srgbClr val="CCFFFF"/>
                    </a:solidFill>
                  </a:tcPr>
                </a:tc>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extLst>
                  <a:ext uri="{0D108BD9-81ED-4DB2-BD59-A6C34878D82A}">
                    <a16:rowId xmlns:a16="http://schemas.microsoft.com/office/drawing/2014/main" val="2659467832"/>
                  </a:ext>
                </a:extLst>
              </a:tr>
              <a:tr h="134296">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tc>
                  <a:txBody>
                    <a:bodyPr/>
                    <a:lstStyle/>
                    <a:p>
                      <a:pPr algn="l" fontAlgn="b"/>
                      <a:r>
                        <a:rPr lang="cs-CZ" sz="800" b="0" i="0" u="none" strike="noStrike" dirty="0">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extLst>
                  <a:ext uri="{0D108BD9-81ED-4DB2-BD59-A6C34878D82A}">
                    <a16:rowId xmlns:a16="http://schemas.microsoft.com/office/drawing/2014/main" val="1344194623"/>
                  </a:ext>
                </a:extLst>
              </a:tr>
            </a:tbl>
          </a:graphicData>
        </a:graphic>
      </p:graphicFrame>
      <p:sp>
        <p:nvSpPr>
          <p:cNvPr id="6" name="TextovéPole 5"/>
          <p:cNvSpPr txBox="1"/>
          <p:nvPr/>
        </p:nvSpPr>
        <p:spPr>
          <a:xfrm>
            <a:off x="143992" y="91108"/>
            <a:ext cx="4536504" cy="523220"/>
          </a:xfrm>
          <a:prstGeom prst="rect">
            <a:avLst/>
          </a:prstGeom>
          <a:pattFill prst="dashUpDiag">
            <a:fgClr>
              <a:srgbClr val="DAFCFE"/>
            </a:fgClr>
            <a:bgClr>
              <a:schemeClr val="bg1"/>
            </a:bgClr>
          </a:pattFill>
        </p:spPr>
        <p:txBody>
          <a:bodyPr wrap="square" rtlCol="0">
            <a:spAutoFit/>
          </a:bodyPr>
          <a:lstStyle/>
          <a:p>
            <a:pPr algn="ctr"/>
            <a:r>
              <a:rPr lang="cs-CZ" sz="1400" dirty="0" smtClean="0">
                <a:latin typeface="Bookman Old Style" pitchFamily="18" charset="0"/>
              </a:rPr>
              <a:t>Ústecký přebor dospělých v tabulkových číslech </a:t>
            </a:r>
          </a:p>
        </p:txBody>
      </p:sp>
    </p:spTree>
  </p:cSld>
  <p:clrMapOvr>
    <a:masterClrMapping/>
  </p:clrMapOvr>
  <p:transition>
    <p:wipe dir="d"/>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Přímá spojovací šipka 10"/>
          <p:cNvCxnSpPr/>
          <p:nvPr/>
        </p:nvCxnSpPr>
        <p:spPr bwMode="auto">
          <a:xfrm>
            <a:off x="317044" y="3259461"/>
            <a:ext cx="0" cy="1512168"/>
          </a:xfrm>
          <a:prstGeom prst="straightConnector1">
            <a:avLst/>
          </a:prstGeom>
          <a:noFill/>
          <a:ln w="9525" cap="flat" cmpd="sng" algn="ctr">
            <a:noFill/>
            <a:prstDash val="solid"/>
            <a:round/>
            <a:headEnd type="none" w="med" len="med"/>
            <a:tailEnd type="arrow"/>
          </a:ln>
          <a:effectLst>
            <a:outerShdw dist="45791" dir="2021404" algn="ctr" rotWithShape="0">
              <a:srgbClr val="9999FF"/>
            </a:outerShdw>
          </a:effectLst>
        </p:spPr>
      </p:cxnSp>
      <p:sp>
        <p:nvSpPr>
          <p:cNvPr id="18" name="TextovéPole 17"/>
          <p:cNvSpPr txBox="1"/>
          <p:nvPr/>
        </p:nvSpPr>
        <p:spPr>
          <a:xfrm>
            <a:off x="1748537" y="7004456"/>
            <a:ext cx="429448"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28</a:t>
            </a:r>
          </a:p>
        </p:txBody>
      </p:sp>
      <p:sp>
        <p:nvSpPr>
          <p:cNvPr id="13" name="TextovéPole 12"/>
          <p:cNvSpPr txBox="1"/>
          <p:nvPr/>
        </p:nvSpPr>
        <p:spPr>
          <a:xfrm>
            <a:off x="7689229" y="7004456"/>
            <a:ext cx="429448" cy="215444"/>
          </a:xfrm>
          <a:prstGeom prst="rect">
            <a:avLst/>
          </a:prstGeom>
          <a:noFill/>
          <a:ln>
            <a:solidFill>
              <a:schemeClr val="tx1"/>
            </a:solidFill>
          </a:ln>
        </p:spPr>
        <p:txBody>
          <a:bodyPr wrap="square" rtlCol="0">
            <a:spAutoFit/>
          </a:bodyPr>
          <a:lstStyle/>
          <a:p>
            <a:pPr algn="ctr"/>
            <a:r>
              <a:rPr lang="cs-CZ" sz="800" b="0" dirty="0" smtClean="0">
                <a:latin typeface="Bookman Old Style" pitchFamily="18" charset="0"/>
              </a:rPr>
              <a:t>17</a:t>
            </a:r>
          </a:p>
        </p:txBody>
      </p:sp>
      <p:cxnSp>
        <p:nvCxnSpPr>
          <p:cNvPr id="15" name="Přímá spojovací šipka 14"/>
          <p:cNvCxnSpPr/>
          <p:nvPr/>
        </p:nvCxnSpPr>
        <p:spPr bwMode="auto">
          <a:xfrm>
            <a:off x="3323179" y="7239000"/>
            <a:ext cx="930470" cy="0"/>
          </a:xfrm>
          <a:prstGeom prst="straightConnector1">
            <a:avLst/>
          </a:prstGeom>
          <a:noFill/>
          <a:ln w="9525" cap="flat" cmpd="sng" algn="ctr">
            <a:noFill/>
            <a:prstDash val="solid"/>
            <a:round/>
            <a:headEnd type="none" w="med" len="med"/>
            <a:tailEnd type="arrow"/>
          </a:ln>
          <a:effectLst>
            <a:outerShdw dist="45791" dir="2021404" algn="ctr" rotWithShape="0">
              <a:srgbClr val="9999FF"/>
            </a:outerShdw>
          </a:effectLst>
        </p:spPr>
      </p:cxnSp>
      <p:pic>
        <p:nvPicPr>
          <p:cNvPr id="9218" name="Picture 10" hidden="1"/>
          <p:cNvPicPr preferRelativeResize="0">
            <a:picLocks noChangeArrowheads="1" noChangeShapeType="1"/>
          </p:cNvPicPr>
          <p:nvPr/>
        </p:nvPicPr>
        <p:blipFill>
          <a:blip r:embed="rId3">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9219" name="Picture 9" hidden="1"/>
          <p:cNvPicPr preferRelativeResize="0">
            <a:picLocks noChangeArrowheads="1" noChangeShapeType="1"/>
          </p:cNvPicPr>
          <p:nvPr/>
        </p:nvPicPr>
        <p:blipFill>
          <a:blip r:embed="rId4">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9220" name="Picture 8" hidden="1"/>
          <p:cNvPicPr preferRelativeResize="0">
            <a:picLocks noChangeArrowheads="1" noChangeShapeType="1"/>
          </p:cNvPicPr>
          <p:nvPr/>
        </p:nvPicPr>
        <p:blipFill>
          <a:blip r:embed="rId5">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9221" name="Picture 7" hidden="1"/>
          <p:cNvPicPr preferRelativeResize="0">
            <a:picLocks noChangeArrowheads="1" noChangeShapeType="1"/>
          </p:cNvPicPr>
          <p:nvPr/>
        </p:nvPicPr>
        <p:blipFill>
          <a:blip r:embed="rId6">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9222" name="Picture 6" hidden="1"/>
          <p:cNvPicPr preferRelativeResize="0">
            <a:picLocks noChangeArrowheads="1" noChangeShapeType="1"/>
          </p:cNvPicPr>
          <p:nvPr/>
        </p:nvPicPr>
        <p:blipFill>
          <a:blip r:embed="rId7">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9223" name="Picture 5" hidden="1"/>
          <p:cNvPicPr preferRelativeResize="0">
            <a:picLocks noChangeArrowheads="1" noChangeShapeType="1"/>
          </p:cNvPicPr>
          <p:nvPr/>
        </p:nvPicPr>
        <p:blipFill>
          <a:blip r:embed="rId8">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9224" name="Picture 4" hidden="1"/>
          <p:cNvPicPr preferRelativeResize="0">
            <a:picLocks noChangeArrowheads="1" noChangeShapeType="1"/>
          </p:cNvPicPr>
          <p:nvPr/>
        </p:nvPicPr>
        <p:blipFill>
          <a:blip r:embed="rId9">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9225" name="Picture 3" hidden="1"/>
          <p:cNvPicPr preferRelativeResize="0">
            <a:picLocks noChangeArrowheads="1" noChangeShapeType="1"/>
          </p:cNvPicPr>
          <p:nvPr/>
        </p:nvPicPr>
        <p:blipFill>
          <a:blip r:embed="rId10">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9226" name="Picture 2" hidden="1"/>
          <p:cNvPicPr preferRelativeResize="0">
            <a:picLocks noChangeArrowheads="1" noChangeShapeType="1"/>
          </p:cNvPicPr>
          <p:nvPr/>
        </p:nvPicPr>
        <p:blipFill>
          <a:blip r:embed="rId11">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9227" name="Picture 1" hidden="1"/>
          <p:cNvPicPr preferRelativeResize="0">
            <a:picLocks noChangeArrowheads="1" noChangeShapeType="1"/>
          </p:cNvPicPr>
          <p:nvPr/>
        </p:nvPicPr>
        <p:blipFill>
          <a:blip r:embed="rId12">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sp>
        <p:nvSpPr>
          <p:cNvPr id="16" name="TextovéPole 15"/>
          <p:cNvSpPr txBox="1"/>
          <p:nvPr/>
        </p:nvSpPr>
        <p:spPr>
          <a:xfrm>
            <a:off x="71984" y="1027212"/>
            <a:ext cx="4680521" cy="5983176"/>
          </a:xfrm>
          <a:prstGeom prst="rect">
            <a:avLst/>
          </a:prstGeom>
          <a:noFill/>
        </p:spPr>
        <p:txBody>
          <a:bodyPr wrap="square" rtlCol="0">
            <a:spAutoFit/>
          </a:bodyPr>
          <a:lstStyle/>
          <a:p>
            <a:pPr algn="ctr">
              <a:lnSpc>
                <a:spcPct val="107000"/>
              </a:lnSpc>
              <a:spcAft>
                <a:spcPts val="0"/>
              </a:spcAft>
            </a:pPr>
            <a:r>
              <a:rPr lang="cs-CZ" sz="2000" u="sng" dirty="0" smtClean="0">
                <a:solidFill>
                  <a:srgbClr val="008000"/>
                </a:solidFill>
                <a:latin typeface="Arial Black" panose="020B0A04020102020204" pitchFamily="34" charset="0"/>
                <a:ea typeface="Calibri" panose="020F0502020204030204" pitchFamily="34" charset="0"/>
                <a:cs typeface="Times New Roman" panose="02020603050405020304" pitchFamily="18" charset="0"/>
              </a:rPr>
              <a:t>SK Štětí-FK Jiskra Velké Břevno</a:t>
            </a:r>
            <a:endParaRPr lang="cs-CZ" sz="2000" dirty="0">
              <a:solidFill>
                <a:srgbClr val="008000"/>
              </a:solidFill>
              <a:latin typeface="Arial Black" panose="020B0A0402010202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cs-CZ" sz="2000" u="sng" dirty="0" smtClean="0">
                <a:solidFill>
                  <a:srgbClr val="008000"/>
                </a:solidFill>
                <a:latin typeface="Arial Black" panose="020B0A04020102020204" pitchFamily="34" charset="0"/>
                <a:ea typeface="Calibri" panose="020F0502020204030204" pitchFamily="34" charset="0"/>
                <a:cs typeface="Times New Roman" panose="02020603050405020304" pitchFamily="18" charset="0"/>
              </a:rPr>
              <a:t>5:0(2:0)   </a:t>
            </a:r>
            <a:r>
              <a:rPr lang="cs-CZ" sz="1800" u="sng" dirty="0" smtClean="0">
                <a:solidFill>
                  <a:srgbClr val="008000"/>
                </a:solidFill>
                <a:latin typeface="Arial Black" panose="020B0A04020102020204" pitchFamily="34" charset="0"/>
                <a:ea typeface="Calibri" panose="020F0502020204030204" pitchFamily="34" charset="0"/>
                <a:cs typeface="Times New Roman" panose="02020603050405020304" pitchFamily="18" charset="0"/>
              </a:rPr>
              <a:t>14.10.2017   8. </a:t>
            </a:r>
            <a:r>
              <a:rPr lang="cs-CZ" sz="1800" u="sng" dirty="0">
                <a:solidFill>
                  <a:srgbClr val="008000"/>
                </a:solidFill>
                <a:latin typeface="Arial Black" panose="020B0A04020102020204" pitchFamily="34" charset="0"/>
                <a:ea typeface="Calibri" panose="020F0502020204030204" pitchFamily="34" charset="0"/>
                <a:cs typeface="Times New Roman" panose="02020603050405020304" pitchFamily="18" charset="0"/>
              </a:rPr>
              <a:t>kolo</a:t>
            </a:r>
          </a:p>
          <a:p>
            <a:pPr algn="just"/>
            <a:r>
              <a:rPr lang="cs-CZ" sz="1000" b="0" dirty="0" smtClean="0">
                <a:latin typeface="Arial" panose="020B0604020202020204" pitchFamily="34" charset="0"/>
                <a:cs typeface="Arial" panose="020B0604020202020204" pitchFamily="34" charset="0"/>
              </a:rPr>
              <a:t>Po dlouhé době nás ve zcela kompletní sestavě čekal protivník, který v letošním ročníku dosahuje velmi dobrých výsledků a před tímto zápasem byl za námi pouze o 3 body. Nezačali jsme zrovna ve strhujícím tempu, i když první střelu směrem na branku soupeře vyprodukoval </a:t>
            </a:r>
            <a:r>
              <a:rPr lang="cs-CZ" sz="1000" b="0" dirty="0" err="1" smtClean="0">
                <a:latin typeface="Arial" panose="020B0604020202020204" pitchFamily="34" charset="0"/>
                <a:cs typeface="Arial" panose="020B0604020202020204" pitchFamily="34" charset="0"/>
              </a:rPr>
              <a:t>Feko</a:t>
            </a:r>
            <a:r>
              <a:rPr lang="cs-CZ" sz="1000" b="0" dirty="0" smtClean="0">
                <a:latin typeface="Arial" panose="020B0604020202020204" pitchFamily="34" charset="0"/>
                <a:cs typeface="Arial" panose="020B0604020202020204" pitchFamily="34" charset="0"/>
              </a:rPr>
              <a:t>. Střela to byla z velké dálky a brankář soupeře Pták si míč pohlídal. V 11. minutě nám však dopomohl k první brance utkání, když mu po přihrávce Capa proklouzl míč mezi nohama a pro Kolomana Horvátha, který se po delší době vrátil ze studijního soustředění, už nebylo tak těžké otevřít skóre. Stejný hráč měl v úmyslu ve střílení branek pokračovat v 15. minutě, ale brankář mu tentokrát vykryl střelecký úhel a míč zpacifikoval rohem. Kolomana Horvátha rozebereme do třetice, i když ne naposledy v tomto utkání, a to když se opřel do míče ve 21. minutě a vyzkoušel pevnost brankové konstrukce střelou do tyče. Hezky fotbalový moment sehrála štětské sestavě ve 27. minutě, když brankář hostů špatně odhadl </a:t>
            </a:r>
            <a:r>
              <a:rPr lang="cs-CZ" sz="1000" b="0" dirty="0" err="1" smtClean="0">
                <a:latin typeface="Arial" panose="020B0604020202020204" pitchFamily="34" charset="0"/>
                <a:cs typeface="Arial" panose="020B0604020202020204" pitchFamily="34" charset="0"/>
              </a:rPr>
              <a:t>leticí</a:t>
            </a:r>
            <a:r>
              <a:rPr lang="cs-CZ" sz="1000" b="0" dirty="0" smtClean="0">
                <a:latin typeface="Arial" panose="020B0604020202020204" pitchFamily="34" charset="0"/>
                <a:cs typeface="Arial" panose="020B0604020202020204" pitchFamily="34" charset="0"/>
              </a:rPr>
              <a:t> míč před branku a Jaklovi, který se vydal z obrany do útoku stačil jen nastavit nohu a uklidnit herní projev týmu brankou na 2:0. Slibně se rozvíjela i akce střídajícího Ladiče, ale dostal se do hodně těžkého úhlu, ze kterého už slabší levačkou míč mezi 3 tyče nedostal. Do 2. poločasu jsme vyběhli s chutí a také ani ne za 2 minuty se podařilo </a:t>
            </a:r>
            <a:r>
              <a:rPr lang="cs-CZ" sz="1000" b="0" dirty="0" err="1" smtClean="0">
                <a:latin typeface="Arial" panose="020B0604020202020204" pitchFamily="34" charset="0"/>
                <a:cs typeface="Arial" panose="020B0604020202020204" pitchFamily="34" charset="0"/>
              </a:rPr>
              <a:t>Beruškovi</a:t>
            </a:r>
            <a:r>
              <a:rPr lang="cs-CZ" sz="1000" b="0" dirty="0" smtClean="0">
                <a:latin typeface="Arial" panose="020B0604020202020204" pitchFamily="34" charset="0"/>
                <a:cs typeface="Arial" panose="020B0604020202020204" pitchFamily="34" charset="0"/>
              </a:rPr>
              <a:t> hlavou upravit na 3:0. Hosté  za celý zápas moc šancí  na vstřelení gólu neměli a nejsvětlejší okamžiky na jejich kopačkách se odehrály v 55. minutě, když hezký signál při rozehrávce volného přímého kopu předvedla dvojička Polák, Svoboda a  v 62. minutě to byla zase tyč po střele Studničky. Dorostenci Štětí  v těchto minutách utkání a odpočívali a chystali se na závěrečný nápor. 15 minut před koncem nečekaně vystřelil Horváth a jeho projektil byl tak povedený, že skončil za zády brankáře a vedli  jsme už 4:0. Závěrečnou brankovou tečkou byl 10 minut před koncem roh Horvátha, který hlavou s velkým citem prodloužil míč za záda brankáře na konečných 5:0. A protože i Šluknov vyhrál, tak zůstáváme po 8 zápasech na 2. místě tabulky.    </a:t>
            </a:r>
          </a:p>
          <a:p>
            <a:pPr algn="just"/>
            <a:r>
              <a:rPr lang="cs-CZ" sz="1000" b="0" u="sng" dirty="0" smtClean="0">
                <a:latin typeface="Arial" panose="020B0604020202020204" pitchFamily="34" charset="0"/>
                <a:cs typeface="Arial" panose="020B0604020202020204" pitchFamily="34" charset="0"/>
              </a:rPr>
              <a:t>Branky: </a:t>
            </a:r>
            <a:r>
              <a:rPr lang="cs-CZ" sz="1000" b="0" dirty="0" smtClean="0">
                <a:latin typeface="Arial" panose="020B0604020202020204" pitchFamily="34" charset="0"/>
                <a:cs typeface="Arial" panose="020B0604020202020204" pitchFamily="34" charset="0"/>
              </a:rPr>
              <a:t>Horváth 2, Jakl 2, Beruška 1</a:t>
            </a:r>
          </a:p>
          <a:p>
            <a:pPr algn="just"/>
            <a:r>
              <a:rPr lang="cs-CZ" sz="1000" b="0" u="sng" dirty="0" smtClean="0">
                <a:latin typeface="Arial" panose="020B0604020202020204" pitchFamily="34" charset="0"/>
                <a:cs typeface="Arial" panose="020B0604020202020204" pitchFamily="34" charset="0"/>
              </a:rPr>
              <a:t>Sestava:</a:t>
            </a:r>
            <a:r>
              <a:rPr lang="cs-CZ" sz="1000" b="0" dirty="0" smtClean="0">
                <a:latin typeface="Arial" panose="020B0604020202020204" pitchFamily="34" charset="0"/>
                <a:cs typeface="Arial" panose="020B0604020202020204" pitchFamily="34" charset="0"/>
              </a:rPr>
              <a:t> </a:t>
            </a:r>
            <a:r>
              <a:rPr lang="cs-CZ" sz="1000" b="0" dirty="0" err="1" smtClean="0">
                <a:latin typeface="Arial" panose="020B0604020202020204" pitchFamily="34" charset="0"/>
                <a:cs typeface="Arial" panose="020B0604020202020204" pitchFamily="34" charset="0"/>
              </a:rPr>
              <a:t>M.Svoboda</a:t>
            </a:r>
            <a:r>
              <a:rPr lang="cs-CZ" sz="1000" b="0" dirty="0" smtClean="0">
                <a:latin typeface="Arial" panose="020B0604020202020204" pitchFamily="34" charset="0"/>
                <a:cs typeface="Arial" panose="020B0604020202020204" pitchFamily="34" charset="0"/>
              </a:rPr>
              <a:t>-Šíma, Cap, Ladič, Beruška, Jakl, </a:t>
            </a:r>
          </a:p>
          <a:p>
            <a:pPr algn="just"/>
            <a:r>
              <a:rPr lang="cs-CZ" sz="1000" b="0" dirty="0">
                <a:latin typeface="Arial" panose="020B0604020202020204" pitchFamily="34" charset="0"/>
                <a:cs typeface="Arial" panose="020B0604020202020204" pitchFamily="34" charset="0"/>
              </a:rPr>
              <a:t> </a:t>
            </a:r>
            <a:r>
              <a:rPr lang="cs-CZ" sz="1000" b="0" dirty="0" smtClean="0">
                <a:latin typeface="Arial" panose="020B0604020202020204" pitchFamily="34" charset="0"/>
                <a:cs typeface="Arial" panose="020B0604020202020204" pitchFamily="34" charset="0"/>
              </a:rPr>
              <a:t>              </a:t>
            </a:r>
            <a:r>
              <a:rPr lang="cs-CZ" sz="1000" b="0" dirty="0" err="1" smtClean="0">
                <a:latin typeface="Arial" panose="020B0604020202020204" pitchFamily="34" charset="0"/>
                <a:cs typeface="Arial" panose="020B0604020202020204" pitchFamily="34" charset="0"/>
              </a:rPr>
              <a:t>Šrotýř</a:t>
            </a:r>
            <a:r>
              <a:rPr lang="cs-CZ" sz="1000" b="0" dirty="0" smtClean="0">
                <a:latin typeface="Arial" panose="020B0604020202020204" pitchFamily="34" charset="0"/>
                <a:cs typeface="Arial" panose="020B0604020202020204" pitchFamily="34" charset="0"/>
              </a:rPr>
              <a:t>,   </a:t>
            </a:r>
            <a:r>
              <a:rPr lang="cs-CZ" sz="1000" b="0" dirty="0" err="1" smtClean="0">
                <a:latin typeface="Arial" panose="020B0604020202020204" pitchFamily="34" charset="0"/>
                <a:cs typeface="Arial" panose="020B0604020202020204" pitchFamily="34" charset="0"/>
              </a:rPr>
              <a:t>L.Novák</a:t>
            </a:r>
            <a:r>
              <a:rPr lang="cs-CZ" sz="1000" b="0" dirty="0" smtClean="0">
                <a:latin typeface="Arial" panose="020B0604020202020204" pitchFamily="34" charset="0"/>
                <a:cs typeface="Arial" panose="020B0604020202020204" pitchFamily="34" charset="0"/>
              </a:rPr>
              <a:t>, Podhorský, </a:t>
            </a:r>
            <a:r>
              <a:rPr lang="cs-CZ" sz="1000" b="0" dirty="0" err="1" smtClean="0">
                <a:latin typeface="Arial" panose="020B0604020202020204" pitchFamily="34" charset="0"/>
                <a:cs typeface="Arial" panose="020B0604020202020204" pitchFamily="34" charset="0"/>
              </a:rPr>
              <a:t>Feko</a:t>
            </a:r>
            <a:r>
              <a:rPr lang="cs-CZ" sz="1000" b="0" dirty="0" smtClean="0">
                <a:latin typeface="Arial" panose="020B0604020202020204" pitchFamily="34" charset="0"/>
                <a:cs typeface="Arial" panose="020B0604020202020204" pitchFamily="34" charset="0"/>
              </a:rPr>
              <a:t>, Moučka, </a:t>
            </a:r>
            <a:r>
              <a:rPr lang="cs-CZ" sz="1000" b="0" dirty="0" err="1" smtClean="0">
                <a:latin typeface="Arial" panose="020B0604020202020204" pitchFamily="34" charset="0"/>
                <a:cs typeface="Arial" panose="020B0604020202020204" pitchFamily="34" charset="0"/>
              </a:rPr>
              <a:t>K.Horváth</a:t>
            </a:r>
            <a:r>
              <a:rPr lang="cs-CZ" sz="1000" b="0" dirty="0" smtClean="0">
                <a:latin typeface="Arial" panose="020B0604020202020204" pitchFamily="34" charset="0"/>
                <a:cs typeface="Arial" panose="020B0604020202020204" pitchFamily="34" charset="0"/>
              </a:rPr>
              <a:t>, </a:t>
            </a:r>
            <a:r>
              <a:rPr lang="cs-CZ" sz="1000" b="0" dirty="0" err="1" smtClean="0">
                <a:latin typeface="Arial" panose="020B0604020202020204" pitchFamily="34" charset="0"/>
                <a:cs typeface="Arial" panose="020B0604020202020204" pitchFamily="34" charset="0"/>
              </a:rPr>
              <a:t>T.Németh</a:t>
            </a:r>
            <a:r>
              <a:rPr lang="cs-CZ" sz="1000" b="0" dirty="0" smtClean="0">
                <a:latin typeface="Arial" panose="020B0604020202020204" pitchFamily="34" charset="0"/>
                <a:cs typeface="Arial" panose="020B0604020202020204" pitchFamily="34" charset="0"/>
              </a:rPr>
              <a:t>, </a:t>
            </a:r>
          </a:p>
          <a:p>
            <a:pPr algn="just"/>
            <a:r>
              <a:rPr lang="cs-CZ" sz="1000" b="0" dirty="0">
                <a:latin typeface="Arial" panose="020B0604020202020204" pitchFamily="34" charset="0"/>
                <a:cs typeface="Arial" panose="020B0604020202020204" pitchFamily="34" charset="0"/>
              </a:rPr>
              <a:t> </a:t>
            </a:r>
            <a:r>
              <a:rPr lang="cs-CZ" sz="1000" b="0" dirty="0" smtClean="0">
                <a:latin typeface="Arial" panose="020B0604020202020204" pitchFamily="34" charset="0"/>
                <a:cs typeface="Arial" panose="020B0604020202020204" pitchFamily="34" charset="0"/>
              </a:rPr>
              <a:t>               Fulín, Chaloupecký, </a:t>
            </a:r>
            <a:r>
              <a:rPr lang="cs-CZ" sz="1000" b="0" dirty="0" err="1" smtClean="0">
                <a:latin typeface="Arial" panose="020B0604020202020204" pitchFamily="34" charset="0"/>
                <a:cs typeface="Arial" panose="020B0604020202020204" pitchFamily="34" charset="0"/>
              </a:rPr>
              <a:t>Dopater</a:t>
            </a:r>
            <a:endParaRPr lang="cs-CZ" sz="1000" b="0" dirty="0" smtClean="0">
              <a:latin typeface="Arial" panose="020B0604020202020204" pitchFamily="34" charset="0"/>
              <a:cs typeface="Arial" panose="020B0604020202020204" pitchFamily="34" charset="0"/>
            </a:endParaRPr>
          </a:p>
          <a:p>
            <a:r>
              <a:rPr lang="cs-CZ" sz="1000" b="0" u="sng" dirty="0" smtClean="0">
                <a:latin typeface="Arial" panose="020B0604020202020204" pitchFamily="34" charset="0"/>
                <a:cs typeface="Arial" panose="020B0604020202020204" pitchFamily="34" charset="0"/>
              </a:rPr>
              <a:t>Trenér:</a:t>
            </a:r>
            <a:r>
              <a:rPr lang="cs-CZ" sz="1000" b="0" dirty="0" smtClean="0">
                <a:latin typeface="Arial" panose="020B0604020202020204" pitchFamily="34" charset="0"/>
                <a:cs typeface="Arial" panose="020B0604020202020204" pitchFamily="34" charset="0"/>
              </a:rPr>
              <a:t> </a:t>
            </a:r>
            <a:r>
              <a:rPr lang="cs-CZ" sz="1000" b="0" dirty="0" err="1" smtClean="0">
                <a:latin typeface="Arial" panose="020B0604020202020204" pitchFamily="34" charset="0"/>
                <a:cs typeface="Arial" panose="020B0604020202020204" pitchFamily="34" charset="0"/>
              </a:rPr>
              <a:t>Š.Švejdar</a:t>
            </a:r>
            <a:r>
              <a:rPr lang="cs-CZ" sz="1000" b="0" dirty="0" smtClean="0">
                <a:latin typeface="Arial" panose="020B0604020202020204" pitchFamily="34" charset="0"/>
                <a:cs typeface="Arial" panose="020B0604020202020204" pitchFamily="34" charset="0"/>
              </a:rPr>
              <a:t>  </a:t>
            </a:r>
            <a:r>
              <a:rPr lang="cs-CZ" sz="1000" b="0" u="sng" dirty="0" smtClean="0">
                <a:latin typeface="Arial" panose="020B0604020202020204" pitchFamily="34" charset="0"/>
                <a:cs typeface="Arial" panose="020B0604020202020204" pitchFamily="34" charset="0"/>
              </a:rPr>
              <a:t>Vedoucí: </a:t>
            </a:r>
            <a:r>
              <a:rPr lang="cs-CZ" sz="1000" b="0" dirty="0" err="1" smtClean="0">
                <a:latin typeface="Arial" panose="020B0604020202020204" pitchFamily="34" charset="0"/>
                <a:cs typeface="Arial" panose="020B0604020202020204" pitchFamily="34" charset="0"/>
              </a:rPr>
              <a:t>Nedomlelová</a:t>
            </a:r>
            <a:endParaRPr lang="cs-CZ" sz="1000" b="0" dirty="0" smtClean="0">
              <a:latin typeface="Arial" panose="020B0604020202020204" pitchFamily="34" charset="0"/>
              <a:cs typeface="Arial" panose="020B0604020202020204" pitchFamily="34" charset="0"/>
            </a:endParaRPr>
          </a:p>
          <a:p>
            <a:r>
              <a:rPr lang="cs-CZ" sz="1000" b="0" u="sng" dirty="0" smtClean="0">
                <a:latin typeface="Arial" panose="020B0604020202020204" pitchFamily="34" charset="0"/>
                <a:cs typeface="Arial" panose="020B0604020202020204" pitchFamily="34" charset="0"/>
              </a:rPr>
              <a:t>Rozhodčí:</a:t>
            </a:r>
            <a:r>
              <a:rPr lang="cs-CZ" sz="1000" b="0" dirty="0" smtClean="0">
                <a:latin typeface="Arial" panose="020B0604020202020204" pitchFamily="34" charset="0"/>
                <a:cs typeface="Arial" panose="020B0604020202020204" pitchFamily="34" charset="0"/>
              </a:rPr>
              <a:t> </a:t>
            </a:r>
            <a:r>
              <a:rPr lang="cs-CZ" sz="1000" b="0" dirty="0" err="1" smtClean="0">
                <a:latin typeface="Arial" panose="020B0604020202020204" pitchFamily="34" charset="0"/>
                <a:cs typeface="Arial" panose="020B0604020202020204" pitchFamily="34" charset="0"/>
              </a:rPr>
              <a:t>J.Gaube-R.Žídek-J,Balaštík</a:t>
            </a:r>
            <a:r>
              <a:rPr lang="cs-CZ" sz="1000" b="0" dirty="0" smtClean="0">
                <a:latin typeface="Arial" panose="020B0604020202020204" pitchFamily="34" charset="0"/>
                <a:cs typeface="Arial" panose="020B0604020202020204" pitchFamily="34" charset="0"/>
              </a:rPr>
              <a:t>(laik), </a:t>
            </a:r>
            <a:r>
              <a:rPr lang="cs-CZ" sz="1000" b="0" dirty="0" err="1" smtClean="0">
                <a:latin typeface="Arial" panose="020B0604020202020204" pitchFamily="34" charset="0"/>
                <a:cs typeface="Arial" panose="020B0604020202020204" pitchFamily="34" charset="0"/>
              </a:rPr>
              <a:t>D.Řezáč</a:t>
            </a:r>
            <a:r>
              <a:rPr lang="cs-CZ" sz="1000" b="0" dirty="0" smtClean="0">
                <a:latin typeface="Arial" panose="020B0604020202020204" pitchFamily="34" charset="0"/>
                <a:cs typeface="Arial" panose="020B0604020202020204" pitchFamily="34" charset="0"/>
              </a:rPr>
              <a:t> (laik)</a:t>
            </a:r>
          </a:p>
          <a:p>
            <a:r>
              <a:rPr lang="cs-CZ" sz="1000" b="0" u="sng" dirty="0" smtClean="0">
                <a:latin typeface="Arial" panose="020B0604020202020204" pitchFamily="34" charset="0"/>
                <a:cs typeface="Arial" panose="020B0604020202020204" pitchFamily="34" charset="0"/>
              </a:rPr>
              <a:t>Diváci:</a:t>
            </a:r>
            <a:r>
              <a:rPr lang="cs-CZ" sz="1000" b="0" dirty="0" smtClean="0">
                <a:latin typeface="Arial" panose="020B0604020202020204" pitchFamily="34" charset="0"/>
                <a:cs typeface="Arial" panose="020B0604020202020204" pitchFamily="34" charset="0"/>
              </a:rPr>
              <a:t> 20 diváků </a:t>
            </a:r>
          </a:p>
        </p:txBody>
      </p:sp>
      <p:sp>
        <p:nvSpPr>
          <p:cNvPr id="2" name="TextovéPole 1"/>
          <p:cNvSpPr txBox="1"/>
          <p:nvPr/>
        </p:nvSpPr>
        <p:spPr>
          <a:xfrm>
            <a:off x="143992" y="163116"/>
            <a:ext cx="4680520" cy="738664"/>
          </a:xfrm>
          <a:prstGeom prst="rect">
            <a:avLst/>
          </a:prstGeom>
          <a:blipFill>
            <a:blip r:embed="rId13"/>
            <a:tile tx="0" ty="0" sx="100000" sy="100000" flip="none" algn="tl"/>
          </a:blipFill>
          <a:ln w="66675">
            <a:solidFill>
              <a:schemeClr val="accent6">
                <a:lumMod val="75000"/>
              </a:schemeClr>
            </a:solidFill>
            <a:prstDash val="dash"/>
          </a:ln>
        </p:spPr>
        <p:txBody>
          <a:bodyPr wrap="square" rtlCol="0">
            <a:spAutoFit/>
          </a:bodyPr>
          <a:lstStyle/>
          <a:p>
            <a:pPr algn="ctr"/>
            <a:r>
              <a:rPr lang="cs-CZ" sz="2100" dirty="0" smtClean="0">
                <a:solidFill>
                  <a:srgbClr val="FF0000"/>
                </a:solidFill>
                <a:latin typeface="Baskerville Old Face" panose="02020602080505020303" pitchFamily="18" charset="0"/>
              </a:rPr>
              <a:t>Dorostenci kontrolovali průběh zápasu a s vítězstvím neměli žádné velké starosti </a:t>
            </a:r>
          </a:p>
        </p:txBody>
      </p:sp>
      <p:sp>
        <p:nvSpPr>
          <p:cNvPr id="19" name="TextovéPole 18"/>
          <p:cNvSpPr txBox="1"/>
          <p:nvPr/>
        </p:nvSpPr>
        <p:spPr>
          <a:xfrm>
            <a:off x="5472584" y="81649"/>
            <a:ext cx="4752504" cy="553998"/>
          </a:xfrm>
          <a:prstGeom prst="rect">
            <a:avLst/>
          </a:prstGeom>
          <a:pattFill prst="smConfetti">
            <a:fgClr>
              <a:srgbClr val="FED6D9"/>
            </a:fgClr>
            <a:bgClr>
              <a:schemeClr val="bg1"/>
            </a:bgClr>
          </a:pattFill>
          <a:ln w="47625" cmpd="sng">
            <a:gradFill>
              <a:gsLst>
                <a:gs pos="31000">
                  <a:srgbClr val="BEDF95"/>
                </a:gs>
                <a:gs pos="57000">
                  <a:srgbClr val="0000FF"/>
                </a:gs>
              </a:gsLst>
              <a:lin ang="5400000" scaled="1"/>
            </a:gradFill>
            <a:prstDash val="solid"/>
          </a:ln>
        </p:spPr>
        <p:txBody>
          <a:bodyPr wrap="square" rtlCol="0">
            <a:spAutoFit/>
          </a:bodyPr>
          <a:lstStyle/>
          <a:p>
            <a:pPr algn="ctr"/>
            <a:r>
              <a:rPr lang="cs-CZ" sz="1500" dirty="0" smtClean="0">
                <a:solidFill>
                  <a:srgbClr val="0000CC"/>
                </a:solidFill>
                <a:latin typeface="Arial" panose="020B0604020202020204" pitchFamily="34" charset="0"/>
                <a:cs typeface="Arial" panose="020B0604020202020204" pitchFamily="34" charset="0"/>
              </a:rPr>
              <a:t>V 10.kole Ústeckého přeboru nejvíce překvapila Modrá a více se asi čekalo od Srbice v Mostě</a:t>
            </a:r>
          </a:p>
        </p:txBody>
      </p:sp>
      <p:sp>
        <p:nvSpPr>
          <p:cNvPr id="20" name="Obdélník 19"/>
          <p:cNvSpPr/>
          <p:nvPr/>
        </p:nvSpPr>
        <p:spPr>
          <a:xfrm>
            <a:off x="5472584" y="955204"/>
            <a:ext cx="4680520" cy="5970865"/>
          </a:xfrm>
          <a:prstGeom prst="rect">
            <a:avLst/>
          </a:prstGeom>
          <a:noFill/>
          <a:ln w="44450" cmpd="sng">
            <a:solidFill>
              <a:schemeClr val="tx1"/>
            </a:solidFill>
            <a:prstDash val="solid"/>
          </a:ln>
          <a:effectLst/>
        </p:spPr>
        <p:txBody>
          <a:bodyPr wrap="square">
            <a:spAutoFit/>
          </a:bodyPr>
          <a:lstStyle/>
          <a:p>
            <a:pPr algn="ctr" fontAlgn="ctr"/>
            <a:r>
              <a:rPr lang="cs-CZ" sz="1400" u="sng" dirty="0">
                <a:solidFill>
                  <a:srgbClr val="0066CC"/>
                </a:solidFill>
              </a:rPr>
              <a:t>Mostecký FK</a:t>
            </a:r>
            <a:r>
              <a:rPr lang="cs-CZ" sz="1400" b="0" u="sng" dirty="0">
                <a:solidFill>
                  <a:srgbClr val="0066CC"/>
                </a:solidFill>
              </a:rPr>
              <a:t> - </a:t>
            </a:r>
            <a:r>
              <a:rPr lang="cs-CZ" sz="1400" u="sng" dirty="0">
                <a:solidFill>
                  <a:srgbClr val="0066CC"/>
                </a:solidFill>
              </a:rPr>
              <a:t>TJ Sokol </a:t>
            </a:r>
            <a:r>
              <a:rPr lang="cs-CZ" sz="1400" u="sng" dirty="0" smtClean="0">
                <a:solidFill>
                  <a:srgbClr val="0066CC"/>
                </a:solidFill>
              </a:rPr>
              <a:t>Srbice  3:0(1:0)</a:t>
            </a:r>
          </a:p>
          <a:p>
            <a:pPr algn="just" fontAlgn="ctr"/>
            <a:r>
              <a:rPr lang="cs-CZ" sz="1000" dirty="0" smtClean="0">
                <a:solidFill>
                  <a:srgbClr val="FF0000"/>
                </a:solidFill>
                <a:latin typeface="Arial" panose="020B0604020202020204" pitchFamily="34" charset="0"/>
                <a:cs typeface="Arial" panose="020B0604020202020204" pitchFamily="34" charset="0"/>
              </a:rPr>
              <a:t>Most  i bez mistra světa v malé kopané Ondřeje </a:t>
            </a:r>
            <a:r>
              <a:rPr lang="cs-CZ" sz="1000" dirty="0" err="1" smtClean="0">
                <a:solidFill>
                  <a:srgbClr val="FF0000"/>
                </a:solidFill>
                <a:latin typeface="Arial" panose="020B0604020202020204" pitchFamily="34" charset="0"/>
                <a:cs typeface="Arial" panose="020B0604020202020204" pitchFamily="34" charset="0"/>
              </a:rPr>
              <a:t>Bíra</a:t>
            </a:r>
            <a:r>
              <a:rPr lang="cs-CZ" sz="1000" dirty="0" smtClean="0">
                <a:solidFill>
                  <a:srgbClr val="FF0000"/>
                </a:solidFill>
                <a:latin typeface="Arial" panose="020B0604020202020204" pitchFamily="34" charset="0"/>
                <a:cs typeface="Arial" panose="020B0604020202020204" pitchFamily="34" charset="0"/>
              </a:rPr>
              <a:t> zápas ovládl a 3 brankami Dominika Valenty se v tabulce svému pronásledovateli vzdálili na 6 bodů.</a:t>
            </a:r>
          </a:p>
          <a:p>
            <a:pPr algn="ctr" fontAlgn="ctr"/>
            <a:r>
              <a:rPr lang="cs-CZ" sz="1400" u="sng" dirty="0" smtClean="0">
                <a:solidFill>
                  <a:srgbClr val="0066CC"/>
                </a:solidFill>
              </a:rPr>
              <a:t>FK </a:t>
            </a:r>
            <a:r>
              <a:rPr lang="cs-CZ" sz="1400" u="sng" dirty="0" err="1">
                <a:solidFill>
                  <a:srgbClr val="0066CC"/>
                </a:solidFill>
              </a:rPr>
              <a:t>Tatran</a:t>
            </a:r>
            <a:r>
              <a:rPr lang="cs-CZ" sz="1400" u="sng" dirty="0">
                <a:solidFill>
                  <a:srgbClr val="0066CC"/>
                </a:solidFill>
              </a:rPr>
              <a:t> Kadaň</a:t>
            </a:r>
            <a:r>
              <a:rPr lang="cs-CZ" sz="1400" b="0" u="sng" dirty="0">
                <a:solidFill>
                  <a:srgbClr val="0066CC"/>
                </a:solidFill>
              </a:rPr>
              <a:t> - </a:t>
            </a:r>
            <a:r>
              <a:rPr lang="cs-CZ" sz="1400" u="sng" dirty="0">
                <a:solidFill>
                  <a:srgbClr val="0066CC"/>
                </a:solidFill>
              </a:rPr>
              <a:t>TJ </a:t>
            </a:r>
            <a:r>
              <a:rPr lang="cs-CZ" sz="1400" u="sng" dirty="0" smtClean="0">
                <a:solidFill>
                  <a:srgbClr val="0066CC"/>
                </a:solidFill>
              </a:rPr>
              <a:t>Krupka   3:0(1:0)</a:t>
            </a:r>
          </a:p>
          <a:p>
            <a:pPr algn="just" fontAlgn="ctr"/>
            <a:r>
              <a:rPr lang="cs-CZ" sz="1000" dirty="0" smtClean="0">
                <a:solidFill>
                  <a:srgbClr val="FF0000"/>
                </a:solidFill>
                <a:latin typeface="Arial" panose="020B0604020202020204" pitchFamily="34" charset="0"/>
                <a:cs typeface="Arial" panose="020B0604020202020204" pitchFamily="34" charset="0"/>
              </a:rPr>
              <a:t>domácí předvedli po dlouhé době výborný výkon a po 2 brankách </a:t>
            </a:r>
            <a:r>
              <a:rPr lang="cs-CZ" sz="1000" dirty="0" err="1" smtClean="0">
                <a:solidFill>
                  <a:srgbClr val="FF0000"/>
                </a:solidFill>
                <a:latin typeface="Arial" panose="020B0604020202020204" pitchFamily="34" charset="0"/>
                <a:cs typeface="Arial" panose="020B0604020202020204" pitchFamily="34" charset="0"/>
              </a:rPr>
              <a:t>Brahimiho</a:t>
            </a:r>
            <a:r>
              <a:rPr lang="cs-CZ" sz="1000" dirty="0" smtClean="0">
                <a:solidFill>
                  <a:srgbClr val="FF0000"/>
                </a:solidFill>
                <a:latin typeface="Arial" panose="020B0604020202020204" pitchFamily="34" charset="0"/>
                <a:cs typeface="Arial" panose="020B0604020202020204" pitchFamily="34" charset="0"/>
              </a:rPr>
              <a:t> a jedné Petra Nového bezpečně zdolali </a:t>
            </a:r>
            <a:r>
              <a:rPr lang="cs-CZ" sz="1050" dirty="0" smtClean="0">
                <a:solidFill>
                  <a:srgbClr val="FF0000"/>
                </a:solidFill>
                <a:latin typeface="Arial" panose="020B0604020202020204" pitchFamily="34" charset="0"/>
                <a:cs typeface="Arial" panose="020B0604020202020204" pitchFamily="34" charset="0"/>
              </a:rPr>
              <a:t>trápící se Krupku jejíž loď se hodně nakláni na stranu sestupu</a:t>
            </a:r>
            <a:r>
              <a:rPr lang="cs-CZ" sz="1050" dirty="0" smtClean="0">
                <a:latin typeface="Arial" panose="020B0604020202020204" pitchFamily="34" charset="0"/>
                <a:cs typeface="Arial" panose="020B0604020202020204" pitchFamily="34" charset="0"/>
              </a:rPr>
              <a:t>.</a:t>
            </a:r>
          </a:p>
          <a:p>
            <a:pPr algn="ctr" fontAlgn="ctr"/>
            <a:r>
              <a:rPr lang="cs-CZ" sz="1400" u="sng" dirty="0" smtClean="0">
                <a:solidFill>
                  <a:srgbClr val="0066CC"/>
                </a:solidFill>
              </a:rPr>
              <a:t>FK </a:t>
            </a:r>
            <a:r>
              <a:rPr lang="cs-CZ" sz="1400" u="sng" dirty="0">
                <a:solidFill>
                  <a:srgbClr val="0066CC"/>
                </a:solidFill>
              </a:rPr>
              <a:t>Litoměřicko B</a:t>
            </a:r>
            <a:r>
              <a:rPr lang="cs-CZ" sz="1400" b="0" u="sng" dirty="0">
                <a:solidFill>
                  <a:srgbClr val="0066CC"/>
                </a:solidFill>
              </a:rPr>
              <a:t> - </a:t>
            </a:r>
            <a:r>
              <a:rPr lang="cs-CZ" sz="1400" u="sng" dirty="0">
                <a:solidFill>
                  <a:srgbClr val="0066CC"/>
                </a:solidFill>
              </a:rPr>
              <a:t>FK </a:t>
            </a:r>
            <a:r>
              <a:rPr lang="cs-CZ" sz="1400" u="sng" dirty="0" smtClean="0">
                <a:solidFill>
                  <a:srgbClr val="0066CC"/>
                </a:solidFill>
              </a:rPr>
              <a:t>Neštěmice  4:5 PK (0:1)</a:t>
            </a:r>
          </a:p>
          <a:p>
            <a:pPr algn="just" fontAlgn="ctr"/>
            <a:r>
              <a:rPr lang="cs-CZ" sz="1000" dirty="0" smtClean="0">
                <a:solidFill>
                  <a:srgbClr val="FF0000"/>
                </a:solidFill>
                <a:latin typeface="Arial" panose="020B0604020202020204" pitchFamily="34" charset="0"/>
                <a:cs typeface="Arial" panose="020B0604020202020204" pitchFamily="34" charset="0"/>
              </a:rPr>
              <a:t>obě mužstva potřebují body jako sůl. Hosté vedli  2x už o 2 branky, ale nakonec to skončilo remízou. S bodem navíc se po penaltách vraceli domů hosté</a:t>
            </a:r>
            <a:r>
              <a:rPr lang="cs-CZ" sz="1050" dirty="0" smtClean="0">
                <a:solidFill>
                  <a:srgbClr val="FF0000"/>
                </a:solidFill>
                <a:latin typeface="Arial" panose="020B0604020202020204" pitchFamily="34" charset="0"/>
                <a:cs typeface="Arial" panose="020B0604020202020204" pitchFamily="34" charset="0"/>
              </a:rPr>
              <a:t>.</a:t>
            </a:r>
          </a:p>
          <a:p>
            <a:pPr algn="ctr" fontAlgn="ctr"/>
            <a:r>
              <a:rPr lang="cs-CZ" sz="1400" u="sng" dirty="0" smtClean="0">
                <a:solidFill>
                  <a:srgbClr val="0066CC"/>
                </a:solidFill>
              </a:rPr>
              <a:t>FK </a:t>
            </a:r>
            <a:r>
              <a:rPr lang="cs-CZ" sz="1400" u="sng" dirty="0">
                <a:solidFill>
                  <a:srgbClr val="0066CC"/>
                </a:solidFill>
              </a:rPr>
              <a:t>Bílina</a:t>
            </a:r>
            <a:r>
              <a:rPr lang="cs-CZ" sz="1400" b="0" u="sng" dirty="0">
                <a:solidFill>
                  <a:srgbClr val="0066CC"/>
                </a:solidFill>
              </a:rPr>
              <a:t> - </a:t>
            </a:r>
            <a:r>
              <a:rPr lang="cs-CZ" sz="1400" u="sng" dirty="0">
                <a:solidFill>
                  <a:srgbClr val="0066CC"/>
                </a:solidFill>
              </a:rPr>
              <a:t>FK Slavoj </a:t>
            </a:r>
            <a:r>
              <a:rPr lang="cs-CZ" sz="1400" u="sng" dirty="0" smtClean="0">
                <a:solidFill>
                  <a:srgbClr val="0066CC"/>
                </a:solidFill>
              </a:rPr>
              <a:t>Žatec  4:1(3:0)</a:t>
            </a:r>
          </a:p>
          <a:p>
            <a:pPr algn="just" fontAlgn="ctr"/>
            <a:r>
              <a:rPr lang="cs-CZ" sz="1000" dirty="0" smtClean="0">
                <a:solidFill>
                  <a:srgbClr val="FF0000"/>
                </a:solidFill>
                <a:latin typeface="Arial" panose="020B0604020202020204" pitchFamily="34" charset="0"/>
                <a:cs typeface="Arial" panose="020B0604020202020204" pitchFamily="34" charset="0"/>
              </a:rPr>
              <a:t>domácí již s Merglem a Tůmou stříleli branky hlavně v 1. poločase. V úvodu 2. půle hosté snížili z penalty na 1:3, ale domácí si to už pohlídali a přidali ještě jednu branku navrch.</a:t>
            </a:r>
          </a:p>
          <a:p>
            <a:pPr algn="ctr" fontAlgn="ctr"/>
            <a:r>
              <a:rPr lang="cs-CZ" sz="1400" u="sng" dirty="0" smtClean="0">
                <a:solidFill>
                  <a:srgbClr val="0066CC"/>
                </a:solidFill>
              </a:rPr>
              <a:t>SK </a:t>
            </a:r>
            <a:r>
              <a:rPr lang="cs-CZ" sz="1400" u="sng" dirty="0" err="1">
                <a:solidFill>
                  <a:srgbClr val="0066CC"/>
                </a:solidFill>
              </a:rPr>
              <a:t>Brná</a:t>
            </a:r>
            <a:r>
              <a:rPr lang="cs-CZ" sz="1400" b="0" u="sng" dirty="0">
                <a:solidFill>
                  <a:srgbClr val="0066CC"/>
                </a:solidFill>
              </a:rPr>
              <a:t> - </a:t>
            </a:r>
            <a:r>
              <a:rPr lang="cs-CZ" sz="1400" u="sng" dirty="0">
                <a:solidFill>
                  <a:srgbClr val="0066CC"/>
                </a:solidFill>
              </a:rPr>
              <a:t>SK </a:t>
            </a:r>
            <a:r>
              <a:rPr lang="cs-CZ" sz="1400" u="sng" dirty="0" smtClean="0">
                <a:solidFill>
                  <a:srgbClr val="0066CC"/>
                </a:solidFill>
              </a:rPr>
              <a:t>Štětí   0:2(0:2)</a:t>
            </a:r>
          </a:p>
          <a:p>
            <a:pPr algn="just" fontAlgn="ctr"/>
            <a:r>
              <a:rPr lang="cs-CZ" sz="1000" dirty="0" smtClean="0">
                <a:solidFill>
                  <a:srgbClr val="FF0000"/>
                </a:solidFill>
                <a:latin typeface="Arial" panose="020B0604020202020204" pitchFamily="34" charset="0"/>
                <a:cs typeface="Arial" panose="020B0604020202020204" pitchFamily="34" charset="0"/>
              </a:rPr>
              <a:t>Štětí opět využilo střeleckých schopností Brandejse, který hostům zajistil dvoubrankové poločasové vedení. Ve 2. části se hosté soustředili na bránění a odvezli si 3 cenné body</a:t>
            </a:r>
            <a:r>
              <a:rPr lang="cs-CZ" sz="1050" dirty="0" smtClean="0">
                <a:solidFill>
                  <a:srgbClr val="FF0000"/>
                </a:solidFill>
                <a:latin typeface="Arial" panose="020B0604020202020204" pitchFamily="34" charset="0"/>
                <a:cs typeface="Arial" panose="020B0604020202020204" pitchFamily="34" charset="0"/>
              </a:rPr>
              <a:t>. </a:t>
            </a:r>
          </a:p>
          <a:p>
            <a:pPr algn="ctr" fontAlgn="ctr"/>
            <a:r>
              <a:rPr lang="cs-CZ" sz="1400" u="sng" dirty="0" smtClean="0">
                <a:solidFill>
                  <a:srgbClr val="0066CC"/>
                </a:solidFill>
              </a:rPr>
              <a:t>FK </a:t>
            </a:r>
            <a:r>
              <a:rPr lang="cs-CZ" sz="1400" u="sng" dirty="0">
                <a:solidFill>
                  <a:srgbClr val="0066CC"/>
                </a:solidFill>
              </a:rPr>
              <a:t>Jílové</a:t>
            </a:r>
            <a:r>
              <a:rPr lang="cs-CZ" sz="1400" b="0" u="sng" dirty="0">
                <a:solidFill>
                  <a:srgbClr val="0066CC"/>
                </a:solidFill>
              </a:rPr>
              <a:t> - </a:t>
            </a:r>
            <a:r>
              <a:rPr lang="cs-CZ" sz="1400" u="sng" dirty="0">
                <a:solidFill>
                  <a:srgbClr val="0066CC"/>
                </a:solidFill>
              </a:rPr>
              <a:t>SK Baník </a:t>
            </a:r>
            <a:r>
              <a:rPr lang="cs-CZ" sz="1400" u="sng" dirty="0" smtClean="0">
                <a:solidFill>
                  <a:srgbClr val="0066CC"/>
                </a:solidFill>
              </a:rPr>
              <a:t>Modlany  1:2 PK (1:1)</a:t>
            </a:r>
          </a:p>
          <a:p>
            <a:pPr algn="just" fontAlgn="ctr"/>
            <a:r>
              <a:rPr lang="cs-CZ" sz="1000" dirty="0" smtClean="0">
                <a:solidFill>
                  <a:srgbClr val="FF0000"/>
                </a:solidFill>
                <a:latin typeface="Arial" panose="020B0604020202020204" pitchFamily="34" charset="0"/>
                <a:cs typeface="Arial" panose="020B0604020202020204" pitchFamily="34" charset="0"/>
              </a:rPr>
              <a:t>v </a:t>
            </a:r>
            <a:r>
              <a:rPr lang="cs-CZ" sz="1000" dirty="0">
                <a:solidFill>
                  <a:srgbClr val="FF0000"/>
                </a:solidFill>
                <a:latin typeface="Arial" panose="020B0604020202020204" pitchFamily="34" charset="0"/>
                <a:cs typeface="Arial" panose="020B0604020202020204" pitchFamily="34" charset="0"/>
              </a:rPr>
              <a:t>1. poločase měl více šancí </a:t>
            </a:r>
            <a:r>
              <a:rPr lang="cs-CZ" sz="1000" dirty="0" smtClean="0">
                <a:solidFill>
                  <a:srgbClr val="FF0000"/>
                </a:solidFill>
                <a:latin typeface="Arial" panose="020B0604020202020204" pitchFamily="34" charset="0"/>
                <a:cs typeface="Arial" panose="020B0604020202020204" pitchFamily="34" charset="0"/>
              </a:rPr>
              <a:t>hostující leader </a:t>
            </a:r>
            <a:r>
              <a:rPr lang="cs-CZ" sz="1000" dirty="0">
                <a:solidFill>
                  <a:srgbClr val="FF0000"/>
                </a:solidFill>
                <a:latin typeface="Arial" panose="020B0604020202020204" pitchFamily="34" charset="0"/>
                <a:cs typeface="Arial" panose="020B0604020202020204" pitchFamily="34" charset="0"/>
              </a:rPr>
              <a:t>soutěže, ale paradoxně prohrával po vlastní brance. Do poločasu vyrovnal </a:t>
            </a:r>
            <a:r>
              <a:rPr lang="cs-CZ" sz="1000" dirty="0" err="1">
                <a:solidFill>
                  <a:srgbClr val="FF0000"/>
                </a:solidFill>
                <a:latin typeface="Arial" panose="020B0604020202020204" pitchFamily="34" charset="0"/>
                <a:cs typeface="Arial" panose="020B0604020202020204" pitchFamily="34" charset="0"/>
              </a:rPr>
              <a:t>Pokoš</a:t>
            </a:r>
            <a:r>
              <a:rPr lang="cs-CZ" sz="1000" dirty="0">
                <a:solidFill>
                  <a:srgbClr val="FF0000"/>
                </a:solidFill>
                <a:latin typeface="Arial" panose="020B0604020202020204" pitchFamily="34" charset="0"/>
                <a:cs typeface="Arial" panose="020B0604020202020204" pitchFamily="34" charset="0"/>
              </a:rPr>
              <a:t>. Druhá část byla vyrovnaná a nakonec rozhodovaly penalty </a:t>
            </a:r>
            <a:endParaRPr lang="cs-CZ" sz="1000" dirty="0" smtClean="0">
              <a:solidFill>
                <a:srgbClr val="FF0000"/>
              </a:solidFill>
              <a:latin typeface="Arial" panose="020B0604020202020204" pitchFamily="34" charset="0"/>
              <a:cs typeface="Arial" panose="020B0604020202020204" pitchFamily="34" charset="0"/>
            </a:endParaRPr>
          </a:p>
          <a:p>
            <a:pPr algn="ctr" fontAlgn="ctr"/>
            <a:r>
              <a:rPr lang="cs-CZ" sz="1400" u="sng" dirty="0" smtClean="0">
                <a:solidFill>
                  <a:srgbClr val="0066CC"/>
                </a:solidFill>
              </a:rPr>
              <a:t>SK </a:t>
            </a:r>
            <a:r>
              <a:rPr lang="cs-CZ" sz="1400" u="sng" dirty="0">
                <a:solidFill>
                  <a:srgbClr val="0066CC"/>
                </a:solidFill>
              </a:rPr>
              <a:t>STAP-TRATEC Vilémov</a:t>
            </a:r>
            <a:r>
              <a:rPr lang="cs-CZ" sz="1400" b="0" u="sng" dirty="0">
                <a:solidFill>
                  <a:srgbClr val="0066CC"/>
                </a:solidFill>
              </a:rPr>
              <a:t> - </a:t>
            </a:r>
            <a:r>
              <a:rPr lang="cs-CZ" sz="1400" u="sng" dirty="0">
                <a:solidFill>
                  <a:srgbClr val="0066CC"/>
                </a:solidFill>
              </a:rPr>
              <a:t>TJ Spartak </a:t>
            </a:r>
            <a:r>
              <a:rPr lang="cs-CZ" sz="1400" u="sng" dirty="0" smtClean="0">
                <a:solidFill>
                  <a:srgbClr val="0066CC"/>
                </a:solidFill>
              </a:rPr>
              <a:t>Perštejn  3:0(1:0)</a:t>
            </a:r>
          </a:p>
          <a:p>
            <a:pPr algn="just" fontAlgn="ctr"/>
            <a:r>
              <a:rPr lang="cs-CZ" sz="1000" dirty="0" smtClean="0">
                <a:solidFill>
                  <a:srgbClr val="FF0000"/>
                </a:solidFill>
                <a:latin typeface="Arial" panose="020B0604020202020204" pitchFamily="34" charset="0"/>
                <a:cs typeface="Arial" panose="020B0604020202020204" pitchFamily="34" charset="0"/>
              </a:rPr>
              <a:t>ve Vilémově vládla spokojenost. Domácím se v posledních zápasech daří a potvrdili to i doma, když porazili nevyzpytatelný Perštejn, který v průběhu utkání přišel o zraněného špílmachra </a:t>
            </a:r>
            <a:r>
              <a:rPr lang="cs-CZ" sz="1000" dirty="0" err="1" smtClean="0">
                <a:solidFill>
                  <a:srgbClr val="FF0000"/>
                </a:solidFill>
                <a:latin typeface="Arial" panose="020B0604020202020204" pitchFamily="34" charset="0"/>
                <a:cs typeface="Arial" panose="020B0604020202020204" pitchFamily="34" charset="0"/>
              </a:rPr>
              <a:t>Filingera</a:t>
            </a:r>
            <a:r>
              <a:rPr lang="cs-CZ" sz="1000" dirty="0" smtClean="0">
                <a:solidFill>
                  <a:srgbClr val="FF0000"/>
                </a:solidFill>
                <a:latin typeface="Arial" panose="020B0604020202020204" pitchFamily="34" charset="0"/>
                <a:cs typeface="Arial" panose="020B0604020202020204" pitchFamily="34" charset="0"/>
              </a:rPr>
              <a:t>.</a:t>
            </a:r>
          </a:p>
          <a:p>
            <a:pPr algn="ctr" fontAlgn="ctr"/>
            <a:r>
              <a:rPr lang="cs-CZ" sz="1400" u="sng" dirty="0" smtClean="0">
                <a:solidFill>
                  <a:srgbClr val="0066CC"/>
                </a:solidFill>
              </a:rPr>
              <a:t>FK </a:t>
            </a:r>
            <a:r>
              <a:rPr lang="cs-CZ" sz="1400" u="sng" dirty="0">
                <a:solidFill>
                  <a:srgbClr val="0066CC"/>
                </a:solidFill>
              </a:rPr>
              <a:t>Jiskra Modrá</a:t>
            </a:r>
            <a:r>
              <a:rPr lang="cs-CZ" sz="1400" b="0" u="sng" dirty="0">
                <a:solidFill>
                  <a:srgbClr val="0066CC"/>
                </a:solidFill>
              </a:rPr>
              <a:t> - </a:t>
            </a:r>
            <a:r>
              <a:rPr lang="cs-CZ" sz="1400" u="sng" dirty="0">
                <a:solidFill>
                  <a:srgbClr val="0066CC"/>
                </a:solidFill>
              </a:rPr>
              <a:t>TJ </a:t>
            </a:r>
            <a:r>
              <a:rPr lang="cs-CZ" sz="1400" u="sng" dirty="0" err="1" smtClean="0">
                <a:solidFill>
                  <a:srgbClr val="0066CC"/>
                </a:solidFill>
              </a:rPr>
              <a:t>H.Jiřetín</a:t>
            </a:r>
            <a:r>
              <a:rPr lang="cs-CZ" sz="1400" u="sng" dirty="0" smtClean="0">
                <a:solidFill>
                  <a:srgbClr val="0066CC"/>
                </a:solidFill>
              </a:rPr>
              <a:t>/FK Litvínov</a:t>
            </a:r>
            <a:r>
              <a:rPr lang="cs-CZ" sz="1400" u="sng" dirty="0" smtClean="0">
                <a:solidFill>
                  <a:srgbClr val="0066CC"/>
                </a:solidFill>
                <a:latin typeface="Arial" panose="020B0604020202020204" pitchFamily="34" charset="0"/>
                <a:cs typeface="Arial" panose="020B0604020202020204" pitchFamily="34" charset="0"/>
              </a:rPr>
              <a:t>  6:1 (3:0)</a:t>
            </a:r>
          </a:p>
          <a:p>
            <a:pPr algn="just" fontAlgn="ctr"/>
            <a:r>
              <a:rPr lang="cs-CZ" sz="1000" dirty="0" smtClean="0">
                <a:solidFill>
                  <a:srgbClr val="FF0000"/>
                </a:solidFill>
                <a:latin typeface="Arial" panose="020B0604020202020204" pitchFamily="34" charset="0"/>
                <a:cs typeface="Arial" panose="020B0604020202020204" pitchFamily="34" charset="0"/>
              </a:rPr>
              <a:t>domácí zvítězili naposledy v normální hrací době 12. srpna v Kadani a od té doby marně čekali až do tohoto zápasu,  ve kterém se rozstříleli s vekou chutí. 4 góly se vyznamenal Kamil Podolský.</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p:cNvSpPr txBox="1"/>
          <p:nvPr/>
        </p:nvSpPr>
        <p:spPr>
          <a:xfrm>
            <a:off x="7760805" y="7004456"/>
            <a:ext cx="429448" cy="215444"/>
          </a:xfrm>
          <a:prstGeom prst="rect">
            <a:avLst/>
          </a:prstGeom>
          <a:noFill/>
          <a:ln>
            <a:solidFill>
              <a:schemeClr val="tx1"/>
            </a:solidFill>
          </a:ln>
        </p:spPr>
        <p:txBody>
          <a:bodyPr wrap="square" rtlCol="0">
            <a:spAutoFit/>
          </a:bodyPr>
          <a:lstStyle/>
          <a:p>
            <a:pPr algn="ctr"/>
            <a:r>
              <a:rPr lang="cs-CZ" sz="800" b="0" dirty="0" smtClean="0">
                <a:latin typeface="Bookman Old Style" pitchFamily="18" charset="0"/>
              </a:rPr>
              <a:t>27</a:t>
            </a:r>
          </a:p>
        </p:txBody>
      </p:sp>
      <p:sp>
        <p:nvSpPr>
          <p:cNvPr id="12" name="TextovéPole 11"/>
          <p:cNvSpPr txBox="1"/>
          <p:nvPr/>
        </p:nvSpPr>
        <p:spPr>
          <a:xfrm>
            <a:off x="1874784" y="6931868"/>
            <a:ext cx="429448" cy="215444"/>
          </a:xfrm>
          <a:prstGeom prst="rect">
            <a:avLst/>
          </a:prstGeom>
          <a:noFill/>
          <a:ln>
            <a:solidFill>
              <a:schemeClr val="tx1"/>
            </a:solidFill>
          </a:ln>
        </p:spPr>
        <p:txBody>
          <a:bodyPr wrap="square" rtlCol="0">
            <a:spAutoFit/>
          </a:bodyPr>
          <a:lstStyle/>
          <a:p>
            <a:pPr algn="ctr"/>
            <a:r>
              <a:rPr lang="cs-CZ" sz="800" b="0" dirty="0" smtClean="0">
                <a:latin typeface="Bookman Old Style" pitchFamily="18" charset="0"/>
              </a:rPr>
              <a:t>18</a:t>
            </a:r>
          </a:p>
        </p:txBody>
      </p:sp>
      <p:sp>
        <p:nvSpPr>
          <p:cNvPr id="2" name="TextovéPole 1"/>
          <p:cNvSpPr txBox="1"/>
          <p:nvPr/>
        </p:nvSpPr>
        <p:spPr>
          <a:xfrm>
            <a:off x="5472584" y="91108"/>
            <a:ext cx="4536504" cy="400110"/>
          </a:xfrm>
          <a:prstGeom prst="rect">
            <a:avLst/>
          </a:prstGeom>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tileRect/>
          </a:gradFill>
          <a:ln w="31750">
            <a:solidFill>
              <a:srgbClr val="700451"/>
            </a:solidFill>
          </a:ln>
        </p:spPr>
        <p:txBody>
          <a:bodyPr wrap="square" rtlCol="0">
            <a:spAutoFit/>
          </a:bodyPr>
          <a:lstStyle/>
          <a:p>
            <a:pPr algn="ctr"/>
            <a:r>
              <a:rPr lang="cs-CZ" sz="2000" dirty="0" smtClean="0">
                <a:solidFill>
                  <a:srgbClr val="FF0000"/>
                </a:solidFill>
                <a:latin typeface="Bookman Old Style" pitchFamily="18" charset="0"/>
              </a:rPr>
              <a:t>Možná jste to ještě neviděli</a:t>
            </a:r>
          </a:p>
        </p:txBody>
      </p:sp>
      <p:sp>
        <p:nvSpPr>
          <p:cNvPr id="9" name="TextovéPole 8"/>
          <p:cNvSpPr txBox="1"/>
          <p:nvPr/>
        </p:nvSpPr>
        <p:spPr>
          <a:xfrm>
            <a:off x="143992" y="91108"/>
            <a:ext cx="4601003" cy="1015663"/>
          </a:xfrm>
          <a:prstGeom prst="rect">
            <a:avLst/>
          </a:prstGeom>
          <a:solidFill>
            <a:srgbClr val="6BE1F9">
              <a:alpha val="50000"/>
            </a:srgbClr>
          </a:solidFill>
          <a:ln w="76200" cmpd="sng">
            <a:solidFill>
              <a:srgbClr val="41A40A"/>
            </a:solidFill>
            <a:prstDash val="solid"/>
          </a:ln>
        </p:spPr>
        <p:txBody>
          <a:bodyPr wrap="square" rtlCol="0">
            <a:spAutoFit/>
          </a:bodyPr>
          <a:lstStyle/>
          <a:p>
            <a:pPr algn="ctr"/>
            <a:r>
              <a:rPr lang="cs-CZ" sz="3000" i="1" dirty="0" smtClean="0">
                <a:solidFill>
                  <a:srgbClr val="FF33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V 9.kole Ústeckého přeboru vítězili favorité</a:t>
            </a:r>
          </a:p>
        </p:txBody>
      </p:sp>
      <p:sp>
        <p:nvSpPr>
          <p:cNvPr id="10" name="TextovéPole 9"/>
          <p:cNvSpPr txBox="1"/>
          <p:nvPr/>
        </p:nvSpPr>
        <p:spPr>
          <a:xfrm>
            <a:off x="143992" y="1387252"/>
            <a:ext cx="4680520" cy="5324535"/>
          </a:xfrm>
          <a:prstGeom prst="rect">
            <a:avLst/>
          </a:prstGeom>
          <a:blipFill>
            <a:blip r:embed="rId3">
              <a:alphaModFix amt="23000"/>
            </a:blip>
            <a:tile tx="0" ty="0" sx="100000" sy="100000" flip="none" algn="tl"/>
          </a:blipFill>
          <a:ln w="60325">
            <a:gradFill>
              <a:gsLst>
                <a:gs pos="0">
                  <a:srgbClr val="FFFFCC"/>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txBody>
          <a:bodyPr wrap="square" rtlCol="0">
            <a:spAutoFit/>
          </a:bodyPr>
          <a:lstStyle/>
          <a:p>
            <a:pPr algn="ctr"/>
            <a:r>
              <a:rPr lang="cs-CZ" sz="1400" u="sng" dirty="0" smtClean="0">
                <a:solidFill>
                  <a:srgbClr val="3333CC"/>
                </a:solidFill>
                <a:latin typeface="Arial Black" panose="020B0A04020102020204" pitchFamily="34" charset="0"/>
                <a:cs typeface="Arial" panose="020B0604020202020204" pitchFamily="34" charset="0"/>
              </a:rPr>
              <a:t>SK </a:t>
            </a:r>
            <a:r>
              <a:rPr lang="cs-CZ" sz="1400" u="sng" dirty="0">
                <a:solidFill>
                  <a:srgbClr val="3333CC"/>
                </a:solidFill>
                <a:latin typeface="Arial Black" panose="020B0A04020102020204" pitchFamily="34" charset="0"/>
                <a:cs typeface="Arial" panose="020B0604020202020204" pitchFamily="34" charset="0"/>
              </a:rPr>
              <a:t>Štětí - FK Bílina 7:1 (1:1</a:t>
            </a:r>
            <a:r>
              <a:rPr lang="cs-CZ" sz="1400" u="sng" dirty="0" smtClean="0">
                <a:solidFill>
                  <a:srgbClr val="3333CC"/>
                </a:solidFill>
                <a:latin typeface="Arial Black" panose="020B0A04020102020204" pitchFamily="34" charset="0"/>
                <a:cs typeface="Arial" panose="020B0604020202020204" pitchFamily="34" charset="0"/>
              </a:rPr>
              <a:t>)</a:t>
            </a:r>
          </a:p>
          <a:p>
            <a:pPr algn="just"/>
            <a:r>
              <a:rPr lang="cs-CZ" sz="1000" dirty="0" smtClean="0">
                <a:latin typeface="Arial" panose="020B0604020202020204" pitchFamily="34" charset="0"/>
                <a:cs typeface="Arial" panose="020B0604020202020204" pitchFamily="34" charset="0"/>
              </a:rPr>
              <a:t>domácí se v 1. poločase hledali a museli dokonce dotahovat vedení Bíliny. Po změně stran už se chytli a rozstříleli se k vysoké výhře. 3 góly Brandejs.</a:t>
            </a:r>
          </a:p>
          <a:p>
            <a:pPr algn="ctr"/>
            <a:r>
              <a:rPr lang="cs-CZ" sz="1400" u="sng" dirty="0" smtClean="0">
                <a:solidFill>
                  <a:srgbClr val="3333CC"/>
                </a:solidFill>
                <a:latin typeface="Arial Black" panose="020B0A04020102020204" pitchFamily="34" charset="0"/>
                <a:cs typeface="Arial" panose="020B0604020202020204" pitchFamily="34" charset="0"/>
              </a:rPr>
              <a:t>FK </a:t>
            </a:r>
            <a:r>
              <a:rPr lang="cs-CZ" sz="1400" u="sng" dirty="0">
                <a:solidFill>
                  <a:srgbClr val="3333CC"/>
                </a:solidFill>
                <a:latin typeface="Arial Black" panose="020B0A04020102020204" pitchFamily="34" charset="0"/>
                <a:cs typeface="Arial" panose="020B0604020202020204" pitchFamily="34" charset="0"/>
              </a:rPr>
              <a:t>Slavoj Žatec - FK </a:t>
            </a:r>
            <a:r>
              <a:rPr lang="cs-CZ" sz="1400" u="sng" dirty="0" err="1">
                <a:solidFill>
                  <a:srgbClr val="3333CC"/>
                </a:solidFill>
                <a:latin typeface="Arial Black" panose="020B0A04020102020204" pitchFamily="34" charset="0"/>
                <a:cs typeface="Arial" panose="020B0604020202020204" pitchFamily="34" charset="0"/>
              </a:rPr>
              <a:t>Tatran</a:t>
            </a:r>
            <a:r>
              <a:rPr lang="cs-CZ" sz="1400" u="sng" dirty="0">
                <a:solidFill>
                  <a:srgbClr val="3333CC"/>
                </a:solidFill>
                <a:latin typeface="Arial Black" panose="020B0A04020102020204" pitchFamily="34" charset="0"/>
                <a:cs typeface="Arial" panose="020B0604020202020204" pitchFamily="34" charset="0"/>
              </a:rPr>
              <a:t> Kadaň 2:0 (1:0)</a:t>
            </a:r>
            <a:r>
              <a:rPr lang="cs-CZ" sz="1400" u="sng" dirty="0" smtClean="0">
                <a:solidFill>
                  <a:srgbClr val="3333CC"/>
                </a:solidFill>
                <a:latin typeface="Arial Black" panose="020B0A04020102020204" pitchFamily="34" charset="0"/>
                <a:cs typeface="Arial" panose="020B0604020202020204" pitchFamily="34" charset="0"/>
              </a:rPr>
              <a:t> </a:t>
            </a:r>
            <a:r>
              <a:rPr lang="cs-CZ" u="sng" dirty="0" smtClean="0">
                <a:solidFill>
                  <a:srgbClr val="3333CC"/>
                </a:solidFill>
                <a:latin typeface="Arial" panose="020B0604020202020204" pitchFamily="34" charset="0"/>
                <a:cs typeface="Arial" panose="020B0604020202020204" pitchFamily="34" charset="0"/>
              </a:rPr>
              <a:t> </a:t>
            </a:r>
          </a:p>
          <a:p>
            <a:pPr algn="just"/>
            <a:r>
              <a:rPr lang="cs-CZ" sz="1000" dirty="0" smtClean="0">
                <a:latin typeface="Arial" panose="020B0604020202020204" pitchFamily="34" charset="0"/>
                <a:cs typeface="Arial" panose="020B0604020202020204" pitchFamily="34" charset="0"/>
              </a:rPr>
              <a:t>už to muselo po 3 porážkách vyjít a vyhrát. Dvěma brankami se o to postaral kapitán Žatce Petr </a:t>
            </a:r>
            <a:r>
              <a:rPr lang="cs-CZ" sz="1000" dirty="0" err="1" smtClean="0">
                <a:latin typeface="Arial" panose="020B0604020202020204" pitchFamily="34" charset="0"/>
                <a:cs typeface="Arial" panose="020B0604020202020204" pitchFamily="34" charset="0"/>
              </a:rPr>
              <a:t>Klinec</a:t>
            </a:r>
            <a:r>
              <a:rPr lang="cs-CZ" sz="1000" dirty="0" smtClean="0">
                <a:latin typeface="Arial" panose="020B0604020202020204" pitchFamily="34" charset="0"/>
                <a:cs typeface="Arial" panose="020B0604020202020204" pitchFamily="34" charset="0"/>
              </a:rPr>
              <a:t>. </a:t>
            </a:r>
          </a:p>
          <a:p>
            <a:pPr algn="ctr"/>
            <a:r>
              <a:rPr lang="cs-CZ" sz="1400" u="sng" dirty="0" smtClean="0">
                <a:solidFill>
                  <a:srgbClr val="3333CC"/>
                </a:solidFill>
                <a:latin typeface="Arial Black" panose="020B0A04020102020204" pitchFamily="34" charset="0"/>
                <a:cs typeface="Arial" panose="020B0604020202020204" pitchFamily="34" charset="0"/>
              </a:rPr>
              <a:t>TJ </a:t>
            </a:r>
            <a:r>
              <a:rPr lang="cs-CZ" sz="1400" u="sng" dirty="0">
                <a:solidFill>
                  <a:srgbClr val="3333CC"/>
                </a:solidFill>
                <a:latin typeface="Arial Black" panose="020B0A04020102020204" pitchFamily="34" charset="0"/>
                <a:cs typeface="Arial" panose="020B0604020202020204" pitchFamily="34" charset="0"/>
              </a:rPr>
              <a:t>Krupka - Mostecký FK 2:3 (1:1</a:t>
            </a:r>
            <a:r>
              <a:rPr lang="cs-CZ" sz="1400" u="sng" dirty="0" smtClean="0">
                <a:solidFill>
                  <a:srgbClr val="3333CC"/>
                </a:solidFill>
                <a:latin typeface="Arial Black" panose="020B0A04020102020204" pitchFamily="34" charset="0"/>
                <a:cs typeface="Arial" panose="020B0604020202020204" pitchFamily="34" charset="0"/>
              </a:rPr>
              <a:t>)</a:t>
            </a:r>
          </a:p>
          <a:p>
            <a:pPr algn="just"/>
            <a:r>
              <a:rPr lang="cs-CZ" sz="1000" dirty="0" smtClean="0">
                <a:latin typeface="Arial" panose="020B0604020202020204" pitchFamily="34" charset="0"/>
                <a:cs typeface="Arial" panose="020B0604020202020204" pitchFamily="34" charset="0"/>
              </a:rPr>
              <a:t>vyrovnané utkání, ve které byli nakonec šťastnější hosté, kteří hosté, i když v 1. poločase ještě prohrávali.</a:t>
            </a:r>
          </a:p>
          <a:p>
            <a:pPr algn="ctr"/>
            <a:r>
              <a:rPr lang="cs-CZ" sz="1400" u="sng" dirty="0" smtClean="0">
                <a:solidFill>
                  <a:srgbClr val="3333CC"/>
                </a:solidFill>
                <a:latin typeface="Arial Black" panose="020B0A04020102020204" pitchFamily="34" charset="0"/>
                <a:cs typeface="Arial" panose="020B0604020202020204" pitchFamily="34" charset="0"/>
              </a:rPr>
              <a:t>TJ </a:t>
            </a:r>
            <a:r>
              <a:rPr lang="cs-CZ" sz="1400" u="sng" dirty="0">
                <a:solidFill>
                  <a:srgbClr val="3333CC"/>
                </a:solidFill>
                <a:latin typeface="Arial Black" panose="020B0A04020102020204" pitchFamily="34" charset="0"/>
                <a:cs typeface="Arial" panose="020B0604020202020204" pitchFamily="34" charset="0"/>
              </a:rPr>
              <a:t>Sokol Srbice - SK STAP-TRATEC Vilémov 1:0 (0:0</a:t>
            </a:r>
            <a:r>
              <a:rPr lang="cs-CZ" sz="1400" u="sng" dirty="0" smtClean="0">
                <a:solidFill>
                  <a:srgbClr val="3333CC"/>
                </a:solidFill>
                <a:latin typeface="Arial Black" panose="020B0A04020102020204" pitchFamily="34" charset="0"/>
                <a:cs typeface="Arial" panose="020B0604020202020204" pitchFamily="34" charset="0"/>
              </a:rPr>
              <a:t>)</a:t>
            </a:r>
          </a:p>
          <a:p>
            <a:pPr algn="just"/>
            <a:r>
              <a:rPr lang="cs-CZ" sz="1000" dirty="0" smtClean="0">
                <a:latin typeface="Arial" panose="020B0604020202020204" pitchFamily="34" charset="0"/>
                <a:cs typeface="Arial" panose="020B0604020202020204" pitchFamily="34" charset="0"/>
              </a:rPr>
              <a:t>hosté inkasovali 6 minut před koncem. V závěru se ještě snažili vyrovnat a domácí brankář </a:t>
            </a:r>
            <a:r>
              <a:rPr lang="cs-CZ" sz="1000" dirty="0" err="1" smtClean="0">
                <a:latin typeface="Arial" panose="020B0604020202020204" pitchFamily="34" charset="0"/>
                <a:cs typeface="Arial" panose="020B0604020202020204" pitchFamily="34" charset="0"/>
              </a:rPr>
              <a:t>Zacharda</a:t>
            </a:r>
            <a:r>
              <a:rPr lang="cs-CZ" sz="1000" dirty="0" smtClean="0">
                <a:latin typeface="Arial" panose="020B0604020202020204" pitchFamily="34" charset="0"/>
                <a:cs typeface="Arial" panose="020B0604020202020204" pitchFamily="34" charset="0"/>
              </a:rPr>
              <a:t> byl vždy na svém místě.</a:t>
            </a:r>
          </a:p>
          <a:p>
            <a:pPr algn="ctr"/>
            <a:r>
              <a:rPr lang="cs-CZ" sz="1400" u="sng" dirty="0" smtClean="0">
                <a:solidFill>
                  <a:srgbClr val="3333CC"/>
                </a:solidFill>
                <a:latin typeface="Arial Black" panose="020B0A04020102020204" pitchFamily="34" charset="0"/>
                <a:cs typeface="Arial" panose="020B0604020202020204" pitchFamily="34" charset="0"/>
              </a:rPr>
              <a:t>TJ Spartak Perštejn - FK Jílové 2:3 (0:2)</a:t>
            </a:r>
          </a:p>
          <a:p>
            <a:pPr algn="just"/>
            <a:r>
              <a:rPr lang="cs-CZ" sz="1000" dirty="0" smtClean="0">
                <a:latin typeface="Arial" panose="020B0604020202020204" pitchFamily="34" charset="0"/>
                <a:cs typeface="Arial" panose="020B0604020202020204" pitchFamily="34" charset="0"/>
              </a:rPr>
              <a:t>vydřené vítězství a fotbalové štěstí byly hlavní prvky, které vedly hosty ke 3 bodům. V nastaveném </a:t>
            </a:r>
            <a:r>
              <a:rPr lang="cs-CZ" sz="1000" dirty="0" err="1" smtClean="0">
                <a:latin typeface="Arial" panose="020B0604020202020204" pitchFamily="34" charset="0"/>
                <a:cs typeface="Arial" panose="020B0604020202020204" pitchFamily="34" charset="0"/>
              </a:rPr>
              <a:t>časevstřelil</a:t>
            </a:r>
            <a:r>
              <a:rPr lang="cs-CZ" sz="1000" dirty="0" smtClean="0">
                <a:latin typeface="Arial" panose="020B0604020202020204" pitchFamily="34" charset="0"/>
                <a:cs typeface="Arial" panose="020B0604020202020204" pitchFamily="34" charset="0"/>
              </a:rPr>
              <a:t> rozhodující branku na 3:2 Patrik </a:t>
            </a:r>
            <a:r>
              <a:rPr lang="cs-CZ" sz="1000" dirty="0" err="1" smtClean="0">
                <a:latin typeface="Arial" panose="020B0604020202020204" pitchFamily="34" charset="0"/>
                <a:cs typeface="Arial" panose="020B0604020202020204" pitchFamily="34" charset="0"/>
              </a:rPr>
              <a:t>Gaher</a:t>
            </a:r>
            <a:r>
              <a:rPr lang="cs-CZ" sz="1000" dirty="0" smtClean="0">
                <a:latin typeface="Arial" panose="020B0604020202020204" pitchFamily="34" charset="0"/>
                <a:cs typeface="Arial" panose="020B0604020202020204" pitchFamily="34" charset="0"/>
              </a:rPr>
              <a:t>.</a:t>
            </a:r>
          </a:p>
          <a:p>
            <a:pPr algn="ctr"/>
            <a:r>
              <a:rPr lang="cs-CZ" sz="1400" u="sng" dirty="0" smtClean="0">
                <a:solidFill>
                  <a:srgbClr val="3333CC"/>
                </a:solidFill>
                <a:latin typeface="Arial Black" panose="020B0A04020102020204" pitchFamily="34" charset="0"/>
                <a:cs typeface="Arial" panose="020B0604020202020204" pitchFamily="34" charset="0"/>
              </a:rPr>
              <a:t>TJ  </a:t>
            </a:r>
            <a:r>
              <a:rPr lang="cs-CZ" sz="1400" u="sng" dirty="0">
                <a:solidFill>
                  <a:srgbClr val="3333CC"/>
                </a:solidFill>
                <a:latin typeface="Arial Black" panose="020B0A04020102020204" pitchFamily="34" charset="0"/>
                <a:cs typeface="Arial" panose="020B0604020202020204" pitchFamily="34" charset="0"/>
              </a:rPr>
              <a:t>SOKOL </a:t>
            </a:r>
            <a:r>
              <a:rPr lang="cs-CZ" sz="1400" u="sng" dirty="0" err="1">
                <a:solidFill>
                  <a:srgbClr val="3333CC"/>
                </a:solidFill>
                <a:latin typeface="Arial Black" panose="020B0A04020102020204" pitchFamily="34" charset="0"/>
                <a:cs typeface="Arial" panose="020B0604020202020204" pitchFamily="34" charset="0"/>
              </a:rPr>
              <a:t>H.Jiřetín</a:t>
            </a:r>
            <a:r>
              <a:rPr lang="cs-CZ" sz="1400" u="sng" dirty="0">
                <a:solidFill>
                  <a:srgbClr val="3333CC"/>
                </a:solidFill>
                <a:latin typeface="Arial Black" panose="020B0A04020102020204" pitchFamily="34" charset="0"/>
                <a:cs typeface="Arial" panose="020B0604020202020204" pitchFamily="34" charset="0"/>
              </a:rPr>
              <a:t>/FK Litvínov - FK Neštěmice 4:1 (0:1</a:t>
            </a:r>
            <a:r>
              <a:rPr lang="cs-CZ" u="sng" dirty="0" smtClean="0">
                <a:solidFill>
                  <a:srgbClr val="3333CC"/>
                </a:solidFill>
                <a:latin typeface="Arial" panose="020B0604020202020204" pitchFamily="34" charset="0"/>
                <a:cs typeface="Arial" panose="020B0604020202020204" pitchFamily="34" charset="0"/>
              </a:rPr>
              <a:t>)</a:t>
            </a:r>
          </a:p>
          <a:p>
            <a:pPr algn="just"/>
            <a:r>
              <a:rPr lang="cs-CZ" sz="1000" dirty="0" smtClean="0">
                <a:latin typeface="Arial" panose="020B0604020202020204" pitchFamily="34" charset="0"/>
                <a:cs typeface="Arial" panose="020B0604020202020204" pitchFamily="34" charset="0"/>
              </a:rPr>
              <a:t>na Neštěmicích leží deka a prohráli pátý zápas v řadě. V </a:t>
            </a:r>
            <a:r>
              <a:rPr lang="cs-CZ" sz="1000" dirty="0" err="1" smtClean="0">
                <a:latin typeface="Arial" panose="020B0604020202020204" pitchFamily="34" charset="0"/>
                <a:cs typeface="Arial" panose="020B0604020202020204" pitchFamily="34" charset="0"/>
              </a:rPr>
              <a:t>Perštejně</a:t>
            </a:r>
            <a:r>
              <a:rPr lang="cs-CZ" sz="1000" dirty="0" smtClean="0">
                <a:latin typeface="Arial" panose="020B0604020202020204" pitchFamily="34" charset="0"/>
                <a:cs typeface="Arial" panose="020B0604020202020204" pitchFamily="34" charset="0"/>
              </a:rPr>
              <a:t> se hrálo na těžkém terénu a domácí zápas otočili ve 2. půli, když vstřelili 4 branky.</a:t>
            </a:r>
          </a:p>
          <a:p>
            <a:pPr algn="ctr"/>
            <a:r>
              <a:rPr lang="cs-CZ" sz="1400" u="sng" dirty="0" smtClean="0">
                <a:solidFill>
                  <a:srgbClr val="3333CC"/>
                </a:solidFill>
                <a:latin typeface="Arial Black" panose="020B0A04020102020204" pitchFamily="34" charset="0"/>
                <a:cs typeface="Arial" panose="020B0604020202020204" pitchFamily="34" charset="0"/>
              </a:rPr>
              <a:t>SK </a:t>
            </a:r>
            <a:r>
              <a:rPr lang="cs-CZ" sz="1400" u="sng" dirty="0" err="1">
                <a:solidFill>
                  <a:srgbClr val="3333CC"/>
                </a:solidFill>
                <a:latin typeface="Arial Black" panose="020B0A04020102020204" pitchFamily="34" charset="0"/>
                <a:cs typeface="Arial" panose="020B0604020202020204" pitchFamily="34" charset="0"/>
              </a:rPr>
              <a:t>Brná</a:t>
            </a:r>
            <a:r>
              <a:rPr lang="cs-CZ" sz="1400" u="sng" dirty="0">
                <a:solidFill>
                  <a:srgbClr val="3333CC"/>
                </a:solidFill>
                <a:latin typeface="Arial Black" panose="020B0A04020102020204" pitchFamily="34" charset="0"/>
                <a:cs typeface="Arial" panose="020B0604020202020204" pitchFamily="34" charset="0"/>
              </a:rPr>
              <a:t> - FK Litoměřicko B </a:t>
            </a:r>
            <a:r>
              <a:rPr lang="cs-CZ" sz="1400" u="sng" dirty="0" smtClean="0">
                <a:solidFill>
                  <a:srgbClr val="3333CC"/>
                </a:solidFill>
                <a:latin typeface="Arial Black" panose="020B0A04020102020204" pitchFamily="34" charset="0"/>
                <a:cs typeface="Arial" panose="020B0604020202020204" pitchFamily="34" charset="0"/>
              </a:rPr>
              <a:t>3:2 (0:1</a:t>
            </a:r>
            <a:r>
              <a:rPr lang="cs-CZ" sz="1400" u="sng" dirty="0">
                <a:solidFill>
                  <a:srgbClr val="3333CC"/>
                </a:solidFill>
                <a:latin typeface="Arial Black" panose="020B0A04020102020204" pitchFamily="34" charset="0"/>
                <a:cs typeface="Arial" panose="020B0604020202020204" pitchFamily="34" charset="0"/>
              </a:rPr>
              <a:t>) </a:t>
            </a:r>
            <a:r>
              <a:rPr lang="cs-CZ" sz="1400" u="sng" dirty="0" smtClean="0">
                <a:solidFill>
                  <a:srgbClr val="3333CC"/>
                </a:solidFill>
                <a:latin typeface="Arial Black" panose="020B0A04020102020204" pitchFamily="34" charset="0"/>
                <a:cs typeface="Arial" panose="020B0604020202020204" pitchFamily="34" charset="0"/>
              </a:rPr>
              <a:t>PK: 4:2</a:t>
            </a:r>
          </a:p>
          <a:p>
            <a:pPr algn="just"/>
            <a:r>
              <a:rPr lang="cs-CZ" sz="1000" dirty="0" smtClean="0">
                <a:latin typeface="Arial" panose="020B0604020202020204" pitchFamily="34" charset="0"/>
                <a:cs typeface="Arial" panose="020B0604020202020204" pitchFamily="34" charset="0"/>
              </a:rPr>
              <a:t>nejprve vedli hosté, ale po změně stran domácí výsledek otočili. Hosté to ale nezabalili a Šimurda vyrovnal 2:2. Rozhodnout mohl domácí </a:t>
            </a:r>
            <a:r>
              <a:rPr lang="cs-CZ" sz="1000" dirty="0" err="1" smtClean="0">
                <a:latin typeface="Arial" panose="020B0604020202020204" pitchFamily="34" charset="0"/>
                <a:cs typeface="Arial" panose="020B0604020202020204" pitchFamily="34" charset="0"/>
              </a:rPr>
              <a:t>Králik</a:t>
            </a:r>
            <a:r>
              <a:rPr lang="cs-CZ" sz="1000" dirty="0" smtClean="0">
                <a:latin typeface="Arial" panose="020B0604020202020204" pitchFamily="34" charset="0"/>
                <a:cs typeface="Arial" panose="020B0604020202020204" pitchFamily="34" charset="0"/>
              </a:rPr>
              <a:t> z penalty, ale trefil břevno. </a:t>
            </a:r>
            <a:r>
              <a:rPr lang="cs-CZ" sz="1000" dirty="0" err="1" smtClean="0">
                <a:latin typeface="Arial" panose="020B0604020202020204" pitchFamily="34" charset="0"/>
                <a:cs typeface="Arial" panose="020B0604020202020204" pitchFamily="34" charset="0"/>
              </a:rPr>
              <a:t>Brná</a:t>
            </a:r>
            <a:r>
              <a:rPr lang="cs-CZ" sz="1000" dirty="0" smtClean="0">
                <a:latin typeface="Arial" panose="020B0604020202020204" pitchFamily="34" charset="0"/>
                <a:cs typeface="Arial" panose="020B0604020202020204" pitchFamily="34" charset="0"/>
              </a:rPr>
              <a:t> uspěla aspoň na penalty.</a:t>
            </a:r>
          </a:p>
          <a:p>
            <a:pPr algn="ctr"/>
            <a:r>
              <a:rPr lang="cs-CZ" sz="1400" u="sng" dirty="0" smtClean="0">
                <a:solidFill>
                  <a:srgbClr val="3333CC"/>
                </a:solidFill>
                <a:latin typeface="Arial Black" panose="020B0A04020102020204" pitchFamily="34" charset="0"/>
                <a:cs typeface="Arial" panose="020B0604020202020204" pitchFamily="34" charset="0"/>
              </a:rPr>
              <a:t>Baník Modlany – Jiskra Modrá  5:2(1:2)</a:t>
            </a:r>
          </a:p>
          <a:p>
            <a:pPr algn="just"/>
            <a:r>
              <a:rPr lang="cs-CZ" sz="1000" dirty="0" smtClean="0">
                <a:latin typeface="Arial" panose="020B0604020202020204" pitchFamily="34" charset="0"/>
                <a:cs typeface="Arial" panose="020B0604020202020204" pitchFamily="34" charset="0"/>
              </a:rPr>
              <a:t>umělecký dojem pro Modrou desítka, ale co je to platné, když i v 7. zápase v řadě odešla ze hřiště poražena. Ve 2. poločase totiž 4x inkasovala od v tu dobu od vedoucího celku tabulky a nachází se v kritickém postavení</a:t>
            </a:r>
            <a:r>
              <a:rPr lang="cs-CZ" sz="1000" b="0" dirty="0" smtClean="0">
                <a:latin typeface="Arial" panose="020B0604020202020204" pitchFamily="34" charset="0"/>
                <a:cs typeface="Arial" panose="020B0604020202020204" pitchFamily="34" charset="0"/>
              </a:rPr>
              <a:t>.</a:t>
            </a:r>
          </a:p>
        </p:txBody>
      </p:sp>
      <p:pic>
        <p:nvPicPr>
          <p:cNvPr id="4" name="Obrázek 3"/>
          <p:cNvPicPr>
            <a:picLocks noChangeAspect="1"/>
          </p:cNvPicPr>
          <p:nvPr/>
        </p:nvPicPr>
        <p:blipFill>
          <a:blip r:embed="rId4"/>
          <a:stretch>
            <a:fillRect/>
          </a:stretch>
        </p:blipFill>
        <p:spPr>
          <a:xfrm>
            <a:off x="5616600" y="667172"/>
            <a:ext cx="4126508" cy="2916000"/>
          </a:xfrm>
          <a:prstGeom prst="rect">
            <a:avLst/>
          </a:prstGeom>
          <a:ln w="31750">
            <a:solidFill>
              <a:srgbClr val="FFFF00"/>
            </a:solidFill>
          </a:ln>
        </p:spPr>
      </p:pic>
      <p:pic>
        <p:nvPicPr>
          <p:cNvPr id="5" name="Obrázek 4"/>
          <p:cNvPicPr>
            <a:picLocks noChangeAspect="1"/>
          </p:cNvPicPr>
          <p:nvPr/>
        </p:nvPicPr>
        <p:blipFill>
          <a:blip r:embed="rId5"/>
          <a:stretch>
            <a:fillRect/>
          </a:stretch>
        </p:blipFill>
        <p:spPr>
          <a:xfrm>
            <a:off x="5400576" y="3907532"/>
            <a:ext cx="4608105" cy="2520000"/>
          </a:xfrm>
          <a:prstGeom prst="rect">
            <a:avLst/>
          </a:prstGeom>
          <a:ln w="34925">
            <a:solidFill>
              <a:srgbClr val="FFFF00"/>
            </a:solidFill>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ovéPole 7"/>
          <p:cNvSpPr txBox="1"/>
          <p:nvPr/>
        </p:nvSpPr>
        <p:spPr>
          <a:xfrm>
            <a:off x="7680170" y="7004456"/>
            <a:ext cx="456710"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19</a:t>
            </a:r>
          </a:p>
        </p:txBody>
      </p:sp>
      <p:sp>
        <p:nvSpPr>
          <p:cNvPr id="9" name="TextovéPole 8"/>
          <p:cNvSpPr txBox="1"/>
          <p:nvPr/>
        </p:nvSpPr>
        <p:spPr>
          <a:xfrm>
            <a:off x="1944192" y="7004456"/>
            <a:ext cx="432048"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26</a:t>
            </a:r>
          </a:p>
        </p:txBody>
      </p:sp>
      <p:sp>
        <p:nvSpPr>
          <p:cNvPr id="14" name="Obdélník 13"/>
          <p:cNvSpPr/>
          <p:nvPr/>
        </p:nvSpPr>
        <p:spPr>
          <a:xfrm>
            <a:off x="5616600" y="2395364"/>
            <a:ext cx="4536504" cy="4524315"/>
          </a:xfrm>
          <a:prstGeom prst="rect">
            <a:avLst/>
          </a:prstGeom>
        </p:spPr>
        <p:txBody>
          <a:bodyPr wrap="square">
            <a:spAutoFit/>
          </a:bodyPr>
          <a:lstStyle/>
          <a:p>
            <a:pPr algn="ctr"/>
            <a:r>
              <a:rPr lang="cs-CZ" sz="2400" u="sng" dirty="0">
                <a:ln>
                  <a:solidFill>
                    <a:srgbClr val="CC0000"/>
                  </a:solidFill>
                </a:ln>
                <a:solidFill>
                  <a:schemeClr val="accent6">
                    <a:lumMod val="60000"/>
                    <a:lumOff val="40000"/>
                  </a:schemeClr>
                </a:solidFill>
                <a:latin typeface="Arial Black" panose="020B0A04020102020204" pitchFamily="34" charset="0"/>
              </a:rPr>
              <a:t>SK Štětí – FK Bílina</a:t>
            </a:r>
            <a:endParaRPr lang="cs-CZ" sz="2400" dirty="0">
              <a:ln>
                <a:solidFill>
                  <a:srgbClr val="CC0000"/>
                </a:solidFill>
              </a:ln>
              <a:solidFill>
                <a:schemeClr val="accent6">
                  <a:lumMod val="60000"/>
                  <a:lumOff val="40000"/>
                </a:schemeClr>
              </a:solidFill>
              <a:latin typeface="Arial Black" panose="020B0A04020102020204" pitchFamily="34" charset="0"/>
            </a:endParaRPr>
          </a:p>
          <a:p>
            <a:pPr algn="ctr"/>
            <a:r>
              <a:rPr lang="cs-CZ" sz="2400" u="sng" dirty="0">
                <a:ln>
                  <a:solidFill>
                    <a:srgbClr val="CC0000"/>
                  </a:solidFill>
                </a:ln>
                <a:solidFill>
                  <a:schemeClr val="accent6">
                    <a:lumMod val="60000"/>
                    <a:lumOff val="40000"/>
                  </a:schemeClr>
                </a:solidFill>
                <a:latin typeface="Arial Black" panose="020B0A04020102020204" pitchFamily="34" charset="0"/>
              </a:rPr>
              <a:t>7:1(1:1)   </a:t>
            </a:r>
            <a:r>
              <a:rPr lang="cs-CZ" sz="2000" u="sng" dirty="0">
                <a:ln>
                  <a:solidFill>
                    <a:srgbClr val="CC0000"/>
                  </a:solidFill>
                </a:ln>
                <a:solidFill>
                  <a:schemeClr val="accent6">
                    <a:lumMod val="60000"/>
                    <a:lumOff val="40000"/>
                  </a:schemeClr>
                </a:solidFill>
                <a:latin typeface="Arial Black" panose="020B0A04020102020204" pitchFamily="34" charset="0"/>
              </a:rPr>
              <a:t>7.10.2017   9. kolo</a:t>
            </a:r>
            <a:endParaRPr lang="cs-CZ" sz="2000" dirty="0">
              <a:ln>
                <a:solidFill>
                  <a:srgbClr val="CC0000"/>
                </a:solidFill>
              </a:ln>
              <a:solidFill>
                <a:schemeClr val="accent6">
                  <a:lumMod val="60000"/>
                  <a:lumOff val="40000"/>
                </a:schemeClr>
              </a:solidFill>
              <a:latin typeface="Arial Black" panose="020B0A04020102020204" pitchFamily="34" charset="0"/>
            </a:endParaRPr>
          </a:p>
          <a:p>
            <a:pPr algn="just"/>
            <a:r>
              <a:rPr lang="cs-CZ" sz="1000" b="0" dirty="0">
                <a:latin typeface="Arial" panose="020B0604020202020204" pitchFamily="34" charset="0"/>
                <a:cs typeface="Arial" panose="020B0604020202020204" pitchFamily="34" charset="0"/>
              </a:rPr>
              <a:t>V 9. kole Ústeckého přeboru nás čekala jedenáctá Bílina, která v posledních dvou zápasech doma prohrála shodně 3:1, i když před tím v Kadani, kde my jsme nedokázali vstřelit branku, vyhrála přesvědčivě 6:1.  Každý zápas je však jiný a bylo třeba se maximálně soustředit a soupeře nepodcenit. Vyběhli jsme až na Vokouna v plné zbroji, ale byl to soupeř, který začal sympaticky bez myšlenek na bránění. Také už v 1. minutě si vypracoval roh a Gabriel v brance si musel míč pohlídat v náručí. Výhodu rohového kopu a hned dvou za sebou měl náš celek v 8. minutě. Při tom prvním byla hlavička </a:t>
            </a:r>
            <a:r>
              <a:rPr lang="cs-CZ" sz="1000" b="0" dirty="0" err="1">
                <a:latin typeface="Arial" panose="020B0604020202020204" pitchFamily="34" charset="0"/>
                <a:cs typeface="Arial" panose="020B0604020202020204" pitchFamily="34" charset="0"/>
              </a:rPr>
              <a:t>Ransdorfa</a:t>
            </a:r>
            <a:r>
              <a:rPr lang="cs-CZ" sz="1000" b="0" dirty="0">
                <a:latin typeface="Arial" panose="020B0604020202020204" pitchFamily="34" charset="0"/>
                <a:cs typeface="Arial" panose="020B0604020202020204" pitchFamily="34" charset="0"/>
              </a:rPr>
              <a:t> sražena na roh a ani ten druhý nedopadl úspěšně. Hezky podél brankové čáry se protáhl Mencl, ale spoluhráče připravené před na značkách před brankou Bíliny nenašel. Jako blesk udeřili hosté v 15. minutě. S vyběhnutím na míč letící do vápna brankář chvilku váhal a pak už bylo pozdě. Míč podběhl a </a:t>
            </a:r>
            <a:r>
              <a:rPr lang="cs-CZ" sz="1000" b="0" dirty="0" err="1">
                <a:latin typeface="Arial" panose="020B0604020202020204" pitchFamily="34" charset="0"/>
                <a:cs typeface="Arial" panose="020B0604020202020204" pitchFamily="34" charset="0"/>
              </a:rPr>
              <a:t>Kotěšovský</a:t>
            </a:r>
            <a:r>
              <a:rPr lang="cs-CZ" sz="1000" b="0" dirty="0">
                <a:latin typeface="Arial" panose="020B0604020202020204" pitchFamily="34" charset="0"/>
                <a:cs typeface="Arial" panose="020B0604020202020204" pitchFamily="34" charset="0"/>
              </a:rPr>
              <a:t> za ním zajistil hostům vedení 1:0. O 3 minuty později po hezkých narážečkách zakončoval Brandejs, ale cíl nenašel. Rokos se snažil protáhnout kolem </a:t>
            </a:r>
            <a:r>
              <a:rPr lang="cs-CZ" sz="1000" b="0" dirty="0" err="1">
                <a:latin typeface="Arial" panose="020B0604020202020204" pitchFamily="34" charset="0"/>
                <a:cs typeface="Arial" panose="020B0604020202020204" pitchFamily="34" charset="0"/>
              </a:rPr>
              <a:t>Ransdorfa</a:t>
            </a:r>
            <a:r>
              <a:rPr lang="cs-CZ" sz="1000" b="0" dirty="0">
                <a:latin typeface="Arial" panose="020B0604020202020204" pitchFamily="34" charset="0"/>
                <a:cs typeface="Arial" panose="020B0604020202020204" pitchFamily="34" charset="0"/>
              </a:rPr>
              <a:t>, který na poslední chvíli zatáhl závoru a byl z toho jen roh. Další souboj v obranné činnosti svedl </a:t>
            </a:r>
            <a:r>
              <a:rPr lang="cs-CZ" sz="1000" b="0" dirty="0" err="1">
                <a:latin typeface="Arial" panose="020B0604020202020204" pitchFamily="34" charset="0"/>
                <a:cs typeface="Arial" panose="020B0604020202020204" pitchFamily="34" charset="0"/>
              </a:rPr>
              <a:t>Randorsf</a:t>
            </a:r>
            <a:r>
              <a:rPr lang="cs-CZ" sz="1000" b="0" dirty="0">
                <a:latin typeface="Arial" panose="020B0604020202020204" pitchFamily="34" charset="0"/>
                <a:cs typeface="Arial" panose="020B0604020202020204" pitchFamily="34" charset="0"/>
              </a:rPr>
              <a:t> s </a:t>
            </a:r>
            <a:r>
              <a:rPr lang="cs-CZ" sz="1000" b="0" dirty="0" err="1">
                <a:latin typeface="Arial" panose="020B0604020202020204" pitchFamily="34" charset="0"/>
                <a:cs typeface="Arial" panose="020B0604020202020204" pitchFamily="34" charset="0"/>
              </a:rPr>
              <a:t>s</a:t>
            </a:r>
            <a:r>
              <a:rPr lang="cs-CZ" sz="1000" b="0" dirty="0">
                <a:latin typeface="Arial" panose="020B0604020202020204" pitchFamily="34" charset="0"/>
                <a:cs typeface="Arial" panose="020B0604020202020204" pitchFamily="34" charset="0"/>
              </a:rPr>
              <a:t> autorem první branky hostů </a:t>
            </a:r>
            <a:r>
              <a:rPr lang="cs-CZ" sz="1000" b="0" dirty="0" err="1">
                <a:latin typeface="Arial" panose="020B0604020202020204" pitchFamily="34" charset="0"/>
                <a:cs typeface="Arial" panose="020B0604020202020204" pitchFamily="34" charset="0"/>
              </a:rPr>
              <a:t>Kotěšovským</a:t>
            </a:r>
            <a:r>
              <a:rPr lang="cs-CZ" sz="1000" b="0" dirty="0">
                <a:latin typeface="Arial" panose="020B0604020202020204" pitchFamily="34" charset="0"/>
                <a:cs typeface="Arial" panose="020B0604020202020204" pitchFamily="34" charset="0"/>
              </a:rPr>
              <a:t>, a i když se hostující lavička hodně nahlas domáhala pokutového kopu, tak z toho byl zase jenom roh. Nacvičená rozehrávka rohu Faust, Brandejs zafungovala a po hlavičce Vacka chyběl snad metr, aby se domácí radovali z vyrovnání.  V těchto momentech se nám zrovna moc nedařilo, u míče jsme byli většinou pozdě a soupeř vyhrával i hlavičkové souboje. Vysvobozením mohla být nevinně vypadající hlavička Brandejse, ale Jaroslav </a:t>
            </a:r>
            <a:r>
              <a:rPr lang="cs-CZ" sz="1000" b="0" dirty="0" err="1">
                <a:latin typeface="Arial" panose="020B0604020202020204" pitchFamily="34" charset="0"/>
                <a:cs typeface="Arial" panose="020B0604020202020204" pitchFamily="34" charset="0"/>
              </a:rPr>
              <a:t>Kovačka</a:t>
            </a:r>
            <a:r>
              <a:rPr lang="cs-CZ" sz="1000" b="0" dirty="0">
                <a:latin typeface="Arial" panose="020B0604020202020204" pitchFamily="34" charset="0"/>
                <a:cs typeface="Arial" panose="020B0604020202020204" pitchFamily="34" charset="0"/>
              </a:rPr>
              <a:t> na stráži třech tyčí pohotově posunul balón na roh. Rozehrát se ho vydal </a:t>
            </a:r>
            <a:r>
              <a:rPr lang="cs-CZ" sz="1000" b="0" dirty="0" err="1">
                <a:latin typeface="Arial" panose="020B0604020202020204" pitchFamily="34" charset="0"/>
                <a:cs typeface="Arial" panose="020B0604020202020204" pitchFamily="34" charset="0"/>
              </a:rPr>
              <a:t>Kucler</a:t>
            </a:r>
            <a:r>
              <a:rPr lang="cs-CZ" sz="1000" b="0" dirty="0">
                <a:latin typeface="Arial" panose="020B0604020202020204" pitchFamily="34" charset="0"/>
                <a:cs typeface="Arial" panose="020B0604020202020204" pitchFamily="34" charset="0"/>
              </a:rPr>
              <a:t> a obrana hostů </a:t>
            </a:r>
            <a:r>
              <a:rPr lang="cs-CZ" sz="1000" b="0" dirty="0" smtClean="0">
                <a:latin typeface="Arial" panose="020B0604020202020204" pitchFamily="34" charset="0"/>
                <a:cs typeface="Arial" panose="020B0604020202020204" pitchFamily="34" charset="0"/>
              </a:rPr>
              <a:t>následně</a:t>
            </a:r>
            <a:endParaRPr lang="cs-CZ" sz="1000" b="0" dirty="0">
              <a:latin typeface="Arial" panose="020B0604020202020204" pitchFamily="34" charset="0"/>
              <a:cs typeface="Arial" panose="020B0604020202020204" pitchFamily="34" charset="0"/>
            </a:endParaRPr>
          </a:p>
        </p:txBody>
      </p:sp>
      <p:sp>
        <p:nvSpPr>
          <p:cNvPr id="15" name="TextovéPole 14"/>
          <p:cNvSpPr txBox="1"/>
          <p:nvPr/>
        </p:nvSpPr>
        <p:spPr>
          <a:xfrm>
            <a:off x="5472584" y="91108"/>
            <a:ext cx="4680520" cy="2092881"/>
          </a:xfrm>
          <a:prstGeom prst="rect">
            <a:avLst/>
          </a:prstGeom>
          <a:solidFill>
            <a:srgbClr val="66FF66"/>
          </a:solidFill>
          <a:ln w="66675">
            <a:gradFill>
              <a:gsLst>
                <a:gs pos="26000">
                  <a:srgbClr val="FF000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effectLst>
            <a:outerShdw blurRad="114300" dist="254000" dir="5400000" algn="ctr" rotWithShape="0">
              <a:srgbClr val="FFFF66"/>
            </a:outerShdw>
            <a:softEdge rad="317500"/>
          </a:effectLst>
        </p:spPr>
        <p:txBody>
          <a:bodyPr wrap="square" rtlCol="0">
            <a:spAutoFit/>
          </a:bodyPr>
          <a:lstStyle/>
          <a:p>
            <a:pPr algn="ctr"/>
            <a:r>
              <a:rPr lang="cs-CZ" sz="2600" dirty="0" smtClean="0">
                <a:latin typeface="Colonna MT" panose="04020805060202030203" pitchFamily="82" charset="0"/>
              </a:rPr>
              <a:t>Po nepřesvědčivém 1. poločase se mužstvo dospělých ve 2. poločase dopracovalo střeleckému koncertu okořeněnému krásnými góly</a:t>
            </a:r>
          </a:p>
        </p:txBody>
      </p:sp>
      <p:sp>
        <p:nvSpPr>
          <p:cNvPr id="6" name="TextovéPole 5"/>
          <p:cNvSpPr txBox="1"/>
          <p:nvPr/>
        </p:nvSpPr>
        <p:spPr>
          <a:xfrm>
            <a:off x="143992" y="163116"/>
            <a:ext cx="4608512" cy="5693866"/>
          </a:xfrm>
          <a:prstGeom prst="rect">
            <a:avLst/>
          </a:prstGeom>
          <a:gradFill>
            <a:gsLst>
              <a:gs pos="0">
                <a:srgbClr val="97A7F7"/>
              </a:gs>
              <a:gs pos="74000">
                <a:schemeClr val="accent1">
                  <a:lumMod val="45000"/>
                  <a:lumOff val="55000"/>
                </a:schemeClr>
              </a:gs>
              <a:gs pos="83000">
                <a:srgbClr val="CCFF66"/>
              </a:gs>
              <a:gs pos="100000">
                <a:schemeClr val="accent1">
                  <a:lumMod val="30000"/>
                  <a:lumOff val="70000"/>
                </a:schemeClr>
              </a:gs>
            </a:gsLst>
            <a:lin ang="5400000" scaled="1"/>
          </a:gradFill>
          <a:ln w="79375">
            <a:gradFill flip="none" rotWithShape="1">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tileRect/>
            </a:gradFill>
          </a:ln>
          <a:effectLst>
            <a:glow rad="101600">
              <a:srgbClr val="FFCCFF">
                <a:alpha val="40000"/>
              </a:srgbClr>
            </a:glow>
            <a:softEdge rad="635000"/>
          </a:effectLst>
        </p:spPr>
        <p:txBody>
          <a:bodyPr wrap="square" rtlCol="0">
            <a:spAutoFit/>
          </a:bodyPr>
          <a:lstStyle/>
          <a:p>
            <a:pPr algn="ctr"/>
            <a:r>
              <a:rPr lang="cs-CZ" sz="6000" dirty="0" smtClean="0">
                <a:ln w="28575">
                  <a:solidFill>
                    <a:srgbClr val="FFFF66"/>
                  </a:solidFill>
                </a:ln>
                <a:solidFill>
                  <a:srgbClr val="0033CC"/>
                </a:solidFill>
                <a:latin typeface="Bookman Old Style" pitchFamily="18" charset="0"/>
              </a:rPr>
              <a:t>TJ Krupka </a:t>
            </a:r>
          </a:p>
          <a:p>
            <a:pPr algn="ctr"/>
            <a:r>
              <a:rPr lang="cs-CZ" sz="6000" dirty="0" smtClean="0">
                <a:ln w="28575">
                  <a:solidFill>
                    <a:srgbClr val="FFFF66"/>
                  </a:solidFill>
                </a:ln>
                <a:solidFill>
                  <a:srgbClr val="0033CC"/>
                </a:solidFill>
                <a:latin typeface="Bookman Old Style" pitchFamily="18" charset="0"/>
              </a:rPr>
              <a:t>SK Štětí</a:t>
            </a:r>
          </a:p>
          <a:p>
            <a:pPr algn="ctr"/>
            <a:r>
              <a:rPr lang="cs-CZ" sz="4400" dirty="0" smtClean="0">
                <a:ln w="28575">
                  <a:solidFill>
                    <a:srgbClr val="FFFF66"/>
                  </a:solidFill>
                </a:ln>
                <a:solidFill>
                  <a:srgbClr val="0033CC"/>
                </a:solidFill>
                <a:latin typeface="Bookman Old Style" pitchFamily="18" charset="0"/>
              </a:rPr>
              <a:t>4.11.2017 14:00</a:t>
            </a:r>
          </a:p>
          <a:p>
            <a:pPr algn="ctr"/>
            <a:r>
              <a:rPr lang="cs-CZ" sz="2800" dirty="0" smtClean="0">
                <a:ln w="38100">
                  <a:noFill/>
                </a:ln>
                <a:latin typeface="Bookman Old Style" pitchFamily="18" charset="0"/>
              </a:rPr>
              <a:t>13. kolo </a:t>
            </a:r>
          </a:p>
          <a:p>
            <a:pPr algn="ctr"/>
            <a:r>
              <a:rPr lang="cs-CZ" sz="2800" dirty="0" smtClean="0">
                <a:ln w="38100">
                  <a:noFill/>
                </a:ln>
                <a:latin typeface="Bookman Old Style" pitchFamily="18" charset="0"/>
              </a:rPr>
              <a:t>Ústeckého přeboru dospělých</a:t>
            </a:r>
            <a:endParaRPr lang="cs-CZ" sz="1400" dirty="0">
              <a:ln w="38100">
                <a:noFill/>
              </a:ln>
              <a:latin typeface="Bookman Old Style" pitchFamily="18" charset="0"/>
            </a:endParaRPr>
          </a:p>
          <a:p>
            <a:pPr algn="ctr"/>
            <a:r>
              <a:rPr lang="cs-CZ" sz="3600" dirty="0" smtClean="0">
                <a:ln w="38100">
                  <a:noFill/>
                </a:ln>
                <a:latin typeface="Bookman Old Style" pitchFamily="18" charset="0"/>
              </a:rPr>
              <a:t>autobus odjíždí 11:30 hod </a:t>
            </a:r>
          </a:p>
        </p:txBody>
      </p:sp>
      <p:pic>
        <p:nvPicPr>
          <p:cNvPr id="7" name="Obrázek 6"/>
          <p:cNvPicPr>
            <a:picLocks noChangeAspect="1"/>
          </p:cNvPicPr>
          <p:nvPr/>
        </p:nvPicPr>
        <p:blipFill>
          <a:blip r:embed="rId2"/>
          <a:stretch>
            <a:fillRect/>
          </a:stretch>
        </p:blipFill>
        <p:spPr>
          <a:xfrm>
            <a:off x="1728168" y="5995764"/>
            <a:ext cx="867996" cy="864000"/>
          </a:xfrm>
          <a:prstGeom prst="rect">
            <a:avLst/>
          </a:prstGeom>
        </p:spPr>
      </p:pic>
    </p:spTree>
    <p:extLst>
      <p:ext uri="{BB962C8B-B14F-4D97-AF65-F5344CB8AC3E}">
        <p14:creationId xmlns:p14="http://schemas.microsoft.com/office/powerpoint/2010/main" val="11809537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TextovéPole 14"/>
          <p:cNvSpPr txBox="1"/>
          <p:nvPr/>
        </p:nvSpPr>
        <p:spPr>
          <a:xfrm>
            <a:off x="1944192" y="7004456"/>
            <a:ext cx="178917"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2</a:t>
            </a:r>
          </a:p>
        </p:txBody>
      </p:sp>
      <p:sp>
        <p:nvSpPr>
          <p:cNvPr id="17" name="Rectangle 87"/>
          <p:cNvSpPr>
            <a:spLocks noChangeArrowheads="1"/>
          </p:cNvSpPr>
          <p:nvPr/>
        </p:nvSpPr>
        <p:spPr bwMode="auto">
          <a:xfrm>
            <a:off x="63249" y="55204"/>
            <a:ext cx="4617247" cy="900000"/>
          </a:xfrm>
          <a:prstGeom prst="rect">
            <a:avLst/>
          </a:prstGeom>
          <a:blipFill>
            <a:blip r:embed="rId3"/>
            <a:stretch>
              <a:fillRect/>
            </a:stretch>
          </a:blipFill>
          <a:ln w="60325" cmpd="sng">
            <a:solidFill>
              <a:srgbClr val="00CC99"/>
            </a:solidFill>
            <a:prstDash val="solid"/>
            <a:headEnd/>
            <a:tailEnd/>
          </a:ln>
          <a:effectLst>
            <a:outerShdw blurRad="50800" dist="50800" dir="5400000" algn="ctr" rotWithShape="0">
              <a:schemeClr val="bg1"/>
            </a:outerShdw>
          </a:effectLst>
        </p:spPr>
        <p:style>
          <a:lnRef idx="2">
            <a:schemeClr val="accent2"/>
          </a:lnRef>
          <a:fillRef idx="1">
            <a:schemeClr val="lt1"/>
          </a:fillRef>
          <a:effectRef idx="0">
            <a:schemeClr val="accent2"/>
          </a:effectRef>
          <a:fontRef idx="minor">
            <a:schemeClr val="dk1"/>
          </a:fontRef>
        </p:style>
        <p:txBody>
          <a:bodyPr wrap="square" lIns="0" tIns="0" rIns="0" bIns="0" numCol="1" spcCol="1116000" anchor="ctr" anchorCtr="1">
            <a:normAutofit fontScale="92500" lnSpcReduction="10000"/>
            <a:scene3d>
              <a:camera prst="orthographicFront">
                <a:rot lat="0" lon="0" rev="0"/>
              </a:camera>
              <a:lightRig rig="twoPt" dir="t"/>
            </a:scene3d>
            <a:sp3d extrusionH="57150" contourW="38100">
              <a:bevelT w="63500" h="82550" prst="softRound"/>
              <a:bevelB w="381000" h="203200"/>
              <a:extrusionClr>
                <a:schemeClr val="bg1"/>
              </a:extrusionClr>
              <a:contourClr>
                <a:schemeClr val="bg1"/>
              </a:contourClr>
            </a:sp3d>
          </a:bodyPr>
          <a:lstStyle/>
          <a:p>
            <a:pPr algn="ctr" eaLnBrk="0" hangingPunct="0">
              <a:defRPr/>
            </a:pPr>
            <a:r>
              <a:rPr lang="cs-CZ" sz="6600" dirty="0">
                <a:ln w="101600">
                  <a:solidFill>
                    <a:schemeClr val="accent6">
                      <a:lumMod val="60000"/>
                      <a:lumOff val="40000"/>
                    </a:schemeClr>
                  </a:solidFill>
                </a:ln>
                <a:solidFill>
                  <a:schemeClr val="accent2">
                    <a:lumMod val="50000"/>
                  </a:schemeClr>
                </a:solidFill>
                <a:latin typeface="KodchiangUPC" pitchFamily="18" charset="-34"/>
                <a:cs typeface="KodchiangUPC" pitchFamily="18" charset="-34"/>
              </a:rPr>
              <a:t> </a:t>
            </a:r>
            <a:r>
              <a:rPr lang="cs-CZ" sz="6500" dirty="0" smtClean="0">
                <a:ln w="57150">
                  <a:solidFill>
                    <a:schemeClr val="accent6">
                      <a:lumMod val="60000"/>
                      <a:lumOff val="40000"/>
                    </a:schemeClr>
                  </a:solidFill>
                  <a:prstDash val="solid"/>
                </a:ln>
                <a:solidFill>
                  <a:srgbClr val="FF43A1"/>
                </a:solidFill>
                <a:effectLst/>
                <a:latin typeface="+mj-lt"/>
                <a:ea typeface="Gungsuh" pitchFamily="18" charset="-127"/>
                <a:cs typeface="Arial" panose="020B0604020202020204" pitchFamily="34" charset="0"/>
              </a:rPr>
              <a:t>Vítáme</a:t>
            </a:r>
            <a:endParaRPr lang="cs-CZ" sz="11300" dirty="0">
              <a:ln w="57150">
                <a:solidFill>
                  <a:schemeClr val="accent6">
                    <a:lumMod val="60000"/>
                    <a:lumOff val="40000"/>
                  </a:schemeClr>
                </a:solidFill>
                <a:prstDash val="solid"/>
              </a:ln>
              <a:solidFill>
                <a:srgbClr val="FF43A1"/>
              </a:solidFill>
              <a:effectLst/>
              <a:latin typeface="+mj-lt"/>
              <a:ea typeface="Gungsuh" pitchFamily="18" charset="-127"/>
              <a:cs typeface="Arial" panose="020B0604020202020204" pitchFamily="34" charset="0"/>
            </a:endParaRPr>
          </a:p>
        </p:txBody>
      </p:sp>
      <p:sp>
        <p:nvSpPr>
          <p:cNvPr id="20" name="Rectangle 129"/>
          <p:cNvSpPr>
            <a:spLocks noChangeArrowheads="1"/>
          </p:cNvSpPr>
          <p:nvPr/>
        </p:nvSpPr>
        <p:spPr bwMode="auto">
          <a:xfrm>
            <a:off x="30746" y="1819388"/>
            <a:ext cx="4649750" cy="792000"/>
          </a:xfrm>
          <a:prstGeom prst="rect">
            <a:avLst/>
          </a:prstGeom>
          <a:pattFill prst="weave">
            <a:fgClr>
              <a:srgbClr val="FFFFCC"/>
            </a:fgClr>
            <a:bgClr>
              <a:schemeClr val="bg1"/>
            </a:bgClr>
          </a:pattFill>
          <a:ln w="53975" cmpd="sng">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prstDash val="solid"/>
            <a:miter lim="800000"/>
            <a:headEnd/>
            <a:tailEnd/>
          </a:ln>
          <a:effectLst>
            <a:innerShdw blurRad="1168400" dir="1560000">
              <a:srgbClr val="FFFF00">
                <a:alpha val="50000"/>
              </a:srgbClr>
            </a:innerShdw>
          </a:effectLst>
        </p:spPr>
        <p:txBody>
          <a:bodyPr lIns="91425" tIns="45713" rIns="91425" bIns="45713" anchor="ctr"/>
          <a:lstStyle/>
          <a:p>
            <a:pPr algn="ctr" eaLnBrk="0" hangingPunct="0">
              <a:defRPr/>
            </a:pPr>
            <a:r>
              <a:rPr lang="cs-CZ" sz="5400" dirty="0" smtClean="0">
                <a:ln w="25400">
                  <a:noFill/>
                </a:ln>
                <a:blipFill dpi="0" rotWithShape="1">
                  <a:blip r:embed="rId4">
                    <a:extLst>
                      <a:ext uri="{28A0092B-C50C-407E-A947-70E740481C1C}">
                        <a14:useLocalDpi xmlns:a14="http://schemas.microsoft.com/office/drawing/2010/main" val="0"/>
                      </a:ext>
                    </a:extLst>
                  </a:blip>
                  <a:srcRect/>
                  <a:stretch>
                    <a:fillRect/>
                  </a:stretch>
                </a:blipFill>
                <a:effectLst>
                  <a:outerShdw blurRad="38100" dist="38100" dir="2700000" algn="tl">
                    <a:srgbClr val="000000">
                      <a:alpha val="43137"/>
                    </a:srgbClr>
                  </a:outerShdw>
                </a:effectLst>
                <a:latin typeface="Georgia" panose="02040502050405020303" pitchFamily="18" charset="0"/>
                <a:ea typeface="Verdana" pitchFamily="34" charset="0"/>
                <a:cs typeface="Arial" panose="020B0604020202020204" pitchFamily="34" charset="0"/>
              </a:rPr>
              <a:t>SK </a:t>
            </a:r>
            <a:r>
              <a:rPr lang="cs-CZ" sz="5400" dirty="0" err="1" smtClean="0">
                <a:ln w="25400">
                  <a:noFill/>
                </a:ln>
                <a:blipFill dpi="0" rotWithShape="1">
                  <a:blip r:embed="rId4">
                    <a:extLst>
                      <a:ext uri="{28A0092B-C50C-407E-A947-70E740481C1C}">
                        <a14:useLocalDpi xmlns:a14="http://schemas.microsoft.com/office/drawing/2010/main" val="0"/>
                      </a:ext>
                    </a:extLst>
                  </a:blip>
                  <a:srcRect/>
                  <a:stretch>
                    <a:fillRect/>
                  </a:stretch>
                </a:blipFill>
                <a:effectLst>
                  <a:outerShdw blurRad="38100" dist="38100" dir="2700000" algn="tl">
                    <a:srgbClr val="000000">
                      <a:alpha val="43137"/>
                    </a:srgbClr>
                  </a:outerShdw>
                </a:effectLst>
                <a:latin typeface="Georgia" panose="02040502050405020303" pitchFamily="18" charset="0"/>
                <a:ea typeface="Verdana" pitchFamily="34" charset="0"/>
                <a:cs typeface="Arial" panose="020B0604020202020204" pitchFamily="34" charset="0"/>
              </a:rPr>
              <a:t>Štětí</a:t>
            </a:r>
            <a:r>
              <a:rPr lang="cs-CZ" sz="5400" dirty="0" smtClean="0">
                <a:ln w="25400">
                  <a:noFill/>
                </a:ln>
                <a:blipFill dpi="0" rotWithShape="1">
                  <a:blip r:embed="rId4">
                    <a:extLst>
                      <a:ext uri="{28A0092B-C50C-407E-A947-70E740481C1C}">
                        <a14:useLocalDpi xmlns:a14="http://schemas.microsoft.com/office/drawing/2010/main" val="0"/>
                      </a:ext>
                    </a:extLst>
                  </a:blip>
                  <a:srcRect/>
                  <a:stretch>
                    <a:fillRect/>
                  </a:stretch>
                </a:blipFill>
                <a:effectLst>
                  <a:outerShdw blurRad="38100" dist="38100" dir="2700000" algn="tl">
                    <a:srgbClr val="000000">
                      <a:alpha val="43137"/>
                    </a:srgbClr>
                  </a:outerShdw>
                </a:effectLst>
                <a:latin typeface="Georgia" panose="02040502050405020303" pitchFamily="18" charset="0"/>
                <a:ea typeface="Verdana" pitchFamily="34" charset="0"/>
                <a:cs typeface="Arial" panose="020B0604020202020204" pitchFamily="34" charset="0"/>
              </a:rPr>
              <a:t>, z.s.</a:t>
            </a:r>
            <a:endParaRPr lang="cs-CZ" sz="5400" dirty="0">
              <a:ln w="25400">
                <a:noFill/>
              </a:ln>
              <a:blipFill dpi="0" rotWithShape="1">
                <a:blip r:embed="rId4">
                  <a:extLst>
                    <a:ext uri="{28A0092B-C50C-407E-A947-70E740481C1C}">
                      <a14:useLocalDpi xmlns:a14="http://schemas.microsoft.com/office/drawing/2010/main" val="0"/>
                    </a:ext>
                  </a:extLst>
                </a:blip>
                <a:srcRect/>
                <a:stretch>
                  <a:fillRect/>
                </a:stretch>
              </a:blipFill>
              <a:effectLst>
                <a:outerShdw blurRad="38100" dist="38100" dir="2700000" algn="tl">
                  <a:srgbClr val="000000">
                    <a:alpha val="43137"/>
                  </a:srgbClr>
                </a:outerShdw>
              </a:effectLst>
              <a:latin typeface="Georgia" panose="02040502050405020303" pitchFamily="18" charset="0"/>
              <a:ea typeface="Verdana" pitchFamily="34" charset="0"/>
              <a:cs typeface="Arial" panose="020B0604020202020204" pitchFamily="34" charset="0"/>
            </a:endParaRPr>
          </a:p>
        </p:txBody>
      </p:sp>
      <p:sp>
        <p:nvSpPr>
          <p:cNvPr id="22" name="Text Box 148"/>
          <p:cNvSpPr txBox="1">
            <a:spLocks noChangeArrowheads="1"/>
          </p:cNvSpPr>
          <p:nvPr/>
        </p:nvSpPr>
        <p:spPr bwMode="auto">
          <a:xfrm>
            <a:off x="117076" y="4051548"/>
            <a:ext cx="4577741" cy="2739197"/>
          </a:xfrm>
          <a:prstGeom prst="rect">
            <a:avLst/>
          </a:prstGeom>
          <a:blipFill>
            <a:blip r:embed="rId5"/>
            <a:stretch>
              <a:fillRect/>
            </a:stretch>
          </a:blipFill>
          <a:ln w="53975" cmpd="sng">
            <a:solidFill>
              <a:srgbClr val="FFFF00"/>
            </a:solidFill>
            <a:prstDash val="sysDash"/>
            <a:miter lim="800000"/>
            <a:headEnd/>
            <a:tailEnd/>
          </a:ln>
          <a:effectLst>
            <a:innerShdw blurRad="63500" dist="88900" dir="6600000">
              <a:schemeClr val="accent1">
                <a:lumMod val="20000"/>
                <a:lumOff val="80000"/>
                <a:alpha val="50000"/>
              </a:schemeClr>
            </a:innerShdw>
          </a:effectLst>
          <a:scene3d>
            <a:camera prst="orthographicFront"/>
            <a:lightRig rig="threePt" dir="t"/>
          </a:scene3d>
          <a:sp3d contourW="12700">
            <a:bevelT w="152400" h="50800" prst="softRound"/>
            <a:bevelB prst="angle"/>
            <a:contourClr>
              <a:schemeClr val="accent2">
                <a:lumMod val="20000"/>
                <a:lumOff val="80000"/>
              </a:schemeClr>
            </a:contourClr>
          </a:sp3d>
        </p:spPr>
        <p:txBody>
          <a:bodyPr wrap="square" lIns="91425" tIns="45713" rIns="91425" bIns="45713">
            <a:spAutoFit/>
          </a:bodyPr>
          <a:lstStyle/>
          <a:p>
            <a:pPr algn="ctr" eaLnBrk="0" hangingPunct="0">
              <a:defRPr/>
            </a:pPr>
            <a:r>
              <a:rPr lang="cs-CZ" sz="2400" u="sng" dirty="0" smtClean="0">
                <a:ln w="19050">
                  <a:noFill/>
                </a:ln>
                <a:solidFill>
                  <a:srgbClr val="F4695A"/>
                </a:solidFill>
                <a:effectLst>
                  <a:outerShdw blurRad="38100" dist="38100" dir="2700000" algn="tl">
                    <a:srgbClr val="000000">
                      <a:alpha val="43137"/>
                    </a:srgbClr>
                  </a:outerShdw>
                </a:effectLst>
                <a:latin typeface="Baskerville Old Face" panose="02020602080505020303" pitchFamily="18" charset="0"/>
                <a:ea typeface="GungsuhChe" pitchFamily="49" charset="-127"/>
                <a:cs typeface="Arial" panose="020B0604020202020204" pitchFamily="34" charset="0"/>
              </a:rPr>
              <a:t>Hlavního rozhodčího</a:t>
            </a:r>
          </a:p>
          <a:p>
            <a:pPr algn="ctr" eaLnBrk="0" hangingPunct="0">
              <a:defRPr/>
            </a:pPr>
            <a:r>
              <a:rPr lang="cs-CZ" sz="2800" dirty="0" smtClean="0">
                <a:ln w="3175">
                  <a:noFill/>
                </a:ln>
                <a:solidFill>
                  <a:srgbClr val="6600CC"/>
                </a:solidFill>
                <a:effectLst>
                  <a:outerShdw blurRad="38100" dist="38100" dir="2700000" algn="tl">
                    <a:srgbClr val="000000">
                      <a:alpha val="43137"/>
                    </a:srgbClr>
                  </a:outerShdw>
                </a:effectLst>
                <a:latin typeface="Modern No. 20" panose="02070704070505020303" pitchFamily="18" charset="0"/>
                <a:ea typeface="GungsuhChe" pitchFamily="49" charset="-127"/>
                <a:cs typeface="Arial" panose="020B0604020202020204" pitchFamily="34" charset="0"/>
              </a:rPr>
              <a:t>Jaroslava Hnětynku</a:t>
            </a:r>
          </a:p>
          <a:p>
            <a:pPr algn="ctr" eaLnBrk="0" hangingPunct="0">
              <a:defRPr/>
            </a:pPr>
            <a:r>
              <a:rPr lang="cs-CZ" sz="2000" u="sng" dirty="0" smtClean="0">
                <a:ln w="19050">
                  <a:noFill/>
                </a:ln>
                <a:solidFill>
                  <a:srgbClr val="F4695A"/>
                </a:solidFill>
                <a:effectLst>
                  <a:outerShdw blurRad="38100" dist="38100" dir="2700000" algn="tl">
                    <a:srgbClr val="000000">
                      <a:alpha val="43137"/>
                    </a:srgbClr>
                  </a:outerShdw>
                </a:effectLst>
                <a:latin typeface="Baskerville Old Face" panose="02020602080505020303" pitchFamily="18" charset="0"/>
                <a:ea typeface="GungsuhChe" pitchFamily="49" charset="-127"/>
                <a:cs typeface="Arial" panose="020B0604020202020204" pitchFamily="34" charset="0"/>
              </a:rPr>
              <a:t>Asistenty hlavního rozhodčího</a:t>
            </a:r>
            <a:endParaRPr lang="cs-CZ" sz="1800" u="sng" dirty="0" smtClean="0">
              <a:ln w="19050">
                <a:noFill/>
              </a:ln>
              <a:solidFill>
                <a:srgbClr val="F4695A"/>
              </a:solidFill>
              <a:effectLst>
                <a:outerShdw blurRad="38100" dist="38100" dir="2700000" algn="tl">
                  <a:srgbClr val="000000">
                    <a:alpha val="43137"/>
                  </a:srgbClr>
                </a:outerShdw>
              </a:effectLst>
              <a:latin typeface="Baskerville Old Face" panose="02020602080505020303" pitchFamily="18" charset="0"/>
              <a:ea typeface="GungsuhChe" pitchFamily="49" charset="-127"/>
              <a:cs typeface="Arial" panose="020B0604020202020204" pitchFamily="34" charset="0"/>
            </a:endParaRPr>
          </a:p>
          <a:p>
            <a:pPr algn="ctr" eaLnBrk="0" hangingPunct="0">
              <a:defRPr/>
            </a:pPr>
            <a:r>
              <a:rPr lang="cs-CZ" sz="2800" dirty="0" smtClean="0">
                <a:ln w="3175">
                  <a:noFill/>
                </a:ln>
                <a:solidFill>
                  <a:srgbClr val="6600CC"/>
                </a:solidFill>
                <a:effectLst>
                  <a:outerShdw blurRad="38100" dist="38100" dir="2700000" algn="tl">
                    <a:srgbClr val="000000">
                      <a:alpha val="43137"/>
                    </a:srgbClr>
                  </a:outerShdw>
                </a:effectLst>
                <a:latin typeface="Modern No. 20" panose="02070704070505020303" pitchFamily="18" charset="0"/>
                <a:ea typeface="GungsuhChe" pitchFamily="49" charset="-127"/>
                <a:cs typeface="Arial" panose="020B0604020202020204" pitchFamily="34" charset="0"/>
              </a:rPr>
              <a:t>Karla </a:t>
            </a:r>
            <a:r>
              <a:rPr lang="cs-CZ" sz="2800" dirty="0" err="1" smtClean="0">
                <a:ln w="3175">
                  <a:noFill/>
                </a:ln>
                <a:solidFill>
                  <a:srgbClr val="6600CC"/>
                </a:solidFill>
                <a:effectLst>
                  <a:outerShdw blurRad="38100" dist="38100" dir="2700000" algn="tl">
                    <a:srgbClr val="000000">
                      <a:alpha val="43137"/>
                    </a:srgbClr>
                  </a:outerShdw>
                </a:effectLst>
                <a:latin typeface="Modern No. 20" panose="02070704070505020303" pitchFamily="18" charset="0"/>
                <a:ea typeface="GungsuhChe" pitchFamily="49" charset="-127"/>
                <a:cs typeface="Arial" panose="020B0604020202020204" pitchFamily="34" charset="0"/>
              </a:rPr>
              <a:t>Mařatku</a:t>
            </a:r>
            <a:endParaRPr lang="cs-CZ" sz="2800" dirty="0" smtClean="0">
              <a:ln w="3175">
                <a:noFill/>
              </a:ln>
              <a:solidFill>
                <a:srgbClr val="6600CC"/>
              </a:solidFill>
              <a:effectLst>
                <a:outerShdw blurRad="38100" dist="38100" dir="2700000" algn="tl">
                  <a:srgbClr val="000000">
                    <a:alpha val="43137"/>
                  </a:srgbClr>
                </a:outerShdw>
              </a:effectLst>
              <a:latin typeface="Modern No. 20" panose="02070704070505020303" pitchFamily="18" charset="0"/>
              <a:ea typeface="GungsuhChe" pitchFamily="49" charset="-127"/>
              <a:cs typeface="Arial" panose="020B0604020202020204" pitchFamily="34" charset="0"/>
            </a:endParaRPr>
          </a:p>
          <a:p>
            <a:pPr algn="ctr" eaLnBrk="0" hangingPunct="0">
              <a:defRPr/>
            </a:pPr>
            <a:r>
              <a:rPr lang="cs-CZ" sz="2800" dirty="0" smtClean="0">
                <a:ln w="3175">
                  <a:noFill/>
                </a:ln>
                <a:solidFill>
                  <a:srgbClr val="6600CC"/>
                </a:solidFill>
                <a:effectLst>
                  <a:outerShdw blurRad="38100" dist="38100" dir="2700000" algn="tl">
                    <a:srgbClr val="000000">
                      <a:alpha val="43137"/>
                    </a:srgbClr>
                  </a:outerShdw>
                </a:effectLst>
                <a:latin typeface="Modern No. 20" panose="02070704070505020303" pitchFamily="18" charset="0"/>
                <a:ea typeface="GungsuhChe" pitchFamily="49" charset="-127"/>
                <a:cs typeface="Arial" panose="020B0604020202020204" pitchFamily="34" charset="0"/>
              </a:rPr>
              <a:t>Jana Vydru</a:t>
            </a:r>
            <a:endParaRPr lang="cs-CZ" sz="2400" dirty="0" smtClean="0">
              <a:ln w="3175">
                <a:noFill/>
              </a:ln>
              <a:solidFill>
                <a:srgbClr val="6600CC"/>
              </a:solidFill>
              <a:effectLst>
                <a:outerShdw blurRad="38100" dist="38100" dir="2700000" algn="tl">
                  <a:srgbClr val="000000">
                    <a:alpha val="43137"/>
                  </a:srgbClr>
                </a:outerShdw>
              </a:effectLst>
              <a:latin typeface="Modern No. 20" panose="02070704070505020303" pitchFamily="18" charset="0"/>
              <a:ea typeface="GungsuhChe" pitchFamily="49" charset="-127"/>
              <a:cs typeface="Arial" panose="020B0604020202020204" pitchFamily="34" charset="0"/>
            </a:endParaRPr>
          </a:p>
          <a:p>
            <a:pPr algn="ctr" eaLnBrk="0" hangingPunct="0">
              <a:defRPr/>
            </a:pPr>
            <a:r>
              <a:rPr lang="cs-CZ" sz="2000" u="sng" dirty="0" smtClean="0">
                <a:ln w="19050">
                  <a:noFill/>
                </a:ln>
                <a:solidFill>
                  <a:srgbClr val="F4695A"/>
                </a:solidFill>
                <a:effectLst>
                  <a:outerShdw blurRad="38100" dist="38100" dir="2700000" algn="tl">
                    <a:srgbClr val="000000">
                      <a:alpha val="43137"/>
                    </a:srgbClr>
                  </a:outerShdw>
                </a:effectLst>
                <a:latin typeface="Baskerville Old Face" panose="02020602080505020303" pitchFamily="18" charset="0"/>
                <a:ea typeface="GungsuhChe" pitchFamily="49" charset="-127"/>
                <a:cs typeface="Arial" panose="020B0604020202020204" pitchFamily="34" charset="0"/>
              </a:rPr>
              <a:t>Delegáta ÚKFS</a:t>
            </a:r>
          </a:p>
          <a:p>
            <a:pPr eaLnBrk="0" hangingPunct="0">
              <a:defRPr/>
            </a:pPr>
            <a:r>
              <a:rPr lang="cs-CZ" sz="2000" dirty="0" smtClean="0">
                <a:ln w="3175">
                  <a:noFill/>
                </a:ln>
                <a:effectLst>
                  <a:outerShdw blurRad="38100" dist="38100" dir="2700000" algn="tl">
                    <a:srgbClr val="000000">
                      <a:alpha val="43137"/>
                    </a:srgbClr>
                  </a:outerShdw>
                </a:effectLst>
                <a:latin typeface="Baskerville Old Face" panose="02020602080505020303" pitchFamily="18" charset="0"/>
                <a:ea typeface="GungsuhChe" pitchFamily="49" charset="-127"/>
                <a:cs typeface="Arial" pitchFamily="34" charset="0"/>
              </a:rPr>
              <a:t>                 </a:t>
            </a:r>
            <a:r>
              <a:rPr lang="cs-CZ" sz="2400" dirty="0" smtClean="0">
                <a:ln w="3175">
                  <a:noFill/>
                </a:ln>
                <a:solidFill>
                  <a:srgbClr val="6600CC"/>
                </a:solidFill>
                <a:effectLst>
                  <a:outerShdw blurRad="38100" dist="38100" dir="2700000" algn="tl">
                    <a:srgbClr val="000000">
                      <a:alpha val="43137"/>
                    </a:srgbClr>
                  </a:outerShdw>
                </a:effectLst>
                <a:latin typeface="Modern No. 20" panose="02070704070505020303" pitchFamily="18" charset="0"/>
                <a:ea typeface="GungsuhChe" pitchFamily="49" charset="-127"/>
                <a:cs typeface="Arial" pitchFamily="34" charset="0"/>
              </a:rPr>
              <a:t>Otakara Tetřeva</a:t>
            </a:r>
            <a:endParaRPr lang="cs-CZ" sz="2800" dirty="0" smtClean="0">
              <a:ln w="3175">
                <a:noFill/>
              </a:ln>
              <a:solidFill>
                <a:srgbClr val="6600CC"/>
              </a:solidFill>
              <a:effectLst>
                <a:outerShdw blurRad="38100" dist="38100" dir="2700000" algn="tl">
                  <a:srgbClr val="000000">
                    <a:alpha val="43137"/>
                  </a:srgbClr>
                </a:outerShdw>
              </a:effectLst>
              <a:latin typeface="Modern No. 20" panose="02070704070505020303" pitchFamily="18" charset="0"/>
              <a:ea typeface="GungsuhChe" pitchFamily="49" charset="-127"/>
              <a:cs typeface="Arial" pitchFamily="34" charset="0"/>
            </a:endParaRPr>
          </a:p>
        </p:txBody>
      </p:sp>
      <p:sp>
        <p:nvSpPr>
          <p:cNvPr id="23" name="TextovéPole 22"/>
          <p:cNvSpPr txBox="1"/>
          <p:nvPr/>
        </p:nvSpPr>
        <p:spPr>
          <a:xfrm>
            <a:off x="71984" y="1099220"/>
            <a:ext cx="4608512" cy="584775"/>
          </a:xfrm>
          <a:prstGeom prst="rect">
            <a:avLst/>
          </a:prstGeom>
          <a:pattFill prst="dotDmnd">
            <a:fgClr>
              <a:schemeClr val="accent1"/>
            </a:fgClr>
            <a:bgClr>
              <a:schemeClr val="bg1"/>
            </a:bgClr>
          </a:pattFill>
          <a:ln w="44450" cap="rnd">
            <a:solidFill>
              <a:srgbClr val="FFCC66"/>
            </a:solidFill>
            <a:bevel/>
          </a:ln>
          <a:effectLst/>
        </p:spPr>
        <p:txBody>
          <a:bodyPr wrap="square" rtlCol="0">
            <a:spAutoFit/>
            <a:scene3d>
              <a:camera prst="orthographicFront"/>
              <a:lightRig rig="freezing" dir="t"/>
            </a:scene3d>
            <a:sp3d contourW="6350" prstMaterial="matte">
              <a:extrusionClr>
                <a:schemeClr val="bg1"/>
              </a:extrusionClr>
              <a:contourClr>
                <a:schemeClr val="bg1"/>
              </a:contourClr>
            </a:sp3d>
          </a:bodyPr>
          <a:lstStyle/>
          <a:p>
            <a:pPr algn="ctr" defTabSz="954088"/>
            <a:r>
              <a:rPr lang="cs-CZ" sz="1600" i="1" dirty="0" smtClean="0">
                <a:solidFill>
                  <a:srgbClr val="CC0000"/>
                </a:solidFill>
                <a:effectLst/>
                <a:latin typeface="Maiandra GD" panose="020E0502030308020204" pitchFamily="34" charset="0"/>
                <a:ea typeface="Tahoma" pitchFamily="34" charset="0"/>
                <a:cs typeface="Arial" panose="020B0604020202020204" pitchFamily="34" charset="0"/>
              </a:rPr>
              <a:t>Při příležitosti dnešního utkání Ústeckého přeboru funkcionáře, hráče a příznivce</a:t>
            </a:r>
          </a:p>
        </p:txBody>
      </p:sp>
      <p:sp>
        <p:nvSpPr>
          <p:cNvPr id="24" name="Rectangle 129"/>
          <p:cNvSpPr>
            <a:spLocks noChangeArrowheads="1"/>
          </p:cNvSpPr>
          <p:nvPr/>
        </p:nvSpPr>
        <p:spPr bwMode="auto">
          <a:xfrm>
            <a:off x="71984" y="2755404"/>
            <a:ext cx="4608512" cy="1224136"/>
          </a:xfrm>
          <a:prstGeom prst="rect">
            <a:avLst/>
          </a:prstGeom>
          <a:gradFill>
            <a:gsLst>
              <a:gs pos="0">
                <a:schemeClr val="accent1">
                  <a:lumMod val="5000"/>
                  <a:lumOff val="95000"/>
                </a:schemeClr>
              </a:gs>
              <a:gs pos="74000">
                <a:srgbClr val="FA8686"/>
              </a:gs>
              <a:gs pos="83000">
                <a:schemeClr val="accent1">
                  <a:lumMod val="45000"/>
                  <a:lumOff val="55000"/>
                </a:schemeClr>
              </a:gs>
              <a:gs pos="100000">
                <a:schemeClr val="accent1">
                  <a:lumMod val="30000"/>
                  <a:lumOff val="70000"/>
                </a:schemeClr>
              </a:gs>
            </a:gsLst>
            <a:lin ang="5400000" scaled="1"/>
          </a:gradFill>
          <a:ln w="57150" cmpd="sng">
            <a:gradFill>
              <a:gsLst>
                <a:gs pos="37000">
                  <a:srgbClr val="B3FFEC"/>
                </a:gs>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prstDash val="solid"/>
            <a:miter lim="800000"/>
            <a:headEnd/>
            <a:tailEnd/>
          </a:ln>
          <a:effectLst>
            <a:innerShdw blurRad="647700" dist="1498600">
              <a:schemeClr val="accent1">
                <a:lumMod val="60000"/>
                <a:lumOff val="40000"/>
                <a:alpha val="62000"/>
              </a:schemeClr>
            </a:innerShdw>
          </a:effectLst>
          <a:scene3d>
            <a:camera prst="orthographicFront"/>
            <a:lightRig rig="threePt" dir="t"/>
          </a:scene3d>
          <a:sp3d>
            <a:extrusionClr>
              <a:schemeClr val="bg1"/>
            </a:extrusionClr>
            <a:contourClr>
              <a:schemeClr val="bg1"/>
            </a:contourClr>
          </a:sp3d>
        </p:spPr>
        <p:txBody>
          <a:bodyPr lIns="91425" tIns="45713" rIns="91425" bIns="45713" anchor="ctr"/>
          <a:lstStyle/>
          <a:p>
            <a:pPr algn="ctr" eaLnBrk="0" hangingPunct="0">
              <a:defRPr/>
            </a:pPr>
            <a:r>
              <a:rPr lang="cs-CZ" sz="5500" dirty="0" smtClean="0">
                <a:ln w="28575" cap="rnd" cmpd="dbl">
                  <a:solidFill>
                    <a:srgbClr val="FFFF00"/>
                  </a:solidFill>
                  <a:bevel/>
                </a:ln>
                <a:solidFill>
                  <a:srgbClr val="33CC33"/>
                </a:solidFill>
                <a:effectLst>
                  <a:outerShdw blurRad="38100" dist="38100" dir="2700000" algn="tl">
                    <a:srgbClr val="000000">
                      <a:alpha val="43137"/>
                    </a:srgbClr>
                  </a:outerShdw>
                </a:effectLst>
                <a:latin typeface="Tw Cen MT Condensed Extra Bold" panose="020B0803020202020204" pitchFamily="34" charset="-18"/>
                <a:ea typeface="Gungsuh" pitchFamily="18" charset="-127"/>
                <a:cs typeface="Arial" panose="020B0604020202020204" pitchFamily="34" charset="0"/>
              </a:rPr>
              <a:t>FK Litoměřicko B</a:t>
            </a:r>
          </a:p>
        </p:txBody>
      </p:sp>
      <p:sp>
        <p:nvSpPr>
          <p:cNvPr id="11" name="TextovéPole 10"/>
          <p:cNvSpPr txBox="1"/>
          <p:nvPr/>
        </p:nvSpPr>
        <p:spPr>
          <a:xfrm>
            <a:off x="7560816" y="6931868"/>
            <a:ext cx="432048"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43</a:t>
            </a:r>
          </a:p>
        </p:txBody>
      </p:sp>
      <p:sp>
        <p:nvSpPr>
          <p:cNvPr id="2" name="TextovéPole 1"/>
          <p:cNvSpPr txBox="1"/>
          <p:nvPr/>
        </p:nvSpPr>
        <p:spPr>
          <a:xfrm>
            <a:off x="5472584" y="263287"/>
            <a:ext cx="4608512" cy="1420708"/>
          </a:xfrm>
          <a:prstGeom prst="rect">
            <a:avLst/>
          </a:prstGeom>
          <a:pattFill prst="pct90">
            <a:fgClr>
              <a:srgbClr val="FFFF66"/>
            </a:fgClr>
            <a:bgClr>
              <a:srgbClr val="33CCFF"/>
            </a:bgClr>
          </a:pattFill>
          <a:effectLst>
            <a:outerShdw blurRad="292100" dist="38100" dir="8100000" sx="98000" sy="98000" algn="tr" rotWithShape="0">
              <a:schemeClr val="accent1">
                <a:lumMod val="75000"/>
                <a:alpha val="40000"/>
              </a:schemeClr>
            </a:outerShdw>
            <a:softEdge rad="317500"/>
          </a:effectLst>
          <a:scene3d>
            <a:camera prst="orthographicFront"/>
            <a:lightRig rig="threePt" dir="t"/>
          </a:scene3d>
          <a:sp3d extrusionH="76200">
            <a:extrusionClr>
              <a:srgbClr val="CCFFFF"/>
            </a:extrusionClr>
          </a:sp3d>
        </p:spPr>
        <p:txBody>
          <a:bodyPr wrap="square" rtlCol="0" anchor="ctr">
            <a:noAutofit/>
          </a:bodyPr>
          <a:lstStyle/>
          <a:p>
            <a:pPr algn="ctr"/>
            <a:r>
              <a:rPr lang="cs-CZ" sz="2800" i="1" dirty="0" smtClean="0">
                <a:ln w="28575">
                  <a:noFill/>
                </a:ln>
                <a:solidFill>
                  <a:srgbClr val="CC0099"/>
                </a:solidFill>
                <a:effectLst>
                  <a:outerShdw blurRad="38100" dist="38100" dir="2700000" algn="tl">
                    <a:srgbClr val="000000">
                      <a:alpha val="43137"/>
                    </a:srgbClr>
                  </a:outerShdw>
                </a:effectLst>
                <a:latin typeface="Segoe UI Semibold" panose="020B0702040204020203" pitchFamily="34" charset="0"/>
              </a:rPr>
              <a:t>Už za týden jste opět zváni na fotbalový stadion ve Štětí </a:t>
            </a:r>
          </a:p>
        </p:txBody>
      </p:sp>
      <p:sp>
        <p:nvSpPr>
          <p:cNvPr id="4" name="TextovéPole 3"/>
          <p:cNvSpPr txBox="1"/>
          <p:nvPr/>
        </p:nvSpPr>
        <p:spPr>
          <a:xfrm>
            <a:off x="5616600" y="1963316"/>
            <a:ext cx="4464496" cy="4708981"/>
          </a:xfrm>
          <a:prstGeom prst="rect">
            <a:avLst/>
          </a:prstGeom>
          <a:blipFill>
            <a:blip r:embed="rId6"/>
            <a:stretch>
              <a:fillRect/>
            </a:stretch>
          </a:blipFill>
          <a:ln w="57150">
            <a:solidFill>
              <a:srgbClr val="339933"/>
            </a:solidFill>
          </a:ln>
          <a:effectLst>
            <a:outerShdw dir="5400000" sx="105000" sy="105000" algn="ctr" rotWithShape="0">
              <a:srgbClr val="FEA776"/>
            </a:outerShdw>
          </a:effectLst>
        </p:spPr>
        <p:txBody>
          <a:bodyPr wrap="square" rtlCol="0">
            <a:spAutoFit/>
          </a:bodyPr>
          <a:lstStyle/>
          <a:p>
            <a:pPr algn="ctr"/>
            <a:r>
              <a:rPr lang="cs-CZ" sz="6000" dirty="0" smtClean="0">
                <a:ln w="57150">
                  <a:solidFill>
                    <a:srgbClr val="33CC33"/>
                  </a:solidFill>
                </a:ln>
                <a:solidFill>
                  <a:srgbClr val="FFFF66"/>
                </a:solidFill>
                <a:latin typeface="Cooper Black" panose="0208090404030B020404" pitchFamily="18" charset="0"/>
              </a:rPr>
              <a:t>SK Štětí -</a:t>
            </a:r>
          </a:p>
          <a:p>
            <a:pPr algn="ctr"/>
            <a:r>
              <a:rPr lang="cs-CZ" sz="6000" dirty="0" smtClean="0">
                <a:ln w="57150">
                  <a:solidFill>
                    <a:srgbClr val="33CC33"/>
                  </a:solidFill>
                </a:ln>
                <a:solidFill>
                  <a:srgbClr val="FFFF66"/>
                </a:solidFill>
                <a:latin typeface="Cooper Black" panose="0208090404030B020404" pitchFamily="18" charset="0"/>
              </a:rPr>
              <a:t>FK Slavoj Žatec</a:t>
            </a:r>
          </a:p>
          <a:p>
            <a:pPr algn="ctr"/>
            <a:r>
              <a:rPr lang="cs-CZ" sz="4000" dirty="0" smtClean="0">
                <a:effectLst>
                  <a:glow rad="63500">
                    <a:srgbClr val="FF3399"/>
                  </a:glow>
                </a:effectLst>
                <a:latin typeface="Cooper Black" panose="0208090404030B020404" pitchFamily="18" charset="0"/>
              </a:rPr>
              <a:t>Sobota 28.10.2017</a:t>
            </a:r>
          </a:p>
          <a:p>
            <a:pPr algn="ctr"/>
            <a:r>
              <a:rPr lang="cs-CZ" sz="4000" dirty="0" smtClean="0">
                <a:effectLst>
                  <a:glow rad="63500">
                    <a:srgbClr val="FF3399"/>
                  </a:glow>
                </a:effectLst>
                <a:latin typeface="Cooper Black" panose="0208090404030B020404" pitchFamily="18" charset="0"/>
              </a:rPr>
              <a:t>10:15 hod</a:t>
            </a:r>
          </a:p>
        </p:txBody>
      </p:sp>
      <p:pic>
        <p:nvPicPr>
          <p:cNvPr id="3" name="Obrázek 2"/>
          <p:cNvPicPr>
            <a:picLocks noChangeAspect="1"/>
          </p:cNvPicPr>
          <p:nvPr/>
        </p:nvPicPr>
        <p:blipFill>
          <a:blip r:embed="rId7"/>
          <a:stretch>
            <a:fillRect/>
          </a:stretch>
        </p:blipFill>
        <p:spPr>
          <a:xfrm>
            <a:off x="3168328" y="6840760"/>
            <a:ext cx="367372" cy="379140"/>
          </a:xfrm>
          <a:prstGeom prst="rect">
            <a:avLst/>
          </a:prstGeom>
        </p:spPr>
      </p:pic>
      <p:pic>
        <p:nvPicPr>
          <p:cNvPr id="5" name="Obrázek 4"/>
          <p:cNvPicPr>
            <a:picLocks noChangeAspect="1"/>
          </p:cNvPicPr>
          <p:nvPr/>
        </p:nvPicPr>
        <p:blipFill>
          <a:blip r:embed="rId8"/>
          <a:stretch>
            <a:fillRect/>
          </a:stretch>
        </p:blipFill>
        <p:spPr>
          <a:xfrm>
            <a:off x="504032" y="6845800"/>
            <a:ext cx="465885" cy="360000"/>
          </a:xfrm>
          <a:prstGeom prst="rect">
            <a:avLst/>
          </a:prstGeo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ovéPole 11"/>
          <p:cNvSpPr txBox="1"/>
          <p:nvPr/>
        </p:nvSpPr>
        <p:spPr>
          <a:xfrm>
            <a:off x="7560816" y="6987626"/>
            <a:ext cx="432048"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25</a:t>
            </a:r>
          </a:p>
        </p:txBody>
      </p:sp>
      <p:sp>
        <p:nvSpPr>
          <p:cNvPr id="13" name="TextovéPole 12"/>
          <p:cNvSpPr txBox="1"/>
          <p:nvPr/>
        </p:nvSpPr>
        <p:spPr>
          <a:xfrm>
            <a:off x="1944192" y="7004456"/>
            <a:ext cx="432048"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20</a:t>
            </a:r>
          </a:p>
        </p:txBody>
      </p:sp>
      <p:sp>
        <p:nvSpPr>
          <p:cNvPr id="2" name="Obdélník 1"/>
          <p:cNvSpPr/>
          <p:nvPr/>
        </p:nvSpPr>
        <p:spPr>
          <a:xfrm>
            <a:off x="143992" y="523156"/>
            <a:ext cx="4752528" cy="6070893"/>
          </a:xfrm>
          <a:prstGeom prst="rect">
            <a:avLst/>
          </a:prstGeom>
        </p:spPr>
        <p:txBody>
          <a:bodyPr wrap="square">
            <a:spAutoFit/>
          </a:bodyPr>
          <a:lstStyle/>
          <a:p>
            <a:pPr algn="just"/>
            <a:r>
              <a:rPr lang="cs-CZ" sz="1050" b="0" dirty="0">
                <a:latin typeface="Arial" panose="020B0604020202020204" pitchFamily="34" charset="0"/>
                <a:cs typeface="Arial" panose="020B0604020202020204" pitchFamily="34" charset="0"/>
              </a:rPr>
              <a:t>jen sledovala, jak osamocený František Svoboda hlavou překonává gólmana na 1:1. Vycítili jsme šanci a ještě do poločasu jsme společně s diváky chtěli jít do vedení. Křtěn zahrál volný přímý kop, odražený míč se dostal k Brandejsovi, který ještě teď rozmýšlí,  proč nezamířil přesněji. V závěru první půle svěřila Bílina rozehrávku volného přímého kopu svému kapitánovi Petru Pavlíčkovi, ale trefil jen dobře postaveného Mencla. Do druhé pasáže utkání jsme vstoupili o něco aktivněji než do první. Vacek zkoušel napodobit vstřelení gólu ze zápasu s Mostem před 14 dny, ale tentokrát skončil míč na vedlejší umělce. V 58. minutě našel míč z kopačky Mencla před  brankou Fausta čekajícího na branku od zápasu v Horním Jiřetíně. Vystřelil přímo z první, ale vzdušné proudy vzali balón do nebes.  V 59. minutě už se  domácím přeci jenom podařilo dotáhnout jednu z akcí do úplného konce a získat vedení 2:1.  Zasloužil se o to Brandejs, který obléhání branky dokončil. Hosté rychle zkoušeli odpovědět střelou z velké dálky, ale míč zavítal do vedlejších lánů s kukuřicí. Převaha domácí sestavy se stupňovala a v 63. minutě střela Marka Fausta na vlhkém terénu nepříjemně proklouzla k pravé tyči na 3:1. Dvoubrankové vedení přineslo do našich řad uklidnění a s ním přišly i hezké kombinační akce.  V 70. minutě se neohroženě vydal do rychlého útoku Faust. Obrana nestíhala a dopadlo to přesnou střelou na 4:1. Domácí lavička začala střídat, v brance dostal příležitost i Matěj Svoboda, ale i tak pokračovala rozborka hostující obrany. Rohového kopu se zhostil David </a:t>
            </a:r>
            <a:r>
              <a:rPr lang="cs-CZ" sz="1050" b="0" dirty="0" err="1">
                <a:latin typeface="Arial" panose="020B0604020202020204" pitchFamily="34" charset="0"/>
                <a:cs typeface="Arial" panose="020B0604020202020204" pitchFamily="34" charset="0"/>
              </a:rPr>
              <a:t>Šraga</a:t>
            </a:r>
            <a:r>
              <a:rPr lang="cs-CZ" sz="1050" b="0" dirty="0">
                <a:latin typeface="Arial" panose="020B0604020202020204" pitchFamily="34" charset="0"/>
                <a:cs typeface="Arial" panose="020B0604020202020204" pitchFamily="34" charset="0"/>
              </a:rPr>
              <a:t> a Beruška, zrovna jeden ze střídajících, byl na správném místě. Premiérová branka v dresu dospělých znamenalo už vedení 5:1. Nebylo to však ještě všechno. Nejhezčí branka utkání, která se hlásí minimálně o gól měsíce, se urodila 11 minut před koncem. Na přesný centr si nádherně počkal David Faust, kterého místní hlasatel popletl s druhým Davidem, </a:t>
            </a:r>
            <a:r>
              <a:rPr lang="cs-CZ" sz="1050" b="0" dirty="0" err="1">
                <a:latin typeface="Arial" panose="020B0604020202020204" pitchFamily="34" charset="0"/>
                <a:cs typeface="Arial" panose="020B0604020202020204" pitchFamily="34" charset="0"/>
              </a:rPr>
              <a:t>Šragou</a:t>
            </a:r>
            <a:r>
              <a:rPr lang="cs-CZ" sz="1050" b="0" dirty="0">
                <a:latin typeface="Arial" panose="020B0604020202020204" pitchFamily="34" charset="0"/>
                <a:cs typeface="Arial" panose="020B0604020202020204" pitchFamily="34" charset="0"/>
              </a:rPr>
              <a:t>, a překrásnými nůžkami přes hlavu se trefil na milimetr přesně mezi břevno a tyč na 6:1. Rozklížená obrana Bíliny  rezignovala a minutu před koncem stihl upravit na konečných 7:1 a završit tak svůj hattrick David Brandejs.</a:t>
            </a:r>
          </a:p>
          <a:p>
            <a:pPr algn="just"/>
            <a:r>
              <a:rPr lang="cs-CZ" sz="1050" b="0" dirty="0">
                <a:latin typeface="Arial" panose="020B0604020202020204" pitchFamily="34" charset="0"/>
                <a:cs typeface="Arial" panose="020B0604020202020204" pitchFamily="34" charset="0"/>
              </a:rPr>
              <a:t>         </a:t>
            </a:r>
            <a:r>
              <a:rPr lang="cs-CZ" sz="1050" b="0" u="sng" dirty="0" smtClean="0">
                <a:latin typeface="Arial" panose="020B0604020202020204" pitchFamily="34" charset="0"/>
                <a:cs typeface="Arial" panose="020B0604020202020204" pitchFamily="34" charset="0"/>
              </a:rPr>
              <a:t>Branky</a:t>
            </a:r>
            <a:r>
              <a:rPr lang="cs-CZ" sz="1050" b="0" u="sng" dirty="0">
                <a:latin typeface="Arial" panose="020B0604020202020204" pitchFamily="34" charset="0"/>
                <a:cs typeface="Arial" panose="020B0604020202020204" pitchFamily="34" charset="0"/>
              </a:rPr>
              <a:t>:</a:t>
            </a:r>
            <a:r>
              <a:rPr lang="cs-CZ" sz="1050" b="0" dirty="0">
                <a:latin typeface="Arial" panose="020B0604020202020204" pitchFamily="34" charset="0"/>
                <a:cs typeface="Arial" panose="020B0604020202020204" pitchFamily="34" charset="0"/>
              </a:rPr>
              <a:t> Brandejs 3, Faust 1, </a:t>
            </a:r>
            <a:r>
              <a:rPr lang="cs-CZ" sz="1050" b="0" dirty="0" err="1">
                <a:latin typeface="Arial" panose="020B0604020202020204" pitchFamily="34" charset="0"/>
                <a:cs typeface="Arial" panose="020B0604020202020204" pitchFamily="34" charset="0"/>
              </a:rPr>
              <a:t>F.Svoboda</a:t>
            </a:r>
            <a:r>
              <a:rPr lang="cs-CZ" sz="1050" b="0" dirty="0">
                <a:latin typeface="Arial" panose="020B0604020202020204" pitchFamily="34" charset="0"/>
                <a:cs typeface="Arial" panose="020B0604020202020204" pitchFamily="34" charset="0"/>
              </a:rPr>
              <a:t> 1, Beruška 1</a:t>
            </a:r>
          </a:p>
          <a:p>
            <a:r>
              <a:rPr lang="cs-CZ" sz="1050" b="0" u="sng" dirty="0">
                <a:latin typeface="Arial" panose="020B0604020202020204" pitchFamily="34" charset="0"/>
                <a:cs typeface="Arial" panose="020B0604020202020204" pitchFamily="34" charset="0"/>
              </a:rPr>
              <a:t>Sestava</a:t>
            </a:r>
            <a:r>
              <a:rPr lang="cs-CZ" sz="1050" b="0" dirty="0">
                <a:latin typeface="Arial" panose="020B0604020202020204" pitchFamily="34" charset="0"/>
                <a:cs typeface="Arial" panose="020B0604020202020204" pitchFamily="34" charset="0"/>
              </a:rPr>
              <a:t>: Gabriel(75. </a:t>
            </a:r>
            <a:r>
              <a:rPr lang="cs-CZ" sz="1050" b="0" dirty="0" err="1">
                <a:latin typeface="Arial" panose="020B0604020202020204" pitchFamily="34" charset="0"/>
                <a:cs typeface="Arial" panose="020B0604020202020204" pitchFamily="34" charset="0"/>
              </a:rPr>
              <a:t>M.Svoboda</a:t>
            </a:r>
            <a:r>
              <a:rPr lang="cs-CZ" sz="1050" b="0" dirty="0">
                <a:latin typeface="Arial" panose="020B0604020202020204" pitchFamily="34" charset="0"/>
                <a:cs typeface="Arial" panose="020B0604020202020204" pitchFamily="34" charset="0"/>
              </a:rPr>
              <a:t>)-</a:t>
            </a:r>
            <a:r>
              <a:rPr lang="cs-CZ" sz="1050" b="0" dirty="0" err="1">
                <a:latin typeface="Arial" panose="020B0604020202020204" pitchFamily="34" charset="0"/>
                <a:cs typeface="Arial" panose="020B0604020202020204" pitchFamily="34" charset="0"/>
              </a:rPr>
              <a:t>Čámský</a:t>
            </a:r>
            <a:r>
              <a:rPr lang="cs-CZ" sz="1050" b="0" dirty="0">
                <a:latin typeface="Arial" panose="020B0604020202020204" pitchFamily="34" charset="0"/>
                <a:cs typeface="Arial" panose="020B0604020202020204" pitchFamily="34" charset="0"/>
              </a:rPr>
              <a:t>(67.Poráč), </a:t>
            </a:r>
            <a:r>
              <a:rPr lang="cs-CZ" sz="1050" b="0" dirty="0" err="1">
                <a:latin typeface="Arial" panose="020B0604020202020204" pitchFamily="34" charset="0"/>
                <a:cs typeface="Arial" panose="020B0604020202020204" pitchFamily="34" charset="0"/>
              </a:rPr>
              <a:t>Ransdorf</a:t>
            </a:r>
            <a:r>
              <a:rPr lang="cs-CZ" sz="1050" b="0" dirty="0">
                <a:latin typeface="Arial" panose="020B0604020202020204" pitchFamily="34" charset="0"/>
                <a:cs typeface="Arial" panose="020B0604020202020204" pitchFamily="34" charset="0"/>
              </a:rPr>
              <a:t>, </a:t>
            </a:r>
            <a:r>
              <a:rPr lang="cs-CZ" sz="1050" b="0" dirty="0" err="1">
                <a:latin typeface="Arial" panose="020B0604020202020204" pitchFamily="34" charset="0"/>
                <a:cs typeface="Arial" panose="020B0604020202020204" pitchFamily="34" charset="0"/>
              </a:rPr>
              <a:t>F.Svoboda</a:t>
            </a:r>
            <a:r>
              <a:rPr lang="cs-CZ" sz="1050" b="0" dirty="0">
                <a:latin typeface="Arial" panose="020B0604020202020204" pitchFamily="34" charset="0"/>
                <a:cs typeface="Arial" panose="020B0604020202020204" pitchFamily="34" charset="0"/>
              </a:rPr>
              <a:t>, Mencl-Křtěn(55.Šraga),</a:t>
            </a:r>
          </a:p>
          <a:p>
            <a:r>
              <a:rPr lang="cs-CZ" sz="1050" b="0" dirty="0">
                <a:latin typeface="Arial" panose="020B0604020202020204" pitchFamily="34" charset="0"/>
                <a:cs typeface="Arial" panose="020B0604020202020204" pitchFamily="34" charset="0"/>
              </a:rPr>
              <a:t>                 Stejskal(73.Beruška), Vacek(80.Feko), </a:t>
            </a:r>
            <a:r>
              <a:rPr lang="cs-CZ" sz="1050" b="0" dirty="0" err="1">
                <a:latin typeface="Arial" panose="020B0604020202020204" pitchFamily="34" charset="0"/>
                <a:cs typeface="Arial" panose="020B0604020202020204" pitchFamily="34" charset="0"/>
              </a:rPr>
              <a:t>Kusler</a:t>
            </a:r>
            <a:r>
              <a:rPr lang="cs-CZ" sz="1050" b="0" dirty="0">
                <a:latin typeface="Arial" panose="020B0604020202020204" pitchFamily="34" charset="0"/>
                <a:cs typeface="Arial" panose="020B0604020202020204" pitchFamily="34" charset="0"/>
              </a:rPr>
              <a:t>, Faust-Brandejs</a:t>
            </a:r>
          </a:p>
          <a:p>
            <a:r>
              <a:rPr lang="cs-CZ" sz="1050" b="0" u="sng" dirty="0">
                <a:latin typeface="Arial" panose="020B0604020202020204" pitchFamily="34" charset="0"/>
                <a:cs typeface="Arial" panose="020B0604020202020204" pitchFamily="34" charset="0"/>
              </a:rPr>
              <a:t>Připraveni:</a:t>
            </a:r>
            <a:r>
              <a:rPr lang="cs-CZ" sz="1050" b="0" dirty="0">
                <a:latin typeface="Arial" panose="020B0604020202020204" pitchFamily="34" charset="0"/>
                <a:cs typeface="Arial" panose="020B0604020202020204" pitchFamily="34" charset="0"/>
              </a:rPr>
              <a:t> </a:t>
            </a:r>
            <a:r>
              <a:rPr lang="cs-CZ" sz="1050" b="0" dirty="0" err="1">
                <a:latin typeface="Arial" panose="020B0604020202020204" pitchFamily="34" charset="0"/>
                <a:cs typeface="Arial" panose="020B0604020202020204" pitchFamily="34" charset="0"/>
              </a:rPr>
              <a:t>Balaštík</a:t>
            </a:r>
            <a:r>
              <a:rPr lang="cs-CZ" sz="1050" b="0" dirty="0">
                <a:latin typeface="Arial" panose="020B0604020202020204" pitchFamily="34" charset="0"/>
                <a:cs typeface="Arial" panose="020B0604020202020204" pitchFamily="34" charset="0"/>
              </a:rPr>
              <a:t>, Slavík</a:t>
            </a:r>
          </a:p>
          <a:p>
            <a:r>
              <a:rPr lang="cs-CZ" sz="1050" b="0" u="sng" dirty="0">
                <a:latin typeface="Arial" panose="020B0604020202020204" pitchFamily="34" charset="0"/>
                <a:cs typeface="Arial" panose="020B0604020202020204" pitchFamily="34" charset="0"/>
              </a:rPr>
              <a:t>Trenér:</a:t>
            </a:r>
            <a:r>
              <a:rPr lang="cs-CZ" sz="1050" b="0" dirty="0">
                <a:latin typeface="Arial" panose="020B0604020202020204" pitchFamily="34" charset="0"/>
                <a:cs typeface="Arial" panose="020B0604020202020204" pitchFamily="34" charset="0"/>
              </a:rPr>
              <a:t> </a:t>
            </a:r>
            <a:r>
              <a:rPr lang="cs-CZ" sz="1050" b="0" dirty="0" err="1">
                <a:latin typeface="Arial" panose="020B0604020202020204" pitchFamily="34" charset="0"/>
                <a:cs typeface="Arial" panose="020B0604020202020204" pitchFamily="34" charset="0"/>
              </a:rPr>
              <a:t>J.Ransdorf</a:t>
            </a:r>
            <a:r>
              <a:rPr lang="cs-CZ" sz="1050" b="0" dirty="0">
                <a:latin typeface="Arial" panose="020B0604020202020204" pitchFamily="34" charset="0"/>
                <a:cs typeface="Arial" panose="020B0604020202020204" pitchFamily="34" charset="0"/>
              </a:rPr>
              <a:t>, </a:t>
            </a:r>
            <a:r>
              <a:rPr lang="cs-CZ" sz="1050" b="0" dirty="0" err="1">
                <a:latin typeface="Arial" panose="020B0604020202020204" pitchFamily="34" charset="0"/>
                <a:cs typeface="Arial" panose="020B0604020202020204" pitchFamily="34" charset="0"/>
              </a:rPr>
              <a:t>K.Zuna</a:t>
            </a:r>
            <a:r>
              <a:rPr lang="cs-CZ" sz="1050" b="0" dirty="0">
                <a:latin typeface="Arial" panose="020B0604020202020204" pitchFamily="34" charset="0"/>
                <a:cs typeface="Arial" panose="020B0604020202020204" pitchFamily="34" charset="0"/>
              </a:rPr>
              <a:t> Vedoucí: </a:t>
            </a:r>
            <a:r>
              <a:rPr lang="cs-CZ" sz="1050" b="0" dirty="0" err="1">
                <a:latin typeface="Arial" panose="020B0604020202020204" pitchFamily="34" charset="0"/>
                <a:cs typeface="Arial" panose="020B0604020202020204" pitchFamily="34" charset="0"/>
              </a:rPr>
              <a:t>J.tyle</a:t>
            </a:r>
            <a:r>
              <a:rPr lang="cs-CZ" sz="1050" b="0" dirty="0">
                <a:latin typeface="Arial" panose="020B0604020202020204" pitchFamily="34" charset="0"/>
                <a:cs typeface="Arial" panose="020B0604020202020204" pitchFamily="34" charset="0"/>
              </a:rPr>
              <a:t>  Masér. </a:t>
            </a:r>
            <a:r>
              <a:rPr lang="cs-CZ" sz="1050" b="0" dirty="0" err="1">
                <a:latin typeface="Arial" panose="020B0604020202020204" pitchFamily="34" charset="0"/>
                <a:cs typeface="Arial" panose="020B0604020202020204" pitchFamily="34" charset="0"/>
              </a:rPr>
              <a:t>K.Zavřel</a:t>
            </a:r>
            <a:endParaRPr lang="cs-CZ" sz="1050" b="0" dirty="0">
              <a:latin typeface="Arial" panose="020B0604020202020204" pitchFamily="34" charset="0"/>
              <a:cs typeface="Arial" panose="020B0604020202020204" pitchFamily="34" charset="0"/>
            </a:endParaRPr>
          </a:p>
          <a:p>
            <a:r>
              <a:rPr lang="cs-CZ" sz="1050" b="0" u="sng" dirty="0">
                <a:latin typeface="Arial" panose="020B0604020202020204" pitchFamily="34" charset="0"/>
                <a:cs typeface="Arial" panose="020B0604020202020204" pitchFamily="34" charset="0"/>
              </a:rPr>
              <a:t>Rozhodčí:</a:t>
            </a:r>
            <a:r>
              <a:rPr lang="cs-CZ" sz="1050" b="0" dirty="0">
                <a:latin typeface="Arial" panose="020B0604020202020204" pitchFamily="34" charset="0"/>
                <a:cs typeface="Arial" panose="020B0604020202020204" pitchFamily="34" charset="0"/>
              </a:rPr>
              <a:t> </a:t>
            </a:r>
            <a:r>
              <a:rPr lang="cs-CZ" sz="1050" b="0" dirty="0" err="1">
                <a:latin typeface="Arial" panose="020B0604020202020204" pitchFamily="34" charset="0"/>
                <a:cs typeface="Arial" panose="020B0604020202020204" pitchFamily="34" charset="0"/>
              </a:rPr>
              <a:t>J.Oborník</a:t>
            </a:r>
            <a:r>
              <a:rPr lang="cs-CZ" sz="1050" b="0" dirty="0">
                <a:latin typeface="Arial" panose="020B0604020202020204" pitchFamily="34" charset="0"/>
                <a:cs typeface="Arial" panose="020B0604020202020204" pitchFamily="34" charset="0"/>
              </a:rPr>
              <a:t>- </a:t>
            </a:r>
            <a:r>
              <a:rPr lang="cs-CZ" sz="1050" b="0" dirty="0" err="1">
                <a:latin typeface="Arial" panose="020B0604020202020204" pitchFamily="34" charset="0"/>
                <a:cs typeface="Arial" panose="020B0604020202020204" pitchFamily="34" charset="0"/>
              </a:rPr>
              <a:t>J.Mareš</a:t>
            </a:r>
            <a:r>
              <a:rPr lang="cs-CZ" sz="1050" b="0" dirty="0">
                <a:latin typeface="Arial" panose="020B0604020202020204" pitchFamily="34" charset="0"/>
                <a:cs typeface="Arial" panose="020B0604020202020204" pitchFamily="34" charset="0"/>
              </a:rPr>
              <a:t>, </a:t>
            </a:r>
            <a:r>
              <a:rPr lang="cs-CZ" sz="1050" b="0" dirty="0" err="1">
                <a:latin typeface="Arial" panose="020B0604020202020204" pitchFamily="34" charset="0"/>
                <a:cs typeface="Arial" panose="020B0604020202020204" pitchFamily="34" charset="0"/>
              </a:rPr>
              <a:t>J.Šefčík</a:t>
            </a:r>
            <a:r>
              <a:rPr lang="cs-CZ" sz="1050" b="0" dirty="0">
                <a:latin typeface="Arial" panose="020B0604020202020204" pitchFamily="34" charset="0"/>
                <a:cs typeface="Arial" panose="020B0604020202020204" pitchFamily="34" charset="0"/>
              </a:rPr>
              <a:t>   </a:t>
            </a:r>
            <a:r>
              <a:rPr lang="cs-CZ" sz="1050" b="0" u="sng" dirty="0">
                <a:latin typeface="Arial" panose="020B0604020202020204" pitchFamily="34" charset="0"/>
                <a:cs typeface="Arial" panose="020B0604020202020204" pitchFamily="34" charset="0"/>
              </a:rPr>
              <a:t>Delegát</a:t>
            </a:r>
            <a:r>
              <a:rPr lang="cs-CZ" sz="1050" b="0" dirty="0">
                <a:latin typeface="Arial" panose="020B0604020202020204" pitchFamily="34" charset="0"/>
                <a:cs typeface="Arial" panose="020B0604020202020204" pitchFamily="34" charset="0"/>
              </a:rPr>
              <a:t>: </a:t>
            </a:r>
            <a:r>
              <a:rPr lang="cs-CZ" sz="1050" b="0" dirty="0" err="1">
                <a:latin typeface="Arial" panose="020B0604020202020204" pitchFamily="34" charset="0"/>
                <a:cs typeface="Arial" panose="020B0604020202020204" pitchFamily="34" charset="0"/>
              </a:rPr>
              <a:t>J.Herzina</a:t>
            </a:r>
            <a:endParaRPr lang="cs-CZ" sz="1050" b="0" dirty="0">
              <a:latin typeface="Arial" panose="020B0604020202020204" pitchFamily="34" charset="0"/>
              <a:cs typeface="Arial" panose="020B0604020202020204" pitchFamily="34" charset="0"/>
            </a:endParaRPr>
          </a:p>
        </p:txBody>
      </p:sp>
      <p:sp>
        <p:nvSpPr>
          <p:cNvPr id="3" name="TextovéPole 2"/>
          <p:cNvSpPr txBox="1"/>
          <p:nvPr/>
        </p:nvSpPr>
        <p:spPr>
          <a:xfrm>
            <a:off x="432024" y="91108"/>
            <a:ext cx="4176464" cy="307777"/>
          </a:xfrm>
          <a:prstGeom prst="rect">
            <a:avLst/>
          </a:prstGeom>
          <a:solidFill>
            <a:srgbClr val="CCFFFF"/>
          </a:solidFill>
        </p:spPr>
        <p:txBody>
          <a:bodyPr wrap="square" rtlCol="0">
            <a:spAutoFit/>
          </a:bodyPr>
          <a:lstStyle/>
          <a:p>
            <a:pPr algn="ctr"/>
            <a:r>
              <a:rPr lang="cs-CZ" sz="1400" u="sng" dirty="0" smtClean="0">
                <a:latin typeface="Bookman Old Style" pitchFamily="18" charset="0"/>
              </a:rPr>
              <a:t>SK Štětí – FK Bílina 7:1 7.10.2017</a:t>
            </a:r>
          </a:p>
        </p:txBody>
      </p:sp>
      <p:sp>
        <p:nvSpPr>
          <p:cNvPr id="4" name="TextovéPole 3"/>
          <p:cNvSpPr txBox="1"/>
          <p:nvPr/>
        </p:nvSpPr>
        <p:spPr>
          <a:xfrm>
            <a:off x="5544592" y="163116"/>
            <a:ext cx="4464496" cy="1200329"/>
          </a:xfrm>
          <a:prstGeom prst="rect">
            <a:avLst/>
          </a:prstGeom>
          <a:gradFill>
            <a:gsLst>
              <a:gs pos="33000">
                <a:srgbClr val="3399FF"/>
              </a:gs>
              <a:gs pos="67000">
                <a:schemeClr val="bg1"/>
              </a:gs>
            </a:gsLst>
            <a:lin ang="5400000" scaled="1"/>
          </a:gradFill>
          <a:ln w="57150">
            <a:solidFill>
              <a:schemeClr val="accent1">
                <a:lumMod val="75000"/>
              </a:schemeClr>
            </a:solidFill>
          </a:ln>
        </p:spPr>
        <p:txBody>
          <a:bodyPr wrap="square" rtlCol="0">
            <a:spAutoFit/>
          </a:bodyPr>
          <a:lstStyle/>
          <a:p>
            <a:pPr algn="ctr"/>
            <a:r>
              <a:rPr lang="cs-CZ" sz="2400" dirty="0" smtClean="0">
                <a:solidFill>
                  <a:srgbClr val="FF0000"/>
                </a:solidFill>
                <a:latin typeface="Bookman Old Style" pitchFamily="18" charset="0"/>
              </a:rPr>
              <a:t>Usnesení výkonného výboru Ústeckého krajské fotbalového svazu</a:t>
            </a:r>
          </a:p>
        </p:txBody>
      </p:sp>
      <p:sp>
        <p:nvSpPr>
          <p:cNvPr id="5" name="Obdélník 4"/>
          <p:cNvSpPr/>
          <p:nvPr/>
        </p:nvSpPr>
        <p:spPr>
          <a:xfrm>
            <a:off x="5616600" y="1531268"/>
            <a:ext cx="4392488" cy="4893647"/>
          </a:xfrm>
          <a:prstGeom prst="rect">
            <a:avLst/>
          </a:prstGeom>
          <a:solidFill>
            <a:schemeClr val="bg1">
              <a:lumMod val="95000"/>
            </a:schemeClr>
          </a:solidFill>
          <a:ln w="38100">
            <a:solidFill>
              <a:schemeClr val="tx1"/>
            </a:solidFill>
          </a:ln>
        </p:spPr>
        <p:txBody>
          <a:bodyPr wrap="square">
            <a:spAutoFit/>
          </a:bodyPr>
          <a:lstStyle/>
          <a:p>
            <a:pPr marL="342900" lvl="0" indent="-342900">
              <a:spcAft>
                <a:spcPts val="0"/>
              </a:spcAft>
              <a:buFont typeface="+mj-lt"/>
              <a:buAutoNum type="romanUcPeriod"/>
            </a:pPr>
            <a:r>
              <a:rPr lang="cs-CZ" dirty="0">
                <a:latin typeface="Arial" panose="020B0604020202020204" pitchFamily="34" charset="0"/>
                <a:ea typeface="Calibri" panose="020F0502020204030204" pitchFamily="34" charset="0"/>
                <a:cs typeface="Arial" panose="020B0604020202020204" pitchFamily="34" charset="0"/>
              </a:rPr>
              <a:t>Výkonný výbor ÚKFS schválil reorganizaci soutěží od soutěžního ročníku 2019/2020, kdy složení soutěží bude následující:</a:t>
            </a:r>
            <a:endParaRPr lang="cs-CZ" sz="1100" dirty="0">
              <a:latin typeface="Arial" panose="020B0604020202020204" pitchFamily="34" charset="0"/>
              <a:ea typeface="Calibri" panose="020F0502020204030204" pitchFamily="34" charset="0"/>
              <a:cs typeface="Arial" panose="020B0604020202020204" pitchFamily="34" charset="0"/>
            </a:endParaRPr>
          </a:p>
          <a:p>
            <a:pPr marL="342900" lvl="0" indent="-342900">
              <a:spcAft>
                <a:spcPts val="0"/>
              </a:spcAft>
              <a:buFont typeface="+mj-lt"/>
              <a:buAutoNum type="arabicPeriod"/>
            </a:pPr>
            <a:r>
              <a:rPr lang="cs-CZ" dirty="0">
                <a:latin typeface="Arial" panose="020B0604020202020204" pitchFamily="34" charset="0"/>
                <a:ea typeface="Calibri" panose="020F0502020204030204" pitchFamily="34" charset="0"/>
                <a:cs typeface="Arial" panose="020B0604020202020204" pitchFamily="34" charset="0"/>
              </a:rPr>
              <a:t>Krajský přebor dospělých 16 družstev</a:t>
            </a:r>
            <a:endParaRPr lang="cs-CZ" sz="1100" dirty="0">
              <a:latin typeface="Arial" panose="020B0604020202020204" pitchFamily="34" charset="0"/>
              <a:ea typeface="Calibri" panose="020F0502020204030204" pitchFamily="34" charset="0"/>
              <a:cs typeface="Arial" panose="020B0604020202020204" pitchFamily="34" charset="0"/>
            </a:endParaRPr>
          </a:p>
          <a:p>
            <a:pPr marL="342900" lvl="0" indent="-342900">
              <a:spcAft>
                <a:spcPts val="0"/>
              </a:spcAft>
              <a:buFont typeface="+mj-lt"/>
              <a:buAutoNum type="arabicPeriod"/>
            </a:pPr>
            <a:r>
              <a:rPr lang="cs-CZ" dirty="0">
                <a:latin typeface="Arial" panose="020B0604020202020204" pitchFamily="34" charset="0"/>
                <a:ea typeface="Calibri" panose="020F0502020204030204" pitchFamily="34" charset="0"/>
                <a:cs typeface="Arial" panose="020B0604020202020204" pitchFamily="34" charset="0"/>
              </a:rPr>
              <a:t>1.A třída 16 družstev</a:t>
            </a:r>
            <a:endParaRPr lang="cs-CZ" sz="1100" dirty="0">
              <a:latin typeface="Arial" panose="020B0604020202020204" pitchFamily="34" charset="0"/>
              <a:ea typeface="Calibri" panose="020F0502020204030204" pitchFamily="34" charset="0"/>
              <a:cs typeface="Arial" panose="020B0604020202020204" pitchFamily="34" charset="0"/>
            </a:endParaRPr>
          </a:p>
          <a:p>
            <a:pPr marL="342900" lvl="0" indent="-342900">
              <a:spcAft>
                <a:spcPts val="0"/>
              </a:spcAft>
              <a:buFont typeface="+mj-lt"/>
              <a:buAutoNum type="arabicPeriod"/>
            </a:pPr>
            <a:r>
              <a:rPr lang="cs-CZ" dirty="0">
                <a:latin typeface="Arial" panose="020B0604020202020204" pitchFamily="34" charset="0"/>
                <a:ea typeface="Calibri" panose="020F0502020204030204" pitchFamily="34" charset="0"/>
                <a:cs typeface="Arial" panose="020B0604020202020204" pitchFamily="34" charset="0"/>
              </a:rPr>
              <a:t>1.B třída </a:t>
            </a:r>
            <a:r>
              <a:rPr lang="cs-CZ" dirty="0" err="1">
                <a:latin typeface="Arial" panose="020B0604020202020204" pitchFamily="34" charset="0"/>
                <a:ea typeface="Calibri" panose="020F0502020204030204" pitchFamily="34" charset="0"/>
                <a:cs typeface="Arial" panose="020B0604020202020204" pitchFamily="34" charset="0"/>
              </a:rPr>
              <a:t>sk</a:t>
            </a:r>
            <a:r>
              <a:rPr lang="cs-CZ" dirty="0">
                <a:latin typeface="Arial" panose="020B0604020202020204" pitchFamily="34" charset="0"/>
                <a:ea typeface="Calibri" panose="020F0502020204030204" pitchFamily="34" charset="0"/>
                <a:cs typeface="Arial" panose="020B0604020202020204" pitchFamily="34" charset="0"/>
              </a:rPr>
              <a:t>. A 16 družstev (východ)</a:t>
            </a:r>
            <a:endParaRPr lang="cs-CZ" sz="1100" dirty="0">
              <a:latin typeface="Arial" panose="020B0604020202020204" pitchFamily="34" charset="0"/>
              <a:ea typeface="Calibri" panose="020F0502020204030204" pitchFamily="34" charset="0"/>
              <a:cs typeface="Arial" panose="020B0604020202020204" pitchFamily="34" charset="0"/>
            </a:endParaRPr>
          </a:p>
          <a:p>
            <a:pPr marL="342900" lvl="0" indent="-342900">
              <a:spcAft>
                <a:spcPts val="0"/>
              </a:spcAft>
              <a:buFont typeface="+mj-lt"/>
              <a:buAutoNum type="arabicPeriod"/>
            </a:pPr>
            <a:r>
              <a:rPr lang="cs-CZ" dirty="0">
                <a:latin typeface="Arial" panose="020B0604020202020204" pitchFamily="34" charset="0"/>
                <a:ea typeface="Calibri" panose="020F0502020204030204" pitchFamily="34" charset="0"/>
                <a:cs typeface="Arial" panose="020B0604020202020204" pitchFamily="34" charset="0"/>
              </a:rPr>
              <a:t>1.B třída </a:t>
            </a:r>
            <a:r>
              <a:rPr lang="cs-CZ" dirty="0" err="1">
                <a:latin typeface="Arial" panose="020B0604020202020204" pitchFamily="34" charset="0"/>
                <a:ea typeface="Calibri" panose="020F0502020204030204" pitchFamily="34" charset="0"/>
                <a:cs typeface="Arial" panose="020B0604020202020204" pitchFamily="34" charset="0"/>
              </a:rPr>
              <a:t>sk</a:t>
            </a:r>
            <a:r>
              <a:rPr lang="cs-CZ" dirty="0">
                <a:latin typeface="Arial" panose="020B0604020202020204" pitchFamily="34" charset="0"/>
                <a:ea typeface="Calibri" panose="020F0502020204030204" pitchFamily="34" charset="0"/>
                <a:cs typeface="Arial" panose="020B0604020202020204" pitchFamily="34" charset="0"/>
              </a:rPr>
              <a:t>. B 16 družstev (západ)</a:t>
            </a:r>
            <a:endParaRPr lang="cs-CZ" sz="1100" dirty="0">
              <a:latin typeface="Arial" panose="020B0604020202020204" pitchFamily="34" charset="0"/>
              <a:ea typeface="Calibri" panose="020F0502020204030204" pitchFamily="34" charset="0"/>
              <a:cs typeface="Arial" panose="020B0604020202020204" pitchFamily="34" charset="0"/>
            </a:endParaRPr>
          </a:p>
          <a:p>
            <a:pPr marL="342900" lvl="0" indent="-342900">
              <a:spcAft>
                <a:spcPts val="0"/>
              </a:spcAft>
              <a:buFont typeface="+mj-lt"/>
              <a:buAutoNum type="romanUcPeriod"/>
            </a:pPr>
            <a:r>
              <a:rPr lang="cs-CZ" dirty="0">
                <a:latin typeface="Arial" panose="020B0604020202020204" pitchFamily="34" charset="0"/>
                <a:ea typeface="Calibri" panose="020F0502020204030204" pitchFamily="34" charset="0"/>
                <a:cs typeface="Arial" panose="020B0604020202020204" pitchFamily="34" charset="0"/>
              </a:rPr>
              <a:t>Výkonný výbor ÚKFS pověřuje STK, aby do 31. 12. 2017 zaslala VV ÚKFS potřebný návrh všech dokumentů k zajištění reorganizace soutěží dospělých</a:t>
            </a:r>
            <a:endParaRPr lang="cs-CZ" sz="1100" dirty="0">
              <a:latin typeface="Arial" panose="020B0604020202020204" pitchFamily="34" charset="0"/>
              <a:ea typeface="Calibri" panose="020F0502020204030204" pitchFamily="34" charset="0"/>
              <a:cs typeface="Arial" panose="020B0604020202020204" pitchFamily="34" charset="0"/>
            </a:endParaRPr>
          </a:p>
          <a:p>
            <a:pPr>
              <a:spcAft>
                <a:spcPts val="0"/>
              </a:spcAft>
            </a:pPr>
            <a:r>
              <a:rPr lang="cs-CZ" dirty="0">
                <a:latin typeface="Arial" panose="020B0604020202020204" pitchFamily="34" charset="0"/>
                <a:ea typeface="Calibri" panose="020F0502020204030204" pitchFamily="34" charset="0"/>
                <a:cs typeface="Arial" panose="020B0604020202020204" pitchFamily="34" charset="0"/>
              </a:rPr>
              <a:t> </a:t>
            </a:r>
            <a:endParaRPr lang="cs-CZ" sz="1100" dirty="0">
              <a:latin typeface="Arial" panose="020B0604020202020204" pitchFamily="34" charset="0"/>
              <a:ea typeface="Calibri" panose="020F0502020204030204" pitchFamily="34" charset="0"/>
              <a:cs typeface="Arial" panose="020B0604020202020204" pitchFamily="34" charset="0"/>
            </a:endParaRPr>
          </a:p>
          <a:p>
            <a:pPr>
              <a:spcAft>
                <a:spcPts val="0"/>
              </a:spcAft>
            </a:pPr>
            <a:r>
              <a:rPr lang="cs-CZ" dirty="0">
                <a:latin typeface="Arial" panose="020B0604020202020204" pitchFamily="34" charset="0"/>
                <a:ea typeface="Calibri" panose="020F0502020204030204" pitchFamily="34" charset="0"/>
                <a:cs typeface="Arial" panose="020B0604020202020204" pitchFamily="34" charset="0"/>
              </a:rPr>
              <a:t>Důvodem reorganizace:</a:t>
            </a:r>
            <a:endParaRPr lang="cs-CZ" sz="1100" dirty="0">
              <a:latin typeface="Arial" panose="020B0604020202020204" pitchFamily="34" charset="0"/>
              <a:ea typeface="Calibri" panose="020F0502020204030204" pitchFamily="34" charset="0"/>
              <a:cs typeface="Arial" panose="020B0604020202020204" pitchFamily="34" charset="0"/>
            </a:endParaRPr>
          </a:p>
          <a:p>
            <a:pPr marL="342900" lvl="0" indent="-342900">
              <a:spcAft>
                <a:spcPts val="0"/>
              </a:spcAft>
              <a:buFont typeface="Symbol" panose="05050102010706020507" pitchFamily="18" charset="2"/>
              <a:buChar char=""/>
            </a:pPr>
            <a:r>
              <a:rPr lang="cs-CZ" dirty="0">
                <a:latin typeface="Arial" panose="020B0604020202020204" pitchFamily="34" charset="0"/>
                <a:ea typeface="Calibri" panose="020F0502020204030204" pitchFamily="34" charset="0"/>
                <a:cs typeface="Arial" panose="020B0604020202020204" pitchFamily="34" charset="0"/>
              </a:rPr>
              <a:t>Nízký počet hráčů</a:t>
            </a:r>
            <a:endParaRPr lang="cs-CZ" sz="1100" dirty="0">
              <a:latin typeface="Arial" panose="020B0604020202020204" pitchFamily="34" charset="0"/>
              <a:ea typeface="Calibri" panose="020F0502020204030204" pitchFamily="34" charset="0"/>
              <a:cs typeface="Arial" panose="020B0604020202020204" pitchFamily="34" charset="0"/>
            </a:endParaRPr>
          </a:p>
          <a:p>
            <a:pPr marL="342900" lvl="0" indent="-342900">
              <a:spcAft>
                <a:spcPts val="0"/>
              </a:spcAft>
              <a:buFont typeface="Symbol" panose="05050102010706020507" pitchFamily="18" charset="2"/>
              <a:buChar char=""/>
            </a:pPr>
            <a:r>
              <a:rPr lang="cs-CZ" dirty="0">
                <a:latin typeface="Arial" panose="020B0604020202020204" pitchFamily="34" charset="0"/>
                <a:ea typeface="Calibri" panose="020F0502020204030204" pitchFamily="34" charset="0"/>
                <a:cs typeface="Arial" panose="020B0604020202020204" pitchFamily="34" charset="0"/>
              </a:rPr>
              <a:t>Ubývání družstev na všech úrovních v celém kraji i v celé ČR</a:t>
            </a:r>
            <a:endParaRPr lang="cs-CZ" sz="1100" dirty="0">
              <a:latin typeface="Arial" panose="020B0604020202020204" pitchFamily="34" charset="0"/>
              <a:ea typeface="Calibri" panose="020F0502020204030204" pitchFamily="34" charset="0"/>
              <a:cs typeface="Arial" panose="020B0604020202020204" pitchFamily="34" charset="0"/>
            </a:endParaRPr>
          </a:p>
          <a:p>
            <a:pPr marL="342900" lvl="0" indent="-342900">
              <a:spcAft>
                <a:spcPts val="0"/>
              </a:spcAft>
              <a:buFont typeface="Symbol" panose="05050102010706020507" pitchFamily="18" charset="2"/>
              <a:buChar char=""/>
            </a:pPr>
            <a:r>
              <a:rPr lang="cs-CZ" dirty="0">
                <a:latin typeface="Arial" panose="020B0604020202020204" pitchFamily="34" charset="0"/>
                <a:ea typeface="Calibri" panose="020F0502020204030204" pitchFamily="34" charset="0"/>
                <a:cs typeface="Arial" panose="020B0604020202020204" pitchFamily="34" charset="0"/>
              </a:rPr>
              <a:t>Nezájem klubů o postup do vyšších soutěží (do 1.B třídy z OFS a do 1.A třídy z 1.B třídy), kdy se doplňuje až ze 4. míst ze všech okresů a snižuje se počet sestupujících až na 0 (v 1. A třídě </a:t>
            </a:r>
            <a:r>
              <a:rPr lang="cs-CZ" dirty="0" err="1">
                <a:latin typeface="Arial" panose="020B0604020202020204" pitchFamily="34" charset="0"/>
                <a:ea typeface="Calibri" panose="020F0502020204030204" pitchFamily="34" charset="0"/>
                <a:cs typeface="Arial" panose="020B0604020202020204" pitchFamily="34" charset="0"/>
              </a:rPr>
              <a:t>sk</a:t>
            </a:r>
            <a:r>
              <a:rPr lang="cs-CZ" dirty="0">
                <a:latin typeface="Arial" panose="020B0604020202020204" pitchFamily="34" charset="0"/>
                <a:ea typeface="Calibri" panose="020F0502020204030204" pitchFamily="34" charset="0"/>
                <a:cs typeface="Arial" panose="020B0604020202020204" pitchFamily="34" charset="0"/>
              </a:rPr>
              <a:t>. A SR 2016/2017)</a:t>
            </a:r>
            <a:endParaRPr lang="cs-CZ" sz="1100" dirty="0">
              <a:latin typeface="Arial" panose="020B0604020202020204" pitchFamily="34" charset="0"/>
              <a:ea typeface="Calibri" panose="020F0502020204030204" pitchFamily="34" charset="0"/>
              <a:cs typeface="Arial" panose="020B0604020202020204" pitchFamily="34" charset="0"/>
            </a:endParaRPr>
          </a:p>
          <a:p>
            <a:pPr marL="342900" lvl="0" indent="-342900">
              <a:spcAft>
                <a:spcPts val="0"/>
              </a:spcAft>
              <a:buFont typeface="Symbol" panose="05050102010706020507" pitchFamily="18" charset="2"/>
              <a:buChar char=""/>
            </a:pPr>
            <a:r>
              <a:rPr lang="cs-CZ" dirty="0">
                <a:latin typeface="Arial" panose="020B0604020202020204" pitchFamily="34" charset="0"/>
                <a:ea typeface="Calibri" panose="020F0502020204030204" pitchFamily="34" charset="0"/>
                <a:cs typeface="Arial" panose="020B0604020202020204" pitchFamily="34" charset="0"/>
              </a:rPr>
              <a:t>V souvislosti s nízkým počtem hráčů dochází již od 1.kola zejména v 1.B třídě k nesehraní utkání z důvodu nízkého počtu hráčů</a:t>
            </a:r>
            <a:endParaRPr lang="cs-CZ" sz="1100" dirty="0">
              <a:latin typeface="Arial" panose="020B0604020202020204" pitchFamily="34" charset="0"/>
              <a:ea typeface="Calibri" panose="020F0502020204030204" pitchFamily="34" charset="0"/>
              <a:cs typeface="Arial" panose="020B0604020202020204" pitchFamily="34" charset="0"/>
            </a:endParaRPr>
          </a:p>
          <a:p>
            <a:pPr marL="342900" lvl="0" indent="-342900">
              <a:spcAft>
                <a:spcPts val="0"/>
              </a:spcAft>
              <a:buFont typeface="Symbol" panose="05050102010706020507" pitchFamily="18" charset="2"/>
              <a:buChar char=""/>
            </a:pPr>
            <a:r>
              <a:rPr lang="cs-CZ" dirty="0">
                <a:latin typeface="Arial" panose="020B0604020202020204" pitchFamily="34" charset="0"/>
                <a:ea typeface="Calibri" panose="020F0502020204030204" pitchFamily="34" charset="0"/>
                <a:cs typeface="Arial" panose="020B0604020202020204" pitchFamily="34" charset="0"/>
              </a:rPr>
              <a:t>Snížením počtu družstev se soutěže zkvalitní</a:t>
            </a:r>
            <a:endParaRPr lang="cs-CZ" sz="1100" dirty="0">
              <a:latin typeface="Arial" panose="020B0604020202020204" pitchFamily="34" charset="0"/>
              <a:ea typeface="Calibri" panose="020F0502020204030204" pitchFamily="34" charset="0"/>
              <a:cs typeface="Arial" panose="020B0604020202020204" pitchFamily="34" charset="0"/>
            </a:endParaRPr>
          </a:p>
          <a:p>
            <a:pPr marL="342900" lvl="0" indent="-342900">
              <a:spcAft>
                <a:spcPts val="0"/>
              </a:spcAft>
              <a:buFont typeface="Symbol" panose="05050102010706020507" pitchFamily="18" charset="2"/>
              <a:buChar char=""/>
            </a:pPr>
            <a:r>
              <a:rPr lang="cs-CZ" dirty="0">
                <a:latin typeface="Arial" panose="020B0604020202020204" pitchFamily="34" charset="0"/>
                <a:ea typeface="Calibri" panose="020F0502020204030204" pitchFamily="34" charset="0"/>
                <a:cs typeface="Arial" panose="020B0604020202020204" pitchFamily="34" charset="0"/>
              </a:rPr>
              <a:t>Posílení OFS v jejich soutěžích</a:t>
            </a:r>
            <a:endParaRPr lang="cs-CZ" sz="11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6" name="Obrázek 5"/>
          <p:cNvPicPr>
            <a:picLocks noChangeAspect="1"/>
          </p:cNvPicPr>
          <p:nvPr/>
        </p:nvPicPr>
        <p:blipFill>
          <a:blip r:embed="rId2"/>
          <a:stretch>
            <a:fillRect/>
          </a:stretch>
        </p:blipFill>
        <p:spPr>
          <a:xfrm>
            <a:off x="8784952" y="6571828"/>
            <a:ext cx="605124" cy="612000"/>
          </a:xfrm>
          <a:prstGeom prst="rect">
            <a:avLst/>
          </a:prstGeom>
        </p:spPr>
      </p:pic>
    </p:spTree>
    <p:extLst>
      <p:ext uri="{BB962C8B-B14F-4D97-AF65-F5344CB8AC3E}">
        <p14:creationId xmlns:p14="http://schemas.microsoft.com/office/powerpoint/2010/main" val="25224861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ovéPole 20"/>
          <p:cNvSpPr txBox="1"/>
          <p:nvPr/>
        </p:nvSpPr>
        <p:spPr>
          <a:xfrm>
            <a:off x="1872184" y="6979494"/>
            <a:ext cx="350088"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24</a:t>
            </a:r>
          </a:p>
        </p:txBody>
      </p:sp>
      <p:sp>
        <p:nvSpPr>
          <p:cNvPr id="9" name="TextovéPole 8"/>
          <p:cNvSpPr txBox="1"/>
          <p:nvPr/>
        </p:nvSpPr>
        <p:spPr>
          <a:xfrm>
            <a:off x="7466800" y="7004456"/>
            <a:ext cx="350088"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21</a:t>
            </a:r>
          </a:p>
        </p:txBody>
      </p:sp>
      <p:pic>
        <p:nvPicPr>
          <p:cNvPr id="4" name="Obrázek 3"/>
          <p:cNvPicPr>
            <a:picLocks noChangeAspect="1"/>
          </p:cNvPicPr>
          <p:nvPr/>
        </p:nvPicPr>
        <p:blipFill>
          <a:blip r:embed="rId2"/>
          <a:stretch>
            <a:fillRect/>
          </a:stretch>
        </p:blipFill>
        <p:spPr>
          <a:xfrm>
            <a:off x="6693844" y="4005250"/>
            <a:ext cx="1896000" cy="2844000"/>
          </a:xfrm>
          <a:prstGeom prst="rect">
            <a:avLst/>
          </a:prstGeom>
        </p:spPr>
      </p:pic>
      <p:sp>
        <p:nvSpPr>
          <p:cNvPr id="6" name="TextovéPole 5"/>
          <p:cNvSpPr txBox="1"/>
          <p:nvPr/>
        </p:nvSpPr>
        <p:spPr>
          <a:xfrm>
            <a:off x="5544592" y="91108"/>
            <a:ext cx="4536504" cy="1200329"/>
          </a:xfrm>
          <a:prstGeom prst="rect">
            <a:avLst/>
          </a:prstGeom>
          <a:pattFill prst="shingle">
            <a:fgClr>
              <a:srgbClr val="FFCC66"/>
            </a:fgClr>
            <a:bgClr>
              <a:schemeClr val="bg1"/>
            </a:bgClr>
          </a:pattFill>
          <a:ln w="79375">
            <a:solidFill>
              <a:schemeClr val="accent2">
                <a:lumMod val="60000"/>
                <a:lumOff val="40000"/>
              </a:schemeClr>
            </a:solidFill>
          </a:ln>
        </p:spPr>
        <p:txBody>
          <a:bodyPr wrap="square" rtlCol="0">
            <a:spAutoFit/>
          </a:bodyPr>
          <a:lstStyle/>
          <a:p>
            <a:pPr algn="ctr"/>
            <a:r>
              <a:rPr lang="cs-CZ" sz="2000" dirty="0" smtClean="0">
                <a:latin typeface="Rockwell Condensed" panose="02060603050405020104" pitchFamily="18" charset="0"/>
              </a:rPr>
              <a:t>Trenér Štětí </a:t>
            </a:r>
            <a:r>
              <a:rPr lang="cs-CZ" sz="3200" dirty="0" smtClean="0">
                <a:latin typeface="Rockwell Condensed" panose="02060603050405020104" pitchFamily="18" charset="0"/>
              </a:rPr>
              <a:t>Jiří </a:t>
            </a:r>
            <a:r>
              <a:rPr lang="cs-CZ" sz="3200" dirty="0" err="1" smtClean="0">
                <a:latin typeface="Rockwell Condensed" panose="02060603050405020104" pitchFamily="18" charset="0"/>
              </a:rPr>
              <a:t>Ransdorf</a:t>
            </a:r>
            <a:r>
              <a:rPr lang="cs-CZ" sz="3200" dirty="0" smtClean="0">
                <a:latin typeface="Rockwell Condensed" panose="02060603050405020104" pitchFamily="18" charset="0"/>
              </a:rPr>
              <a:t> </a:t>
            </a:r>
            <a:r>
              <a:rPr lang="cs-CZ" sz="2000" dirty="0" smtClean="0">
                <a:latin typeface="Rockwell Condensed" panose="02060603050405020104" pitchFamily="18" charset="0"/>
              </a:rPr>
              <a:t>se po zápase s Bílinou usmíval, ale o poločas mu do smíchu ještě tolik nebylo</a:t>
            </a:r>
          </a:p>
        </p:txBody>
      </p:sp>
      <p:sp>
        <p:nvSpPr>
          <p:cNvPr id="2" name="TextovéPole 1"/>
          <p:cNvSpPr txBox="1"/>
          <p:nvPr/>
        </p:nvSpPr>
        <p:spPr>
          <a:xfrm>
            <a:off x="5544592" y="1603276"/>
            <a:ext cx="4464496" cy="2246769"/>
          </a:xfrm>
          <a:prstGeom prst="rect">
            <a:avLst/>
          </a:prstGeom>
          <a:noFill/>
        </p:spPr>
        <p:txBody>
          <a:bodyPr wrap="square" rtlCol="0">
            <a:spAutoFit/>
          </a:bodyPr>
          <a:lstStyle/>
          <a:p>
            <a:pPr algn="just"/>
            <a:r>
              <a:rPr lang="cs-CZ" sz="1400" b="0" dirty="0" smtClean="0">
                <a:latin typeface="Arial" panose="020B0604020202020204" pitchFamily="34" charset="0"/>
                <a:cs typeface="Arial" panose="020B0604020202020204" pitchFamily="34" charset="0"/>
              </a:rPr>
              <a:t>První poločas jsme nechytli. Soupeř byl na nás dobře připraven. Dělali jsme hrozné chyby a pak jsme dostali hloupého </a:t>
            </a:r>
            <a:r>
              <a:rPr lang="cs-CZ" sz="1400" b="0" dirty="0" err="1" smtClean="0">
                <a:latin typeface="Arial" panose="020B0604020202020204" pitchFamily="34" charset="0"/>
                <a:cs typeface="Arial" panose="020B0604020202020204" pitchFamily="34" charset="0"/>
              </a:rPr>
              <a:t>góla</a:t>
            </a:r>
            <a:r>
              <a:rPr lang="cs-CZ" sz="1400" b="0" dirty="0" smtClean="0">
                <a:latin typeface="Arial" panose="020B0604020202020204" pitchFamily="34" charset="0"/>
                <a:cs typeface="Arial" panose="020B0604020202020204" pitchFamily="34" charset="0"/>
              </a:rPr>
              <a:t>, když brankář podběhl míč. Do poločasu jsme vyrovnali a pak už to bylo v naší režii. Konečně Faust dal 2 góly a je vidět, že ti 2 hráči nám chyběly. Ze 7 gólů dali 5. Gól Brandejse je do televize. To by se mělo poslat do Prahy. Něco nádherného. Nyní jedeme do </a:t>
            </a:r>
            <a:r>
              <a:rPr lang="cs-CZ" sz="1400" b="0" dirty="0" err="1" smtClean="0">
                <a:latin typeface="Arial" panose="020B0604020202020204" pitchFamily="34" charset="0"/>
                <a:cs typeface="Arial" panose="020B0604020202020204" pitchFamily="34" charset="0"/>
              </a:rPr>
              <a:t>Brné</a:t>
            </a:r>
            <a:r>
              <a:rPr lang="cs-CZ" sz="1400" b="0" dirty="0" smtClean="0">
                <a:latin typeface="Arial" panose="020B0604020202020204" pitchFamily="34" charset="0"/>
                <a:cs typeface="Arial" panose="020B0604020202020204" pitchFamily="34" charset="0"/>
              </a:rPr>
              <a:t>. Z toho máme trochu strach. Mají tam malé hřiště a </a:t>
            </a:r>
            <a:r>
              <a:rPr lang="cs-CZ" sz="1400" b="0" dirty="0" err="1" smtClean="0">
                <a:latin typeface="Arial" panose="020B0604020202020204" pitchFamily="34" charset="0"/>
                <a:cs typeface="Arial" panose="020B0604020202020204" pitchFamily="34" charset="0"/>
              </a:rPr>
              <a:t>Králika</a:t>
            </a:r>
            <a:r>
              <a:rPr lang="cs-CZ" sz="1400" b="0" dirty="0" smtClean="0">
                <a:latin typeface="Arial" panose="020B0604020202020204" pitchFamily="34" charset="0"/>
                <a:cs typeface="Arial" panose="020B0604020202020204" pitchFamily="34" charset="0"/>
              </a:rPr>
              <a:t> v záloze, ale o body se tam popereme.   </a:t>
            </a:r>
          </a:p>
        </p:txBody>
      </p:sp>
      <p:graphicFrame>
        <p:nvGraphicFramePr>
          <p:cNvPr id="11" name="Tabulka 10"/>
          <p:cNvGraphicFramePr>
            <a:graphicFrameLocks noGrp="1"/>
          </p:cNvGraphicFramePr>
          <p:nvPr>
            <p:extLst>
              <p:ext uri="{D42A27DB-BD31-4B8C-83A1-F6EECF244321}">
                <p14:modId xmlns:p14="http://schemas.microsoft.com/office/powerpoint/2010/main" val="2280672375"/>
              </p:ext>
            </p:extLst>
          </p:nvPr>
        </p:nvGraphicFramePr>
        <p:xfrm>
          <a:off x="143992" y="163114"/>
          <a:ext cx="4608512" cy="6624738"/>
        </p:xfrm>
        <a:graphic>
          <a:graphicData uri="http://schemas.openxmlformats.org/drawingml/2006/table">
            <a:tbl>
              <a:tblPr/>
              <a:tblGrid>
                <a:gridCol w="1806039">
                  <a:extLst>
                    <a:ext uri="{9D8B030D-6E8A-4147-A177-3AD203B41FA5}">
                      <a16:colId xmlns:a16="http://schemas.microsoft.com/office/drawing/2014/main" val="1327398544"/>
                    </a:ext>
                  </a:extLst>
                </a:gridCol>
                <a:gridCol w="2802473">
                  <a:extLst>
                    <a:ext uri="{9D8B030D-6E8A-4147-A177-3AD203B41FA5}">
                      <a16:colId xmlns:a16="http://schemas.microsoft.com/office/drawing/2014/main" val="3931216466"/>
                    </a:ext>
                  </a:extLst>
                </a:gridCol>
              </a:tblGrid>
              <a:tr h="368041">
                <a:tc gridSpan="2">
                  <a:txBody>
                    <a:bodyPr/>
                    <a:lstStyle/>
                    <a:p>
                      <a:pPr algn="ctr" rtl="0" fontAlgn="ctr"/>
                      <a:r>
                        <a:rPr lang="cs-CZ" sz="1400" b="1" i="0" u="none" strike="noStrike" dirty="0">
                          <a:solidFill>
                            <a:srgbClr val="0000FF"/>
                          </a:solidFill>
                          <a:effectLst/>
                          <a:latin typeface="Arial Black" panose="020B0A04020102020204" pitchFamily="34" charset="0"/>
                        </a:rPr>
                        <a:t>11. kolo Ústeckého přeboru dospělých</a:t>
                      </a:r>
                    </a:p>
                  </a:txBody>
                  <a:tcPr marL="8245" marR="8245" marT="8245" marB="0" anchor="ctr">
                    <a:lnL w="25400" cap="flat" cmpd="dbl" algn="ctr">
                      <a:solidFill>
                        <a:srgbClr val="CC00FF"/>
                      </a:solidFill>
                      <a:prstDash val="solid"/>
                      <a:round/>
                      <a:headEnd type="none" w="med" len="med"/>
                      <a:tailEnd type="none" w="med" len="med"/>
                    </a:lnL>
                    <a:lnR w="25400" cap="flat" cmpd="dbl" algn="ctr">
                      <a:solidFill>
                        <a:srgbClr val="CC00FF"/>
                      </a:solidFill>
                      <a:prstDash val="solid"/>
                      <a:round/>
                      <a:headEnd type="none" w="med" len="med"/>
                      <a:tailEnd type="none" w="med" len="med"/>
                    </a:lnR>
                    <a:lnT w="25400" cap="flat" cmpd="dbl" algn="ctr">
                      <a:solidFill>
                        <a:srgbClr val="CC00FF"/>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99"/>
                    </a:solidFill>
                  </a:tcPr>
                </a:tc>
                <a:tc hMerge="1">
                  <a:txBody>
                    <a:bodyPr/>
                    <a:lstStyle/>
                    <a:p>
                      <a:endParaRPr lang="cs-CZ"/>
                    </a:p>
                  </a:txBody>
                  <a:tcPr/>
                </a:tc>
                <a:extLst>
                  <a:ext uri="{0D108BD9-81ED-4DB2-BD59-A6C34878D82A}">
                    <a16:rowId xmlns:a16="http://schemas.microsoft.com/office/drawing/2014/main" val="2882002795"/>
                  </a:ext>
                </a:extLst>
              </a:tr>
              <a:tr h="368041">
                <a:tc>
                  <a:txBody>
                    <a:bodyPr/>
                    <a:lstStyle/>
                    <a:p>
                      <a:pPr algn="ctr" rtl="0" fontAlgn="ctr"/>
                      <a:r>
                        <a:rPr lang="pl-PL" sz="1050" b="1" i="0" u="none" strike="noStrike" dirty="0">
                          <a:solidFill>
                            <a:srgbClr val="FF0000"/>
                          </a:solidFill>
                          <a:effectLst/>
                          <a:latin typeface="Arial" panose="020B0604020202020204" pitchFamily="34" charset="0"/>
                        </a:rPr>
                        <a:t>Sobota 21. 10. 2017 10:15</a:t>
                      </a:r>
                    </a:p>
                  </a:txBody>
                  <a:tcPr marL="8245" marR="8245" marT="8245" marB="0" anchor="ctr">
                    <a:lnL w="25400" cap="flat" cmpd="dbl" algn="ctr">
                      <a:solidFill>
                        <a:srgbClr val="CC00FF"/>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rtl="0" fontAlgn="ctr"/>
                      <a:r>
                        <a:rPr lang="cs-CZ" sz="1100" b="1" i="0" u="none" strike="noStrike">
                          <a:solidFill>
                            <a:srgbClr val="FF0000"/>
                          </a:solidFill>
                          <a:effectLst/>
                          <a:latin typeface="Arial" panose="020B0604020202020204" pitchFamily="34" charset="0"/>
                        </a:rPr>
                        <a:t>SK Štětí - FK Litoměřicko B</a:t>
                      </a:r>
                    </a:p>
                  </a:txBody>
                  <a:tcPr marL="8245" marR="8245" marT="8245" marB="0" anchor="ctr">
                    <a:lnL w="12700" cap="flat" cmpd="sng" algn="ctr">
                      <a:solidFill>
                        <a:srgbClr val="000000"/>
                      </a:solidFill>
                      <a:prstDash val="solid"/>
                      <a:round/>
                      <a:headEnd type="none" w="med" len="med"/>
                      <a:tailEnd type="none" w="med" len="med"/>
                    </a:lnL>
                    <a:lnR w="25400" cap="flat" cmpd="dbl" algn="ctr">
                      <a:solidFill>
                        <a:srgbClr val="CC00F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extLst>
                  <a:ext uri="{0D108BD9-81ED-4DB2-BD59-A6C34878D82A}">
                    <a16:rowId xmlns:a16="http://schemas.microsoft.com/office/drawing/2014/main" val="648647223"/>
                  </a:ext>
                </a:extLst>
              </a:tr>
              <a:tr h="368041">
                <a:tc>
                  <a:txBody>
                    <a:bodyPr/>
                    <a:lstStyle/>
                    <a:p>
                      <a:pPr algn="ctr" rtl="0" fontAlgn="ctr"/>
                      <a:r>
                        <a:rPr lang="pl-PL" sz="1050" b="1" i="0" u="none" strike="noStrike" dirty="0">
                          <a:solidFill>
                            <a:srgbClr val="000000"/>
                          </a:solidFill>
                          <a:effectLst/>
                          <a:latin typeface="Arial" panose="020B0604020202020204" pitchFamily="34" charset="0"/>
                        </a:rPr>
                        <a:t>Sobota 21. 10. 2017 15:30</a:t>
                      </a:r>
                    </a:p>
                  </a:txBody>
                  <a:tcPr marL="8245" marR="8245" marT="8245" marB="0" anchor="ctr">
                    <a:lnL w="25400" cap="flat" cmpd="dbl" algn="ctr">
                      <a:solidFill>
                        <a:srgbClr val="CC00FF"/>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99"/>
                    </a:solidFill>
                  </a:tcPr>
                </a:tc>
                <a:tc>
                  <a:txBody>
                    <a:bodyPr/>
                    <a:lstStyle/>
                    <a:p>
                      <a:pPr algn="ctr" rtl="0" fontAlgn="ctr"/>
                      <a:r>
                        <a:rPr lang="cs-CZ" sz="1100" b="1" i="0" u="none" strike="noStrike">
                          <a:solidFill>
                            <a:srgbClr val="000000"/>
                          </a:solidFill>
                          <a:effectLst/>
                          <a:latin typeface="Arial" panose="020B0604020202020204" pitchFamily="34" charset="0"/>
                        </a:rPr>
                        <a:t>FK Slavoj Žatec - SK Brná</a:t>
                      </a:r>
                    </a:p>
                  </a:txBody>
                  <a:tcPr marL="8245" marR="8245" marT="8245" marB="0" anchor="ctr">
                    <a:lnL w="12700" cap="flat" cmpd="sng" algn="ctr">
                      <a:solidFill>
                        <a:srgbClr val="000000"/>
                      </a:solidFill>
                      <a:prstDash val="solid"/>
                      <a:round/>
                      <a:headEnd type="none" w="med" len="med"/>
                      <a:tailEnd type="none" w="med" len="med"/>
                    </a:lnL>
                    <a:lnR w="25400" cap="flat" cmpd="dbl" algn="ctr">
                      <a:solidFill>
                        <a:srgbClr val="CC00F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99"/>
                    </a:solidFill>
                  </a:tcPr>
                </a:tc>
                <a:extLst>
                  <a:ext uri="{0D108BD9-81ED-4DB2-BD59-A6C34878D82A}">
                    <a16:rowId xmlns:a16="http://schemas.microsoft.com/office/drawing/2014/main" val="3478773825"/>
                  </a:ext>
                </a:extLst>
              </a:tr>
              <a:tr h="368041">
                <a:tc>
                  <a:txBody>
                    <a:bodyPr/>
                    <a:lstStyle/>
                    <a:p>
                      <a:pPr algn="ctr" rtl="0" fontAlgn="ctr"/>
                      <a:r>
                        <a:rPr lang="pl-PL" sz="1050" b="1" i="0" u="none" strike="noStrike" dirty="0">
                          <a:solidFill>
                            <a:srgbClr val="000000"/>
                          </a:solidFill>
                          <a:effectLst/>
                          <a:latin typeface="Arial" panose="020B0604020202020204" pitchFamily="34" charset="0"/>
                        </a:rPr>
                        <a:t>Sobota 21. 10. 2017 15:30</a:t>
                      </a:r>
                    </a:p>
                  </a:txBody>
                  <a:tcPr marL="8245" marR="8245" marT="8245" marB="0" anchor="ctr">
                    <a:lnL w="25400" cap="flat" cmpd="dbl" algn="ctr">
                      <a:solidFill>
                        <a:srgbClr val="CC00FF"/>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rtl="0" fontAlgn="ctr"/>
                      <a:r>
                        <a:rPr lang="cs-CZ" sz="1100" b="1" i="0" u="none" strike="noStrike" dirty="0">
                          <a:solidFill>
                            <a:srgbClr val="000000"/>
                          </a:solidFill>
                          <a:effectLst/>
                          <a:latin typeface="Arial" panose="020B0604020202020204" pitchFamily="34" charset="0"/>
                        </a:rPr>
                        <a:t>TJ Krupka - FK Bílina</a:t>
                      </a:r>
                    </a:p>
                  </a:txBody>
                  <a:tcPr marL="8245" marR="8245" marT="8245" marB="0" anchor="ctr">
                    <a:lnL w="12700" cap="flat" cmpd="sng" algn="ctr">
                      <a:solidFill>
                        <a:srgbClr val="000000"/>
                      </a:solidFill>
                      <a:prstDash val="solid"/>
                      <a:round/>
                      <a:headEnd type="none" w="med" len="med"/>
                      <a:tailEnd type="none" w="med" len="med"/>
                    </a:lnL>
                    <a:lnR w="25400" cap="flat" cmpd="dbl" algn="ctr">
                      <a:solidFill>
                        <a:srgbClr val="CC00F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extLst>
                  <a:ext uri="{0D108BD9-81ED-4DB2-BD59-A6C34878D82A}">
                    <a16:rowId xmlns:a16="http://schemas.microsoft.com/office/drawing/2014/main" val="3067169836"/>
                  </a:ext>
                </a:extLst>
              </a:tr>
              <a:tr h="368041">
                <a:tc>
                  <a:txBody>
                    <a:bodyPr/>
                    <a:lstStyle/>
                    <a:p>
                      <a:pPr algn="ctr" rtl="0" fontAlgn="ctr"/>
                      <a:r>
                        <a:rPr lang="pl-PL" sz="1050" b="1" i="0" u="none" strike="noStrike" dirty="0">
                          <a:solidFill>
                            <a:srgbClr val="000000"/>
                          </a:solidFill>
                          <a:effectLst/>
                          <a:latin typeface="Arial" panose="020B0604020202020204" pitchFamily="34" charset="0"/>
                        </a:rPr>
                        <a:t>Sobota 21. 10. 2017 15:30</a:t>
                      </a:r>
                    </a:p>
                  </a:txBody>
                  <a:tcPr marL="8245" marR="8245" marT="8245" marB="0" anchor="ctr">
                    <a:lnL w="25400" cap="flat" cmpd="dbl" algn="ctr">
                      <a:solidFill>
                        <a:srgbClr val="CC00FF"/>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99"/>
                    </a:solidFill>
                  </a:tcPr>
                </a:tc>
                <a:tc>
                  <a:txBody>
                    <a:bodyPr/>
                    <a:lstStyle/>
                    <a:p>
                      <a:pPr algn="ctr" rtl="0" fontAlgn="ctr"/>
                      <a:r>
                        <a:rPr lang="cs-CZ" sz="1100" b="1" i="0" u="none" strike="noStrike" dirty="0">
                          <a:solidFill>
                            <a:srgbClr val="000000"/>
                          </a:solidFill>
                          <a:effectLst/>
                          <a:latin typeface="Arial" panose="020B0604020202020204" pitchFamily="34" charset="0"/>
                        </a:rPr>
                        <a:t>TJ Sokol Srbice - FK </a:t>
                      </a:r>
                      <a:r>
                        <a:rPr lang="cs-CZ" sz="1100" b="1" i="0" u="none" strike="noStrike" dirty="0" err="1">
                          <a:solidFill>
                            <a:srgbClr val="000000"/>
                          </a:solidFill>
                          <a:effectLst/>
                          <a:latin typeface="Arial" panose="020B0604020202020204" pitchFamily="34" charset="0"/>
                        </a:rPr>
                        <a:t>Tatran</a:t>
                      </a:r>
                      <a:r>
                        <a:rPr lang="cs-CZ" sz="1100" b="1" i="0" u="none" strike="noStrike" dirty="0">
                          <a:solidFill>
                            <a:srgbClr val="000000"/>
                          </a:solidFill>
                          <a:effectLst/>
                          <a:latin typeface="Arial" panose="020B0604020202020204" pitchFamily="34" charset="0"/>
                        </a:rPr>
                        <a:t> Kadaň</a:t>
                      </a:r>
                    </a:p>
                  </a:txBody>
                  <a:tcPr marL="8245" marR="8245" marT="8245" marB="0" anchor="ctr">
                    <a:lnL w="12700" cap="flat" cmpd="sng" algn="ctr">
                      <a:solidFill>
                        <a:srgbClr val="000000"/>
                      </a:solidFill>
                      <a:prstDash val="solid"/>
                      <a:round/>
                      <a:headEnd type="none" w="med" len="med"/>
                      <a:tailEnd type="none" w="med" len="med"/>
                    </a:lnL>
                    <a:lnR w="25400" cap="flat" cmpd="dbl" algn="ctr">
                      <a:solidFill>
                        <a:srgbClr val="CC00F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99"/>
                    </a:solidFill>
                  </a:tcPr>
                </a:tc>
                <a:extLst>
                  <a:ext uri="{0D108BD9-81ED-4DB2-BD59-A6C34878D82A}">
                    <a16:rowId xmlns:a16="http://schemas.microsoft.com/office/drawing/2014/main" val="103644058"/>
                  </a:ext>
                </a:extLst>
              </a:tr>
              <a:tr h="368041">
                <a:tc>
                  <a:txBody>
                    <a:bodyPr/>
                    <a:lstStyle/>
                    <a:p>
                      <a:pPr algn="ctr" rtl="0" fontAlgn="ctr"/>
                      <a:r>
                        <a:rPr lang="pl-PL" sz="1050" b="1" i="0" u="none" strike="noStrike" dirty="0">
                          <a:solidFill>
                            <a:srgbClr val="000000"/>
                          </a:solidFill>
                          <a:effectLst/>
                          <a:latin typeface="Arial" panose="020B0604020202020204" pitchFamily="34" charset="0"/>
                        </a:rPr>
                        <a:t>Sobota 21. 10. 2017 15:30</a:t>
                      </a:r>
                    </a:p>
                  </a:txBody>
                  <a:tcPr marL="8245" marR="8245" marT="8245" marB="0" anchor="ctr">
                    <a:lnL w="25400" cap="flat" cmpd="dbl" algn="ctr">
                      <a:solidFill>
                        <a:srgbClr val="CC00FF"/>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rtl="0" fontAlgn="ctr"/>
                      <a:r>
                        <a:rPr lang="cs-CZ" sz="1100" b="1" i="0" u="none" strike="noStrike" dirty="0">
                          <a:solidFill>
                            <a:srgbClr val="000000"/>
                          </a:solidFill>
                          <a:effectLst/>
                          <a:latin typeface="Arial" panose="020B0604020202020204" pitchFamily="34" charset="0"/>
                        </a:rPr>
                        <a:t>TJ Spartak Perštejn - Mostecký FK</a:t>
                      </a:r>
                    </a:p>
                  </a:txBody>
                  <a:tcPr marL="8245" marR="8245" marT="8245" marB="0" anchor="ctr">
                    <a:lnL w="12700" cap="flat" cmpd="sng" algn="ctr">
                      <a:solidFill>
                        <a:srgbClr val="000000"/>
                      </a:solidFill>
                      <a:prstDash val="solid"/>
                      <a:round/>
                      <a:headEnd type="none" w="med" len="med"/>
                      <a:tailEnd type="none" w="med" len="med"/>
                    </a:lnL>
                    <a:lnR w="25400" cap="flat" cmpd="dbl" algn="ctr">
                      <a:solidFill>
                        <a:srgbClr val="CC00F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extLst>
                  <a:ext uri="{0D108BD9-81ED-4DB2-BD59-A6C34878D82A}">
                    <a16:rowId xmlns:a16="http://schemas.microsoft.com/office/drawing/2014/main" val="3936375708"/>
                  </a:ext>
                </a:extLst>
              </a:tr>
              <a:tr h="368041">
                <a:tc>
                  <a:txBody>
                    <a:bodyPr/>
                    <a:lstStyle/>
                    <a:p>
                      <a:pPr algn="ctr" rtl="0" fontAlgn="ctr"/>
                      <a:r>
                        <a:rPr lang="pl-PL" sz="1050" b="1" i="0" u="none" strike="noStrike" dirty="0">
                          <a:solidFill>
                            <a:srgbClr val="000000"/>
                          </a:solidFill>
                          <a:effectLst/>
                          <a:latin typeface="Arial" panose="020B0604020202020204" pitchFamily="34" charset="0"/>
                        </a:rPr>
                        <a:t>Sobota 21. 10. 2017 15:30</a:t>
                      </a:r>
                    </a:p>
                  </a:txBody>
                  <a:tcPr marL="8245" marR="8245" marT="8245" marB="0" anchor="ctr">
                    <a:lnL w="25400" cap="flat" cmpd="dbl" algn="ctr">
                      <a:solidFill>
                        <a:srgbClr val="CC00FF"/>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99"/>
                    </a:solidFill>
                  </a:tcPr>
                </a:tc>
                <a:tc>
                  <a:txBody>
                    <a:bodyPr/>
                    <a:lstStyle/>
                    <a:p>
                      <a:pPr algn="ctr" rtl="0" fontAlgn="ctr"/>
                      <a:r>
                        <a:rPr lang="cs-CZ" sz="1100" b="1" i="0" u="none" strike="noStrike" dirty="0">
                          <a:solidFill>
                            <a:srgbClr val="000000"/>
                          </a:solidFill>
                          <a:effectLst/>
                          <a:latin typeface="Arial" panose="020B0604020202020204" pitchFamily="34" charset="0"/>
                        </a:rPr>
                        <a:t>SK Baník Modlany - SK STAP Vilémov</a:t>
                      </a:r>
                    </a:p>
                  </a:txBody>
                  <a:tcPr marL="8245" marR="8245" marT="8245" marB="0" anchor="ctr">
                    <a:lnL w="12700" cap="flat" cmpd="sng" algn="ctr">
                      <a:solidFill>
                        <a:srgbClr val="000000"/>
                      </a:solidFill>
                      <a:prstDash val="solid"/>
                      <a:round/>
                      <a:headEnd type="none" w="med" len="med"/>
                      <a:tailEnd type="none" w="med" len="med"/>
                    </a:lnL>
                    <a:lnR w="25400" cap="flat" cmpd="dbl" algn="ctr">
                      <a:solidFill>
                        <a:srgbClr val="CC00F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99"/>
                    </a:solidFill>
                  </a:tcPr>
                </a:tc>
                <a:extLst>
                  <a:ext uri="{0D108BD9-81ED-4DB2-BD59-A6C34878D82A}">
                    <a16:rowId xmlns:a16="http://schemas.microsoft.com/office/drawing/2014/main" val="3953736521"/>
                  </a:ext>
                </a:extLst>
              </a:tr>
              <a:tr h="368041">
                <a:tc>
                  <a:txBody>
                    <a:bodyPr/>
                    <a:lstStyle/>
                    <a:p>
                      <a:pPr algn="ctr" rtl="0" fontAlgn="ctr"/>
                      <a:r>
                        <a:rPr lang="pl-PL" sz="1050" b="1" i="0" u="none" strike="noStrike" dirty="0">
                          <a:solidFill>
                            <a:srgbClr val="000000"/>
                          </a:solidFill>
                          <a:effectLst/>
                          <a:latin typeface="Arial" panose="020B0604020202020204" pitchFamily="34" charset="0"/>
                        </a:rPr>
                        <a:t>Sobota 21. 10. 2017 15:30</a:t>
                      </a:r>
                    </a:p>
                  </a:txBody>
                  <a:tcPr marL="8245" marR="8245" marT="8245" marB="0" anchor="ctr">
                    <a:lnL w="25400" cap="flat" cmpd="dbl" algn="ctr">
                      <a:solidFill>
                        <a:srgbClr val="CC00FF"/>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rtl="0" fontAlgn="ctr"/>
                      <a:r>
                        <a:rPr lang="cs-CZ" sz="1100" b="1" i="0" u="none" strike="noStrike" dirty="0">
                          <a:solidFill>
                            <a:srgbClr val="000000"/>
                          </a:solidFill>
                          <a:effectLst/>
                          <a:latin typeface="Arial" panose="020B0604020202020204" pitchFamily="34" charset="0"/>
                        </a:rPr>
                        <a:t>TJ </a:t>
                      </a:r>
                      <a:r>
                        <a:rPr lang="cs-CZ" sz="1100" b="1" i="0" u="none" strike="noStrike" dirty="0" err="1" smtClean="0">
                          <a:solidFill>
                            <a:srgbClr val="000000"/>
                          </a:solidFill>
                          <a:effectLst/>
                          <a:latin typeface="Arial" panose="020B0604020202020204" pitchFamily="34" charset="0"/>
                        </a:rPr>
                        <a:t>H.Jiřetín</a:t>
                      </a:r>
                      <a:r>
                        <a:rPr lang="cs-CZ" sz="1100" b="1" i="0" u="none" strike="noStrike" dirty="0" smtClean="0">
                          <a:solidFill>
                            <a:srgbClr val="000000"/>
                          </a:solidFill>
                          <a:effectLst/>
                          <a:latin typeface="Arial" panose="020B0604020202020204" pitchFamily="34" charset="0"/>
                        </a:rPr>
                        <a:t>/FK </a:t>
                      </a:r>
                      <a:r>
                        <a:rPr lang="cs-CZ" sz="1100" b="1" i="0" u="none" strike="noStrike" dirty="0">
                          <a:solidFill>
                            <a:srgbClr val="000000"/>
                          </a:solidFill>
                          <a:effectLst/>
                          <a:latin typeface="Arial" panose="020B0604020202020204" pitchFamily="34" charset="0"/>
                        </a:rPr>
                        <a:t>Litvínov - FK Jílové</a:t>
                      </a:r>
                    </a:p>
                  </a:txBody>
                  <a:tcPr marL="8245" marR="8245" marT="8245" marB="0" anchor="ctr">
                    <a:lnL w="12700" cap="flat" cmpd="sng" algn="ctr">
                      <a:solidFill>
                        <a:srgbClr val="000000"/>
                      </a:solidFill>
                      <a:prstDash val="solid"/>
                      <a:round/>
                      <a:headEnd type="none" w="med" len="med"/>
                      <a:tailEnd type="none" w="med" len="med"/>
                    </a:lnL>
                    <a:lnR w="25400" cap="flat" cmpd="dbl" algn="ctr">
                      <a:solidFill>
                        <a:srgbClr val="CC00F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extLst>
                  <a:ext uri="{0D108BD9-81ED-4DB2-BD59-A6C34878D82A}">
                    <a16:rowId xmlns:a16="http://schemas.microsoft.com/office/drawing/2014/main" val="1901805466"/>
                  </a:ext>
                </a:extLst>
              </a:tr>
              <a:tr h="368041">
                <a:tc>
                  <a:txBody>
                    <a:bodyPr/>
                    <a:lstStyle/>
                    <a:p>
                      <a:pPr algn="ctr" rtl="0" fontAlgn="ctr"/>
                      <a:r>
                        <a:rPr lang="cs-CZ" sz="1050" b="1" i="0" u="none" strike="noStrike" dirty="0">
                          <a:solidFill>
                            <a:srgbClr val="000000"/>
                          </a:solidFill>
                          <a:effectLst/>
                          <a:latin typeface="Arial" panose="020B0604020202020204" pitchFamily="34" charset="0"/>
                        </a:rPr>
                        <a:t>Neděle  22. 10. 2017 15:30</a:t>
                      </a:r>
                    </a:p>
                  </a:txBody>
                  <a:tcPr marL="8245" marR="8245" marT="8245" marB="0" anchor="ctr">
                    <a:lnL w="25400" cap="flat" cmpd="dbl" algn="ctr">
                      <a:solidFill>
                        <a:srgbClr val="CC00FF"/>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99"/>
                    </a:solidFill>
                  </a:tcPr>
                </a:tc>
                <a:tc>
                  <a:txBody>
                    <a:bodyPr/>
                    <a:lstStyle/>
                    <a:p>
                      <a:pPr algn="ctr" rtl="0" fontAlgn="ctr"/>
                      <a:r>
                        <a:rPr lang="cs-CZ" sz="1100" b="1" i="0" u="none" strike="noStrike" dirty="0">
                          <a:solidFill>
                            <a:srgbClr val="000000"/>
                          </a:solidFill>
                          <a:effectLst/>
                          <a:latin typeface="Arial" panose="020B0604020202020204" pitchFamily="34" charset="0"/>
                        </a:rPr>
                        <a:t>FK Neštěmice - FK Jiskra Modrá</a:t>
                      </a:r>
                    </a:p>
                  </a:txBody>
                  <a:tcPr marL="8245" marR="8245" marT="8245" marB="0" anchor="ctr">
                    <a:lnL w="12700" cap="flat" cmpd="sng" algn="ctr">
                      <a:solidFill>
                        <a:srgbClr val="000000"/>
                      </a:solidFill>
                      <a:prstDash val="solid"/>
                      <a:round/>
                      <a:headEnd type="none" w="med" len="med"/>
                      <a:tailEnd type="none" w="med" len="med"/>
                    </a:lnL>
                    <a:lnR w="25400" cap="flat" cmpd="dbl" algn="ctr">
                      <a:solidFill>
                        <a:srgbClr val="CC00F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99"/>
                    </a:solidFill>
                  </a:tcPr>
                </a:tc>
                <a:extLst>
                  <a:ext uri="{0D108BD9-81ED-4DB2-BD59-A6C34878D82A}">
                    <a16:rowId xmlns:a16="http://schemas.microsoft.com/office/drawing/2014/main" val="2122764512"/>
                  </a:ext>
                </a:extLst>
              </a:tr>
              <a:tr h="368041">
                <a:tc gridSpan="2">
                  <a:txBody>
                    <a:bodyPr/>
                    <a:lstStyle/>
                    <a:p>
                      <a:pPr algn="ctr" rtl="0" fontAlgn="ctr"/>
                      <a:r>
                        <a:rPr lang="cs-CZ" sz="1400" b="1" i="0" u="none" strike="noStrike" dirty="0">
                          <a:solidFill>
                            <a:srgbClr val="0000FF"/>
                          </a:solidFill>
                          <a:effectLst/>
                          <a:latin typeface="Arial Black" panose="020B0A04020102020204" pitchFamily="34" charset="0"/>
                        </a:rPr>
                        <a:t>12.kolo Ústeckého přeboru dospělých</a:t>
                      </a:r>
                    </a:p>
                  </a:txBody>
                  <a:tcPr marL="8245" marR="8245" marT="8245" marB="0" anchor="ctr">
                    <a:lnL w="25400" cap="flat" cmpd="dbl" algn="ctr">
                      <a:solidFill>
                        <a:srgbClr val="CC00FF"/>
                      </a:solidFill>
                      <a:prstDash val="solid"/>
                      <a:round/>
                      <a:headEnd type="none" w="med" len="med"/>
                      <a:tailEnd type="none" w="med" len="med"/>
                    </a:lnL>
                    <a:lnR w="25400" cap="flat" cmpd="dbl" algn="ctr">
                      <a:solidFill>
                        <a:srgbClr val="CC00F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99"/>
                    </a:solidFill>
                  </a:tcPr>
                </a:tc>
                <a:tc hMerge="1">
                  <a:txBody>
                    <a:bodyPr/>
                    <a:lstStyle/>
                    <a:p>
                      <a:endParaRPr lang="cs-CZ"/>
                    </a:p>
                  </a:txBody>
                  <a:tcPr/>
                </a:tc>
                <a:extLst>
                  <a:ext uri="{0D108BD9-81ED-4DB2-BD59-A6C34878D82A}">
                    <a16:rowId xmlns:a16="http://schemas.microsoft.com/office/drawing/2014/main" val="2221922987"/>
                  </a:ext>
                </a:extLst>
              </a:tr>
              <a:tr h="368041">
                <a:tc>
                  <a:txBody>
                    <a:bodyPr/>
                    <a:lstStyle/>
                    <a:p>
                      <a:pPr algn="ctr" rtl="0" fontAlgn="ctr"/>
                      <a:r>
                        <a:rPr lang="pl-PL" sz="1050" b="1" i="0" u="none" strike="noStrike" dirty="0">
                          <a:solidFill>
                            <a:srgbClr val="FF0000"/>
                          </a:solidFill>
                          <a:effectLst/>
                          <a:latin typeface="Arial" panose="020B0604020202020204" pitchFamily="34" charset="0"/>
                        </a:rPr>
                        <a:t>Sobota 28. 10. 2017 10:15</a:t>
                      </a:r>
                    </a:p>
                  </a:txBody>
                  <a:tcPr marL="8245" marR="8245" marT="8245" marB="0" anchor="ctr">
                    <a:lnL w="25400" cap="flat" cmpd="dbl" algn="ctr">
                      <a:solidFill>
                        <a:srgbClr val="CC00FF"/>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rtl="0" fontAlgn="ctr"/>
                      <a:r>
                        <a:rPr lang="cs-CZ" sz="1100" b="1" i="0" u="none" strike="noStrike" dirty="0">
                          <a:solidFill>
                            <a:srgbClr val="FF0000"/>
                          </a:solidFill>
                          <a:effectLst/>
                          <a:latin typeface="Arial" panose="020B0604020202020204" pitchFamily="34" charset="0"/>
                        </a:rPr>
                        <a:t>SK Štětí - FK Slavoj Žatec</a:t>
                      </a:r>
                    </a:p>
                  </a:txBody>
                  <a:tcPr marL="8245" marR="8245" marT="8245" marB="0" anchor="ctr">
                    <a:lnL w="12700" cap="flat" cmpd="sng" algn="ctr">
                      <a:solidFill>
                        <a:srgbClr val="000000"/>
                      </a:solidFill>
                      <a:prstDash val="solid"/>
                      <a:round/>
                      <a:headEnd type="none" w="med" len="med"/>
                      <a:tailEnd type="none" w="med" len="med"/>
                    </a:lnL>
                    <a:lnR w="25400" cap="flat" cmpd="dbl" algn="ctr">
                      <a:solidFill>
                        <a:srgbClr val="CC00F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extLst>
                  <a:ext uri="{0D108BD9-81ED-4DB2-BD59-A6C34878D82A}">
                    <a16:rowId xmlns:a16="http://schemas.microsoft.com/office/drawing/2014/main" val="1462449769"/>
                  </a:ext>
                </a:extLst>
              </a:tr>
              <a:tr h="368041">
                <a:tc>
                  <a:txBody>
                    <a:bodyPr/>
                    <a:lstStyle/>
                    <a:p>
                      <a:pPr algn="ctr" rtl="0" fontAlgn="ctr"/>
                      <a:r>
                        <a:rPr lang="pl-PL" sz="1050" b="1" i="0" u="none" strike="noStrike" dirty="0">
                          <a:solidFill>
                            <a:srgbClr val="000000"/>
                          </a:solidFill>
                          <a:effectLst/>
                          <a:latin typeface="Arial" panose="020B0604020202020204" pitchFamily="34" charset="0"/>
                        </a:rPr>
                        <a:t>Sobota 28. 10. 2017 10:15</a:t>
                      </a:r>
                    </a:p>
                  </a:txBody>
                  <a:tcPr marL="8245" marR="8245" marT="8245" marB="0" anchor="ctr">
                    <a:lnL w="25400" cap="flat" cmpd="dbl" algn="ctr">
                      <a:solidFill>
                        <a:srgbClr val="CC00FF"/>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99"/>
                    </a:solidFill>
                  </a:tcPr>
                </a:tc>
                <a:tc>
                  <a:txBody>
                    <a:bodyPr/>
                    <a:lstStyle/>
                    <a:p>
                      <a:pPr algn="ctr" rtl="0" fontAlgn="ctr"/>
                      <a:r>
                        <a:rPr lang="cs-CZ" sz="1100" b="1" i="0" u="none" strike="noStrike" dirty="0">
                          <a:solidFill>
                            <a:srgbClr val="000000"/>
                          </a:solidFill>
                          <a:effectLst/>
                          <a:latin typeface="Arial" panose="020B0604020202020204" pitchFamily="34" charset="0"/>
                        </a:rPr>
                        <a:t>Mostecký FK - SK Baník Modlany</a:t>
                      </a:r>
                    </a:p>
                  </a:txBody>
                  <a:tcPr marL="8245" marR="8245" marT="8245" marB="0" anchor="ctr">
                    <a:lnL w="12700" cap="flat" cmpd="sng" algn="ctr">
                      <a:solidFill>
                        <a:srgbClr val="000000"/>
                      </a:solidFill>
                      <a:prstDash val="solid"/>
                      <a:round/>
                      <a:headEnd type="none" w="med" len="med"/>
                      <a:tailEnd type="none" w="med" len="med"/>
                    </a:lnL>
                    <a:lnR w="25400" cap="flat" cmpd="dbl" algn="ctr">
                      <a:solidFill>
                        <a:srgbClr val="CC00F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99"/>
                    </a:solidFill>
                  </a:tcPr>
                </a:tc>
                <a:extLst>
                  <a:ext uri="{0D108BD9-81ED-4DB2-BD59-A6C34878D82A}">
                    <a16:rowId xmlns:a16="http://schemas.microsoft.com/office/drawing/2014/main" val="2448480520"/>
                  </a:ext>
                </a:extLst>
              </a:tr>
              <a:tr h="368041">
                <a:tc>
                  <a:txBody>
                    <a:bodyPr/>
                    <a:lstStyle/>
                    <a:p>
                      <a:pPr algn="ctr" rtl="0" fontAlgn="ctr"/>
                      <a:r>
                        <a:rPr lang="pl-PL" sz="1050" b="1" i="0" u="none" strike="noStrike">
                          <a:solidFill>
                            <a:srgbClr val="000000"/>
                          </a:solidFill>
                          <a:effectLst/>
                          <a:latin typeface="Arial" panose="020B0604020202020204" pitchFamily="34" charset="0"/>
                        </a:rPr>
                        <a:t>Sobota 28. 10. 2017 10:15</a:t>
                      </a:r>
                    </a:p>
                  </a:txBody>
                  <a:tcPr marL="8245" marR="8245" marT="8245" marB="0" anchor="ctr">
                    <a:lnL w="25400" cap="flat" cmpd="dbl" algn="ctr">
                      <a:solidFill>
                        <a:srgbClr val="CC00FF"/>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rtl="0" fontAlgn="ctr"/>
                      <a:r>
                        <a:rPr lang="cs-CZ" sz="1100" b="1" i="0" u="none" strike="noStrike">
                          <a:solidFill>
                            <a:srgbClr val="000000"/>
                          </a:solidFill>
                          <a:effectLst/>
                          <a:latin typeface="Arial" panose="020B0604020202020204" pitchFamily="34" charset="0"/>
                        </a:rPr>
                        <a:t>FK Tatran Kadaň - TJ Spartak Perštejn</a:t>
                      </a:r>
                    </a:p>
                  </a:txBody>
                  <a:tcPr marL="8245" marR="8245" marT="8245" marB="0" anchor="ctr">
                    <a:lnL w="12700" cap="flat" cmpd="sng" algn="ctr">
                      <a:solidFill>
                        <a:srgbClr val="000000"/>
                      </a:solidFill>
                      <a:prstDash val="solid"/>
                      <a:round/>
                      <a:headEnd type="none" w="med" len="med"/>
                      <a:tailEnd type="none" w="med" len="med"/>
                    </a:lnL>
                    <a:lnR w="25400" cap="flat" cmpd="dbl" algn="ctr">
                      <a:solidFill>
                        <a:srgbClr val="CC00F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extLst>
                  <a:ext uri="{0D108BD9-81ED-4DB2-BD59-A6C34878D82A}">
                    <a16:rowId xmlns:a16="http://schemas.microsoft.com/office/drawing/2014/main" val="2343643729"/>
                  </a:ext>
                </a:extLst>
              </a:tr>
              <a:tr h="368041">
                <a:tc>
                  <a:txBody>
                    <a:bodyPr/>
                    <a:lstStyle/>
                    <a:p>
                      <a:pPr algn="ctr" rtl="0" fontAlgn="ctr"/>
                      <a:r>
                        <a:rPr lang="pl-PL" sz="1050" b="1" i="0" u="none" strike="noStrike" dirty="0">
                          <a:solidFill>
                            <a:srgbClr val="000000"/>
                          </a:solidFill>
                          <a:effectLst/>
                          <a:latin typeface="Arial" panose="020B0604020202020204" pitchFamily="34" charset="0"/>
                        </a:rPr>
                        <a:t>Sobota 28. 10. 2017 14:30</a:t>
                      </a:r>
                    </a:p>
                  </a:txBody>
                  <a:tcPr marL="8245" marR="8245" marT="8245" marB="0" anchor="ctr">
                    <a:lnL w="25400" cap="flat" cmpd="dbl" algn="ctr">
                      <a:solidFill>
                        <a:srgbClr val="CC00FF"/>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99"/>
                    </a:solidFill>
                  </a:tcPr>
                </a:tc>
                <a:tc>
                  <a:txBody>
                    <a:bodyPr/>
                    <a:lstStyle/>
                    <a:p>
                      <a:pPr algn="ctr" rtl="0" fontAlgn="ctr"/>
                      <a:r>
                        <a:rPr lang="cs-CZ" sz="1100" b="1" i="0" u="none" strike="noStrike" dirty="0">
                          <a:solidFill>
                            <a:srgbClr val="000000"/>
                          </a:solidFill>
                          <a:effectLst/>
                          <a:latin typeface="Arial" panose="020B0604020202020204" pitchFamily="34" charset="0"/>
                        </a:rPr>
                        <a:t>FK Bílina - TJ Sokol Srbice</a:t>
                      </a:r>
                    </a:p>
                  </a:txBody>
                  <a:tcPr marL="8245" marR="8245" marT="8245" marB="0" anchor="ctr">
                    <a:lnL w="12700" cap="flat" cmpd="sng" algn="ctr">
                      <a:solidFill>
                        <a:srgbClr val="000000"/>
                      </a:solidFill>
                      <a:prstDash val="solid"/>
                      <a:round/>
                      <a:headEnd type="none" w="med" len="med"/>
                      <a:tailEnd type="none" w="med" len="med"/>
                    </a:lnL>
                    <a:lnR w="25400" cap="flat" cmpd="dbl" algn="ctr">
                      <a:solidFill>
                        <a:srgbClr val="CC00F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99"/>
                    </a:solidFill>
                  </a:tcPr>
                </a:tc>
                <a:extLst>
                  <a:ext uri="{0D108BD9-81ED-4DB2-BD59-A6C34878D82A}">
                    <a16:rowId xmlns:a16="http://schemas.microsoft.com/office/drawing/2014/main" val="208943564"/>
                  </a:ext>
                </a:extLst>
              </a:tr>
              <a:tr h="368041">
                <a:tc>
                  <a:txBody>
                    <a:bodyPr/>
                    <a:lstStyle/>
                    <a:p>
                      <a:pPr algn="ctr" rtl="0" fontAlgn="ctr"/>
                      <a:r>
                        <a:rPr lang="pl-PL" sz="1050" b="1" i="0" u="none" strike="noStrike" dirty="0">
                          <a:solidFill>
                            <a:srgbClr val="000000"/>
                          </a:solidFill>
                          <a:effectLst/>
                          <a:latin typeface="Arial" panose="020B0604020202020204" pitchFamily="34" charset="0"/>
                        </a:rPr>
                        <a:t>Sobota 28. 10. 2017 14:30</a:t>
                      </a:r>
                    </a:p>
                  </a:txBody>
                  <a:tcPr marL="8245" marR="8245" marT="8245" marB="0" anchor="ctr">
                    <a:lnL w="25400" cap="flat" cmpd="dbl" algn="ctr">
                      <a:solidFill>
                        <a:srgbClr val="CC00FF"/>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rtl="0" fontAlgn="ctr"/>
                      <a:r>
                        <a:rPr lang="cs-CZ" sz="1100" b="1" i="0" u="none" strike="noStrike" dirty="0">
                          <a:solidFill>
                            <a:srgbClr val="000000"/>
                          </a:solidFill>
                          <a:effectLst/>
                          <a:latin typeface="Arial" panose="020B0604020202020204" pitchFamily="34" charset="0"/>
                        </a:rPr>
                        <a:t>SK </a:t>
                      </a:r>
                      <a:r>
                        <a:rPr lang="cs-CZ" sz="1100" b="1" i="0" u="none" strike="noStrike" dirty="0" err="1">
                          <a:solidFill>
                            <a:srgbClr val="000000"/>
                          </a:solidFill>
                          <a:effectLst/>
                          <a:latin typeface="Arial" panose="020B0604020202020204" pitchFamily="34" charset="0"/>
                        </a:rPr>
                        <a:t>Brná</a:t>
                      </a:r>
                      <a:r>
                        <a:rPr lang="cs-CZ" sz="1100" b="1" i="0" u="none" strike="noStrike" dirty="0">
                          <a:solidFill>
                            <a:srgbClr val="000000"/>
                          </a:solidFill>
                          <a:effectLst/>
                          <a:latin typeface="Arial" panose="020B0604020202020204" pitchFamily="34" charset="0"/>
                        </a:rPr>
                        <a:t> - TJ Krupka</a:t>
                      </a:r>
                    </a:p>
                  </a:txBody>
                  <a:tcPr marL="8245" marR="8245" marT="8245" marB="0" anchor="ctr">
                    <a:lnL w="12700" cap="flat" cmpd="sng" algn="ctr">
                      <a:solidFill>
                        <a:srgbClr val="000000"/>
                      </a:solidFill>
                      <a:prstDash val="solid"/>
                      <a:round/>
                      <a:headEnd type="none" w="med" len="med"/>
                      <a:tailEnd type="none" w="med" len="med"/>
                    </a:lnL>
                    <a:lnR w="25400" cap="flat" cmpd="dbl" algn="ctr">
                      <a:solidFill>
                        <a:srgbClr val="CC00F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extLst>
                  <a:ext uri="{0D108BD9-81ED-4DB2-BD59-A6C34878D82A}">
                    <a16:rowId xmlns:a16="http://schemas.microsoft.com/office/drawing/2014/main" val="1517505296"/>
                  </a:ext>
                </a:extLst>
              </a:tr>
              <a:tr h="368041">
                <a:tc>
                  <a:txBody>
                    <a:bodyPr/>
                    <a:lstStyle/>
                    <a:p>
                      <a:pPr algn="ctr" rtl="0" fontAlgn="ctr"/>
                      <a:r>
                        <a:rPr lang="pl-PL" sz="1050" b="1" i="0" u="none" strike="noStrike" dirty="0">
                          <a:solidFill>
                            <a:srgbClr val="000000"/>
                          </a:solidFill>
                          <a:effectLst/>
                          <a:latin typeface="Arial" panose="020B0604020202020204" pitchFamily="34" charset="0"/>
                        </a:rPr>
                        <a:t>Sobota 28. 10. 2017 14:30</a:t>
                      </a:r>
                    </a:p>
                  </a:txBody>
                  <a:tcPr marL="8245" marR="8245" marT="8245" marB="0" anchor="ctr">
                    <a:lnL w="25400" cap="flat" cmpd="dbl" algn="ctr">
                      <a:solidFill>
                        <a:srgbClr val="CC00FF"/>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99"/>
                    </a:solidFill>
                  </a:tcPr>
                </a:tc>
                <a:tc>
                  <a:txBody>
                    <a:bodyPr/>
                    <a:lstStyle/>
                    <a:p>
                      <a:pPr algn="ctr" rtl="0" fontAlgn="ctr"/>
                      <a:r>
                        <a:rPr lang="cs-CZ" sz="1100" b="1" i="0" u="none" strike="noStrike" dirty="0">
                          <a:solidFill>
                            <a:srgbClr val="000000"/>
                          </a:solidFill>
                          <a:effectLst/>
                          <a:latin typeface="Arial" panose="020B0604020202020204" pitchFamily="34" charset="0"/>
                        </a:rPr>
                        <a:t>SK </a:t>
                      </a:r>
                      <a:r>
                        <a:rPr lang="cs-CZ" sz="1100" b="1" i="0" u="none" strike="noStrike" dirty="0" err="1">
                          <a:solidFill>
                            <a:srgbClr val="000000"/>
                          </a:solidFill>
                          <a:effectLst/>
                          <a:latin typeface="Arial" panose="020B0604020202020204" pitchFamily="34" charset="0"/>
                        </a:rPr>
                        <a:t>Brná</a:t>
                      </a:r>
                      <a:r>
                        <a:rPr lang="cs-CZ" sz="1100" b="1" i="0" u="none" strike="noStrike" dirty="0">
                          <a:solidFill>
                            <a:srgbClr val="000000"/>
                          </a:solidFill>
                          <a:effectLst/>
                          <a:latin typeface="Arial" panose="020B0604020202020204" pitchFamily="34" charset="0"/>
                        </a:rPr>
                        <a:t> - TJ Krupka</a:t>
                      </a:r>
                    </a:p>
                  </a:txBody>
                  <a:tcPr marL="8245" marR="8245" marT="8245" marB="0" anchor="ctr">
                    <a:lnL w="12700" cap="flat" cmpd="sng" algn="ctr">
                      <a:solidFill>
                        <a:srgbClr val="000000"/>
                      </a:solidFill>
                      <a:prstDash val="solid"/>
                      <a:round/>
                      <a:headEnd type="none" w="med" len="med"/>
                      <a:tailEnd type="none" w="med" len="med"/>
                    </a:lnL>
                    <a:lnR w="25400" cap="flat" cmpd="dbl" algn="ctr">
                      <a:solidFill>
                        <a:srgbClr val="CC00F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99"/>
                    </a:solidFill>
                  </a:tcPr>
                </a:tc>
                <a:extLst>
                  <a:ext uri="{0D108BD9-81ED-4DB2-BD59-A6C34878D82A}">
                    <a16:rowId xmlns:a16="http://schemas.microsoft.com/office/drawing/2014/main" val="3858642051"/>
                  </a:ext>
                </a:extLst>
              </a:tr>
              <a:tr h="368041">
                <a:tc>
                  <a:txBody>
                    <a:bodyPr/>
                    <a:lstStyle/>
                    <a:p>
                      <a:pPr algn="ctr" rtl="0" fontAlgn="ctr"/>
                      <a:r>
                        <a:rPr lang="pl-PL" sz="1050" b="1" i="0" u="none" strike="noStrike" dirty="0">
                          <a:solidFill>
                            <a:srgbClr val="000000"/>
                          </a:solidFill>
                          <a:effectLst/>
                          <a:latin typeface="Arial" panose="020B0604020202020204" pitchFamily="34" charset="0"/>
                        </a:rPr>
                        <a:t>Sobota 28. 10. 2017 14:30</a:t>
                      </a:r>
                    </a:p>
                  </a:txBody>
                  <a:tcPr marL="8245" marR="8245" marT="8245" marB="0" anchor="ctr">
                    <a:lnL w="25400" cap="flat" cmpd="dbl" algn="ctr">
                      <a:solidFill>
                        <a:srgbClr val="CC00FF"/>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rtl="0" fontAlgn="ctr"/>
                      <a:r>
                        <a:rPr lang="cs-CZ" sz="1100" b="1" i="0" u="none" strike="noStrike" dirty="0">
                          <a:solidFill>
                            <a:srgbClr val="000000"/>
                          </a:solidFill>
                          <a:effectLst/>
                          <a:latin typeface="Arial" panose="020B0604020202020204" pitchFamily="34" charset="0"/>
                        </a:rPr>
                        <a:t>FK Jílové - FK Neštěmice</a:t>
                      </a:r>
                    </a:p>
                  </a:txBody>
                  <a:tcPr marL="8245" marR="8245" marT="8245" marB="0" anchor="ctr">
                    <a:lnL w="12700" cap="flat" cmpd="sng" algn="ctr">
                      <a:solidFill>
                        <a:srgbClr val="000000"/>
                      </a:solidFill>
                      <a:prstDash val="solid"/>
                      <a:round/>
                      <a:headEnd type="none" w="med" len="med"/>
                      <a:tailEnd type="none" w="med" len="med"/>
                    </a:lnL>
                    <a:lnR w="25400" cap="flat" cmpd="dbl" algn="ctr">
                      <a:solidFill>
                        <a:srgbClr val="CC00F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extLst>
                  <a:ext uri="{0D108BD9-81ED-4DB2-BD59-A6C34878D82A}">
                    <a16:rowId xmlns:a16="http://schemas.microsoft.com/office/drawing/2014/main" val="3562309064"/>
                  </a:ext>
                </a:extLst>
              </a:tr>
              <a:tr h="368041">
                <a:tc>
                  <a:txBody>
                    <a:bodyPr/>
                    <a:lstStyle/>
                    <a:p>
                      <a:pPr algn="ctr" rtl="0" fontAlgn="ctr"/>
                      <a:r>
                        <a:rPr lang="pl-PL" sz="1050" b="1" i="0" u="none" strike="noStrike" dirty="0">
                          <a:solidFill>
                            <a:srgbClr val="000000"/>
                          </a:solidFill>
                          <a:effectLst/>
                          <a:latin typeface="Arial" panose="020B0604020202020204" pitchFamily="34" charset="0"/>
                        </a:rPr>
                        <a:t>Sobota 28. 10. 2017 14:30</a:t>
                      </a:r>
                    </a:p>
                  </a:txBody>
                  <a:tcPr marL="8245" marR="8245" marT="8245" marB="0" anchor="ctr">
                    <a:lnL w="25400" cap="flat" cmpd="dbl" algn="ctr">
                      <a:solidFill>
                        <a:srgbClr val="CC00FF"/>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dbl" algn="ctr">
                      <a:solidFill>
                        <a:srgbClr val="CC00FF"/>
                      </a:solidFill>
                      <a:prstDash val="solid"/>
                      <a:round/>
                      <a:headEnd type="none" w="med" len="med"/>
                      <a:tailEnd type="none" w="med" len="med"/>
                    </a:lnB>
                    <a:solidFill>
                      <a:srgbClr val="CCFF99"/>
                    </a:solidFill>
                  </a:tcPr>
                </a:tc>
                <a:tc>
                  <a:txBody>
                    <a:bodyPr/>
                    <a:lstStyle/>
                    <a:p>
                      <a:pPr algn="ctr" rtl="0" fontAlgn="ctr"/>
                      <a:r>
                        <a:rPr lang="cs-CZ" sz="1100" b="1" i="0" u="none" strike="noStrike" dirty="0">
                          <a:solidFill>
                            <a:srgbClr val="000000"/>
                          </a:solidFill>
                          <a:effectLst/>
                          <a:latin typeface="Arial" panose="020B0604020202020204" pitchFamily="34" charset="0"/>
                        </a:rPr>
                        <a:t>SK STAP Vilémov - TJ SOKOL </a:t>
                      </a:r>
                      <a:r>
                        <a:rPr lang="cs-CZ" sz="1100" b="1" i="0" u="none" strike="noStrike" dirty="0" err="1">
                          <a:solidFill>
                            <a:srgbClr val="000000"/>
                          </a:solidFill>
                          <a:effectLst/>
                          <a:latin typeface="Arial" panose="020B0604020202020204" pitchFamily="34" charset="0"/>
                        </a:rPr>
                        <a:t>H.Jiřetín</a:t>
                      </a:r>
                      <a:r>
                        <a:rPr lang="cs-CZ" sz="1100" b="1" i="0" u="none" strike="noStrike" dirty="0">
                          <a:solidFill>
                            <a:srgbClr val="000000"/>
                          </a:solidFill>
                          <a:effectLst/>
                          <a:latin typeface="Arial" panose="020B0604020202020204" pitchFamily="34" charset="0"/>
                        </a:rPr>
                        <a:t>/FK Litvínov</a:t>
                      </a:r>
                    </a:p>
                  </a:txBody>
                  <a:tcPr marL="8245" marR="8245" marT="8245" marB="0" anchor="ctr">
                    <a:lnL w="12700" cap="flat" cmpd="sng" algn="ctr">
                      <a:solidFill>
                        <a:srgbClr val="000000"/>
                      </a:solidFill>
                      <a:prstDash val="solid"/>
                      <a:round/>
                      <a:headEnd type="none" w="med" len="med"/>
                      <a:tailEnd type="none" w="med" len="med"/>
                    </a:lnL>
                    <a:lnR w="25400" cap="flat" cmpd="dbl" algn="ctr">
                      <a:solidFill>
                        <a:srgbClr val="CC00FF"/>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dbl" algn="ctr">
                      <a:solidFill>
                        <a:srgbClr val="CC00FF"/>
                      </a:solidFill>
                      <a:prstDash val="solid"/>
                      <a:round/>
                      <a:headEnd type="none" w="med" len="med"/>
                      <a:tailEnd type="none" w="med" len="med"/>
                    </a:lnB>
                    <a:solidFill>
                      <a:srgbClr val="CCFF99"/>
                    </a:solidFill>
                  </a:tcPr>
                </a:tc>
                <a:extLst>
                  <a:ext uri="{0D108BD9-81ED-4DB2-BD59-A6C34878D82A}">
                    <a16:rowId xmlns:a16="http://schemas.microsoft.com/office/drawing/2014/main" val="2463203426"/>
                  </a:ext>
                </a:extLst>
              </a:tr>
            </a:tbl>
          </a:graphicData>
        </a:graphic>
      </p:graphicFrame>
    </p:spTree>
    <p:extLst>
      <p:ext uri="{BB962C8B-B14F-4D97-AF65-F5344CB8AC3E}">
        <p14:creationId xmlns:p14="http://schemas.microsoft.com/office/powerpoint/2010/main" val="40481724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ovéPole 16"/>
          <p:cNvSpPr txBox="1"/>
          <p:nvPr/>
        </p:nvSpPr>
        <p:spPr>
          <a:xfrm>
            <a:off x="7540837" y="7004456"/>
            <a:ext cx="452027"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23</a:t>
            </a:r>
          </a:p>
        </p:txBody>
      </p:sp>
      <p:sp>
        <p:nvSpPr>
          <p:cNvPr id="10" name="TextovéPole 9"/>
          <p:cNvSpPr txBox="1"/>
          <p:nvPr/>
        </p:nvSpPr>
        <p:spPr>
          <a:xfrm>
            <a:off x="1800176" y="6932448"/>
            <a:ext cx="452027"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22</a:t>
            </a:r>
          </a:p>
        </p:txBody>
      </p:sp>
      <p:sp>
        <p:nvSpPr>
          <p:cNvPr id="2" name="TextovéPole 1"/>
          <p:cNvSpPr txBox="1"/>
          <p:nvPr/>
        </p:nvSpPr>
        <p:spPr>
          <a:xfrm>
            <a:off x="71984" y="1411059"/>
            <a:ext cx="4824536" cy="1200329"/>
          </a:xfrm>
          <a:prstGeom prst="rect">
            <a:avLst/>
          </a:prstGeom>
          <a:noFill/>
        </p:spPr>
        <p:txBody>
          <a:bodyPr wrap="square" rtlCol="0">
            <a:spAutoFit/>
          </a:bodyPr>
          <a:lstStyle/>
          <a:p>
            <a:pPr algn="just"/>
            <a:r>
              <a:rPr lang="cs-CZ" dirty="0" smtClean="0">
                <a:latin typeface="Arial" panose="020B0604020202020204" pitchFamily="34" charset="0"/>
                <a:cs typeface="Arial" panose="020B0604020202020204" pitchFamily="34" charset="0"/>
              </a:rPr>
              <a:t>Projevila se kvalita Vašeho týmu. Byli jste kvalitnější než my a to hlavně ve 2. poločase. My jsme nebyli důrazní v bránění. Našim hráčům navíc dělala problém mokrá tráva a kdyby Vám to vycházelo už v 1. poločas mohlo to být ještě vyšší. Máme zraněný klíčový hráče, nemáme záložníky, navíc Tůma se nechal vykartovat. Hrají mladý kluci, ale ty zkušenosti nemají.</a:t>
            </a:r>
          </a:p>
        </p:txBody>
      </p:sp>
      <p:pic>
        <p:nvPicPr>
          <p:cNvPr id="4" name="Obrázek 3"/>
          <p:cNvPicPr>
            <a:picLocks noChangeAspect="1"/>
          </p:cNvPicPr>
          <p:nvPr/>
        </p:nvPicPr>
        <p:blipFill>
          <a:blip r:embed="rId3"/>
          <a:stretch>
            <a:fillRect/>
          </a:stretch>
        </p:blipFill>
        <p:spPr>
          <a:xfrm>
            <a:off x="864072" y="2683396"/>
            <a:ext cx="2268000" cy="2268000"/>
          </a:xfrm>
          <a:prstGeom prst="rect">
            <a:avLst/>
          </a:prstGeom>
        </p:spPr>
      </p:pic>
      <p:sp>
        <p:nvSpPr>
          <p:cNvPr id="3" name="Obdélník 2"/>
          <p:cNvSpPr/>
          <p:nvPr/>
        </p:nvSpPr>
        <p:spPr>
          <a:xfrm>
            <a:off x="143992" y="5347692"/>
            <a:ext cx="4824536" cy="1323439"/>
          </a:xfrm>
          <a:prstGeom prst="rect">
            <a:avLst/>
          </a:prstGeom>
          <a:pattFill prst="pct10">
            <a:fgClr>
              <a:schemeClr val="accent1"/>
            </a:fgClr>
            <a:bgClr>
              <a:schemeClr val="bg1"/>
            </a:bgClr>
          </a:pattFill>
        </p:spPr>
        <p:txBody>
          <a:bodyPr wrap="square">
            <a:spAutoFit/>
          </a:bodyPr>
          <a:lstStyle/>
          <a:p>
            <a:pPr algn="ctr"/>
            <a:r>
              <a:rPr lang="cs-CZ" sz="2400" u="sng" dirty="0" smtClean="0">
                <a:solidFill>
                  <a:srgbClr val="3333CC"/>
                </a:solidFill>
                <a:effectLst>
                  <a:outerShdw blurRad="38100" dist="38100" dir="2700000" algn="tl">
                    <a:srgbClr val="000000">
                      <a:alpha val="43137"/>
                    </a:srgbClr>
                  </a:outerShdw>
                </a:effectLst>
              </a:rPr>
              <a:t>David Procházka – hráč Bílina</a:t>
            </a:r>
          </a:p>
          <a:p>
            <a:pPr algn="just"/>
            <a:r>
              <a:rPr lang="cs-CZ" sz="1400" dirty="0" smtClean="0">
                <a:latin typeface="Arial" panose="020B0604020202020204" pitchFamily="34" charset="0"/>
                <a:cs typeface="Arial" panose="020B0604020202020204" pitchFamily="34" charset="0"/>
              </a:rPr>
              <a:t>Utkání </a:t>
            </a:r>
            <a:r>
              <a:rPr lang="cs-CZ" sz="1400" dirty="0">
                <a:latin typeface="Arial" panose="020B0604020202020204" pitchFamily="34" charset="0"/>
                <a:cs typeface="Arial" panose="020B0604020202020204" pitchFamily="34" charset="0"/>
              </a:rPr>
              <a:t>se nám ve druhé půli zcela vymklo z rukou. Hráči nebyli schopni nic vymyslet a nepochopitelně kazili jednoduché míče. Nyní je potřeba </a:t>
            </a:r>
            <a:r>
              <a:rPr lang="cs-CZ" sz="1400" dirty="0" smtClean="0">
                <a:latin typeface="Arial" panose="020B0604020202020204" pitchFamily="34" charset="0"/>
                <a:cs typeface="Arial" panose="020B0604020202020204" pitchFamily="34" charset="0"/>
              </a:rPr>
              <a:t>konsolidovat </a:t>
            </a:r>
            <a:r>
              <a:rPr lang="cs-CZ" sz="1400" dirty="0">
                <a:latin typeface="Arial" panose="020B0604020202020204" pitchFamily="34" charset="0"/>
                <a:cs typeface="Arial" panose="020B0604020202020204" pitchFamily="34" charset="0"/>
              </a:rPr>
              <a:t>síly a připravit se na další domácí </a:t>
            </a:r>
            <a:r>
              <a:rPr lang="cs-CZ" sz="1400" dirty="0" smtClean="0">
                <a:latin typeface="Arial" panose="020B0604020202020204" pitchFamily="34" charset="0"/>
                <a:cs typeface="Arial" panose="020B0604020202020204" pitchFamily="34" charset="0"/>
              </a:rPr>
              <a:t>utkání</a:t>
            </a:r>
            <a:endParaRPr lang="cs-CZ" sz="1400" dirty="0">
              <a:latin typeface="Arial" panose="020B0604020202020204" pitchFamily="34" charset="0"/>
              <a:cs typeface="Arial" panose="020B0604020202020204" pitchFamily="34" charset="0"/>
            </a:endParaRPr>
          </a:p>
        </p:txBody>
      </p:sp>
      <p:pic>
        <p:nvPicPr>
          <p:cNvPr id="5" name="Obrázek 4"/>
          <p:cNvPicPr>
            <a:picLocks noChangeAspect="1"/>
          </p:cNvPicPr>
          <p:nvPr/>
        </p:nvPicPr>
        <p:blipFill>
          <a:blip r:embed="rId4"/>
          <a:stretch>
            <a:fillRect/>
          </a:stretch>
        </p:blipFill>
        <p:spPr>
          <a:xfrm>
            <a:off x="5904632" y="775500"/>
            <a:ext cx="3508007" cy="2844000"/>
          </a:xfrm>
          <a:prstGeom prst="rect">
            <a:avLst/>
          </a:prstGeom>
          <a:ln w="25400">
            <a:solidFill>
              <a:schemeClr val="accent6">
                <a:lumMod val="75000"/>
              </a:schemeClr>
            </a:solidFill>
          </a:ln>
        </p:spPr>
      </p:pic>
      <p:sp>
        <p:nvSpPr>
          <p:cNvPr id="7" name="TextovéPole 6"/>
          <p:cNvSpPr txBox="1"/>
          <p:nvPr/>
        </p:nvSpPr>
        <p:spPr>
          <a:xfrm>
            <a:off x="5616600" y="3763516"/>
            <a:ext cx="4464496" cy="461665"/>
          </a:xfrm>
          <a:prstGeom prst="rect">
            <a:avLst/>
          </a:prstGeom>
          <a:solidFill>
            <a:schemeClr val="accent3">
              <a:lumMod val="95000"/>
            </a:schemeClr>
          </a:solidFill>
        </p:spPr>
        <p:txBody>
          <a:bodyPr wrap="square" rtlCol="0">
            <a:spAutoFit/>
          </a:bodyPr>
          <a:lstStyle/>
          <a:p>
            <a:pPr algn="ctr"/>
            <a:r>
              <a:rPr lang="cs-CZ" dirty="0" smtClean="0">
                <a:latin typeface="Bookman Old Style" pitchFamily="18" charset="0"/>
              </a:rPr>
              <a:t>Marek Faust v dresu Štětí je blíže u míče a </a:t>
            </a:r>
          </a:p>
          <a:p>
            <a:pPr algn="ctr"/>
            <a:r>
              <a:rPr lang="cs-CZ" dirty="0" smtClean="0">
                <a:latin typeface="Bookman Old Style" pitchFamily="18" charset="0"/>
              </a:rPr>
              <a:t>nehodlá </a:t>
            </a:r>
            <a:r>
              <a:rPr lang="cs-CZ" smtClean="0">
                <a:latin typeface="Bookman Old Style" pitchFamily="18" charset="0"/>
              </a:rPr>
              <a:t>o něj </a:t>
            </a:r>
            <a:r>
              <a:rPr lang="cs-CZ" dirty="0" smtClean="0">
                <a:latin typeface="Bookman Old Style" pitchFamily="18" charset="0"/>
              </a:rPr>
              <a:t>přijít</a:t>
            </a:r>
          </a:p>
        </p:txBody>
      </p:sp>
      <p:pic>
        <p:nvPicPr>
          <p:cNvPr id="8" name="Obrázek 7"/>
          <p:cNvPicPr>
            <a:picLocks noChangeAspect="1"/>
          </p:cNvPicPr>
          <p:nvPr/>
        </p:nvPicPr>
        <p:blipFill>
          <a:blip r:embed="rId5"/>
          <a:stretch>
            <a:fillRect/>
          </a:stretch>
        </p:blipFill>
        <p:spPr>
          <a:xfrm>
            <a:off x="5832624" y="4339580"/>
            <a:ext cx="3730611" cy="2448000"/>
          </a:xfrm>
          <a:prstGeom prst="rect">
            <a:avLst/>
          </a:prstGeom>
          <a:ln w="38100">
            <a:solidFill>
              <a:srgbClr val="9999FF"/>
            </a:solidFill>
          </a:ln>
        </p:spPr>
      </p:pic>
      <p:sp>
        <p:nvSpPr>
          <p:cNvPr id="9" name="TextovéPole 8"/>
          <p:cNvSpPr txBox="1"/>
          <p:nvPr/>
        </p:nvSpPr>
        <p:spPr>
          <a:xfrm>
            <a:off x="5544592" y="92849"/>
            <a:ext cx="4392488" cy="646331"/>
          </a:xfrm>
          <a:prstGeom prst="rect">
            <a:avLst/>
          </a:prstGeom>
          <a:solidFill>
            <a:srgbClr val="9999FF"/>
          </a:solidFill>
          <a:ln w="85725">
            <a:solidFill>
              <a:srgbClr val="EBEF57"/>
            </a:solidFill>
          </a:ln>
          <a:effectLst>
            <a:softEdge rad="317500"/>
          </a:effectLst>
        </p:spPr>
        <p:txBody>
          <a:bodyPr wrap="square" rtlCol="0">
            <a:spAutoFit/>
          </a:bodyPr>
          <a:lstStyle/>
          <a:p>
            <a:pPr algn="ctr"/>
            <a:r>
              <a:rPr lang="cs-CZ" sz="1800" dirty="0" smtClean="0">
                <a:solidFill>
                  <a:srgbClr val="00B050"/>
                </a:solidFill>
                <a:latin typeface="Rockwell Condensed" panose="02060603050405020104" pitchFamily="18" charset="0"/>
              </a:rPr>
              <a:t>Fotky ze zápasu SK Štětí-FK Bílina 7.10.2017pořídila Zuzana Ransdorfová</a:t>
            </a:r>
          </a:p>
        </p:txBody>
      </p:sp>
      <p:sp>
        <p:nvSpPr>
          <p:cNvPr id="11" name="TextovéPole 10"/>
          <p:cNvSpPr txBox="1"/>
          <p:nvPr/>
        </p:nvSpPr>
        <p:spPr>
          <a:xfrm>
            <a:off x="71984" y="104463"/>
            <a:ext cx="4680520" cy="1138773"/>
          </a:xfrm>
          <a:prstGeom prst="rect">
            <a:avLst/>
          </a:prstGeom>
          <a:blipFill dpi="0" rotWithShape="1">
            <a:blip r:embed="rId6">
              <a:alphaModFix amt="68000"/>
            </a:blip>
            <a:srcRect/>
            <a:tile tx="273050" ty="558800" sx="100000" sy="100000" flip="none" algn="ctr"/>
          </a:blipFill>
          <a:ln w="73025">
            <a:solidFill>
              <a:srgbClr val="CC00CC"/>
            </a:solidFill>
            <a:prstDash val="sysDot"/>
          </a:ln>
        </p:spPr>
        <p:txBody>
          <a:bodyPr wrap="square" rtlCol="0">
            <a:spAutoFit/>
          </a:bodyPr>
          <a:lstStyle/>
          <a:p>
            <a:pPr algn="ctr"/>
            <a:r>
              <a:rPr lang="cs-CZ" sz="2800" dirty="0" smtClean="0">
                <a:solidFill>
                  <a:srgbClr val="008000"/>
                </a:solidFill>
                <a:latin typeface="Arial Black" panose="020B0A04020102020204" pitchFamily="34" charset="0"/>
              </a:rPr>
              <a:t>Dušan </a:t>
            </a:r>
            <a:r>
              <a:rPr lang="cs-CZ" sz="2800" dirty="0" err="1" smtClean="0">
                <a:solidFill>
                  <a:srgbClr val="008000"/>
                </a:solidFill>
                <a:latin typeface="Arial Black" panose="020B0A04020102020204" pitchFamily="34" charset="0"/>
              </a:rPr>
              <a:t>Zahradský</a:t>
            </a:r>
            <a:r>
              <a:rPr lang="cs-CZ" sz="2800" dirty="0" smtClean="0">
                <a:solidFill>
                  <a:srgbClr val="008000"/>
                </a:solidFill>
                <a:latin typeface="Arial Black" panose="020B0A04020102020204" pitchFamily="34" charset="0"/>
              </a:rPr>
              <a:t> </a:t>
            </a:r>
          </a:p>
          <a:p>
            <a:pPr algn="ctr"/>
            <a:r>
              <a:rPr lang="cs-CZ" sz="2000" dirty="0" smtClean="0">
                <a:latin typeface="Arial Black" panose="020B0A04020102020204" pitchFamily="34" charset="0"/>
              </a:rPr>
              <a:t>trenér Bíliny hledal příčiny vysoké porážky</a:t>
            </a:r>
          </a:p>
        </p:txBody>
      </p:sp>
    </p:spTree>
    <p:extLst>
      <p:ext uri="{BB962C8B-B14F-4D97-AF65-F5344CB8AC3E}">
        <p14:creationId xmlns:p14="http://schemas.microsoft.com/office/powerpoint/2010/main" val="27212377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pattFill prst="pct5">
          <a:fgClr>
            <a:srgbClr val="FFFFCC"/>
          </a:fgClr>
          <a:bgClr>
            <a:schemeClr val="bg1"/>
          </a:bgClr>
        </a:pattFill>
        <a:effectLst/>
      </p:bgPr>
    </p:bg>
    <p:spTree>
      <p:nvGrpSpPr>
        <p:cNvPr id="1" name=""/>
        <p:cNvGrpSpPr/>
        <p:nvPr/>
      </p:nvGrpSpPr>
      <p:grpSpPr>
        <a:xfrm>
          <a:off x="0" y="0"/>
          <a:ext cx="0" cy="0"/>
          <a:chOff x="0" y="0"/>
          <a:chExt cx="0" cy="0"/>
        </a:xfrm>
      </p:grpSpPr>
      <p:cxnSp>
        <p:nvCxnSpPr>
          <p:cNvPr id="9" name="Přímá spojovací šipka 8"/>
          <p:cNvCxnSpPr/>
          <p:nvPr/>
        </p:nvCxnSpPr>
        <p:spPr bwMode="auto">
          <a:xfrm>
            <a:off x="9693321" y="7004050"/>
            <a:ext cx="531767" cy="0"/>
          </a:xfrm>
          <a:prstGeom prst="straightConnector1">
            <a:avLst/>
          </a:prstGeom>
          <a:noFill/>
          <a:ln w="9525" cap="flat" cmpd="sng" algn="ctr">
            <a:noFill/>
            <a:prstDash val="solid"/>
            <a:round/>
            <a:headEnd type="none" w="med" len="med"/>
            <a:tailEnd type="arrow"/>
          </a:ln>
          <a:effectLst>
            <a:outerShdw dist="45791" dir="2021404" algn="ctr" rotWithShape="0">
              <a:srgbClr val="9999FF"/>
            </a:outerShdw>
          </a:effectLst>
        </p:spPr>
      </p:cxnSp>
      <p:sp>
        <p:nvSpPr>
          <p:cNvPr id="8" name="TextovéPole 7"/>
          <p:cNvSpPr txBox="1"/>
          <p:nvPr/>
        </p:nvSpPr>
        <p:spPr>
          <a:xfrm>
            <a:off x="5544592" y="6470"/>
            <a:ext cx="4538214" cy="6909584"/>
          </a:xfrm>
          <a:prstGeom prst="rect">
            <a:avLst/>
          </a:prstGeom>
          <a:pattFill prst="pct70">
            <a:fgClr>
              <a:srgbClr val="FFFFCC"/>
            </a:fgClr>
            <a:bgClr>
              <a:schemeClr val="bg1"/>
            </a:bgClr>
          </a:pattFill>
          <a:ln w="57150">
            <a:solidFill>
              <a:srgbClr val="009900"/>
            </a:solidFill>
          </a:ln>
          <a:effectLst>
            <a:innerShdw blurRad="114300">
              <a:prstClr val="black"/>
            </a:innerShdw>
          </a:effectLst>
        </p:spPr>
        <p:txBody>
          <a:bodyPr wrap="square" anchor="ctr" anchorCtr="0">
            <a:spAutoFit/>
            <a:scene3d>
              <a:camera prst="orthographicFront">
                <a:rot lat="0" lon="0" rev="0"/>
              </a:camera>
              <a:lightRig rig="threePt" dir="t"/>
            </a:scene3d>
            <a:sp3d extrusionH="50800">
              <a:bevelT w="25400" h="95250" prst="softRound"/>
              <a:bevelB w="19050" h="57150" prst="relaxedInset"/>
              <a:contourClr>
                <a:srgbClr val="FFFF00"/>
              </a:contourClr>
            </a:sp3d>
          </a:bodyPr>
          <a:lstStyle/>
          <a:p>
            <a:pPr algn="ctr" eaLnBrk="0" hangingPunct="0">
              <a:defRPr/>
            </a:pPr>
            <a:r>
              <a:rPr lang="cs-CZ" sz="4000" i="1" u="sng" dirty="0" smtClean="0">
                <a:ln w="28575" cap="flat">
                  <a:solidFill>
                    <a:srgbClr val="006699"/>
                  </a:solidFill>
                  <a:prstDash val="solid"/>
                  <a:round/>
                </a:ln>
                <a:solidFill>
                  <a:srgbClr val="CC00FF"/>
                </a:solidFill>
                <a:effectLst>
                  <a:outerShdw blurRad="63500" sx="98000" sy="98000" algn="ctr" rotWithShape="0">
                    <a:srgbClr val="33CC33">
                      <a:alpha val="40000"/>
                    </a:srgbClr>
                  </a:outerShdw>
                </a:effectLst>
                <a:latin typeface="Rockwell" panose="02060603020205020403" pitchFamily="18" charset="0"/>
                <a:ea typeface="Malgun Gothic" pitchFamily="34" charset="-127"/>
                <a:cs typeface="Miriam" panose="020B0502050101010101" pitchFamily="34" charset="-79"/>
              </a:rPr>
              <a:t>Vážení </a:t>
            </a:r>
            <a:r>
              <a:rPr lang="cs-CZ" sz="4000" i="1" u="sng" dirty="0">
                <a:ln w="28575" cap="flat">
                  <a:solidFill>
                    <a:srgbClr val="006699"/>
                  </a:solidFill>
                  <a:prstDash val="solid"/>
                  <a:round/>
                </a:ln>
                <a:solidFill>
                  <a:srgbClr val="CC00FF"/>
                </a:solidFill>
                <a:effectLst>
                  <a:outerShdw blurRad="63500" sx="98000" sy="98000" algn="ctr" rotWithShape="0">
                    <a:srgbClr val="33CC33">
                      <a:alpha val="40000"/>
                    </a:srgbClr>
                  </a:outerShdw>
                </a:effectLst>
                <a:latin typeface="Rockwell" panose="02060603020205020403" pitchFamily="18" charset="0"/>
                <a:ea typeface="Malgun Gothic" pitchFamily="34" charset="-127"/>
                <a:cs typeface="Miriam" panose="020B0502050101010101" pitchFamily="34" charset="-79"/>
              </a:rPr>
              <a:t>sportovní </a:t>
            </a:r>
            <a:endParaRPr lang="cs-CZ" sz="4000" i="1" u="sng" dirty="0" smtClean="0">
              <a:ln w="28575" cap="flat">
                <a:solidFill>
                  <a:srgbClr val="006699"/>
                </a:solidFill>
                <a:prstDash val="solid"/>
                <a:round/>
              </a:ln>
              <a:solidFill>
                <a:srgbClr val="CC00FF"/>
              </a:solidFill>
              <a:effectLst>
                <a:outerShdw blurRad="63500" sx="98000" sy="98000" algn="ctr" rotWithShape="0">
                  <a:srgbClr val="33CC33">
                    <a:alpha val="40000"/>
                  </a:srgbClr>
                </a:outerShdw>
              </a:effectLst>
              <a:latin typeface="Rockwell" panose="02060603020205020403" pitchFamily="18" charset="0"/>
              <a:ea typeface="Malgun Gothic" pitchFamily="34" charset="-127"/>
              <a:cs typeface="Miriam" panose="020B0502050101010101" pitchFamily="34" charset="-79"/>
            </a:endParaRPr>
          </a:p>
          <a:p>
            <a:pPr algn="ctr" eaLnBrk="0" hangingPunct="0">
              <a:defRPr/>
            </a:pPr>
            <a:r>
              <a:rPr lang="cs-CZ" sz="4000" i="1" u="sng" dirty="0" smtClean="0">
                <a:ln w="28575" cap="flat">
                  <a:solidFill>
                    <a:srgbClr val="006699"/>
                  </a:solidFill>
                  <a:prstDash val="solid"/>
                  <a:round/>
                </a:ln>
                <a:solidFill>
                  <a:srgbClr val="CC00FF"/>
                </a:solidFill>
                <a:effectLst>
                  <a:outerShdw blurRad="63500" sx="98000" sy="98000" algn="ctr" rotWithShape="0">
                    <a:srgbClr val="33CC33">
                      <a:alpha val="40000"/>
                    </a:srgbClr>
                  </a:outerShdw>
                </a:effectLst>
                <a:latin typeface="Rockwell" panose="02060603020205020403" pitchFamily="18" charset="0"/>
                <a:ea typeface="Malgun Gothic" pitchFamily="34" charset="-127"/>
                <a:cs typeface="Miriam" panose="020B0502050101010101" pitchFamily="34" charset="-79"/>
              </a:rPr>
              <a:t>přátelé</a:t>
            </a:r>
          </a:p>
          <a:p>
            <a:pPr algn="just" eaLnBrk="0" hangingPunct="0">
              <a:defRPr/>
            </a:pPr>
            <a:r>
              <a:rPr lang="cs-CZ" sz="1100" i="1" dirty="0" smtClean="0">
                <a:latin typeface="Arial" pitchFamily="34" charset="0"/>
                <a:cs typeface="Arial" pitchFamily="34" charset="0"/>
              </a:rPr>
              <a:t>      jsme rádi, že kromě volební strany jste si o tomto víkendu zvolili i fotbal a přišli se podívat na další utkání mužstva dospělých SK Štětí. Zpravodaj má pro vás připraven servis výsledků a zajímavých událostí posledních 14 dnů. Je toho spousta a velkou radost máme především z úspěchů jednotlivých mužstev. Jen minulý týden to byla jedna výhra za druhou. Zkuste ve zpravodaji najít prohru a budete mít hodně práce nějakou vypátrat. Do soutěží jsou zapojena všechna mužstva a jen </a:t>
            </a:r>
            <a:r>
              <a:rPr lang="cs-CZ" sz="1100" i="1" dirty="0" err="1" smtClean="0">
                <a:latin typeface="Arial" pitchFamily="34" charset="0"/>
                <a:cs typeface="Arial" pitchFamily="34" charset="0"/>
              </a:rPr>
              <a:t>minipřípravka</a:t>
            </a:r>
            <a:r>
              <a:rPr lang="cs-CZ" sz="1100" i="1" dirty="0" smtClean="0">
                <a:latin typeface="Arial" pitchFamily="34" charset="0"/>
                <a:cs typeface="Arial" pitchFamily="34" charset="0"/>
              </a:rPr>
              <a:t> zakončila v pondělí podzimní pouť v </a:t>
            </a:r>
            <a:r>
              <a:rPr lang="cs-CZ" sz="1100" i="1" dirty="0" err="1" smtClean="0">
                <a:latin typeface="Arial" pitchFamily="34" charset="0"/>
                <a:cs typeface="Arial" pitchFamily="34" charset="0"/>
              </a:rPr>
              <a:t>Podluskách</a:t>
            </a:r>
            <a:r>
              <a:rPr lang="cs-CZ" sz="1100" i="1" dirty="0" smtClean="0">
                <a:latin typeface="Arial" pitchFamily="34" charset="0"/>
                <a:cs typeface="Arial" pitchFamily="34" charset="0"/>
              </a:rPr>
              <a:t>. Před námi jsou 2 zápasy mužstva dospělých na domácím hřišti v řadě. Fotbalu je připraveno ve Štětí na podzim ještě hodně a zvlášť, když se mužstvu daří, tak se určitě vyplatí přijít na hřiště. V minulém domácím utkání jste mohli vidět krásné góly a zvlášť ten Davida Brandejse na 6:1 byla excelentní . Obletěla internetové nabídky a fanoušci se nemohli vynadívat. S dobrou náladou jsme se vraceli i před týdnem z </a:t>
            </a:r>
            <a:r>
              <a:rPr lang="cs-CZ" sz="1100" i="1" dirty="0" err="1" smtClean="0">
                <a:latin typeface="Arial" pitchFamily="34" charset="0"/>
                <a:cs typeface="Arial" pitchFamily="34" charset="0"/>
              </a:rPr>
              <a:t>Brné</a:t>
            </a:r>
            <a:r>
              <a:rPr lang="cs-CZ" sz="1100" i="1" dirty="0" smtClean="0">
                <a:latin typeface="Arial" pitchFamily="34" charset="0"/>
                <a:cs typeface="Arial" pitchFamily="34" charset="0"/>
              </a:rPr>
              <a:t>. Povrch hřiště ideální nebyl, ale prostředí příjemné, počasí báječné, hodně fanoušků ze Štětí  a domů jsme jeli s  dobrou náladou po zisku 3 bodů. Přivezli jsme si však i mnohá zranění. Jen za zmínku stojí David Brandejs nebo Petr Stejskal. S lehkým tréninkem začal zraněný Vokoun, ale kdo nakonec bude dnes moci nastoupit nebylo do uzávěrky zpravodaje známo. Otvíráme poslední třetinu podzimu. V předchozích 10 kolech jsme nastavili laťku vysoko a fotbalové kruhy nás staví do role  jednoho z aspirantů na postup. Potvrdit tuto úlohu se pokusíme i v dnešním zápase a věříme, že 12 hráčem v cestě za vítězstvím budete i Vy diváci . Fanděte slušně pokřikem</a:t>
            </a:r>
          </a:p>
          <a:p>
            <a:pPr algn="just" eaLnBrk="0" hangingPunct="0">
              <a:defRPr/>
            </a:pPr>
            <a:endParaRPr lang="cs-CZ" sz="1100" i="1" dirty="0">
              <a:latin typeface="Arial" pitchFamily="34" charset="0"/>
              <a:cs typeface="Arial" pitchFamily="34" charset="0"/>
            </a:endParaRPr>
          </a:p>
          <a:p>
            <a:pPr algn="just" eaLnBrk="0" hangingPunct="0">
              <a:defRPr/>
            </a:pPr>
            <a:endParaRPr lang="cs-CZ" sz="1100" i="1" dirty="0" smtClean="0">
              <a:latin typeface="Arial" pitchFamily="34" charset="0"/>
              <a:cs typeface="Arial" pitchFamily="34" charset="0"/>
            </a:endParaRPr>
          </a:p>
          <a:p>
            <a:pPr algn="just" eaLnBrk="0" hangingPunct="0">
              <a:defRPr/>
            </a:pPr>
            <a:endParaRPr lang="cs-CZ" sz="1100" i="1" dirty="0">
              <a:latin typeface="Arial" pitchFamily="34" charset="0"/>
              <a:cs typeface="Arial" pitchFamily="34" charset="0"/>
            </a:endParaRPr>
          </a:p>
          <a:p>
            <a:pPr algn="just" eaLnBrk="0" hangingPunct="0">
              <a:defRPr/>
            </a:pPr>
            <a:endParaRPr lang="cs-CZ" sz="1100" i="1" dirty="0" smtClean="0">
              <a:latin typeface="Arial" pitchFamily="34" charset="0"/>
              <a:cs typeface="Arial" pitchFamily="34" charset="0"/>
            </a:endParaRPr>
          </a:p>
          <a:p>
            <a:pPr algn="just" eaLnBrk="0" hangingPunct="0">
              <a:defRPr/>
            </a:pPr>
            <a:endParaRPr lang="cs-CZ" sz="1100" i="1" dirty="0" smtClean="0">
              <a:latin typeface="Arial" pitchFamily="34" charset="0"/>
              <a:cs typeface="Arial" pitchFamily="34" charset="0"/>
            </a:endParaRPr>
          </a:p>
        </p:txBody>
      </p:sp>
      <p:cxnSp>
        <p:nvCxnSpPr>
          <p:cNvPr id="12" name="Přímá spojovací čára 11"/>
          <p:cNvCxnSpPr/>
          <p:nvPr/>
        </p:nvCxnSpPr>
        <p:spPr bwMode="auto">
          <a:xfrm>
            <a:off x="216000" y="5419701"/>
            <a:ext cx="2505113" cy="72008"/>
          </a:xfrm>
          <a:prstGeom prst="line">
            <a:avLst/>
          </a:prstGeom>
          <a:noFill/>
          <a:ln w="9525" cap="flat" cmpd="sng" algn="ctr">
            <a:noFill/>
            <a:prstDash val="solid"/>
            <a:round/>
            <a:headEnd type="none" w="med" len="med"/>
            <a:tailEnd type="none" w="med" len="med"/>
          </a:ln>
          <a:effectLst>
            <a:outerShdw dist="45791" dir="2021404" algn="ctr" rotWithShape="0">
              <a:srgbClr val="9999FF"/>
            </a:outerShdw>
          </a:effectLst>
        </p:spPr>
      </p:cxnSp>
      <p:cxnSp>
        <p:nvCxnSpPr>
          <p:cNvPr id="16" name="Přímá spojovací čára 15"/>
          <p:cNvCxnSpPr/>
          <p:nvPr/>
        </p:nvCxnSpPr>
        <p:spPr bwMode="auto">
          <a:xfrm>
            <a:off x="5976640" y="3322399"/>
            <a:ext cx="1219368" cy="1287348"/>
          </a:xfrm>
          <a:prstGeom prst="line">
            <a:avLst/>
          </a:prstGeom>
          <a:noFill/>
          <a:ln w="9525" cap="flat" cmpd="sng" algn="ctr">
            <a:noFill/>
            <a:prstDash val="solid"/>
            <a:round/>
            <a:headEnd type="none" w="med" len="med"/>
            <a:tailEnd type="none" w="med" len="med"/>
          </a:ln>
          <a:effectLst>
            <a:outerShdw dist="45791" dir="2021404" algn="ctr" rotWithShape="0">
              <a:srgbClr val="9999FF"/>
            </a:outerShdw>
          </a:effectLst>
        </p:spPr>
      </p:cxnSp>
      <p:cxnSp>
        <p:nvCxnSpPr>
          <p:cNvPr id="10" name="Přímá spojovací šipka 9"/>
          <p:cNvCxnSpPr/>
          <p:nvPr/>
        </p:nvCxnSpPr>
        <p:spPr bwMode="auto">
          <a:xfrm>
            <a:off x="9764895" y="7003876"/>
            <a:ext cx="460193" cy="0"/>
          </a:xfrm>
          <a:prstGeom prst="straightConnector1">
            <a:avLst/>
          </a:prstGeom>
          <a:noFill/>
          <a:ln w="9525" cap="flat" cmpd="sng" algn="ctr">
            <a:noFill/>
            <a:prstDash val="solid"/>
            <a:round/>
            <a:headEnd type="none" w="med" len="med"/>
            <a:tailEnd type="arrow"/>
          </a:ln>
          <a:effectLst>
            <a:outerShdw dist="45791" dir="2021404" algn="ctr" rotWithShape="0">
              <a:srgbClr val="9999FF"/>
            </a:outerShdw>
          </a:effectLst>
        </p:spPr>
      </p:cxnSp>
      <p:cxnSp>
        <p:nvCxnSpPr>
          <p:cNvPr id="13" name="Přímá spojovací šipka 12"/>
          <p:cNvCxnSpPr/>
          <p:nvPr/>
        </p:nvCxnSpPr>
        <p:spPr bwMode="auto">
          <a:xfrm>
            <a:off x="10623790" y="4843636"/>
            <a:ext cx="1145194" cy="216024"/>
          </a:xfrm>
          <a:prstGeom prst="straightConnector1">
            <a:avLst/>
          </a:prstGeom>
          <a:noFill/>
          <a:ln w="9525" cap="flat" cmpd="sng" algn="ctr">
            <a:noFill/>
            <a:prstDash val="solid"/>
            <a:round/>
            <a:headEnd type="none" w="med" len="med"/>
            <a:tailEnd type="arrow"/>
          </a:ln>
          <a:effectLst>
            <a:outerShdw dist="45791" dir="2021404" algn="ctr" rotWithShape="0">
              <a:srgbClr val="9999FF"/>
            </a:outerShdw>
          </a:effectLst>
        </p:spPr>
      </p:cxnSp>
      <p:sp>
        <p:nvSpPr>
          <p:cNvPr id="20" name="TextovéPole 19"/>
          <p:cNvSpPr txBox="1"/>
          <p:nvPr/>
        </p:nvSpPr>
        <p:spPr>
          <a:xfrm>
            <a:off x="7416800" y="7004456"/>
            <a:ext cx="178917"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3</a:t>
            </a:r>
          </a:p>
        </p:txBody>
      </p:sp>
      <p:sp>
        <p:nvSpPr>
          <p:cNvPr id="18" name="TextovéPole 17"/>
          <p:cNvSpPr txBox="1"/>
          <p:nvPr/>
        </p:nvSpPr>
        <p:spPr>
          <a:xfrm>
            <a:off x="1944192" y="7004456"/>
            <a:ext cx="432048"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42</a:t>
            </a:r>
          </a:p>
        </p:txBody>
      </p:sp>
      <p:sp>
        <p:nvSpPr>
          <p:cNvPr id="14" name="TextovéPole 13"/>
          <p:cNvSpPr txBox="1"/>
          <p:nvPr/>
        </p:nvSpPr>
        <p:spPr>
          <a:xfrm>
            <a:off x="71984" y="3197319"/>
            <a:ext cx="4680520" cy="3662541"/>
          </a:xfrm>
          <a:prstGeom prst="rect">
            <a:avLst/>
          </a:prstGeom>
          <a:pattFill prst="pct10">
            <a:fgClr>
              <a:srgbClr val="FFFFCC"/>
            </a:fgClr>
            <a:bgClr>
              <a:schemeClr val="bg1"/>
            </a:bgClr>
          </a:pattFill>
          <a:effectLst>
            <a:glow rad="63500">
              <a:schemeClr val="accent5">
                <a:satMod val="175000"/>
                <a:alpha val="40000"/>
              </a:schemeClr>
            </a:glow>
          </a:effectLst>
        </p:spPr>
        <p:txBody>
          <a:bodyPr wrap="square" rtlCol="0">
            <a:spAutoFit/>
          </a:bodyPr>
          <a:lstStyle/>
          <a:p>
            <a:pPr algn="ctr"/>
            <a:r>
              <a:rPr lang="cs-CZ" sz="2000" dirty="0" smtClean="0">
                <a:ln w="12700">
                  <a:solidFill>
                    <a:srgbClr val="0000FF"/>
                  </a:solidFill>
                </a:ln>
                <a:solidFill>
                  <a:srgbClr val="FF3399"/>
                </a:solidFill>
                <a:effectLst/>
                <a:latin typeface="Arial Black" panose="020B0A04020102020204" pitchFamily="34" charset="0"/>
                <a:cs typeface="Arial" panose="020B0604020202020204" pitchFamily="34" charset="0"/>
              </a:rPr>
              <a:t>TJ Žitenice - Sepap Štětí</a:t>
            </a:r>
          </a:p>
          <a:p>
            <a:pPr algn="ctr"/>
            <a:r>
              <a:rPr lang="cs-CZ" sz="2000" dirty="0" smtClean="0">
                <a:ln w="12700">
                  <a:solidFill>
                    <a:srgbClr val="0000FF"/>
                  </a:solidFill>
                </a:ln>
                <a:solidFill>
                  <a:srgbClr val="FF3399"/>
                </a:solidFill>
                <a:effectLst/>
                <a:latin typeface="Arial Black" panose="020B0A04020102020204" pitchFamily="34" charset="0"/>
                <a:cs typeface="Arial" panose="020B0604020202020204" pitchFamily="34" charset="0"/>
              </a:rPr>
              <a:t>8:3(5:1)   6.9.2017  7. kolo</a:t>
            </a:r>
          </a:p>
          <a:p>
            <a:pPr algn="just"/>
            <a:r>
              <a:rPr lang="cs-CZ" b="0" dirty="0" smtClean="0">
                <a:latin typeface="Arial" panose="020B0604020202020204" pitchFamily="34" charset="0"/>
                <a:cs typeface="Arial" panose="020B0604020202020204" pitchFamily="34" charset="0"/>
              </a:rPr>
              <a:t>Zkouška ohněm čekala výběr staré gardy, která zavítala v pátek na večer do Žitenic vyzkoušet si, jak se hraje proti vedoucímu celku tabulky, které ze zadních řad řídil Jiří Jarošík a rozehrávku měl na starosti Víťa Jarošík s Luďkem Ztraceným. Oni ale i další borci v sestavě soupeře měli nálepku ligových zkušeností a takový Mráz na hrotu útoku hýřil rychlostí, za kterou by se nemusely stydět 20 letí mladíci. Naše sestava nebyla zrovna početná, ale i tak chtěla na zdejším hřišti zanechat dobrý dojem. </a:t>
            </a:r>
            <a:r>
              <a:rPr lang="cs-CZ" b="0" dirty="0" err="1" smtClean="0">
                <a:latin typeface="Arial" panose="020B0604020202020204" pitchFamily="34" charset="0"/>
                <a:cs typeface="Arial" panose="020B0604020202020204" pitchFamily="34" charset="0"/>
              </a:rPr>
              <a:t>Sepapáci</a:t>
            </a:r>
            <a:r>
              <a:rPr lang="cs-CZ" b="0" dirty="0" smtClean="0">
                <a:latin typeface="Arial" panose="020B0604020202020204" pitchFamily="34" charset="0"/>
                <a:cs typeface="Arial" panose="020B0604020202020204" pitchFamily="34" charset="0"/>
              </a:rPr>
              <a:t> bohužel nechytli za správný konec začátek a v 18. minutě už prohrávali 4:0. Ve zbytku první půle už tolik branek nepadlo. Výsledek 2. poločasu skončil 3:2 a to napovídá, že jsme druhé housle nehráli. Vypracovali jsme si mnoho brankových příležitostí a je velká škoda, že jsme je nedokázali zužitkovat. Hrálo se na podmáčeném terénu a těžkém terénu, který prověřil fyzickou kondici všech hráčů. Hráči Štětí prokázali, že jsou na tom s </a:t>
            </a:r>
            <a:r>
              <a:rPr lang="cs-CZ" b="0" u="sng" dirty="0" smtClean="0">
                <a:latin typeface="Arial" panose="020B0604020202020204" pitchFamily="34" charset="0"/>
                <a:cs typeface="Arial" panose="020B0604020202020204" pitchFamily="34" charset="0"/>
              </a:rPr>
              <a:t>Branky: </a:t>
            </a:r>
            <a:r>
              <a:rPr lang="cs-CZ" b="0" dirty="0" smtClean="0">
                <a:latin typeface="Arial" panose="020B0604020202020204" pitchFamily="34" charset="0"/>
                <a:cs typeface="Arial" panose="020B0604020202020204" pitchFamily="34" charset="0"/>
              </a:rPr>
              <a:t> Božík 2, </a:t>
            </a:r>
            <a:r>
              <a:rPr lang="cs-CZ" b="0" dirty="0" err="1" smtClean="0">
                <a:latin typeface="Arial" panose="020B0604020202020204" pitchFamily="34" charset="0"/>
                <a:cs typeface="Arial" panose="020B0604020202020204" pitchFamily="34" charset="0"/>
              </a:rPr>
              <a:t>J.Čermák</a:t>
            </a:r>
            <a:endParaRPr lang="cs-CZ" b="0" dirty="0" smtClean="0">
              <a:latin typeface="Arial" panose="020B0604020202020204" pitchFamily="34" charset="0"/>
              <a:cs typeface="Arial" panose="020B0604020202020204" pitchFamily="34" charset="0"/>
            </a:endParaRPr>
          </a:p>
        </p:txBody>
      </p:sp>
      <p:sp>
        <p:nvSpPr>
          <p:cNvPr id="2" name="TextovéPole 1"/>
          <p:cNvSpPr txBox="1"/>
          <p:nvPr/>
        </p:nvSpPr>
        <p:spPr>
          <a:xfrm>
            <a:off x="71984" y="163116"/>
            <a:ext cx="4680520" cy="2800767"/>
          </a:xfrm>
          <a:prstGeom prst="rect">
            <a:avLst/>
          </a:prstGeom>
          <a:gradFill>
            <a:gsLst>
              <a:gs pos="0">
                <a:srgbClr val="FEFEF2"/>
              </a:gs>
              <a:gs pos="49000">
                <a:srgbClr val="EBEF57"/>
              </a:gs>
              <a:gs pos="86000">
                <a:schemeClr val="accent6">
                  <a:lumMod val="20000"/>
                  <a:lumOff val="80000"/>
                </a:schemeClr>
              </a:gs>
              <a:gs pos="100000">
                <a:schemeClr val="accent1">
                  <a:lumMod val="30000"/>
                  <a:lumOff val="70000"/>
                </a:schemeClr>
              </a:gs>
            </a:gsLst>
            <a:lin ang="5400000" scaled="1"/>
          </a:gradFill>
          <a:ln w="104775">
            <a:solidFill>
              <a:srgbClr val="990099"/>
            </a:solidFill>
            <a:prstDash val="dash"/>
          </a:ln>
        </p:spPr>
        <p:txBody>
          <a:bodyPr wrap="square" rtlCol="0">
            <a:spAutoFit/>
          </a:bodyPr>
          <a:lstStyle/>
          <a:p>
            <a:pPr algn="ctr"/>
            <a:r>
              <a:rPr lang="cs-CZ" sz="2200" dirty="0" smtClean="0">
                <a:latin typeface="Bookman Old Style" pitchFamily="18" charset="0"/>
              </a:rPr>
              <a:t>Na hřišti favorita soutěže zaspala stará garda úvod utkání, když 4x inkasovala. 3 branky domácích vstřelil Luděk </a:t>
            </a:r>
            <a:r>
              <a:rPr lang="cs-CZ" sz="2200" dirty="0" err="1" smtClean="0">
                <a:latin typeface="Bookman Old Style" pitchFamily="18" charset="0"/>
              </a:rPr>
              <a:t>Stracený</a:t>
            </a:r>
            <a:r>
              <a:rPr lang="cs-CZ" sz="2200" dirty="0" smtClean="0">
                <a:latin typeface="Bookman Old Style" pitchFamily="18" charset="0"/>
              </a:rPr>
              <a:t>, po 2 přidal Marek Vít a Pavel Mráz. 1 branku jsme si vstřelili vlastní.</a:t>
            </a:r>
          </a:p>
        </p:txBody>
      </p:sp>
      <p:sp>
        <p:nvSpPr>
          <p:cNvPr id="15" name="TextovéPole 14"/>
          <p:cNvSpPr txBox="1"/>
          <p:nvPr/>
        </p:nvSpPr>
        <p:spPr>
          <a:xfrm>
            <a:off x="6624712" y="5833745"/>
            <a:ext cx="4680520" cy="954107"/>
          </a:xfrm>
          <a:prstGeom prst="rect">
            <a:avLst/>
          </a:prstGeom>
          <a:noFill/>
          <a:ln>
            <a:noFill/>
          </a:ln>
        </p:spPr>
        <p:txBody>
          <a:bodyPr wrap="square" rtlCol="0">
            <a:spAutoFit/>
          </a:bodyPr>
          <a:lstStyle/>
          <a:p>
            <a:pPr algn="ctr"/>
            <a:r>
              <a:rPr lang="cs-CZ" sz="2800" dirty="0" smtClean="0">
                <a:solidFill>
                  <a:srgbClr val="666699"/>
                </a:solidFill>
                <a:latin typeface="Cooper Black" pitchFamily="18" charset="0"/>
                <a:cs typeface="David" pitchFamily="34" charset="-79"/>
              </a:rPr>
              <a:t>„Štětí </a:t>
            </a:r>
          </a:p>
          <a:p>
            <a:pPr algn="ctr"/>
            <a:r>
              <a:rPr lang="cs-CZ" sz="2800" dirty="0" smtClean="0">
                <a:solidFill>
                  <a:srgbClr val="666699"/>
                </a:solidFill>
                <a:latin typeface="Cooper Black" pitchFamily="18" charset="0"/>
                <a:cs typeface="David" pitchFamily="34" charset="-79"/>
              </a:rPr>
              <a:t>Do toho“</a:t>
            </a:r>
          </a:p>
        </p:txBody>
      </p:sp>
    </p:spTree>
  </p:cSld>
  <p:clrMapOvr>
    <a:masterClrMapping/>
  </p:clrMapOvr>
  <p:transition>
    <p:fade thruBlk="1"/>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0" name="Text Box 1059"/>
          <p:cNvSpPr txBox="1">
            <a:spLocks noChangeArrowheads="1"/>
          </p:cNvSpPr>
          <p:nvPr/>
        </p:nvSpPr>
        <p:spPr bwMode="auto">
          <a:xfrm>
            <a:off x="388175" y="1027113"/>
            <a:ext cx="181794" cy="279164"/>
          </a:xfrm>
          <a:prstGeom prst="rect">
            <a:avLst/>
          </a:prstGeom>
          <a:noFill/>
          <a:ln w="76200">
            <a:noFill/>
            <a:miter lim="800000"/>
            <a:headEnd/>
            <a:tailEnd/>
          </a:ln>
        </p:spPr>
        <p:txBody>
          <a:bodyPr wrap="none" lIns="89986" tIns="46792" rIns="89986" bIns="46792">
            <a:spAutoFit/>
          </a:bodyPr>
          <a:lstStyle/>
          <a:p>
            <a:pPr eaLnBrk="0" hangingPunct="0"/>
            <a:endParaRPr lang="cs-CZ" u="sng" dirty="0">
              <a:latin typeface="Baskerville Old Face" pitchFamily="18" charset="0"/>
            </a:endParaRPr>
          </a:p>
        </p:txBody>
      </p:sp>
      <p:sp>
        <p:nvSpPr>
          <p:cNvPr id="7" name="TextovéPole 6"/>
          <p:cNvSpPr txBox="1"/>
          <p:nvPr/>
        </p:nvSpPr>
        <p:spPr>
          <a:xfrm>
            <a:off x="1891687" y="7004455"/>
            <a:ext cx="178917"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4</a:t>
            </a:r>
          </a:p>
        </p:txBody>
      </p:sp>
      <p:sp>
        <p:nvSpPr>
          <p:cNvPr id="11" name="TextovéPole 10"/>
          <p:cNvSpPr txBox="1"/>
          <p:nvPr/>
        </p:nvSpPr>
        <p:spPr>
          <a:xfrm>
            <a:off x="7689229" y="7004456"/>
            <a:ext cx="429448"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41</a:t>
            </a:r>
          </a:p>
        </p:txBody>
      </p:sp>
      <p:pic>
        <p:nvPicPr>
          <p:cNvPr id="1026" name="Picture 14" hidden="1"/>
          <p:cNvPicPr preferRelativeResize="0">
            <a:picLocks noChangeArrowheads="1" noChangeShapeType="1"/>
          </p:cNvPicPr>
          <p:nvPr/>
        </p:nvPicPr>
        <p:blipFill>
          <a:blip r:embed="rId3">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1027" name="Picture 13" hidden="1"/>
          <p:cNvPicPr preferRelativeResize="0">
            <a:picLocks noChangeArrowheads="1" noChangeShapeType="1"/>
          </p:cNvPicPr>
          <p:nvPr/>
        </p:nvPicPr>
        <p:blipFill>
          <a:blip r:embed="rId4">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1028" name="Picture 12" hidden="1"/>
          <p:cNvPicPr preferRelativeResize="0">
            <a:picLocks noChangeArrowheads="1" noChangeShapeType="1"/>
          </p:cNvPicPr>
          <p:nvPr/>
        </p:nvPicPr>
        <p:blipFill>
          <a:blip r:embed="rId5">
            <a:extLst>
              <a:ext uri="{28A0092B-C50C-407E-A947-70E740481C1C}">
                <a14:useLocalDpi xmlns:a14="http://schemas.microsoft.com/office/drawing/2010/main" val="0"/>
              </a:ext>
            </a:extLst>
          </a:blip>
          <a:srcRect/>
          <a:stretch>
            <a:fillRect/>
          </a:stretch>
        </p:blipFill>
        <p:spPr bwMode="auto">
          <a:xfrm>
            <a:off x="852488" y="857250"/>
            <a:ext cx="909637" cy="228600"/>
          </a:xfrm>
          <a:prstGeom prst="rect">
            <a:avLst/>
          </a:prstGeom>
          <a:noFill/>
          <a:ln w="9525">
            <a:miter lim="800000"/>
            <a:headEnd/>
            <a:tailEnd/>
          </a:ln>
        </p:spPr>
      </p:pic>
      <p:pic>
        <p:nvPicPr>
          <p:cNvPr id="1029" name="Picture 11" hidden="1"/>
          <p:cNvPicPr preferRelativeResize="0">
            <a:picLocks noChangeArrowheads="1" noChangeShapeType="1"/>
          </p:cNvPicPr>
          <p:nvPr/>
        </p:nvPicPr>
        <p:blipFill>
          <a:blip r:embed="rId6">
            <a:extLst>
              <a:ext uri="{28A0092B-C50C-407E-A947-70E740481C1C}">
                <a14:useLocalDpi xmlns:a14="http://schemas.microsoft.com/office/drawing/2010/main" val="0"/>
              </a:ext>
            </a:extLst>
          </a:blip>
          <a:srcRect/>
          <a:stretch>
            <a:fillRect/>
          </a:stretch>
        </p:blipFill>
        <p:spPr bwMode="auto">
          <a:xfrm>
            <a:off x="852488" y="857250"/>
            <a:ext cx="909637" cy="228600"/>
          </a:xfrm>
          <a:prstGeom prst="rect">
            <a:avLst/>
          </a:prstGeom>
          <a:noFill/>
          <a:ln w="9525">
            <a:miter lim="800000"/>
            <a:headEnd/>
            <a:tailEnd/>
          </a:ln>
        </p:spPr>
      </p:pic>
      <p:pic>
        <p:nvPicPr>
          <p:cNvPr id="1030" name="Picture 10" hidden="1"/>
          <p:cNvPicPr preferRelativeResize="0">
            <a:picLocks noChangeArrowheads="1" noChangeShapeType="1"/>
          </p:cNvPicPr>
          <p:nvPr/>
        </p:nvPicPr>
        <p:blipFill>
          <a:blip r:embed="rId7">
            <a:extLst>
              <a:ext uri="{28A0092B-C50C-407E-A947-70E740481C1C}">
                <a14:useLocalDpi xmlns:a14="http://schemas.microsoft.com/office/drawing/2010/main" val="0"/>
              </a:ext>
            </a:extLst>
          </a:blip>
          <a:srcRect/>
          <a:stretch>
            <a:fillRect/>
          </a:stretch>
        </p:blipFill>
        <p:spPr bwMode="auto">
          <a:xfrm>
            <a:off x="852488" y="1047750"/>
            <a:ext cx="909637" cy="228600"/>
          </a:xfrm>
          <a:prstGeom prst="rect">
            <a:avLst/>
          </a:prstGeom>
          <a:noFill/>
          <a:ln w="9525">
            <a:miter lim="800000"/>
            <a:headEnd/>
            <a:tailEnd/>
          </a:ln>
        </p:spPr>
      </p:pic>
      <p:pic>
        <p:nvPicPr>
          <p:cNvPr id="1031" name="Picture 9" hidden="1"/>
          <p:cNvPicPr preferRelativeResize="0">
            <a:picLocks noChangeArrowheads="1" noChangeShapeType="1"/>
          </p:cNvPicPr>
          <p:nvPr/>
        </p:nvPicPr>
        <p:blipFill>
          <a:blip r:embed="rId8">
            <a:extLst>
              <a:ext uri="{28A0092B-C50C-407E-A947-70E740481C1C}">
                <a14:useLocalDpi xmlns:a14="http://schemas.microsoft.com/office/drawing/2010/main" val="0"/>
              </a:ext>
            </a:extLst>
          </a:blip>
          <a:srcRect/>
          <a:stretch>
            <a:fillRect/>
          </a:stretch>
        </p:blipFill>
        <p:spPr bwMode="auto">
          <a:xfrm>
            <a:off x="852488" y="1047750"/>
            <a:ext cx="909637" cy="228600"/>
          </a:xfrm>
          <a:prstGeom prst="rect">
            <a:avLst/>
          </a:prstGeom>
          <a:noFill/>
          <a:ln w="9525">
            <a:miter lim="800000"/>
            <a:headEnd/>
            <a:tailEnd/>
          </a:ln>
        </p:spPr>
      </p:pic>
      <p:pic>
        <p:nvPicPr>
          <p:cNvPr id="1032" name="Picture 8" hidden="1"/>
          <p:cNvPicPr preferRelativeResize="0">
            <a:picLocks noChangeArrowheads="1" noChangeShapeType="1"/>
          </p:cNvPicPr>
          <p:nvPr/>
        </p:nvPicPr>
        <p:blipFill>
          <a:blip r:embed="rId9">
            <a:extLst>
              <a:ext uri="{28A0092B-C50C-407E-A947-70E740481C1C}">
                <a14:useLocalDpi xmlns:a14="http://schemas.microsoft.com/office/drawing/2010/main" val="0"/>
              </a:ext>
            </a:extLst>
          </a:blip>
          <a:srcRect/>
          <a:stretch>
            <a:fillRect/>
          </a:stretch>
        </p:blipFill>
        <p:spPr bwMode="auto">
          <a:xfrm>
            <a:off x="852488" y="1238250"/>
            <a:ext cx="909637" cy="228600"/>
          </a:xfrm>
          <a:prstGeom prst="rect">
            <a:avLst/>
          </a:prstGeom>
          <a:noFill/>
          <a:ln w="9525">
            <a:miter lim="800000"/>
            <a:headEnd/>
            <a:tailEnd/>
          </a:ln>
        </p:spPr>
      </p:pic>
      <p:pic>
        <p:nvPicPr>
          <p:cNvPr id="1033" name="Picture 7" hidden="1"/>
          <p:cNvPicPr preferRelativeResize="0">
            <a:picLocks noChangeArrowheads="1" noChangeShapeType="1"/>
          </p:cNvPicPr>
          <p:nvPr/>
        </p:nvPicPr>
        <p:blipFill>
          <a:blip r:embed="rId10">
            <a:extLst>
              <a:ext uri="{28A0092B-C50C-407E-A947-70E740481C1C}">
                <a14:useLocalDpi xmlns:a14="http://schemas.microsoft.com/office/drawing/2010/main" val="0"/>
              </a:ext>
            </a:extLst>
          </a:blip>
          <a:srcRect/>
          <a:stretch>
            <a:fillRect/>
          </a:stretch>
        </p:blipFill>
        <p:spPr bwMode="auto">
          <a:xfrm>
            <a:off x="852488" y="1238250"/>
            <a:ext cx="909637" cy="228600"/>
          </a:xfrm>
          <a:prstGeom prst="rect">
            <a:avLst/>
          </a:prstGeom>
          <a:noFill/>
          <a:ln w="9525">
            <a:miter lim="800000"/>
            <a:headEnd/>
            <a:tailEnd/>
          </a:ln>
        </p:spPr>
      </p:pic>
      <p:pic>
        <p:nvPicPr>
          <p:cNvPr id="1034" name="Picture 6" hidden="1"/>
          <p:cNvPicPr preferRelativeResize="0">
            <a:picLocks noChangeArrowheads="1" noChangeShapeType="1"/>
          </p:cNvPicPr>
          <p:nvPr/>
        </p:nvPicPr>
        <p:blipFill>
          <a:blip r:embed="rId11">
            <a:extLst>
              <a:ext uri="{28A0092B-C50C-407E-A947-70E740481C1C}">
                <a14:useLocalDpi xmlns:a14="http://schemas.microsoft.com/office/drawing/2010/main" val="0"/>
              </a:ext>
            </a:extLst>
          </a:blip>
          <a:srcRect/>
          <a:stretch>
            <a:fillRect/>
          </a:stretch>
        </p:blipFill>
        <p:spPr bwMode="auto">
          <a:xfrm>
            <a:off x="852488" y="1428750"/>
            <a:ext cx="909637" cy="228600"/>
          </a:xfrm>
          <a:prstGeom prst="rect">
            <a:avLst/>
          </a:prstGeom>
          <a:noFill/>
          <a:ln w="9525">
            <a:miter lim="800000"/>
            <a:headEnd/>
            <a:tailEnd/>
          </a:ln>
        </p:spPr>
      </p:pic>
      <p:pic>
        <p:nvPicPr>
          <p:cNvPr id="1035" name="Picture 5" hidden="1"/>
          <p:cNvPicPr preferRelativeResize="0">
            <a:picLocks noChangeArrowheads="1" noChangeShapeType="1"/>
          </p:cNvPicPr>
          <p:nvPr/>
        </p:nvPicPr>
        <p:blipFill>
          <a:blip r:embed="rId12">
            <a:extLst>
              <a:ext uri="{28A0092B-C50C-407E-A947-70E740481C1C}">
                <a14:useLocalDpi xmlns:a14="http://schemas.microsoft.com/office/drawing/2010/main" val="0"/>
              </a:ext>
            </a:extLst>
          </a:blip>
          <a:srcRect/>
          <a:stretch>
            <a:fillRect/>
          </a:stretch>
        </p:blipFill>
        <p:spPr bwMode="auto">
          <a:xfrm>
            <a:off x="852488" y="1428750"/>
            <a:ext cx="909637" cy="228600"/>
          </a:xfrm>
          <a:prstGeom prst="rect">
            <a:avLst/>
          </a:prstGeom>
          <a:noFill/>
          <a:ln w="9525">
            <a:miter lim="800000"/>
            <a:headEnd/>
            <a:tailEnd/>
          </a:ln>
        </p:spPr>
      </p:pic>
      <p:pic>
        <p:nvPicPr>
          <p:cNvPr id="1036" name="Picture 24" hidden="1"/>
          <p:cNvPicPr preferRelativeResize="0">
            <a:picLocks noChangeArrowheads="1" noChangeShapeType="1"/>
          </p:cNvPicPr>
          <p:nvPr/>
        </p:nvPicPr>
        <p:blipFill>
          <a:blip r:embed="rId13">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1037" name="Picture 23" hidden="1"/>
          <p:cNvPicPr preferRelativeResize="0">
            <a:picLocks noChangeArrowheads="1" noChangeShapeType="1"/>
          </p:cNvPicPr>
          <p:nvPr/>
        </p:nvPicPr>
        <p:blipFill>
          <a:blip r:embed="rId14">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1038" name="Picture 22" hidden="1"/>
          <p:cNvPicPr preferRelativeResize="0">
            <a:picLocks noChangeArrowheads="1" noChangeShapeType="1"/>
          </p:cNvPicPr>
          <p:nvPr/>
        </p:nvPicPr>
        <p:blipFill>
          <a:blip r:embed="rId15">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1039" name="Picture 21" hidden="1"/>
          <p:cNvPicPr preferRelativeResize="0">
            <a:picLocks noChangeArrowheads="1" noChangeShapeType="1"/>
          </p:cNvPicPr>
          <p:nvPr/>
        </p:nvPicPr>
        <p:blipFill>
          <a:blip r:embed="rId16">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1040" name="Picture 20" hidden="1"/>
          <p:cNvPicPr preferRelativeResize="0">
            <a:picLocks noChangeArrowheads="1" noChangeShapeType="1"/>
          </p:cNvPicPr>
          <p:nvPr/>
        </p:nvPicPr>
        <p:blipFill>
          <a:blip r:embed="rId17">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1041" name="Picture 19" hidden="1"/>
          <p:cNvPicPr preferRelativeResize="0">
            <a:picLocks noChangeArrowheads="1" noChangeShapeType="1"/>
          </p:cNvPicPr>
          <p:nvPr/>
        </p:nvPicPr>
        <p:blipFill>
          <a:blip r:embed="rId18">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1042" name="Picture 18" hidden="1"/>
          <p:cNvPicPr preferRelativeResize="0">
            <a:picLocks noChangeArrowheads="1" noChangeShapeType="1"/>
          </p:cNvPicPr>
          <p:nvPr/>
        </p:nvPicPr>
        <p:blipFill>
          <a:blip r:embed="rId19">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1043" name="Picture 17" hidden="1"/>
          <p:cNvPicPr preferRelativeResize="0">
            <a:picLocks noChangeArrowheads="1" noChangeShapeType="1"/>
          </p:cNvPicPr>
          <p:nvPr/>
        </p:nvPicPr>
        <p:blipFill>
          <a:blip r:embed="rId20">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1044" name="Picture 16" hidden="1"/>
          <p:cNvPicPr preferRelativeResize="0">
            <a:picLocks noChangeArrowheads="1" noChangeShapeType="1"/>
          </p:cNvPicPr>
          <p:nvPr/>
        </p:nvPicPr>
        <p:blipFill>
          <a:blip r:embed="rId21">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1045" name="Picture 15" hidden="1"/>
          <p:cNvPicPr preferRelativeResize="0">
            <a:picLocks noChangeArrowheads="1" noChangeShapeType="1"/>
          </p:cNvPicPr>
          <p:nvPr/>
        </p:nvPicPr>
        <p:blipFill>
          <a:blip r:embed="rId22">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1046" name="Picture 148" hidden="1"/>
          <p:cNvPicPr preferRelativeResize="0">
            <a:picLocks noChangeArrowheads="1" noChangeShapeType="1"/>
          </p:cNvPicPr>
          <p:nvPr/>
        </p:nvPicPr>
        <p:blipFill>
          <a:blip r:embed="rId23">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1047" name="Picture 147" hidden="1"/>
          <p:cNvPicPr preferRelativeResize="0">
            <a:picLocks noChangeArrowheads="1" noChangeShapeType="1"/>
          </p:cNvPicPr>
          <p:nvPr/>
        </p:nvPicPr>
        <p:blipFill>
          <a:blip r:embed="rId24">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1048" name="Picture 146" hidden="1"/>
          <p:cNvPicPr preferRelativeResize="0">
            <a:picLocks noChangeArrowheads="1" noChangeShapeType="1"/>
          </p:cNvPicPr>
          <p:nvPr/>
        </p:nvPicPr>
        <p:blipFill>
          <a:blip r:embed="rId25">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1049" name="Picture 145" hidden="1"/>
          <p:cNvPicPr preferRelativeResize="0">
            <a:picLocks noChangeArrowheads="1" noChangeShapeType="1"/>
          </p:cNvPicPr>
          <p:nvPr/>
        </p:nvPicPr>
        <p:blipFill>
          <a:blip r:embed="rId26">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1050" name="Picture 144" hidden="1"/>
          <p:cNvPicPr preferRelativeResize="0">
            <a:picLocks noChangeArrowheads="1" noChangeShapeType="1"/>
          </p:cNvPicPr>
          <p:nvPr/>
        </p:nvPicPr>
        <p:blipFill>
          <a:blip r:embed="rId27">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1051" name="Picture 143" hidden="1"/>
          <p:cNvPicPr preferRelativeResize="0">
            <a:picLocks noChangeArrowheads="1" noChangeShapeType="1"/>
          </p:cNvPicPr>
          <p:nvPr/>
        </p:nvPicPr>
        <p:blipFill>
          <a:blip r:embed="rId28">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1052" name="Picture 142" hidden="1"/>
          <p:cNvPicPr preferRelativeResize="0">
            <a:picLocks noChangeArrowheads="1" noChangeShapeType="1"/>
          </p:cNvPicPr>
          <p:nvPr/>
        </p:nvPicPr>
        <p:blipFill>
          <a:blip r:embed="rId29">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1053" name="Picture 141" hidden="1"/>
          <p:cNvPicPr preferRelativeResize="0">
            <a:picLocks noChangeArrowheads="1" noChangeShapeType="1"/>
          </p:cNvPicPr>
          <p:nvPr/>
        </p:nvPicPr>
        <p:blipFill>
          <a:blip r:embed="rId30">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1054" name="Picture 140" hidden="1"/>
          <p:cNvPicPr preferRelativeResize="0">
            <a:picLocks noChangeArrowheads="1" noChangeShapeType="1"/>
          </p:cNvPicPr>
          <p:nvPr/>
        </p:nvPicPr>
        <p:blipFill>
          <a:blip r:embed="rId31">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1055" name="Picture 139" hidden="1"/>
          <p:cNvPicPr preferRelativeResize="0">
            <a:picLocks noChangeArrowheads="1" noChangeShapeType="1"/>
          </p:cNvPicPr>
          <p:nvPr/>
        </p:nvPicPr>
        <p:blipFill>
          <a:blip r:embed="rId32">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1056" name="Picture 138" hidden="1"/>
          <p:cNvPicPr preferRelativeResize="0">
            <a:picLocks noChangeArrowheads="1" noChangeShapeType="1"/>
          </p:cNvPicPr>
          <p:nvPr/>
        </p:nvPicPr>
        <p:blipFill>
          <a:blip r:embed="rId33">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1057" name="Picture 137" hidden="1"/>
          <p:cNvPicPr preferRelativeResize="0">
            <a:picLocks noChangeArrowheads="1" noChangeShapeType="1"/>
          </p:cNvPicPr>
          <p:nvPr/>
        </p:nvPicPr>
        <p:blipFill>
          <a:blip r:embed="rId34">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1058" name="Picture 231" hidden="1"/>
          <p:cNvPicPr preferRelativeResize="0">
            <a:picLocks noChangeArrowheads="1" noChangeShapeType="1"/>
          </p:cNvPicPr>
          <p:nvPr/>
        </p:nvPicPr>
        <p:blipFill>
          <a:blip r:embed="rId35">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1059" name="Picture 230" hidden="1"/>
          <p:cNvPicPr preferRelativeResize="0">
            <a:picLocks noChangeArrowheads="1" noChangeShapeType="1"/>
          </p:cNvPicPr>
          <p:nvPr/>
        </p:nvPicPr>
        <p:blipFill>
          <a:blip r:embed="rId36">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1060" name="Picture 229" hidden="1"/>
          <p:cNvPicPr preferRelativeResize="0">
            <a:picLocks noChangeArrowheads="1" noChangeShapeType="1"/>
          </p:cNvPicPr>
          <p:nvPr/>
        </p:nvPicPr>
        <p:blipFill>
          <a:blip r:embed="rId37">
            <a:extLst>
              <a:ext uri="{28A0092B-C50C-407E-A947-70E740481C1C}">
                <a14:useLocalDpi xmlns:a14="http://schemas.microsoft.com/office/drawing/2010/main" val="0"/>
              </a:ext>
            </a:extLst>
          </a:blip>
          <a:srcRect/>
          <a:stretch>
            <a:fillRect/>
          </a:stretch>
        </p:blipFill>
        <p:spPr bwMode="auto">
          <a:xfrm>
            <a:off x="852488" y="866775"/>
            <a:ext cx="909637" cy="228600"/>
          </a:xfrm>
          <a:prstGeom prst="rect">
            <a:avLst/>
          </a:prstGeom>
          <a:noFill/>
          <a:ln w="9525">
            <a:miter lim="800000"/>
            <a:headEnd/>
            <a:tailEnd/>
          </a:ln>
        </p:spPr>
      </p:pic>
      <p:pic>
        <p:nvPicPr>
          <p:cNvPr id="1061" name="Picture 228" hidden="1"/>
          <p:cNvPicPr preferRelativeResize="0">
            <a:picLocks noChangeArrowheads="1" noChangeShapeType="1"/>
          </p:cNvPicPr>
          <p:nvPr/>
        </p:nvPicPr>
        <p:blipFill>
          <a:blip r:embed="rId38">
            <a:extLst>
              <a:ext uri="{28A0092B-C50C-407E-A947-70E740481C1C}">
                <a14:useLocalDpi xmlns:a14="http://schemas.microsoft.com/office/drawing/2010/main" val="0"/>
              </a:ext>
            </a:extLst>
          </a:blip>
          <a:srcRect/>
          <a:stretch>
            <a:fillRect/>
          </a:stretch>
        </p:blipFill>
        <p:spPr bwMode="auto">
          <a:xfrm>
            <a:off x="852488" y="866775"/>
            <a:ext cx="909637" cy="228600"/>
          </a:xfrm>
          <a:prstGeom prst="rect">
            <a:avLst/>
          </a:prstGeom>
          <a:noFill/>
          <a:ln w="9525">
            <a:miter lim="800000"/>
            <a:headEnd/>
            <a:tailEnd/>
          </a:ln>
        </p:spPr>
      </p:pic>
      <p:pic>
        <p:nvPicPr>
          <p:cNvPr id="1062" name="Picture 227" hidden="1"/>
          <p:cNvPicPr preferRelativeResize="0">
            <a:picLocks noChangeArrowheads="1" noChangeShapeType="1"/>
          </p:cNvPicPr>
          <p:nvPr/>
        </p:nvPicPr>
        <p:blipFill>
          <a:blip r:embed="rId39">
            <a:extLst>
              <a:ext uri="{28A0092B-C50C-407E-A947-70E740481C1C}">
                <a14:useLocalDpi xmlns:a14="http://schemas.microsoft.com/office/drawing/2010/main" val="0"/>
              </a:ext>
            </a:extLst>
          </a:blip>
          <a:srcRect/>
          <a:stretch>
            <a:fillRect/>
          </a:stretch>
        </p:blipFill>
        <p:spPr bwMode="auto">
          <a:xfrm>
            <a:off x="852488" y="1066800"/>
            <a:ext cx="909637" cy="228600"/>
          </a:xfrm>
          <a:prstGeom prst="rect">
            <a:avLst/>
          </a:prstGeom>
          <a:noFill/>
          <a:ln w="9525">
            <a:miter lim="800000"/>
            <a:headEnd/>
            <a:tailEnd/>
          </a:ln>
        </p:spPr>
      </p:pic>
      <p:pic>
        <p:nvPicPr>
          <p:cNvPr id="1063" name="Picture 226" hidden="1"/>
          <p:cNvPicPr preferRelativeResize="0">
            <a:picLocks noChangeArrowheads="1" noChangeShapeType="1"/>
          </p:cNvPicPr>
          <p:nvPr/>
        </p:nvPicPr>
        <p:blipFill>
          <a:blip r:embed="rId40">
            <a:extLst>
              <a:ext uri="{28A0092B-C50C-407E-A947-70E740481C1C}">
                <a14:useLocalDpi xmlns:a14="http://schemas.microsoft.com/office/drawing/2010/main" val="0"/>
              </a:ext>
            </a:extLst>
          </a:blip>
          <a:srcRect/>
          <a:stretch>
            <a:fillRect/>
          </a:stretch>
        </p:blipFill>
        <p:spPr bwMode="auto">
          <a:xfrm>
            <a:off x="852488" y="1066800"/>
            <a:ext cx="909637" cy="228600"/>
          </a:xfrm>
          <a:prstGeom prst="rect">
            <a:avLst/>
          </a:prstGeom>
          <a:noFill/>
          <a:ln w="9525">
            <a:miter lim="800000"/>
            <a:headEnd/>
            <a:tailEnd/>
          </a:ln>
        </p:spPr>
      </p:pic>
      <p:pic>
        <p:nvPicPr>
          <p:cNvPr id="1064" name="Picture 225" hidden="1"/>
          <p:cNvPicPr preferRelativeResize="0">
            <a:picLocks noChangeArrowheads="1" noChangeShapeType="1"/>
          </p:cNvPicPr>
          <p:nvPr/>
        </p:nvPicPr>
        <p:blipFill>
          <a:blip r:embed="rId41">
            <a:extLst>
              <a:ext uri="{28A0092B-C50C-407E-A947-70E740481C1C}">
                <a14:useLocalDpi xmlns:a14="http://schemas.microsoft.com/office/drawing/2010/main" val="0"/>
              </a:ext>
            </a:extLst>
          </a:blip>
          <a:srcRect/>
          <a:stretch>
            <a:fillRect/>
          </a:stretch>
        </p:blipFill>
        <p:spPr bwMode="auto">
          <a:xfrm>
            <a:off x="852488" y="1266825"/>
            <a:ext cx="909637" cy="228600"/>
          </a:xfrm>
          <a:prstGeom prst="rect">
            <a:avLst/>
          </a:prstGeom>
          <a:noFill/>
          <a:ln w="9525">
            <a:miter lim="800000"/>
            <a:headEnd/>
            <a:tailEnd/>
          </a:ln>
        </p:spPr>
      </p:pic>
      <p:pic>
        <p:nvPicPr>
          <p:cNvPr id="1065" name="Picture 224" hidden="1"/>
          <p:cNvPicPr preferRelativeResize="0">
            <a:picLocks noChangeArrowheads="1" noChangeShapeType="1"/>
          </p:cNvPicPr>
          <p:nvPr/>
        </p:nvPicPr>
        <p:blipFill>
          <a:blip r:embed="rId42">
            <a:extLst>
              <a:ext uri="{28A0092B-C50C-407E-A947-70E740481C1C}">
                <a14:useLocalDpi xmlns:a14="http://schemas.microsoft.com/office/drawing/2010/main" val="0"/>
              </a:ext>
            </a:extLst>
          </a:blip>
          <a:srcRect/>
          <a:stretch>
            <a:fillRect/>
          </a:stretch>
        </p:blipFill>
        <p:spPr bwMode="auto">
          <a:xfrm>
            <a:off x="852488" y="1266825"/>
            <a:ext cx="909637" cy="228600"/>
          </a:xfrm>
          <a:prstGeom prst="rect">
            <a:avLst/>
          </a:prstGeom>
          <a:noFill/>
          <a:ln w="9525">
            <a:miter lim="800000"/>
            <a:headEnd/>
            <a:tailEnd/>
          </a:ln>
        </p:spPr>
      </p:pic>
      <p:pic>
        <p:nvPicPr>
          <p:cNvPr id="1066" name="Picture 223" hidden="1"/>
          <p:cNvPicPr preferRelativeResize="0">
            <a:picLocks noChangeArrowheads="1" noChangeShapeType="1"/>
          </p:cNvPicPr>
          <p:nvPr/>
        </p:nvPicPr>
        <p:blipFill>
          <a:blip r:embed="rId43">
            <a:extLst>
              <a:ext uri="{28A0092B-C50C-407E-A947-70E740481C1C}">
                <a14:useLocalDpi xmlns:a14="http://schemas.microsoft.com/office/drawing/2010/main" val="0"/>
              </a:ext>
            </a:extLst>
          </a:blip>
          <a:srcRect/>
          <a:stretch>
            <a:fillRect/>
          </a:stretch>
        </p:blipFill>
        <p:spPr bwMode="auto">
          <a:xfrm>
            <a:off x="852488" y="1466850"/>
            <a:ext cx="909637" cy="228600"/>
          </a:xfrm>
          <a:prstGeom prst="rect">
            <a:avLst/>
          </a:prstGeom>
          <a:noFill/>
          <a:ln w="9525">
            <a:miter lim="800000"/>
            <a:headEnd/>
            <a:tailEnd/>
          </a:ln>
        </p:spPr>
      </p:pic>
      <p:pic>
        <p:nvPicPr>
          <p:cNvPr id="1067" name="Picture 222" hidden="1"/>
          <p:cNvPicPr preferRelativeResize="0">
            <a:picLocks noChangeArrowheads="1" noChangeShapeType="1"/>
          </p:cNvPicPr>
          <p:nvPr/>
        </p:nvPicPr>
        <p:blipFill>
          <a:blip r:embed="rId44">
            <a:extLst>
              <a:ext uri="{28A0092B-C50C-407E-A947-70E740481C1C}">
                <a14:useLocalDpi xmlns:a14="http://schemas.microsoft.com/office/drawing/2010/main" val="0"/>
              </a:ext>
            </a:extLst>
          </a:blip>
          <a:srcRect/>
          <a:stretch>
            <a:fillRect/>
          </a:stretch>
        </p:blipFill>
        <p:spPr bwMode="auto">
          <a:xfrm>
            <a:off x="852488" y="1466850"/>
            <a:ext cx="909637" cy="228600"/>
          </a:xfrm>
          <a:prstGeom prst="rect">
            <a:avLst/>
          </a:prstGeom>
          <a:noFill/>
          <a:ln w="9525">
            <a:miter lim="800000"/>
            <a:headEnd/>
            <a:tailEnd/>
          </a:ln>
        </p:spPr>
      </p:pic>
      <p:pic>
        <p:nvPicPr>
          <p:cNvPr id="1068" name="Picture 221" hidden="1"/>
          <p:cNvPicPr preferRelativeResize="0">
            <a:picLocks noChangeArrowheads="1" noChangeShapeType="1"/>
          </p:cNvPicPr>
          <p:nvPr/>
        </p:nvPicPr>
        <p:blipFill>
          <a:blip r:embed="rId45">
            <a:extLst>
              <a:ext uri="{28A0092B-C50C-407E-A947-70E740481C1C}">
                <a14:useLocalDpi xmlns:a14="http://schemas.microsoft.com/office/drawing/2010/main" val="0"/>
              </a:ext>
            </a:extLst>
          </a:blip>
          <a:srcRect/>
          <a:stretch>
            <a:fillRect/>
          </a:stretch>
        </p:blipFill>
        <p:spPr bwMode="auto">
          <a:xfrm>
            <a:off x="852488" y="1666875"/>
            <a:ext cx="909637" cy="228600"/>
          </a:xfrm>
          <a:prstGeom prst="rect">
            <a:avLst/>
          </a:prstGeom>
          <a:noFill/>
          <a:ln w="9525">
            <a:miter lim="800000"/>
            <a:headEnd/>
            <a:tailEnd/>
          </a:ln>
        </p:spPr>
      </p:pic>
      <p:pic>
        <p:nvPicPr>
          <p:cNvPr id="1069" name="Picture 220" hidden="1"/>
          <p:cNvPicPr preferRelativeResize="0">
            <a:picLocks noChangeArrowheads="1" noChangeShapeType="1"/>
          </p:cNvPicPr>
          <p:nvPr/>
        </p:nvPicPr>
        <p:blipFill>
          <a:blip r:embed="rId46">
            <a:extLst>
              <a:ext uri="{28A0092B-C50C-407E-A947-70E740481C1C}">
                <a14:useLocalDpi xmlns:a14="http://schemas.microsoft.com/office/drawing/2010/main" val="0"/>
              </a:ext>
            </a:extLst>
          </a:blip>
          <a:srcRect/>
          <a:stretch>
            <a:fillRect/>
          </a:stretch>
        </p:blipFill>
        <p:spPr bwMode="auto">
          <a:xfrm>
            <a:off x="852488" y="1666875"/>
            <a:ext cx="909637" cy="228600"/>
          </a:xfrm>
          <a:prstGeom prst="rect">
            <a:avLst/>
          </a:prstGeom>
          <a:noFill/>
          <a:ln w="9525">
            <a:miter lim="800000"/>
            <a:headEnd/>
            <a:tailEnd/>
          </a:ln>
        </p:spPr>
      </p:pic>
      <p:pic>
        <p:nvPicPr>
          <p:cNvPr id="1070" name="Picture 219" hidden="1"/>
          <p:cNvPicPr preferRelativeResize="0">
            <a:picLocks noChangeArrowheads="1" noChangeShapeType="1"/>
          </p:cNvPicPr>
          <p:nvPr/>
        </p:nvPicPr>
        <p:blipFill>
          <a:blip r:embed="rId47">
            <a:extLst>
              <a:ext uri="{28A0092B-C50C-407E-A947-70E740481C1C}">
                <a14:useLocalDpi xmlns:a14="http://schemas.microsoft.com/office/drawing/2010/main" val="0"/>
              </a:ext>
            </a:extLst>
          </a:blip>
          <a:srcRect/>
          <a:stretch>
            <a:fillRect/>
          </a:stretch>
        </p:blipFill>
        <p:spPr bwMode="auto">
          <a:xfrm>
            <a:off x="852488" y="1866900"/>
            <a:ext cx="909637" cy="230188"/>
          </a:xfrm>
          <a:prstGeom prst="rect">
            <a:avLst/>
          </a:prstGeom>
          <a:noFill/>
          <a:ln w="9525">
            <a:miter lim="800000"/>
            <a:headEnd/>
            <a:tailEnd/>
          </a:ln>
        </p:spPr>
      </p:pic>
      <p:pic>
        <p:nvPicPr>
          <p:cNvPr id="1071" name="Picture 218" hidden="1"/>
          <p:cNvPicPr preferRelativeResize="0">
            <a:picLocks noChangeArrowheads="1" noChangeShapeType="1"/>
          </p:cNvPicPr>
          <p:nvPr/>
        </p:nvPicPr>
        <p:blipFill>
          <a:blip r:embed="rId48">
            <a:extLst>
              <a:ext uri="{28A0092B-C50C-407E-A947-70E740481C1C}">
                <a14:useLocalDpi xmlns:a14="http://schemas.microsoft.com/office/drawing/2010/main" val="0"/>
              </a:ext>
            </a:extLst>
          </a:blip>
          <a:srcRect/>
          <a:stretch>
            <a:fillRect/>
          </a:stretch>
        </p:blipFill>
        <p:spPr bwMode="auto">
          <a:xfrm>
            <a:off x="852488" y="1866900"/>
            <a:ext cx="909637" cy="230188"/>
          </a:xfrm>
          <a:prstGeom prst="rect">
            <a:avLst/>
          </a:prstGeom>
          <a:noFill/>
          <a:ln w="9525">
            <a:miter lim="800000"/>
            <a:headEnd/>
            <a:tailEnd/>
          </a:ln>
        </p:spPr>
      </p:pic>
      <p:pic>
        <p:nvPicPr>
          <p:cNvPr id="1072" name="Picture 217" hidden="1"/>
          <p:cNvPicPr preferRelativeResize="0">
            <a:picLocks noChangeArrowheads="1" noChangeShapeType="1"/>
          </p:cNvPicPr>
          <p:nvPr/>
        </p:nvPicPr>
        <p:blipFill>
          <a:blip r:embed="rId49">
            <a:extLst>
              <a:ext uri="{28A0092B-C50C-407E-A947-70E740481C1C}">
                <a14:useLocalDpi xmlns:a14="http://schemas.microsoft.com/office/drawing/2010/main" val="0"/>
              </a:ext>
            </a:extLst>
          </a:blip>
          <a:srcRect/>
          <a:stretch>
            <a:fillRect/>
          </a:stretch>
        </p:blipFill>
        <p:spPr bwMode="auto">
          <a:xfrm>
            <a:off x="852488" y="2066925"/>
            <a:ext cx="909637" cy="228600"/>
          </a:xfrm>
          <a:prstGeom prst="rect">
            <a:avLst/>
          </a:prstGeom>
          <a:noFill/>
          <a:ln w="9525">
            <a:miter lim="800000"/>
            <a:headEnd/>
            <a:tailEnd/>
          </a:ln>
        </p:spPr>
      </p:pic>
      <p:pic>
        <p:nvPicPr>
          <p:cNvPr id="1073" name="Picture 216" hidden="1"/>
          <p:cNvPicPr preferRelativeResize="0">
            <a:picLocks noChangeArrowheads="1" noChangeShapeType="1"/>
          </p:cNvPicPr>
          <p:nvPr/>
        </p:nvPicPr>
        <p:blipFill>
          <a:blip r:embed="rId50">
            <a:extLst>
              <a:ext uri="{28A0092B-C50C-407E-A947-70E740481C1C}">
                <a14:useLocalDpi xmlns:a14="http://schemas.microsoft.com/office/drawing/2010/main" val="0"/>
              </a:ext>
            </a:extLst>
          </a:blip>
          <a:srcRect/>
          <a:stretch>
            <a:fillRect/>
          </a:stretch>
        </p:blipFill>
        <p:spPr bwMode="auto">
          <a:xfrm>
            <a:off x="852488" y="2066925"/>
            <a:ext cx="909637" cy="228600"/>
          </a:xfrm>
          <a:prstGeom prst="rect">
            <a:avLst/>
          </a:prstGeom>
          <a:noFill/>
          <a:ln w="9525">
            <a:miter lim="800000"/>
            <a:headEnd/>
            <a:tailEnd/>
          </a:ln>
        </p:spPr>
      </p:pic>
      <p:pic>
        <p:nvPicPr>
          <p:cNvPr id="1074" name="Picture 215" hidden="1"/>
          <p:cNvPicPr preferRelativeResize="0">
            <a:picLocks noChangeArrowheads="1" noChangeShapeType="1"/>
          </p:cNvPicPr>
          <p:nvPr/>
        </p:nvPicPr>
        <p:blipFill>
          <a:blip r:embed="rId51">
            <a:extLst>
              <a:ext uri="{28A0092B-C50C-407E-A947-70E740481C1C}">
                <a14:useLocalDpi xmlns:a14="http://schemas.microsoft.com/office/drawing/2010/main" val="0"/>
              </a:ext>
            </a:extLst>
          </a:blip>
          <a:srcRect/>
          <a:stretch>
            <a:fillRect/>
          </a:stretch>
        </p:blipFill>
        <p:spPr bwMode="auto">
          <a:xfrm>
            <a:off x="852488" y="2266950"/>
            <a:ext cx="909637" cy="228600"/>
          </a:xfrm>
          <a:prstGeom prst="rect">
            <a:avLst/>
          </a:prstGeom>
          <a:noFill/>
          <a:ln w="9525">
            <a:miter lim="800000"/>
            <a:headEnd/>
            <a:tailEnd/>
          </a:ln>
        </p:spPr>
      </p:pic>
      <p:pic>
        <p:nvPicPr>
          <p:cNvPr id="1075" name="Picture 214" hidden="1"/>
          <p:cNvPicPr preferRelativeResize="0">
            <a:picLocks noChangeArrowheads="1" noChangeShapeType="1"/>
          </p:cNvPicPr>
          <p:nvPr/>
        </p:nvPicPr>
        <p:blipFill>
          <a:blip r:embed="rId52">
            <a:extLst>
              <a:ext uri="{28A0092B-C50C-407E-A947-70E740481C1C}">
                <a14:useLocalDpi xmlns:a14="http://schemas.microsoft.com/office/drawing/2010/main" val="0"/>
              </a:ext>
            </a:extLst>
          </a:blip>
          <a:srcRect/>
          <a:stretch>
            <a:fillRect/>
          </a:stretch>
        </p:blipFill>
        <p:spPr bwMode="auto">
          <a:xfrm>
            <a:off x="852488" y="2266950"/>
            <a:ext cx="909637" cy="228600"/>
          </a:xfrm>
          <a:prstGeom prst="rect">
            <a:avLst/>
          </a:prstGeom>
          <a:noFill/>
          <a:ln w="9525">
            <a:miter lim="800000"/>
            <a:headEnd/>
            <a:tailEnd/>
          </a:ln>
        </p:spPr>
      </p:pic>
      <p:pic>
        <p:nvPicPr>
          <p:cNvPr id="1076" name="Picture 249" hidden="1"/>
          <p:cNvPicPr preferRelativeResize="0">
            <a:picLocks noChangeArrowheads="1" noChangeShapeType="1"/>
          </p:cNvPicPr>
          <p:nvPr/>
        </p:nvPicPr>
        <p:blipFill>
          <a:blip r:embed="rId35">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1077" name="Picture 248" hidden="1"/>
          <p:cNvPicPr preferRelativeResize="0">
            <a:picLocks noChangeArrowheads="1" noChangeShapeType="1"/>
          </p:cNvPicPr>
          <p:nvPr/>
        </p:nvPicPr>
        <p:blipFill>
          <a:blip r:embed="rId36">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1078" name="Picture 247" hidden="1"/>
          <p:cNvPicPr preferRelativeResize="0">
            <a:picLocks noChangeArrowheads="1" noChangeShapeType="1"/>
          </p:cNvPicPr>
          <p:nvPr/>
        </p:nvPicPr>
        <p:blipFill>
          <a:blip r:embed="rId37">
            <a:extLst>
              <a:ext uri="{28A0092B-C50C-407E-A947-70E740481C1C}">
                <a14:useLocalDpi xmlns:a14="http://schemas.microsoft.com/office/drawing/2010/main" val="0"/>
              </a:ext>
            </a:extLst>
          </a:blip>
          <a:srcRect/>
          <a:stretch>
            <a:fillRect/>
          </a:stretch>
        </p:blipFill>
        <p:spPr bwMode="auto">
          <a:xfrm>
            <a:off x="852488" y="866775"/>
            <a:ext cx="909637" cy="228600"/>
          </a:xfrm>
          <a:prstGeom prst="rect">
            <a:avLst/>
          </a:prstGeom>
          <a:noFill/>
          <a:ln w="9525">
            <a:miter lim="800000"/>
            <a:headEnd/>
            <a:tailEnd/>
          </a:ln>
        </p:spPr>
      </p:pic>
      <p:pic>
        <p:nvPicPr>
          <p:cNvPr id="1079" name="Picture 246" hidden="1"/>
          <p:cNvPicPr preferRelativeResize="0">
            <a:picLocks noChangeArrowheads="1" noChangeShapeType="1"/>
          </p:cNvPicPr>
          <p:nvPr/>
        </p:nvPicPr>
        <p:blipFill>
          <a:blip r:embed="rId38">
            <a:extLst>
              <a:ext uri="{28A0092B-C50C-407E-A947-70E740481C1C}">
                <a14:useLocalDpi xmlns:a14="http://schemas.microsoft.com/office/drawing/2010/main" val="0"/>
              </a:ext>
            </a:extLst>
          </a:blip>
          <a:srcRect/>
          <a:stretch>
            <a:fillRect/>
          </a:stretch>
        </p:blipFill>
        <p:spPr bwMode="auto">
          <a:xfrm>
            <a:off x="852488" y="866775"/>
            <a:ext cx="909637" cy="228600"/>
          </a:xfrm>
          <a:prstGeom prst="rect">
            <a:avLst/>
          </a:prstGeom>
          <a:noFill/>
          <a:ln w="9525">
            <a:miter lim="800000"/>
            <a:headEnd/>
            <a:tailEnd/>
          </a:ln>
        </p:spPr>
      </p:pic>
      <p:pic>
        <p:nvPicPr>
          <p:cNvPr id="1080" name="Picture 245" hidden="1"/>
          <p:cNvPicPr preferRelativeResize="0">
            <a:picLocks noChangeArrowheads="1" noChangeShapeType="1"/>
          </p:cNvPicPr>
          <p:nvPr/>
        </p:nvPicPr>
        <p:blipFill>
          <a:blip r:embed="rId39">
            <a:extLst>
              <a:ext uri="{28A0092B-C50C-407E-A947-70E740481C1C}">
                <a14:useLocalDpi xmlns:a14="http://schemas.microsoft.com/office/drawing/2010/main" val="0"/>
              </a:ext>
            </a:extLst>
          </a:blip>
          <a:srcRect/>
          <a:stretch>
            <a:fillRect/>
          </a:stretch>
        </p:blipFill>
        <p:spPr bwMode="auto">
          <a:xfrm>
            <a:off x="852488" y="1066800"/>
            <a:ext cx="909637" cy="228600"/>
          </a:xfrm>
          <a:prstGeom prst="rect">
            <a:avLst/>
          </a:prstGeom>
          <a:noFill/>
          <a:ln w="9525">
            <a:miter lim="800000"/>
            <a:headEnd/>
            <a:tailEnd/>
          </a:ln>
        </p:spPr>
      </p:pic>
      <p:pic>
        <p:nvPicPr>
          <p:cNvPr id="1081" name="Picture 244" hidden="1"/>
          <p:cNvPicPr preferRelativeResize="0">
            <a:picLocks noChangeArrowheads="1" noChangeShapeType="1"/>
          </p:cNvPicPr>
          <p:nvPr/>
        </p:nvPicPr>
        <p:blipFill>
          <a:blip r:embed="rId40">
            <a:extLst>
              <a:ext uri="{28A0092B-C50C-407E-A947-70E740481C1C}">
                <a14:useLocalDpi xmlns:a14="http://schemas.microsoft.com/office/drawing/2010/main" val="0"/>
              </a:ext>
            </a:extLst>
          </a:blip>
          <a:srcRect/>
          <a:stretch>
            <a:fillRect/>
          </a:stretch>
        </p:blipFill>
        <p:spPr bwMode="auto">
          <a:xfrm>
            <a:off x="852488" y="1066800"/>
            <a:ext cx="909637" cy="228600"/>
          </a:xfrm>
          <a:prstGeom prst="rect">
            <a:avLst/>
          </a:prstGeom>
          <a:noFill/>
          <a:ln w="9525">
            <a:miter lim="800000"/>
            <a:headEnd/>
            <a:tailEnd/>
          </a:ln>
        </p:spPr>
      </p:pic>
      <p:pic>
        <p:nvPicPr>
          <p:cNvPr id="1082" name="Picture 243" hidden="1"/>
          <p:cNvPicPr preferRelativeResize="0">
            <a:picLocks noChangeArrowheads="1" noChangeShapeType="1"/>
          </p:cNvPicPr>
          <p:nvPr/>
        </p:nvPicPr>
        <p:blipFill>
          <a:blip r:embed="rId41">
            <a:extLst>
              <a:ext uri="{28A0092B-C50C-407E-A947-70E740481C1C}">
                <a14:useLocalDpi xmlns:a14="http://schemas.microsoft.com/office/drawing/2010/main" val="0"/>
              </a:ext>
            </a:extLst>
          </a:blip>
          <a:srcRect/>
          <a:stretch>
            <a:fillRect/>
          </a:stretch>
        </p:blipFill>
        <p:spPr bwMode="auto">
          <a:xfrm>
            <a:off x="852488" y="1266825"/>
            <a:ext cx="909637" cy="228600"/>
          </a:xfrm>
          <a:prstGeom prst="rect">
            <a:avLst/>
          </a:prstGeom>
          <a:noFill/>
          <a:ln w="9525">
            <a:miter lim="800000"/>
            <a:headEnd/>
            <a:tailEnd/>
          </a:ln>
        </p:spPr>
      </p:pic>
      <p:pic>
        <p:nvPicPr>
          <p:cNvPr id="1083" name="Picture 242" hidden="1"/>
          <p:cNvPicPr preferRelativeResize="0">
            <a:picLocks noChangeArrowheads="1" noChangeShapeType="1"/>
          </p:cNvPicPr>
          <p:nvPr/>
        </p:nvPicPr>
        <p:blipFill>
          <a:blip r:embed="rId42">
            <a:extLst>
              <a:ext uri="{28A0092B-C50C-407E-A947-70E740481C1C}">
                <a14:useLocalDpi xmlns:a14="http://schemas.microsoft.com/office/drawing/2010/main" val="0"/>
              </a:ext>
            </a:extLst>
          </a:blip>
          <a:srcRect/>
          <a:stretch>
            <a:fillRect/>
          </a:stretch>
        </p:blipFill>
        <p:spPr bwMode="auto">
          <a:xfrm>
            <a:off x="852488" y="1266825"/>
            <a:ext cx="909637" cy="228600"/>
          </a:xfrm>
          <a:prstGeom prst="rect">
            <a:avLst/>
          </a:prstGeom>
          <a:noFill/>
          <a:ln w="9525">
            <a:miter lim="800000"/>
            <a:headEnd/>
            <a:tailEnd/>
          </a:ln>
        </p:spPr>
      </p:pic>
      <p:pic>
        <p:nvPicPr>
          <p:cNvPr id="1084" name="Picture 241" hidden="1"/>
          <p:cNvPicPr preferRelativeResize="0">
            <a:picLocks noChangeArrowheads="1" noChangeShapeType="1"/>
          </p:cNvPicPr>
          <p:nvPr/>
        </p:nvPicPr>
        <p:blipFill>
          <a:blip r:embed="rId43">
            <a:extLst>
              <a:ext uri="{28A0092B-C50C-407E-A947-70E740481C1C}">
                <a14:useLocalDpi xmlns:a14="http://schemas.microsoft.com/office/drawing/2010/main" val="0"/>
              </a:ext>
            </a:extLst>
          </a:blip>
          <a:srcRect/>
          <a:stretch>
            <a:fillRect/>
          </a:stretch>
        </p:blipFill>
        <p:spPr bwMode="auto">
          <a:xfrm>
            <a:off x="852488" y="1466850"/>
            <a:ext cx="909637" cy="228600"/>
          </a:xfrm>
          <a:prstGeom prst="rect">
            <a:avLst/>
          </a:prstGeom>
          <a:noFill/>
          <a:ln w="9525">
            <a:miter lim="800000"/>
            <a:headEnd/>
            <a:tailEnd/>
          </a:ln>
        </p:spPr>
      </p:pic>
      <p:pic>
        <p:nvPicPr>
          <p:cNvPr id="1085" name="Picture 240" hidden="1"/>
          <p:cNvPicPr preferRelativeResize="0">
            <a:picLocks noChangeArrowheads="1" noChangeShapeType="1"/>
          </p:cNvPicPr>
          <p:nvPr/>
        </p:nvPicPr>
        <p:blipFill>
          <a:blip r:embed="rId44">
            <a:extLst>
              <a:ext uri="{28A0092B-C50C-407E-A947-70E740481C1C}">
                <a14:useLocalDpi xmlns:a14="http://schemas.microsoft.com/office/drawing/2010/main" val="0"/>
              </a:ext>
            </a:extLst>
          </a:blip>
          <a:srcRect/>
          <a:stretch>
            <a:fillRect/>
          </a:stretch>
        </p:blipFill>
        <p:spPr bwMode="auto">
          <a:xfrm>
            <a:off x="852488" y="1466850"/>
            <a:ext cx="909637" cy="228600"/>
          </a:xfrm>
          <a:prstGeom prst="rect">
            <a:avLst/>
          </a:prstGeom>
          <a:noFill/>
          <a:ln w="9525">
            <a:miter lim="800000"/>
            <a:headEnd/>
            <a:tailEnd/>
          </a:ln>
        </p:spPr>
      </p:pic>
      <p:pic>
        <p:nvPicPr>
          <p:cNvPr id="1086" name="Picture 239" hidden="1"/>
          <p:cNvPicPr preferRelativeResize="0">
            <a:picLocks noChangeArrowheads="1" noChangeShapeType="1"/>
          </p:cNvPicPr>
          <p:nvPr/>
        </p:nvPicPr>
        <p:blipFill>
          <a:blip r:embed="rId45">
            <a:extLst>
              <a:ext uri="{28A0092B-C50C-407E-A947-70E740481C1C}">
                <a14:useLocalDpi xmlns:a14="http://schemas.microsoft.com/office/drawing/2010/main" val="0"/>
              </a:ext>
            </a:extLst>
          </a:blip>
          <a:srcRect/>
          <a:stretch>
            <a:fillRect/>
          </a:stretch>
        </p:blipFill>
        <p:spPr bwMode="auto">
          <a:xfrm>
            <a:off x="852488" y="1666875"/>
            <a:ext cx="909637" cy="228600"/>
          </a:xfrm>
          <a:prstGeom prst="rect">
            <a:avLst/>
          </a:prstGeom>
          <a:noFill/>
          <a:ln w="9525">
            <a:miter lim="800000"/>
            <a:headEnd/>
            <a:tailEnd/>
          </a:ln>
        </p:spPr>
      </p:pic>
      <p:pic>
        <p:nvPicPr>
          <p:cNvPr id="1087" name="Picture 238" hidden="1"/>
          <p:cNvPicPr preferRelativeResize="0">
            <a:picLocks noChangeArrowheads="1" noChangeShapeType="1"/>
          </p:cNvPicPr>
          <p:nvPr/>
        </p:nvPicPr>
        <p:blipFill>
          <a:blip r:embed="rId46">
            <a:extLst>
              <a:ext uri="{28A0092B-C50C-407E-A947-70E740481C1C}">
                <a14:useLocalDpi xmlns:a14="http://schemas.microsoft.com/office/drawing/2010/main" val="0"/>
              </a:ext>
            </a:extLst>
          </a:blip>
          <a:srcRect/>
          <a:stretch>
            <a:fillRect/>
          </a:stretch>
        </p:blipFill>
        <p:spPr bwMode="auto">
          <a:xfrm>
            <a:off x="852488" y="1666875"/>
            <a:ext cx="909637" cy="228600"/>
          </a:xfrm>
          <a:prstGeom prst="rect">
            <a:avLst/>
          </a:prstGeom>
          <a:noFill/>
          <a:ln w="9525">
            <a:miter lim="800000"/>
            <a:headEnd/>
            <a:tailEnd/>
          </a:ln>
        </p:spPr>
      </p:pic>
      <p:pic>
        <p:nvPicPr>
          <p:cNvPr id="1088" name="Picture 237" hidden="1"/>
          <p:cNvPicPr preferRelativeResize="0">
            <a:picLocks noChangeArrowheads="1" noChangeShapeType="1"/>
          </p:cNvPicPr>
          <p:nvPr/>
        </p:nvPicPr>
        <p:blipFill>
          <a:blip r:embed="rId47">
            <a:extLst>
              <a:ext uri="{28A0092B-C50C-407E-A947-70E740481C1C}">
                <a14:useLocalDpi xmlns:a14="http://schemas.microsoft.com/office/drawing/2010/main" val="0"/>
              </a:ext>
            </a:extLst>
          </a:blip>
          <a:srcRect/>
          <a:stretch>
            <a:fillRect/>
          </a:stretch>
        </p:blipFill>
        <p:spPr bwMode="auto">
          <a:xfrm>
            <a:off x="852488" y="1866900"/>
            <a:ext cx="909637" cy="230188"/>
          </a:xfrm>
          <a:prstGeom prst="rect">
            <a:avLst/>
          </a:prstGeom>
          <a:noFill/>
          <a:ln w="9525">
            <a:miter lim="800000"/>
            <a:headEnd/>
            <a:tailEnd/>
          </a:ln>
        </p:spPr>
      </p:pic>
      <p:pic>
        <p:nvPicPr>
          <p:cNvPr id="1089" name="Picture 236" hidden="1"/>
          <p:cNvPicPr preferRelativeResize="0">
            <a:picLocks noChangeArrowheads="1" noChangeShapeType="1"/>
          </p:cNvPicPr>
          <p:nvPr/>
        </p:nvPicPr>
        <p:blipFill>
          <a:blip r:embed="rId48">
            <a:extLst>
              <a:ext uri="{28A0092B-C50C-407E-A947-70E740481C1C}">
                <a14:useLocalDpi xmlns:a14="http://schemas.microsoft.com/office/drawing/2010/main" val="0"/>
              </a:ext>
            </a:extLst>
          </a:blip>
          <a:srcRect/>
          <a:stretch>
            <a:fillRect/>
          </a:stretch>
        </p:blipFill>
        <p:spPr bwMode="auto">
          <a:xfrm>
            <a:off x="852488" y="1866900"/>
            <a:ext cx="909637" cy="230188"/>
          </a:xfrm>
          <a:prstGeom prst="rect">
            <a:avLst/>
          </a:prstGeom>
          <a:noFill/>
          <a:ln w="9525">
            <a:miter lim="800000"/>
            <a:headEnd/>
            <a:tailEnd/>
          </a:ln>
        </p:spPr>
      </p:pic>
      <p:pic>
        <p:nvPicPr>
          <p:cNvPr id="1090" name="Picture 235" hidden="1"/>
          <p:cNvPicPr preferRelativeResize="0">
            <a:picLocks noChangeArrowheads="1" noChangeShapeType="1"/>
          </p:cNvPicPr>
          <p:nvPr/>
        </p:nvPicPr>
        <p:blipFill>
          <a:blip r:embed="rId49">
            <a:extLst>
              <a:ext uri="{28A0092B-C50C-407E-A947-70E740481C1C}">
                <a14:useLocalDpi xmlns:a14="http://schemas.microsoft.com/office/drawing/2010/main" val="0"/>
              </a:ext>
            </a:extLst>
          </a:blip>
          <a:srcRect/>
          <a:stretch>
            <a:fillRect/>
          </a:stretch>
        </p:blipFill>
        <p:spPr bwMode="auto">
          <a:xfrm>
            <a:off x="852488" y="2066925"/>
            <a:ext cx="909637" cy="228600"/>
          </a:xfrm>
          <a:prstGeom prst="rect">
            <a:avLst/>
          </a:prstGeom>
          <a:noFill/>
          <a:ln w="9525">
            <a:miter lim="800000"/>
            <a:headEnd/>
            <a:tailEnd/>
          </a:ln>
        </p:spPr>
      </p:pic>
      <p:pic>
        <p:nvPicPr>
          <p:cNvPr id="1091" name="Picture 234" hidden="1"/>
          <p:cNvPicPr preferRelativeResize="0">
            <a:picLocks noChangeArrowheads="1" noChangeShapeType="1"/>
          </p:cNvPicPr>
          <p:nvPr/>
        </p:nvPicPr>
        <p:blipFill>
          <a:blip r:embed="rId50">
            <a:extLst>
              <a:ext uri="{28A0092B-C50C-407E-A947-70E740481C1C}">
                <a14:useLocalDpi xmlns:a14="http://schemas.microsoft.com/office/drawing/2010/main" val="0"/>
              </a:ext>
            </a:extLst>
          </a:blip>
          <a:srcRect/>
          <a:stretch>
            <a:fillRect/>
          </a:stretch>
        </p:blipFill>
        <p:spPr bwMode="auto">
          <a:xfrm>
            <a:off x="852488" y="2066925"/>
            <a:ext cx="909637" cy="228600"/>
          </a:xfrm>
          <a:prstGeom prst="rect">
            <a:avLst/>
          </a:prstGeom>
          <a:noFill/>
          <a:ln w="9525">
            <a:miter lim="800000"/>
            <a:headEnd/>
            <a:tailEnd/>
          </a:ln>
        </p:spPr>
      </p:pic>
      <p:pic>
        <p:nvPicPr>
          <p:cNvPr id="1092" name="Picture 233" hidden="1"/>
          <p:cNvPicPr preferRelativeResize="0">
            <a:picLocks noChangeArrowheads="1" noChangeShapeType="1"/>
          </p:cNvPicPr>
          <p:nvPr/>
        </p:nvPicPr>
        <p:blipFill>
          <a:blip r:embed="rId51">
            <a:extLst>
              <a:ext uri="{28A0092B-C50C-407E-A947-70E740481C1C}">
                <a14:useLocalDpi xmlns:a14="http://schemas.microsoft.com/office/drawing/2010/main" val="0"/>
              </a:ext>
            </a:extLst>
          </a:blip>
          <a:srcRect/>
          <a:stretch>
            <a:fillRect/>
          </a:stretch>
        </p:blipFill>
        <p:spPr bwMode="auto">
          <a:xfrm>
            <a:off x="852488" y="2266950"/>
            <a:ext cx="909637" cy="228600"/>
          </a:xfrm>
          <a:prstGeom prst="rect">
            <a:avLst/>
          </a:prstGeom>
          <a:noFill/>
          <a:ln w="9525">
            <a:miter lim="800000"/>
            <a:headEnd/>
            <a:tailEnd/>
          </a:ln>
        </p:spPr>
      </p:pic>
      <p:pic>
        <p:nvPicPr>
          <p:cNvPr id="1093" name="Picture 232" hidden="1"/>
          <p:cNvPicPr preferRelativeResize="0">
            <a:picLocks noChangeArrowheads="1" noChangeShapeType="1"/>
          </p:cNvPicPr>
          <p:nvPr/>
        </p:nvPicPr>
        <p:blipFill>
          <a:blip r:embed="rId52">
            <a:extLst>
              <a:ext uri="{28A0092B-C50C-407E-A947-70E740481C1C}">
                <a14:useLocalDpi xmlns:a14="http://schemas.microsoft.com/office/drawing/2010/main" val="0"/>
              </a:ext>
            </a:extLst>
          </a:blip>
          <a:srcRect/>
          <a:stretch>
            <a:fillRect/>
          </a:stretch>
        </p:blipFill>
        <p:spPr bwMode="auto">
          <a:xfrm>
            <a:off x="852488" y="2266950"/>
            <a:ext cx="909637" cy="228600"/>
          </a:xfrm>
          <a:prstGeom prst="rect">
            <a:avLst/>
          </a:prstGeom>
          <a:noFill/>
          <a:ln w="9525">
            <a:miter lim="800000"/>
            <a:headEnd/>
            <a:tailEnd/>
          </a:ln>
        </p:spPr>
      </p:pic>
      <p:pic>
        <p:nvPicPr>
          <p:cNvPr id="1094" name="Picture 349" hidden="1"/>
          <p:cNvPicPr preferRelativeResize="0">
            <a:picLocks noChangeArrowheads="1" noChangeShapeType="1"/>
          </p:cNvPicPr>
          <p:nvPr/>
        </p:nvPicPr>
        <p:blipFill>
          <a:blip r:embed="rId53">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1095" name="Picture 348" hidden="1"/>
          <p:cNvPicPr preferRelativeResize="0">
            <a:picLocks noChangeArrowheads="1" noChangeShapeType="1"/>
          </p:cNvPicPr>
          <p:nvPr/>
        </p:nvPicPr>
        <p:blipFill>
          <a:blip r:embed="rId54">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1096" name="Picture 347" hidden="1"/>
          <p:cNvPicPr preferRelativeResize="0">
            <a:picLocks noChangeArrowheads="1" noChangeShapeType="1"/>
          </p:cNvPicPr>
          <p:nvPr/>
        </p:nvPicPr>
        <p:blipFill>
          <a:blip r:embed="rId55">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1097" name="Picture 346" hidden="1"/>
          <p:cNvPicPr preferRelativeResize="0">
            <a:picLocks noChangeArrowheads="1" noChangeShapeType="1"/>
          </p:cNvPicPr>
          <p:nvPr/>
        </p:nvPicPr>
        <p:blipFill>
          <a:blip r:embed="rId56">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1098" name="Picture 372" hidden="1"/>
          <p:cNvPicPr preferRelativeResize="0">
            <a:picLocks noChangeArrowheads="1" noChangeShapeType="1"/>
          </p:cNvPicPr>
          <p:nvPr/>
        </p:nvPicPr>
        <p:blipFill>
          <a:blip r:embed="rId57">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1099" name="Picture 371" hidden="1"/>
          <p:cNvPicPr preferRelativeResize="0">
            <a:picLocks noChangeArrowheads="1" noChangeShapeType="1"/>
          </p:cNvPicPr>
          <p:nvPr/>
        </p:nvPicPr>
        <p:blipFill>
          <a:blip r:embed="rId58">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1100" name="Picture 370" hidden="1"/>
          <p:cNvPicPr preferRelativeResize="0">
            <a:picLocks noChangeArrowheads="1" noChangeShapeType="1"/>
          </p:cNvPicPr>
          <p:nvPr/>
        </p:nvPicPr>
        <p:blipFill>
          <a:blip r:embed="rId59">
            <a:extLst>
              <a:ext uri="{28A0092B-C50C-407E-A947-70E740481C1C}">
                <a14:useLocalDpi xmlns:a14="http://schemas.microsoft.com/office/drawing/2010/main" val="0"/>
              </a:ext>
            </a:extLst>
          </a:blip>
          <a:srcRect/>
          <a:stretch>
            <a:fillRect/>
          </a:stretch>
        </p:blipFill>
        <p:spPr bwMode="auto">
          <a:xfrm>
            <a:off x="852488" y="866775"/>
            <a:ext cx="909637" cy="228600"/>
          </a:xfrm>
          <a:prstGeom prst="rect">
            <a:avLst/>
          </a:prstGeom>
          <a:noFill/>
          <a:ln w="9525">
            <a:miter lim="800000"/>
            <a:headEnd/>
            <a:tailEnd/>
          </a:ln>
        </p:spPr>
      </p:pic>
      <p:pic>
        <p:nvPicPr>
          <p:cNvPr id="1101" name="Picture 369" hidden="1"/>
          <p:cNvPicPr preferRelativeResize="0">
            <a:picLocks noChangeArrowheads="1" noChangeShapeType="1"/>
          </p:cNvPicPr>
          <p:nvPr/>
        </p:nvPicPr>
        <p:blipFill>
          <a:blip r:embed="rId60">
            <a:extLst>
              <a:ext uri="{28A0092B-C50C-407E-A947-70E740481C1C}">
                <a14:useLocalDpi xmlns:a14="http://schemas.microsoft.com/office/drawing/2010/main" val="0"/>
              </a:ext>
            </a:extLst>
          </a:blip>
          <a:srcRect/>
          <a:stretch>
            <a:fillRect/>
          </a:stretch>
        </p:blipFill>
        <p:spPr bwMode="auto">
          <a:xfrm>
            <a:off x="852488" y="866775"/>
            <a:ext cx="909637" cy="228600"/>
          </a:xfrm>
          <a:prstGeom prst="rect">
            <a:avLst/>
          </a:prstGeom>
          <a:noFill/>
          <a:ln w="9525">
            <a:miter lim="800000"/>
            <a:headEnd/>
            <a:tailEnd/>
          </a:ln>
        </p:spPr>
      </p:pic>
      <p:pic>
        <p:nvPicPr>
          <p:cNvPr id="1102" name="Picture 368" hidden="1"/>
          <p:cNvPicPr preferRelativeResize="0">
            <a:picLocks noChangeArrowheads="1" noChangeShapeType="1"/>
          </p:cNvPicPr>
          <p:nvPr/>
        </p:nvPicPr>
        <p:blipFill>
          <a:blip r:embed="rId61">
            <a:extLst>
              <a:ext uri="{28A0092B-C50C-407E-A947-70E740481C1C}">
                <a14:useLocalDpi xmlns:a14="http://schemas.microsoft.com/office/drawing/2010/main" val="0"/>
              </a:ext>
            </a:extLst>
          </a:blip>
          <a:srcRect/>
          <a:stretch>
            <a:fillRect/>
          </a:stretch>
        </p:blipFill>
        <p:spPr bwMode="auto">
          <a:xfrm>
            <a:off x="852488" y="1066800"/>
            <a:ext cx="909637" cy="228600"/>
          </a:xfrm>
          <a:prstGeom prst="rect">
            <a:avLst/>
          </a:prstGeom>
          <a:noFill/>
          <a:ln w="9525">
            <a:miter lim="800000"/>
            <a:headEnd/>
            <a:tailEnd/>
          </a:ln>
        </p:spPr>
      </p:pic>
      <p:pic>
        <p:nvPicPr>
          <p:cNvPr id="1103" name="Picture 367" hidden="1"/>
          <p:cNvPicPr preferRelativeResize="0">
            <a:picLocks noChangeArrowheads="1" noChangeShapeType="1"/>
          </p:cNvPicPr>
          <p:nvPr/>
        </p:nvPicPr>
        <p:blipFill>
          <a:blip r:embed="rId62">
            <a:extLst>
              <a:ext uri="{28A0092B-C50C-407E-A947-70E740481C1C}">
                <a14:useLocalDpi xmlns:a14="http://schemas.microsoft.com/office/drawing/2010/main" val="0"/>
              </a:ext>
            </a:extLst>
          </a:blip>
          <a:srcRect/>
          <a:stretch>
            <a:fillRect/>
          </a:stretch>
        </p:blipFill>
        <p:spPr bwMode="auto">
          <a:xfrm>
            <a:off x="852488" y="1066800"/>
            <a:ext cx="909637" cy="228600"/>
          </a:xfrm>
          <a:prstGeom prst="rect">
            <a:avLst/>
          </a:prstGeom>
          <a:noFill/>
          <a:ln w="9525">
            <a:miter lim="800000"/>
            <a:headEnd/>
            <a:tailEnd/>
          </a:ln>
        </p:spPr>
      </p:pic>
      <p:pic>
        <p:nvPicPr>
          <p:cNvPr id="1104" name="Picture 366" hidden="1"/>
          <p:cNvPicPr preferRelativeResize="0">
            <a:picLocks noChangeArrowheads="1" noChangeShapeType="1"/>
          </p:cNvPicPr>
          <p:nvPr/>
        </p:nvPicPr>
        <p:blipFill>
          <a:blip r:embed="rId63">
            <a:extLst>
              <a:ext uri="{28A0092B-C50C-407E-A947-70E740481C1C}">
                <a14:useLocalDpi xmlns:a14="http://schemas.microsoft.com/office/drawing/2010/main" val="0"/>
              </a:ext>
            </a:extLst>
          </a:blip>
          <a:srcRect/>
          <a:stretch>
            <a:fillRect/>
          </a:stretch>
        </p:blipFill>
        <p:spPr bwMode="auto">
          <a:xfrm>
            <a:off x="852488" y="1266825"/>
            <a:ext cx="909637" cy="228600"/>
          </a:xfrm>
          <a:prstGeom prst="rect">
            <a:avLst/>
          </a:prstGeom>
          <a:noFill/>
          <a:ln w="9525">
            <a:miter lim="800000"/>
            <a:headEnd/>
            <a:tailEnd/>
          </a:ln>
        </p:spPr>
      </p:pic>
      <p:pic>
        <p:nvPicPr>
          <p:cNvPr id="1105" name="Picture 365" hidden="1"/>
          <p:cNvPicPr preferRelativeResize="0">
            <a:picLocks noChangeArrowheads="1" noChangeShapeType="1"/>
          </p:cNvPicPr>
          <p:nvPr/>
        </p:nvPicPr>
        <p:blipFill>
          <a:blip r:embed="rId64">
            <a:extLst>
              <a:ext uri="{28A0092B-C50C-407E-A947-70E740481C1C}">
                <a14:useLocalDpi xmlns:a14="http://schemas.microsoft.com/office/drawing/2010/main" val="0"/>
              </a:ext>
            </a:extLst>
          </a:blip>
          <a:srcRect/>
          <a:stretch>
            <a:fillRect/>
          </a:stretch>
        </p:blipFill>
        <p:spPr bwMode="auto">
          <a:xfrm>
            <a:off x="852488" y="1266825"/>
            <a:ext cx="909637" cy="228600"/>
          </a:xfrm>
          <a:prstGeom prst="rect">
            <a:avLst/>
          </a:prstGeom>
          <a:noFill/>
          <a:ln w="9525">
            <a:miter lim="800000"/>
            <a:headEnd/>
            <a:tailEnd/>
          </a:ln>
        </p:spPr>
      </p:pic>
      <p:pic>
        <p:nvPicPr>
          <p:cNvPr id="1106" name="Picture 380" hidden="1"/>
          <p:cNvPicPr preferRelativeResize="0">
            <a:picLocks noChangeArrowheads="1" noChangeShapeType="1"/>
          </p:cNvPicPr>
          <p:nvPr/>
        </p:nvPicPr>
        <p:blipFill>
          <a:blip r:embed="rId57">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1107" name="Picture 379" hidden="1"/>
          <p:cNvPicPr preferRelativeResize="0">
            <a:picLocks noChangeArrowheads="1" noChangeShapeType="1"/>
          </p:cNvPicPr>
          <p:nvPr/>
        </p:nvPicPr>
        <p:blipFill>
          <a:blip r:embed="rId58">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1108" name="Picture 378" hidden="1"/>
          <p:cNvPicPr preferRelativeResize="0">
            <a:picLocks noChangeArrowheads="1" noChangeShapeType="1"/>
          </p:cNvPicPr>
          <p:nvPr/>
        </p:nvPicPr>
        <p:blipFill>
          <a:blip r:embed="rId59">
            <a:extLst>
              <a:ext uri="{28A0092B-C50C-407E-A947-70E740481C1C}">
                <a14:useLocalDpi xmlns:a14="http://schemas.microsoft.com/office/drawing/2010/main" val="0"/>
              </a:ext>
            </a:extLst>
          </a:blip>
          <a:srcRect/>
          <a:stretch>
            <a:fillRect/>
          </a:stretch>
        </p:blipFill>
        <p:spPr bwMode="auto">
          <a:xfrm>
            <a:off x="852488" y="866775"/>
            <a:ext cx="909637" cy="228600"/>
          </a:xfrm>
          <a:prstGeom prst="rect">
            <a:avLst/>
          </a:prstGeom>
          <a:noFill/>
          <a:ln w="9525">
            <a:miter lim="800000"/>
            <a:headEnd/>
            <a:tailEnd/>
          </a:ln>
        </p:spPr>
      </p:pic>
      <p:pic>
        <p:nvPicPr>
          <p:cNvPr id="1109" name="Picture 377" hidden="1"/>
          <p:cNvPicPr preferRelativeResize="0">
            <a:picLocks noChangeArrowheads="1" noChangeShapeType="1"/>
          </p:cNvPicPr>
          <p:nvPr/>
        </p:nvPicPr>
        <p:blipFill>
          <a:blip r:embed="rId60">
            <a:extLst>
              <a:ext uri="{28A0092B-C50C-407E-A947-70E740481C1C}">
                <a14:useLocalDpi xmlns:a14="http://schemas.microsoft.com/office/drawing/2010/main" val="0"/>
              </a:ext>
            </a:extLst>
          </a:blip>
          <a:srcRect/>
          <a:stretch>
            <a:fillRect/>
          </a:stretch>
        </p:blipFill>
        <p:spPr bwMode="auto">
          <a:xfrm>
            <a:off x="852488" y="866775"/>
            <a:ext cx="909637" cy="228600"/>
          </a:xfrm>
          <a:prstGeom prst="rect">
            <a:avLst/>
          </a:prstGeom>
          <a:noFill/>
          <a:ln w="9525">
            <a:miter lim="800000"/>
            <a:headEnd/>
            <a:tailEnd/>
          </a:ln>
        </p:spPr>
      </p:pic>
      <p:pic>
        <p:nvPicPr>
          <p:cNvPr id="1110" name="Picture 376" hidden="1"/>
          <p:cNvPicPr preferRelativeResize="0">
            <a:picLocks noChangeArrowheads="1" noChangeShapeType="1"/>
          </p:cNvPicPr>
          <p:nvPr/>
        </p:nvPicPr>
        <p:blipFill>
          <a:blip r:embed="rId61">
            <a:extLst>
              <a:ext uri="{28A0092B-C50C-407E-A947-70E740481C1C}">
                <a14:useLocalDpi xmlns:a14="http://schemas.microsoft.com/office/drawing/2010/main" val="0"/>
              </a:ext>
            </a:extLst>
          </a:blip>
          <a:srcRect/>
          <a:stretch>
            <a:fillRect/>
          </a:stretch>
        </p:blipFill>
        <p:spPr bwMode="auto">
          <a:xfrm>
            <a:off x="852488" y="1066800"/>
            <a:ext cx="909637" cy="228600"/>
          </a:xfrm>
          <a:prstGeom prst="rect">
            <a:avLst/>
          </a:prstGeom>
          <a:noFill/>
          <a:ln w="9525">
            <a:miter lim="800000"/>
            <a:headEnd/>
            <a:tailEnd/>
          </a:ln>
        </p:spPr>
      </p:pic>
      <p:pic>
        <p:nvPicPr>
          <p:cNvPr id="1111" name="Picture 375" hidden="1"/>
          <p:cNvPicPr preferRelativeResize="0">
            <a:picLocks noChangeArrowheads="1" noChangeShapeType="1"/>
          </p:cNvPicPr>
          <p:nvPr/>
        </p:nvPicPr>
        <p:blipFill>
          <a:blip r:embed="rId62">
            <a:extLst>
              <a:ext uri="{28A0092B-C50C-407E-A947-70E740481C1C}">
                <a14:useLocalDpi xmlns:a14="http://schemas.microsoft.com/office/drawing/2010/main" val="0"/>
              </a:ext>
            </a:extLst>
          </a:blip>
          <a:srcRect/>
          <a:stretch>
            <a:fillRect/>
          </a:stretch>
        </p:blipFill>
        <p:spPr bwMode="auto">
          <a:xfrm>
            <a:off x="852488" y="1066800"/>
            <a:ext cx="909637" cy="228600"/>
          </a:xfrm>
          <a:prstGeom prst="rect">
            <a:avLst/>
          </a:prstGeom>
          <a:noFill/>
          <a:ln w="9525">
            <a:miter lim="800000"/>
            <a:headEnd/>
            <a:tailEnd/>
          </a:ln>
        </p:spPr>
      </p:pic>
      <p:pic>
        <p:nvPicPr>
          <p:cNvPr id="1112" name="Picture 374" hidden="1"/>
          <p:cNvPicPr preferRelativeResize="0">
            <a:picLocks noChangeArrowheads="1" noChangeShapeType="1"/>
          </p:cNvPicPr>
          <p:nvPr/>
        </p:nvPicPr>
        <p:blipFill>
          <a:blip r:embed="rId63">
            <a:extLst>
              <a:ext uri="{28A0092B-C50C-407E-A947-70E740481C1C}">
                <a14:useLocalDpi xmlns:a14="http://schemas.microsoft.com/office/drawing/2010/main" val="0"/>
              </a:ext>
            </a:extLst>
          </a:blip>
          <a:srcRect/>
          <a:stretch>
            <a:fillRect/>
          </a:stretch>
        </p:blipFill>
        <p:spPr bwMode="auto">
          <a:xfrm>
            <a:off x="852488" y="1266825"/>
            <a:ext cx="909637" cy="228600"/>
          </a:xfrm>
          <a:prstGeom prst="rect">
            <a:avLst/>
          </a:prstGeom>
          <a:noFill/>
          <a:ln w="9525">
            <a:miter lim="800000"/>
            <a:headEnd/>
            <a:tailEnd/>
          </a:ln>
        </p:spPr>
      </p:pic>
      <p:pic>
        <p:nvPicPr>
          <p:cNvPr id="1113" name="Picture 373" hidden="1"/>
          <p:cNvPicPr preferRelativeResize="0">
            <a:picLocks noChangeArrowheads="1" noChangeShapeType="1"/>
          </p:cNvPicPr>
          <p:nvPr/>
        </p:nvPicPr>
        <p:blipFill>
          <a:blip r:embed="rId64">
            <a:extLst>
              <a:ext uri="{28A0092B-C50C-407E-A947-70E740481C1C}">
                <a14:useLocalDpi xmlns:a14="http://schemas.microsoft.com/office/drawing/2010/main" val="0"/>
              </a:ext>
            </a:extLst>
          </a:blip>
          <a:srcRect/>
          <a:stretch>
            <a:fillRect/>
          </a:stretch>
        </p:blipFill>
        <p:spPr bwMode="auto">
          <a:xfrm>
            <a:off x="852488" y="1266825"/>
            <a:ext cx="909637" cy="228600"/>
          </a:xfrm>
          <a:prstGeom prst="rect">
            <a:avLst/>
          </a:prstGeom>
          <a:noFill/>
          <a:ln w="9525">
            <a:miter lim="800000"/>
            <a:headEnd/>
            <a:tailEnd/>
          </a:ln>
        </p:spPr>
      </p:pic>
      <p:pic>
        <p:nvPicPr>
          <p:cNvPr id="1114" name="Picture 259" hidden="1"/>
          <p:cNvPicPr preferRelativeResize="0">
            <a:picLocks noChangeArrowheads="1" noChangeShapeType="1"/>
          </p:cNvPicPr>
          <p:nvPr/>
        </p:nvPicPr>
        <p:blipFill>
          <a:blip r:embed="rId65">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1115" name="Picture 258" hidden="1"/>
          <p:cNvPicPr preferRelativeResize="0">
            <a:picLocks noChangeArrowheads="1" noChangeShapeType="1"/>
          </p:cNvPicPr>
          <p:nvPr/>
        </p:nvPicPr>
        <p:blipFill>
          <a:blip r:embed="rId66">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1116" name="Picture 257" hidden="1"/>
          <p:cNvPicPr preferRelativeResize="0">
            <a:picLocks noChangeArrowheads="1" noChangeShapeType="1"/>
          </p:cNvPicPr>
          <p:nvPr/>
        </p:nvPicPr>
        <p:blipFill>
          <a:blip r:embed="rId67">
            <a:extLst>
              <a:ext uri="{28A0092B-C50C-407E-A947-70E740481C1C}">
                <a14:useLocalDpi xmlns:a14="http://schemas.microsoft.com/office/drawing/2010/main" val="0"/>
              </a:ext>
            </a:extLst>
          </a:blip>
          <a:srcRect/>
          <a:stretch>
            <a:fillRect/>
          </a:stretch>
        </p:blipFill>
        <p:spPr bwMode="auto">
          <a:xfrm>
            <a:off x="852488" y="895350"/>
            <a:ext cx="909637" cy="228600"/>
          </a:xfrm>
          <a:prstGeom prst="rect">
            <a:avLst/>
          </a:prstGeom>
          <a:noFill/>
          <a:ln w="9525">
            <a:miter lim="800000"/>
            <a:headEnd/>
            <a:tailEnd/>
          </a:ln>
        </p:spPr>
      </p:pic>
      <p:pic>
        <p:nvPicPr>
          <p:cNvPr id="1117" name="Picture 256" hidden="1"/>
          <p:cNvPicPr preferRelativeResize="0">
            <a:picLocks noChangeArrowheads="1" noChangeShapeType="1"/>
          </p:cNvPicPr>
          <p:nvPr/>
        </p:nvPicPr>
        <p:blipFill>
          <a:blip r:embed="rId68">
            <a:extLst>
              <a:ext uri="{28A0092B-C50C-407E-A947-70E740481C1C}">
                <a14:useLocalDpi xmlns:a14="http://schemas.microsoft.com/office/drawing/2010/main" val="0"/>
              </a:ext>
            </a:extLst>
          </a:blip>
          <a:srcRect/>
          <a:stretch>
            <a:fillRect/>
          </a:stretch>
        </p:blipFill>
        <p:spPr bwMode="auto">
          <a:xfrm>
            <a:off x="852488" y="895350"/>
            <a:ext cx="909637" cy="228600"/>
          </a:xfrm>
          <a:prstGeom prst="rect">
            <a:avLst/>
          </a:prstGeom>
          <a:noFill/>
          <a:ln w="9525">
            <a:miter lim="800000"/>
            <a:headEnd/>
            <a:tailEnd/>
          </a:ln>
        </p:spPr>
      </p:pic>
      <p:pic>
        <p:nvPicPr>
          <p:cNvPr id="1118" name="Picture 255" hidden="1"/>
          <p:cNvPicPr preferRelativeResize="0">
            <a:picLocks noChangeArrowheads="1" noChangeShapeType="1"/>
          </p:cNvPicPr>
          <p:nvPr/>
        </p:nvPicPr>
        <p:blipFill>
          <a:blip r:embed="rId69">
            <a:extLst>
              <a:ext uri="{28A0092B-C50C-407E-A947-70E740481C1C}">
                <a14:useLocalDpi xmlns:a14="http://schemas.microsoft.com/office/drawing/2010/main" val="0"/>
              </a:ext>
            </a:extLst>
          </a:blip>
          <a:srcRect/>
          <a:stretch>
            <a:fillRect/>
          </a:stretch>
        </p:blipFill>
        <p:spPr bwMode="auto">
          <a:xfrm>
            <a:off x="852488" y="1123950"/>
            <a:ext cx="909637" cy="228600"/>
          </a:xfrm>
          <a:prstGeom prst="rect">
            <a:avLst/>
          </a:prstGeom>
          <a:noFill/>
          <a:ln w="9525">
            <a:miter lim="800000"/>
            <a:headEnd/>
            <a:tailEnd/>
          </a:ln>
        </p:spPr>
      </p:pic>
      <p:pic>
        <p:nvPicPr>
          <p:cNvPr id="1119" name="Picture 254" hidden="1"/>
          <p:cNvPicPr preferRelativeResize="0">
            <a:picLocks noChangeArrowheads="1" noChangeShapeType="1"/>
          </p:cNvPicPr>
          <p:nvPr/>
        </p:nvPicPr>
        <p:blipFill>
          <a:blip r:embed="rId70">
            <a:extLst>
              <a:ext uri="{28A0092B-C50C-407E-A947-70E740481C1C}">
                <a14:useLocalDpi xmlns:a14="http://schemas.microsoft.com/office/drawing/2010/main" val="0"/>
              </a:ext>
            </a:extLst>
          </a:blip>
          <a:srcRect/>
          <a:stretch>
            <a:fillRect/>
          </a:stretch>
        </p:blipFill>
        <p:spPr bwMode="auto">
          <a:xfrm>
            <a:off x="852488" y="1123950"/>
            <a:ext cx="909637" cy="228600"/>
          </a:xfrm>
          <a:prstGeom prst="rect">
            <a:avLst/>
          </a:prstGeom>
          <a:noFill/>
          <a:ln w="9525">
            <a:miter lim="800000"/>
            <a:headEnd/>
            <a:tailEnd/>
          </a:ln>
        </p:spPr>
      </p:pic>
      <p:pic>
        <p:nvPicPr>
          <p:cNvPr id="1120" name="Picture 253" hidden="1"/>
          <p:cNvPicPr preferRelativeResize="0">
            <a:picLocks noChangeArrowheads="1" noChangeShapeType="1"/>
          </p:cNvPicPr>
          <p:nvPr/>
        </p:nvPicPr>
        <p:blipFill>
          <a:blip r:embed="rId71">
            <a:extLst>
              <a:ext uri="{28A0092B-C50C-407E-A947-70E740481C1C}">
                <a14:useLocalDpi xmlns:a14="http://schemas.microsoft.com/office/drawing/2010/main" val="0"/>
              </a:ext>
            </a:extLst>
          </a:blip>
          <a:srcRect/>
          <a:stretch>
            <a:fillRect/>
          </a:stretch>
        </p:blipFill>
        <p:spPr bwMode="auto">
          <a:xfrm>
            <a:off x="852488" y="1352550"/>
            <a:ext cx="909637" cy="228600"/>
          </a:xfrm>
          <a:prstGeom prst="rect">
            <a:avLst/>
          </a:prstGeom>
          <a:noFill/>
          <a:ln w="9525">
            <a:miter lim="800000"/>
            <a:headEnd/>
            <a:tailEnd/>
          </a:ln>
        </p:spPr>
      </p:pic>
      <p:pic>
        <p:nvPicPr>
          <p:cNvPr id="1121" name="Picture 252" hidden="1"/>
          <p:cNvPicPr preferRelativeResize="0">
            <a:picLocks noChangeArrowheads="1" noChangeShapeType="1"/>
          </p:cNvPicPr>
          <p:nvPr/>
        </p:nvPicPr>
        <p:blipFill>
          <a:blip r:embed="rId72">
            <a:extLst>
              <a:ext uri="{28A0092B-C50C-407E-A947-70E740481C1C}">
                <a14:useLocalDpi xmlns:a14="http://schemas.microsoft.com/office/drawing/2010/main" val="0"/>
              </a:ext>
            </a:extLst>
          </a:blip>
          <a:srcRect/>
          <a:stretch>
            <a:fillRect/>
          </a:stretch>
        </p:blipFill>
        <p:spPr bwMode="auto">
          <a:xfrm>
            <a:off x="852488" y="1352550"/>
            <a:ext cx="909637" cy="228600"/>
          </a:xfrm>
          <a:prstGeom prst="rect">
            <a:avLst/>
          </a:prstGeom>
          <a:noFill/>
          <a:ln w="9525">
            <a:miter lim="800000"/>
            <a:headEnd/>
            <a:tailEnd/>
          </a:ln>
        </p:spPr>
      </p:pic>
      <p:pic>
        <p:nvPicPr>
          <p:cNvPr id="1122" name="Picture 251" hidden="1"/>
          <p:cNvPicPr preferRelativeResize="0">
            <a:picLocks noChangeArrowheads="1" noChangeShapeType="1"/>
          </p:cNvPicPr>
          <p:nvPr/>
        </p:nvPicPr>
        <p:blipFill>
          <a:blip r:embed="rId73">
            <a:extLst>
              <a:ext uri="{28A0092B-C50C-407E-A947-70E740481C1C}">
                <a14:useLocalDpi xmlns:a14="http://schemas.microsoft.com/office/drawing/2010/main" val="0"/>
              </a:ext>
            </a:extLst>
          </a:blip>
          <a:srcRect/>
          <a:stretch>
            <a:fillRect/>
          </a:stretch>
        </p:blipFill>
        <p:spPr bwMode="auto">
          <a:xfrm>
            <a:off x="852488" y="1581150"/>
            <a:ext cx="909637" cy="228600"/>
          </a:xfrm>
          <a:prstGeom prst="rect">
            <a:avLst/>
          </a:prstGeom>
          <a:noFill/>
          <a:ln w="9525">
            <a:miter lim="800000"/>
            <a:headEnd/>
            <a:tailEnd/>
          </a:ln>
        </p:spPr>
      </p:pic>
      <p:pic>
        <p:nvPicPr>
          <p:cNvPr id="1123" name="Picture 250" hidden="1"/>
          <p:cNvPicPr preferRelativeResize="0">
            <a:picLocks noChangeArrowheads="1" noChangeShapeType="1"/>
          </p:cNvPicPr>
          <p:nvPr/>
        </p:nvPicPr>
        <p:blipFill>
          <a:blip r:embed="rId74">
            <a:extLst>
              <a:ext uri="{28A0092B-C50C-407E-A947-70E740481C1C}">
                <a14:useLocalDpi xmlns:a14="http://schemas.microsoft.com/office/drawing/2010/main" val="0"/>
              </a:ext>
            </a:extLst>
          </a:blip>
          <a:srcRect/>
          <a:stretch>
            <a:fillRect/>
          </a:stretch>
        </p:blipFill>
        <p:spPr bwMode="auto">
          <a:xfrm>
            <a:off x="852488" y="1581150"/>
            <a:ext cx="909637" cy="228600"/>
          </a:xfrm>
          <a:prstGeom prst="rect">
            <a:avLst/>
          </a:prstGeom>
          <a:noFill/>
          <a:ln w="9525">
            <a:miter lim="800000"/>
            <a:headEnd/>
            <a:tailEnd/>
          </a:ln>
        </p:spPr>
      </p:pic>
      <p:pic>
        <p:nvPicPr>
          <p:cNvPr id="1124" name="Picture 100" hidden="1"/>
          <p:cNvPicPr preferRelativeResize="0">
            <a:picLocks noChangeArrowheads="1" noChangeShapeType="1"/>
          </p:cNvPicPr>
          <p:nvPr/>
        </p:nvPicPr>
        <p:blipFill>
          <a:blip r:embed="rId75">
            <a:extLst>
              <a:ext uri="{28A0092B-C50C-407E-A947-70E740481C1C}">
                <a14:useLocalDpi xmlns:a14="http://schemas.microsoft.com/office/drawing/2010/main" val="0"/>
              </a:ext>
            </a:extLst>
          </a:blip>
          <a:srcRect/>
          <a:stretch>
            <a:fillRect/>
          </a:stretch>
        </p:blipFill>
        <p:spPr bwMode="auto">
          <a:xfrm>
            <a:off x="852488" y="1809750"/>
            <a:ext cx="909637" cy="228600"/>
          </a:xfrm>
          <a:prstGeom prst="rect">
            <a:avLst/>
          </a:prstGeom>
          <a:noFill/>
          <a:ln w="9525">
            <a:miter lim="800000"/>
            <a:headEnd/>
            <a:tailEnd/>
          </a:ln>
        </p:spPr>
      </p:pic>
      <p:pic>
        <p:nvPicPr>
          <p:cNvPr id="1125" name="Picture 101" hidden="1"/>
          <p:cNvPicPr preferRelativeResize="0">
            <a:picLocks noChangeArrowheads="1" noChangeShapeType="1"/>
          </p:cNvPicPr>
          <p:nvPr/>
        </p:nvPicPr>
        <p:blipFill>
          <a:blip r:embed="rId76">
            <a:extLst>
              <a:ext uri="{28A0092B-C50C-407E-A947-70E740481C1C}">
                <a14:useLocalDpi xmlns:a14="http://schemas.microsoft.com/office/drawing/2010/main" val="0"/>
              </a:ext>
            </a:extLst>
          </a:blip>
          <a:srcRect/>
          <a:stretch>
            <a:fillRect/>
          </a:stretch>
        </p:blipFill>
        <p:spPr bwMode="auto">
          <a:xfrm>
            <a:off x="852488" y="1809750"/>
            <a:ext cx="909637" cy="228600"/>
          </a:xfrm>
          <a:prstGeom prst="rect">
            <a:avLst/>
          </a:prstGeom>
          <a:noFill/>
          <a:ln w="9525">
            <a:miter lim="800000"/>
            <a:headEnd/>
            <a:tailEnd/>
          </a:ln>
        </p:spPr>
      </p:pic>
      <p:pic>
        <p:nvPicPr>
          <p:cNvPr id="1126" name="Picture 102" hidden="1"/>
          <p:cNvPicPr preferRelativeResize="0">
            <a:picLocks noChangeArrowheads="1" noChangeShapeType="1"/>
          </p:cNvPicPr>
          <p:nvPr/>
        </p:nvPicPr>
        <p:blipFill>
          <a:blip r:embed="rId77">
            <a:extLst>
              <a:ext uri="{28A0092B-C50C-407E-A947-70E740481C1C}">
                <a14:useLocalDpi xmlns:a14="http://schemas.microsoft.com/office/drawing/2010/main" val="0"/>
              </a:ext>
            </a:extLst>
          </a:blip>
          <a:srcRect/>
          <a:stretch>
            <a:fillRect/>
          </a:stretch>
        </p:blipFill>
        <p:spPr bwMode="auto">
          <a:xfrm>
            <a:off x="852488" y="2038350"/>
            <a:ext cx="909637" cy="228600"/>
          </a:xfrm>
          <a:prstGeom prst="rect">
            <a:avLst/>
          </a:prstGeom>
          <a:noFill/>
          <a:ln w="9525">
            <a:miter lim="800000"/>
            <a:headEnd/>
            <a:tailEnd/>
          </a:ln>
        </p:spPr>
      </p:pic>
      <p:pic>
        <p:nvPicPr>
          <p:cNvPr id="1127" name="Picture 103" hidden="1"/>
          <p:cNvPicPr preferRelativeResize="0">
            <a:picLocks noChangeArrowheads="1" noChangeShapeType="1"/>
          </p:cNvPicPr>
          <p:nvPr/>
        </p:nvPicPr>
        <p:blipFill>
          <a:blip r:embed="rId78">
            <a:extLst>
              <a:ext uri="{28A0092B-C50C-407E-A947-70E740481C1C}">
                <a14:useLocalDpi xmlns:a14="http://schemas.microsoft.com/office/drawing/2010/main" val="0"/>
              </a:ext>
            </a:extLst>
          </a:blip>
          <a:srcRect/>
          <a:stretch>
            <a:fillRect/>
          </a:stretch>
        </p:blipFill>
        <p:spPr bwMode="auto">
          <a:xfrm>
            <a:off x="852488" y="2038350"/>
            <a:ext cx="909637" cy="228600"/>
          </a:xfrm>
          <a:prstGeom prst="rect">
            <a:avLst/>
          </a:prstGeom>
          <a:noFill/>
          <a:ln w="9525">
            <a:miter lim="800000"/>
            <a:headEnd/>
            <a:tailEnd/>
          </a:ln>
        </p:spPr>
      </p:pic>
      <p:pic>
        <p:nvPicPr>
          <p:cNvPr id="1128" name="Picture 104" hidden="1"/>
          <p:cNvPicPr preferRelativeResize="0">
            <a:picLocks noChangeArrowheads="1" noChangeShapeType="1"/>
          </p:cNvPicPr>
          <p:nvPr/>
        </p:nvPicPr>
        <p:blipFill>
          <a:blip r:embed="rId79">
            <a:extLst>
              <a:ext uri="{28A0092B-C50C-407E-A947-70E740481C1C}">
                <a14:useLocalDpi xmlns:a14="http://schemas.microsoft.com/office/drawing/2010/main" val="0"/>
              </a:ext>
            </a:extLst>
          </a:blip>
          <a:srcRect/>
          <a:stretch>
            <a:fillRect/>
          </a:stretch>
        </p:blipFill>
        <p:spPr bwMode="auto">
          <a:xfrm>
            <a:off x="852488" y="2266950"/>
            <a:ext cx="909637" cy="228600"/>
          </a:xfrm>
          <a:prstGeom prst="rect">
            <a:avLst/>
          </a:prstGeom>
          <a:noFill/>
          <a:ln w="9525">
            <a:miter lim="800000"/>
            <a:headEnd/>
            <a:tailEnd/>
          </a:ln>
        </p:spPr>
      </p:pic>
      <p:pic>
        <p:nvPicPr>
          <p:cNvPr id="1129" name="Picture 105" hidden="1"/>
          <p:cNvPicPr preferRelativeResize="0">
            <a:picLocks noChangeArrowheads="1" noChangeShapeType="1"/>
          </p:cNvPicPr>
          <p:nvPr/>
        </p:nvPicPr>
        <p:blipFill>
          <a:blip r:embed="rId80">
            <a:extLst>
              <a:ext uri="{28A0092B-C50C-407E-A947-70E740481C1C}">
                <a14:useLocalDpi xmlns:a14="http://schemas.microsoft.com/office/drawing/2010/main" val="0"/>
              </a:ext>
            </a:extLst>
          </a:blip>
          <a:srcRect/>
          <a:stretch>
            <a:fillRect/>
          </a:stretch>
        </p:blipFill>
        <p:spPr bwMode="auto">
          <a:xfrm>
            <a:off x="852488" y="2266950"/>
            <a:ext cx="909637" cy="228600"/>
          </a:xfrm>
          <a:prstGeom prst="rect">
            <a:avLst/>
          </a:prstGeom>
          <a:noFill/>
          <a:ln w="9525">
            <a:miter lim="800000"/>
            <a:headEnd/>
            <a:tailEnd/>
          </a:ln>
        </p:spPr>
      </p:pic>
      <p:sp>
        <p:nvSpPr>
          <p:cNvPr id="117" name="TextovéPole 116"/>
          <p:cNvSpPr txBox="1"/>
          <p:nvPr/>
        </p:nvSpPr>
        <p:spPr>
          <a:xfrm>
            <a:off x="5400575" y="235124"/>
            <a:ext cx="4680521" cy="1938992"/>
          </a:xfrm>
          <a:prstGeom prst="rect">
            <a:avLst/>
          </a:prstGeom>
          <a:pattFill prst="dashDnDiag">
            <a:fgClr>
              <a:srgbClr val="99FF33"/>
            </a:fgClr>
            <a:bgClr>
              <a:schemeClr val="bg1"/>
            </a:bgClr>
          </a:pattFill>
          <a:ln w="76200">
            <a:solidFill>
              <a:srgbClr val="800000"/>
            </a:solidFill>
          </a:ln>
        </p:spPr>
        <p:txBody>
          <a:bodyPr wrap="square" rtlCol="0">
            <a:spAutoFit/>
          </a:bodyPr>
          <a:lstStyle/>
          <a:p>
            <a:pPr algn="ctr"/>
            <a:r>
              <a:rPr lang="cs-CZ" sz="2400" dirty="0" smtClean="0">
                <a:solidFill>
                  <a:srgbClr val="000099"/>
                </a:solidFill>
                <a:latin typeface="Arial Black" panose="020B0A04020102020204" pitchFamily="34" charset="0"/>
              </a:rPr>
              <a:t>Stará garda </a:t>
            </a:r>
            <a:r>
              <a:rPr lang="cs-CZ" sz="2400" dirty="0" err="1" smtClean="0">
                <a:solidFill>
                  <a:srgbClr val="000099"/>
                </a:solidFill>
                <a:latin typeface="Arial Black" panose="020B0A04020102020204" pitchFamily="34" charset="0"/>
              </a:rPr>
              <a:t>Sepapu</a:t>
            </a:r>
            <a:r>
              <a:rPr lang="cs-CZ" sz="2400" dirty="0" smtClean="0">
                <a:solidFill>
                  <a:srgbClr val="000099"/>
                </a:solidFill>
                <a:latin typeface="Arial Black" panose="020B0A04020102020204" pitchFamily="34" charset="0"/>
              </a:rPr>
              <a:t> začala bodovat a dle jednoho z členů týmu je cílem mít po podzimu 15 bodů. Zbývají 2 zápasy</a:t>
            </a:r>
          </a:p>
        </p:txBody>
      </p:sp>
      <p:graphicFrame>
        <p:nvGraphicFramePr>
          <p:cNvPr id="118" name="Tabulka 117"/>
          <p:cNvGraphicFramePr>
            <a:graphicFrameLocks noGrp="1"/>
          </p:cNvGraphicFramePr>
          <p:nvPr>
            <p:extLst>
              <p:ext uri="{D42A27DB-BD31-4B8C-83A1-F6EECF244321}">
                <p14:modId xmlns:p14="http://schemas.microsoft.com/office/powerpoint/2010/main" val="3198926341"/>
              </p:ext>
            </p:extLst>
          </p:nvPr>
        </p:nvGraphicFramePr>
        <p:xfrm>
          <a:off x="5400575" y="2456052"/>
          <a:ext cx="4680521" cy="1955536"/>
        </p:xfrm>
        <a:graphic>
          <a:graphicData uri="http://schemas.openxmlformats.org/drawingml/2006/table">
            <a:tbl>
              <a:tblPr/>
              <a:tblGrid>
                <a:gridCol w="3840826">
                  <a:extLst>
                    <a:ext uri="{9D8B030D-6E8A-4147-A177-3AD203B41FA5}">
                      <a16:colId xmlns:a16="http://schemas.microsoft.com/office/drawing/2014/main" val="3376922461"/>
                    </a:ext>
                  </a:extLst>
                </a:gridCol>
                <a:gridCol w="839695">
                  <a:extLst>
                    <a:ext uri="{9D8B030D-6E8A-4147-A177-3AD203B41FA5}">
                      <a16:colId xmlns:a16="http://schemas.microsoft.com/office/drawing/2014/main" val="3416342906"/>
                    </a:ext>
                  </a:extLst>
                </a:gridCol>
              </a:tblGrid>
              <a:tr h="623061">
                <a:tc gridSpan="2">
                  <a:txBody>
                    <a:bodyPr/>
                    <a:lstStyle/>
                    <a:p>
                      <a:pPr algn="ctr" fontAlgn="ctr"/>
                      <a:r>
                        <a:rPr lang="pl-PL" sz="1600" b="1" i="0" u="none" strike="noStrike" dirty="0" smtClean="0">
                          <a:solidFill>
                            <a:srgbClr val="000000"/>
                          </a:solidFill>
                          <a:effectLst/>
                          <a:latin typeface="Arial Black" panose="020B0A04020102020204" pitchFamily="34" charset="0"/>
                          <a:cs typeface="Aharoni" panose="02010803020104030203" pitchFamily="2" charset="-79"/>
                        </a:rPr>
                        <a:t>8.kolo </a:t>
                      </a:r>
                      <a:r>
                        <a:rPr lang="pl-PL" sz="1600" b="1" i="0" u="none" strike="noStrike" dirty="0">
                          <a:solidFill>
                            <a:srgbClr val="000000"/>
                          </a:solidFill>
                          <a:effectLst/>
                          <a:latin typeface="Arial Black" panose="020B0A04020102020204" pitchFamily="34" charset="0"/>
                          <a:cs typeface="Aharoni" panose="02010803020104030203" pitchFamily="2" charset="-79"/>
                        </a:rPr>
                        <a:t>okresního přeboru staré gardy </a:t>
                      </a:r>
                      <a:r>
                        <a:rPr lang="pl-PL" sz="1600" b="1" i="0" u="none" strike="noStrike" dirty="0" smtClean="0">
                          <a:solidFill>
                            <a:srgbClr val="000000"/>
                          </a:solidFill>
                          <a:effectLst/>
                          <a:latin typeface="Arial Black" panose="020B0A04020102020204" pitchFamily="34" charset="0"/>
                          <a:cs typeface="Aharoni" panose="02010803020104030203" pitchFamily="2" charset="-79"/>
                        </a:rPr>
                        <a:t>13.10.2017</a:t>
                      </a:r>
                      <a:endParaRPr lang="pl-PL" sz="1600" b="1" i="0" u="none" strike="noStrike" dirty="0">
                        <a:solidFill>
                          <a:srgbClr val="000000"/>
                        </a:solidFill>
                        <a:effectLst/>
                        <a:latin typeface="Arial Black" panose="020B0A04020102020204" pitchFamily="34" charset="0"/>
                        <a:cs typeface="Aharoni" panose="02010803020104030203" pitchFamily="2" charset="-79"/>
                      </a:endParaRPr>
                    </a:p>
                  </a:txBody>
                  <a:tcPr marL="9525" marR="9525" marT="9525" marB="0" anchor="ctr">
                    <a:lnL w="12700" cap="flat" cmpd="sng" algn="ctr">
                      <a:solidFill>
                        <a:srgbClr val="000000"/>
                      </a:solidFill>
                      <a:prstDash val="solid"/>
                      <a:round/>
                      <a:headEnd type="none" w="med" len="med"/>
                      <a:tailEnd type="none" w="med" len="med"/>
                    </a:lnL>
                    <a:lnR w="1270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99CC"/>
                    </a:solidFill>
                  </a:tcPr>
                </a:tc>
                <a:tc hMerge="1">
                  <a:txBody>
                    <a:bodyPr/>
                    <a:lstStyle/>
                    <a:p>
                      <a:endParaRPr lang="cs-CZ"/>
                    </a:p>
                  </a:txBody>
                  <a:tcPr/>
                </a:tc>
                <a:extLst>
                  <a:ext uri="{0D108BD9-81ED-4DB2-BD59-A6C34878D82A}">
                    <a16:rowId xmlns:a16="http://schemas.microsoft.com/office/drawing/2014/main" val="2205034424"/>
                  </a:ext>
                </a:extLst>
              </a:tr>
              <a:tr h="322138">
                <a:tc>
                  <a:txBody>
                    <a:bodyPr/>
                    <a:lstStyle/>
                    <a:p>
                      <a:pPr algn="ctr" fontAlgn="ctr"/>
                      <a:r>
                        <a:rPr lang="cs-CZ" sz="1600" b="1" i="0" u="none" strike="noStrike" dirty="0" smtClean="0">
                          <a:solidFill>
                            <a:srgbClr val="1A68B5"/>
                          </a:solidFill>
                          <a:effectLst/>
                          <a:latin typeface="Arial" panose="020B0604020202020204" pitchFamily="34" charset="0"/>
                        </a:rPr>
                        <a:t>České Kopisty - Žitenice</a:t>
                      </a:r>
                      <a:endParaRPr lang="cs-CZ" sz="1600" b="1" i="0" u="none" strike="noStrike" dirty="0">
                        <a:solidFill>
                          <a:srgbClr val="1A68B5"/>
                        </a:solidFill>
                        <a:effectLst/>
                        <a:latin typeface="Arial" panose="020B0604020202020204" pitchFamily="34" charset="0"/>
                      </a:endParaRPr>
                    </a:p>
                  </a:txBody>
                  <a:tcPr marL="9525" marR="9525" marT="9525" marB="0" anchor="ctr">
                    <a:lnL w="1270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FF00"/>
                    </a:solidFill>
                  </a:tcPr>
                </a:tc>
                <a:tc>
                  <a:txBody>
                    <a:bodyPr/>
                    <a:lstStyle/>
                    <a:p>
                      <a:pPr algn="ctr" fontAlgn="ctr"/>
                      <a:r>
                        <a:rPr lang="cs-CZ" sz="1600" b="1" i="0" u="none" strike="noStrike" dirty="0" smtClean="0">
                          <a:solidFill>
                            <a:srgbClr val="000000"/>
                          </a:solidFill>
                          <a:effectLst/>
                          <a:latin typeface="Arial" panose="020B0604020202020204" pitchFamily="34" charset="0"/>
                        </a:rPr>
                        <a:t>1:7</a:t>
                      </a:r>
                      <a:endParaRPr lang="cs-CZ" sz="1600" b="1" i="0" u="none" strike="noStrike" dirty="0">
                        <a:solidFill>
                          <a:srgbClr val="000000"/>
                        </a:solidFill>
                        <a:effectLst/>
                        <a:latin typeface="Arial" panose="020B0604020202020204" pitchFamily="34" charset="0"/>
                      </a:endParaRPr>
                    </a:p>
                  </a:txBody>
                  <a:tcPr marL="9525" marR="9525" marT="9525" marB="0" anchor="ctr">
                    <a:lnL w="2540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383712473"/>
                  </a:ext>
                </a:extLst>
              </a:tr>
              <a:tr h="336779">
                <a:tc>
                  <a:txBody>
                    <a:bodyPr/>
                    <a:lstStyle/>
                    <a:p>
                      <a:pPr algn="ctr" fontAlgn="ctr"/>
                      <a:r>
                        <a:rPr lang="cs-CZ" sz="1600" b="1" i="0" u="none" strike="noStrike" dirty="0" err="1" smtClean="0">
                          <a:solidFill>
                            <a:srgbClr val="1A68B5"/>
                          </a:solidFill>
                          <a:effectLst/>
                          <a:latin typeface="Arial" panose="020B0604020202020204" pitchFamily="34" charset="0"/>
                        </a:rPr>
                        <a:t>Pokratice</a:t>
                      </a:r>
                      <a:r>
                        <a:rPr lang="cs-CZ" sz="1600" b="1" i="0" u="none" strike="noStrike" dirty="0" smtClean="0">
                          <a:solidFill>
                            <a:srgbClr val="1A68B5"/>
                          </a:solidFill>
                          <a:effectLst/>
                          <a:latin typeface="Arial" panose="020B0604020202020204" pitchFamily="34" charset="0"/>
                        </a:rPr>
                        <a:t> - Štětí</a:t>
                      </a:r>
                      <a:endParaRPr lang="cs-CZ" sz="1600" b="1" i="0" u="none" strike="noStrike" dirty="0">
                        <a:solidFill>
                          <a:srgbClr val="1A68B5"/>
                        </a:solidFill>
                        <a:effectLst/>
                        <a:latin typeface="Arial" panose="020B0604020202020204" pitchFamily="34" charset="0"/>
                      </a:endParaRPr>
                    </a:p>
                  </a:txBody>
                  <a:tcPr marL="9525" marR="9525" marT="9525" marB="0" anchor="ctr">
                    <a:lnL w="1270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CCECFF"/>
                    </a:solidFill>
                  </a:tcPr>
                </a:tc>
                <a:tc>
                  <a:txBody>
                    <a:bodyPr/>
                    <a:lstStyle/>
                    <a:p>
                      <a:pPr algn="ctr" fontAlgn="ctr"/>
                      <a:r>
                        <a:rPr lang="cs-CZ" sz="1600" b="1" i="0" u="none" strike="noStrike" dirty="0" smtClean="0">
                          <a:solidFill>
                            <a:srgbClr val="000000"/>
                          </a:solidFill>
                          <a:effectLst/>
                          <a:latin typeface="Arial" panose="020B0604020202020204" pitchFamily="34" charset="0"/>
                        </a:rPr>
                        <a:t>1:8</a:t>
                      </a:r>
                      <a:endParaRPr lang="cs-CZ" sz="1600" b="1" i="0" u="none" strike="noStrike" dirty="0">
                        <a:solidFill>
                          <a:srgbClr val="000000"/>
                        </a:solidFill>
                        <a:effectLst/>
                        <a:latin typeface="Arial" panose="020B0604020202020204" pitchFamily="34" charset="0"/>
                      </a:endParaRPr>
                    </a:p>
                  </a:txBody>
                  <a:tcPr marL="9525" marR="9525" marT="9525" marB="0" anchor="ctr">
                    <a:lnL w="2540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CCECFF"/>
                    </a:solidFill>
                  </a:tcPr>
                </a:tc>
                <a:extLst>
                  <a:ext uri="{0D108BD9-81ED-4DB2-BD59-A6C34878D82A}">
                    <a16:rowId xmlns:a16="http://schemas.microsoft.com/office/drawing/2014/main" val="1647108444"/>
                  </a:ext>
                </a:extLst>
              </a:tr>
              <a:tr h="336779">
                <a:tc>
                  <a:txBody>
                    <a:bodyPr/>
                    <a:lstStyle/>
                    <a:p>
                      <a:pPr algn="ctr" fontAlgn="ctr"/>
                      <a:r>
                        <a:rPr lang="cs-CZ" sz="1600" b="1" i="0" u="none" strike="noStrike" dirty="0" smtClean="0">
                          <a:solidFill>
                            <a:srgbClr val="1A68B5"/>
                          </a:solidFill>
                          <a:effectLst/>
                          <a:latin typeface="Arial" panose="020B0604020202020204" pitchFamily="34" charset="0"/>
                        </a:rPr>
                        <a:t>TIGO 1996 - Bohušovice</a:t>
                      </a:r>
                      <a:endParaRPr lang="cs-CZ" sz="1600" b="1" i="0" u="none" strike="noStrike" dirty="0">
                        <a:solidFill>
                          <a:srgbClr val="1A68B5"/>
                        </a:solidFill>
                        <a:effectLst/>
                        <a:latin typeface="Arial" panose="020B0604020202020204" pitchFamily="34" charset="0"/>
                      </a:endParaRPr>
                    </a:p>
                  </a:txBody>
                  <a:tcPr marL="9525" marR="9525" marT="9525" marB="0" anchor="ctr">
                    <a:lnL w="1270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FF00"/>
                    </a:solidFill>
                  </a:tcPr>
                </a:tc>
                <a:tc>
                  <a:txBody>
                    <a:bodyPr/>
                    <a:lstStyle/>
                    <a:p>
                      <a:pPr algn="ctr" fontAlgn="ctr"/>
                      <a:r>
                        <a:rPr lang="cs-CZ" sz="1600" b="1" i="0" u="none" strike="noStrike" dirty="0" smtClean="0">
                          <a:solidFill>
                            <a:srgbClr val="000000"/>
                          </a:solidFill>
                          <a:effectLst/>
                          <a:latin typeface="Arial" panose="020B0604020202020204" pitchFamily="34" charset="0"/>
                        </a:rPr>
                        <a:t>6:0</a:t>
                      </a:r>
                      <a:endParaRPr lang="cs-CZ" sz="1600" b="1" i="0" u="none" strike="noStrike" dirty="0">
                        <a:solidFill>
                          <a:srgbClr val="000000"/>
                        </a:solidFill>
                        <a:effectLst/>
                        <a:latin typeface="Arial" panose="020B0604020202020204" pitchFamily="34" charset="0"/>
                      </a:endParaRPr>
                    </a:p>
                  </a:txBody>
                  <a:tcPr marL="9525" marR="9525" marT="9525" marB="0" anchor="ctr">
                    <a:lnL w="2540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2274487657"/>
                  </a:ext>
                </a:extLst>
              </a:tr>
              <a:tr h="336779">
                <a:tc>
                  <a:txBody>
                    <a:bodyPr/>
                    <a:lstStyle/>
                    <a:p>
                      <a:pPr algn="ctr" fontAlgn="ctr"/>
                      <a:r>
                        <a:rPr lang="cs-CZ" sz="1600" b="1" i="0" u="none" strike="noStrike" dirty="0" smtClean="0">
                          <a:solidFill>
                            <a:srgbClr val="1A68B5"/>
                          </a:solidFill>
                          <a:effectLst/>
                          <a:latin typeface="Arial" panose="020B0604020202020204" pitchFamily="34" charset="0"/>
                        </a:rPr>
                        <a:t>Lovosice – Litoměřicko</a:t>
                      </a:r>
                      <a:endParaRPr lang="cs-CZ" sz="1600" b="1" i="0" u="none" strike="noStrike" dirty="0">
                        <a:solidFill>
                          <a:srgbClr val="1A68B5"/>
                        </a:solidFill>
                        <a:effectLst/>
                        <a:latin typeface="Arial" panose="020B0604020202020204" pitchFamily="34" charset="0"/>
                      </a:endParaRPr>
                    </a:p>
                  </a:txBody>
                  <a:tcPr marL="9525" marR="9525" marT="9525" marB="0" anchor="ctr">
                    <a:lnL w="1270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ECFF"/>
                    </a:solidFill>
                  </a:tcPr>
                </a:tc>
                <a:tc>
                  <a:txBody>
                    <a:bodyPr/>
                    <a:lstStyle/>
                    <a:p>
                      <a:pPr algn="ctr" fontAlgn="ctr"/>
                      <a:r>
                        <a:rPr lang="cs-CZ" sz="1400" b="1" i="0" u="none" strike="noStrike" dirty="0" smtClean="0">
                          <a:solidFill>
                            <a:srgbClr val="000000"/>
                          </a:solidFill>
                          <a:effectLst/>
                          <a:latin typeface="Calibri" panose="020F0502020204030204" pitchFamily="34" charset="0"/>
                        </a:rPr>
                        <a:t>2:5</a:t>
                      </a:r>
                      <a:endParaRPr lang="cs-CZ" sz="1400" b="1" i="0" u="none" strike="noStrike" dirty="0">
                        <a:solidFill>
                          <a:srgbClr val="000000"/>
                        </a:solidFill>
                        <a:effectLst/>
                        <a:latin typeface="Calibri" panose="020F0502020204030204" pitchFamily="34" charset="0"/>
                      </a:endParaRPr>
                    </a:p>
                  </a:txBody>
                  <a:tcPr marL="9525" marR="9525" marT="9525" marB="0" anchor="ctr">
                    <a:lnL w="2540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ECFF"/>
                    </a:solidFill>
                  </a:tcPr>
                </a:tc>
                <a:extLst>
                  <a:ext uri="{0D108BD9-81ED-4DB2-BD59-A6C34878D82A}">
                    <a16:rowId xmlns:a16="http://schemas.microsoft.com/office/drawing/2014/main" val="3822402059"/>
                  </a:ext>
                </a:extLst>
              </a:tr>
            </a:tbl>
          </a:graphicData>
        </a:graphic>
      </p:graphicFrame>
      <p:graphicFrame>
        <p:nvGraphicFramePr>
          <p:cNvPr id="4" name="Tabulka 3"/>
          <p:cNvGraphicFramePr>
            <a:graphicFrameLocks noGrp="1"/>
          </p:cNvGraphicFramePr>
          <p:nvPr>
            <p:extLst>
              <p:ext uri="{D42A27DB-BD31-4B8C-83A1-F6EECF244321}">
                <p14:modId xmlns:p14="http://schemas.microsoft.com/office/powerpoint/2010/main" val="175699567"/>
              </p:ext>
            </p:extLst>
          </p:nvPr>
        </p:nvGraphicFramePr>
        <p:xfrm>
          <a:off x="5400575" y="4555604"/>
          <a:ext cx="4728593" cy="2301240"/>
        </p:xfrm>
        <a:graphic>
          <a:graphicData uri="http://schemas.openxmlformats.org/drawingml/2006/table">
            <a:tbl>
              <a:tblPr/>
              <a:tblGrid>
                <a:gridCol w="212381">
                  <a:extLst>
                    <a:ext uri="{9D8B030D-6E8A-4147-A177-3AD203B41FA5}">
                      <a16:colId xmlns:a16="http://schemas.microsoft.com/office/drawing/2014/main" val="1370504117"/>
                    </a:ext>
                  </a:extLst>
                </a:gridCol>
                <a:gridCol w="237366">
                  <a:extLst>
                    <a:ext uri="{9D8B030D-6E8A-4147-A177-3AD203B41FA5}">
                      <a16:colId xmlns:a16="http://schemas.microsoft.com/office/drawing/2014/main" val="4201904054"/>
                    </a:ext>
                  </a:extLst>
                </a:gridCol>
                <a:gridCol w="1873946">
                  <a:extLst>
                    <a:ext uri="{9D8B030D-6E8A-4147-A177-3AD203B41FA5}">
                      <a16:colId xmlns:a16="http://schemas.microsoft.com/office/drawing/2014/main" val="4282634562"/>
                    </a:ext>
                  </a:extLst>
                </a:gridCol>
                <a:gridCol w="299831">
                  <a:extLst>
                    <a:ext uri="{9D8B030D-6E8A-4147-A177-3AD203B41FA5}">
                      <a16:colId xmlns:a16="http://schemas.microsoft.com/office/drawing/2014/main" val="1435896079"/>
                    </a:ext>
                  </a:extLst>
                </a:gridCol>
                <a:gridCol w="262353">
                  <a:extLst>
                    <a:ext uri="{9D8B030D-6E8A-4147-A177-3AD203B41FA5}">
                      <a16:colId xmlns:a16="http://schemas.microsoft.com/office/drawing/2014/main" val="4094353684"/>
                    </a:ext>
                  </a:extLst>
                </a:gridCol>
                <a:gridCol w="178025">
                  <a:extLst>
                    <a:ext uri="{9D8B030D-6E8A-4147-A177-3AD203B41FA5}">
                      <a16:colId xmlns:a16="http://schemas.microsoft.com/office/drawing/2014/main" val="1100207991"/>
                    </a:ext>
                  </a:extLst>
                </a:gridCol>
                <a:gridCol w="327941">
                  <a:extLst>
                    <a:ext uri="{9D8B030D-6E8A-4147-A177-3AD203B41FA5}">
                      <a16:colId xmlns:a16="http://schemas.microsoft.com/office/drawing/2014/main" val="2644224193"/>
                    </a:ext>
                  </a:extLst>
                </a:gridCol>
                <a:gridCol w="737086">
                  <a:extLst>
                    <a:ext uri="{9D8B030D-6E8A-4147-A177-3AD203B41FA5}">
                      <a16:colId xmlns:a16="http://schemas.microsoft.com/office/drawing/2014/main" val="3388268254"/>
                    </a:ext>
                  </a:extLst>
                </a:gridCol>
                <a:gridCol w="324818">
                  <a:extLst>
                    <a:ext uri="{9D8B030D-6E8A-4147-A177-3AD203B41FA5}">
                      <a16:colId xmlns:a16="http://schemas.microsoft.com/office/drawing/2014/main" val="2750705277"/>
                    </a:ext>
                  </a:extLst>
                </a:gridCol>
                <a:gridCol w="274846">
                  <a:extLst>
                    <a:ext uri="{9D8B030D-6E8A-4147-A177-3AD203B41FA5}">
                      <a16:colId xmlns:a16="http://schemas.microsoft.com/office/drawing/2014/main" val="1411916547"/>
                    </a:ext>
                  </a:extLst>
                </a:gridCol>
              </a:tblGrid>
              <a:tr h="36190">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845864653"/>
                  </a:ext>
                </a:extLst>
              </a:tr>
              <a:tr h="200025">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gridSpan="8">
                  <a:txBody>
                    <a:bodyPr/>
                    <a:lstStyle/>
                    <a:p>
                      <a:pPr algn="ctr" fontAlgn="ctr"/>
                      <a:r>
                        <a:rPr lang="cs-CZ" sz="1200" b="1" i="0" u="none" strike="noStrike">
                          <a:solidFill>
                            <a:srgbClr val="0000CC"/>
                          </a:solidFill>
                          <a:effectLst/>
                          <a:latin typeface="Calibri" panose="020F0502020204030204" pitchFamily="34" charset="0"/>
                        </a:rPr>
                        <a:t>Stará garda Sepap Štětí Okresní přebor 2017/18 po 8. kole</a:t>
                      </a:r>
                    </a:p>
                  </a:txBody>
                  <a:tcPr marL="9525" marR="9525" marT="9525" marB="0" anchor="ctr">
                    <a:lnL>
                      <a:noFill/>
                    </a:lnL>
                    <a:lnR>
                      <a:noFill/>
                    </a:lnR>
                    <a:lnT>
                      <a:noFill/>
                    </a:lnT>
                    <a:lnB>
                      <a:noFill/>
                    </a:lnB>
                    <a:solidFill>
                      <a:srgbClr val="D9D9D9"/>
                    </a:solidFill>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3811787344"/>
                  </a:ext>
                </a:extLst>
              </a:tr>
              <a:tr h="190500">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ctr" fontAlgn="ctr"/>
                      <a:r>
                        <a:rPr lang="cs-CZ" sz="1100" b="1" i="0" u="none" strike="noStrike">
                          <a:solidFill>
                            <a:srgbClr val="000000"/>
                          </a:solidFill>
                          <a:effectLst/>
                          <a:latin typeface="Arial" panose="020B0604020202020204" pitchFamily="34" charset="0"/>
                        </a:rPr>
                        <a:t>1.</a:t>
                      </a:r>
                    </a:p>
                  </a:txBody>
                  <a:tcPr marL="9525" marR="9525" marT="9525" marB="0" anchor="ctr">
                    <a:lnL>
                      <a:noFill/>
                    </a:lnL>
                    <a:lnR>
                      <a:noFill/>
                    </a:lnR>
                    <a:lnT>
                      <a:noFill/>
                    </a:lnT>
                    <a:lnB>
                      <a:noFill/>
                    </a:lnB>
                    <a:solidFill>
                      <a:srgbClr val="CCFFFF"/>
                    </a:solidFill>
                  </a:tcPr>
                </a:tc>
                <a:tc>
                  <a:txBody>
                    <a:bodyPr/>
                    <a:lstStyle/>
                    <a:p>
                      <a:pPr algn="l" fontAlgn="ctr"/>
                      <a:r>
                        <a:rPr lang="cs-CZ" sz="1100" b="1" i="0" u="none" strike="noStrike">
                          <a:solidFill>
                            <a:srgbClr val="000000"/>
                          </a:solidFill>
                          <a:effectLst/>
                          <a:latin typeface="Arial" panose="020B0604020202020204" pitchFamily="34" charset="0"/>
                        </a:rPr>
                        <a:t>TJ Žitenice</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effectLst/>
                          <a:latin typeface="Arial" panose="020B0604020202020204" pitchFamily="34" charset="0"/>
                        </a:rPr>
                        <a:t>7</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effectLst/>
                          <a:latin typeface="Arial" panose="020B0604020202020204" pitchFamily="34" charset="0"/>
                        </a:rPr>
                        <a:t>7</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effectLst/>
                          <a:latin typeface="Arial" panose="020B0604020202020204" pitchFamily="34" charset="0"/>
                        </a:rPr>
                        <a:t>68:16</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effectLst/>
                          <a:latin typeface="Arial" panose="020B0604020202020204" pitchFamily="34" charset="0"/>
                        </a:rPr>
                        <a:t>21</a:t>
                      </a:r>
                    </a:p>
                  </a:txBody>
                  <a:tcPr marL="9525" marR="9525" marT="9525" marB="0" anchor="ctr">
                    <a:lnL>
                      <a:noFill/>
                    </a:lnL>
                    <a:lnR>
                      <a:noFill/>
                    </a:lnR>
                    <a:lnT>
                      <a:noFill/>
                    </a:lnT>
                    <a:lnB>
                      <a:noFill/>
                    </a:lnB>
                    <a:solidFill>
                      <a:srgbClr val="CCFFFF"/>
                    </a:solidFill>
                  </a:tcPr>
                </a:tc>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80238730"/>
                  </a:ext>
                </a:extLst>
              </a:tr>
              <a:tr h="190500">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ctr" fontAlgn="ctr"/>
                      <a:r>
                        <a:rPr lang="cs-CZ" sz="1100" b="1" i="0" u="none" strike="noStrike">
                          <a:solidFill>
                            <a:srgbClr val="000000"/>
                          </a:solidFill>
                          <a:effectLst/>
                          <a:latin typeface="Arial" panose="020B0604020202020204" pitchFamily="34" charset="0"/>
                        </a:rPr>
                        <a:t>2.</a:t>
                      </a:r>
                    </a:p>
                  </a:txBody>
                  <a:tcPr marL="9525" marR="9525" marT="9525" marB="0" anchor="ctr">
                    <a:lnL>
                      <a:noFill/>
                    </a:lnL>
                    <a:lnR>
                      <a:noFill/>
                    </a:lnR>
                    <a:lnT>
                      <a:noFill/>
                    </a:lnT>
                    <a:lnB>
                      <a:noFill/>
                    </a:lnB>
                    <a:solidFill>
                      <a:srgbClr val="99FF33"/>
                    </a:solidFill>
                  </a:tcPr>
                </a:tc>
                <a:tc>
                  <a:txBody>
                    <a:bodyPr/>
                    <a:lstStyle/>
                    <a:p>
                      <a:pPr algn="l" fontAlgn="ctr"/>
                      <a:r>
                        <a:rPr lang="cs-CZ" sz="1100" b="1" i="0" u="none" strike="noStrike">
                          <a:solidFill>
                            <a:srgbClr val="000000"/>
                          </a:solidFill>
                          <a:effectLst/>
                          <a:latin typeface="Arial" panose="020B0604020202020204" pitchFamily="34" charset="0"/>
                        </a:rPr>
                        <a:t>Tigo Nučnice 1996</a:t>
                      </a:r>
                    </a:p>
                  </a:txBody>
                  <a:tcPr marL="9525" marR="9525" marT="9525" marB="0" anchor="ctr">
                    <a:lnL>
                      <a:noFill/>
                    </a:lnL>
                    <a:lnR>
                      <a:noFill/>
                    </a:lnR>
                    <a:lnT>
                      <a:noFill/>
                    </a:lnT>
                    <a:lnB>
                      <a:noFill/>
                    </a:lnB>
                    <a:solidFill>
                      <a:srgbClr val="99FF33"/>
                    </a:solidFill>
                  </a:tcPr>
                </a:tc>
                <a:tc>
                  <a:txBody>
                    <a:bodyPr/>
                    <a:lstStyle/>
                    <a:p>
                      <a:pPr algn="ctr" fontAlgn="ctr"/>
                      <a:r>
                        <a:rPr lang="cs-CZ" sz="1100" b="1" i="0" u="none" strike="noStrike">
                          <a:solidFill>
                            <a:srgbClr val="000000"/>
                          </a:solidFill>
                          <a:effectLst/>
                          <a:latin typeface="Arial" panose="020B0604020202020204" pitchFamily="34" charset="0"/>
                        </a:rPr>
                        <a:t>5</a:t>
                      </a:r>
                    </a:p>
                  </a:txBody>
                  <a:tcPr marL="9525" marR="9525" marT="9525" marB="0" anchor="ctr">
                    <a:lnL>
                      <a:noFill/>
                    </a:lnL>
                    <a:lnR>
                      <a:noFill/>
                    </a:lnR>
                    <a:lnT>
                      <a:noFill/>
                    </a:lnT>
                    <a:lnB>
                      <a:noFill/>
                    </a:lnB>
                    <a:solidFill>
                      <a:srgbClr val="99FF33"/>
                    </a:solidFill>
                  </a:tcPr>
                </a:tc>
                <a:tc>
                  <a:txBody>
                    <a:bodyPr/>
                    <a:lstStyle/>
                    <a:p>
                      <a:pPr algn="ctr" fontAlgn="ctr"/>
                      <a:r>
                        <a:rPr lang="cs-CZ" sz="1100" b="1" i="0" u="none" strike="noStrike">
                          <a:solidFill>
                            <a:srgbClr val="000000"/>
                          </a:solidFill>
                          <a:effectLst/>
                          <a:latin typeface="Arial" panose="020B0604020202020204" pitchFamily="34" charset="0"/>
                        </a:rPr>
                        <a:t>5</a:t>
                      </a:r>
                    </a:p>
                  </a:txBody>
                  <a:tcPr marL="9525" marR="9525" marT="9525" marB="0" anchor="ctr">
                    <a:lnL>
                      <a:noFill/>
                    </a:lnL>
                    <a:lnR>
                      <a:noFill/>
                    </a:lnR>
                    <a:lnT>
                      <a:noFill/>
                    </a:lnT>
                    <a:lnB>
                      <a:noFill/>
                    </a:lnB>
                    <a:solidFill>
                      <a:srgbClr val="99FF33"/>
                    </a:solidFill>
                  </a:tcPr>
                </a:tc>
                <a:tc>
                  <a:txBody>
                    <a:bodyPr/>
                    <a:lstStyle/>
                    <a:p>
                      <a:pPr algn="ctr" fontAlgn="ctr"/>
                      <a:r>
                        <a:rPr lang="cs-CZ" sz="11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99FF33"/>
                    </a:solidFill>
                  </a:tcPr>
                </a:tc>
                <a:tc>
                  <a:txBody>
                    <a:bodyPr/>
                    <a:lstStyle/>
                    <a:p>
                      <a:pPr algn="ctr" fontAlgn="ctr"/>
                      <a:r>
                        <a:rPr lang="cs-CZ" sz="11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99FF33"/>
                    </a:solidFill>
                  </a:tcPr>
                </a:tc>
                <a:tc>
                  <a:txBody>
                    <a:bodyPr/>
                    <a:lstStyle/>
                    <a:p>
                      <a:pPr algn="ctr" fontAlgn="ctr"/>
                      <a:r>
                        <a:rPr lang="cs-CZ" sz="1100" b="1" i="0" u="none" strike="noStrike">
                          <a:solidFill>
                            <a:srgbClr val="000000"/>
                          </a:solidFill>
                          <a:effectLst/>
                          <a:latin typeface="Arial" panose="020B0604020202020204" pitchFamily="34" charset="0"/>
                        </a:rPr>
                        <a:t>24:4</a:t>
                      </a:r>
                    </a:p>
                  </a:txBody>
                  <a:tcPr marL="9525" marR="9525" marT="9525" marB="0" anchor="ctr">
                    <a:lnL>
                      <a:noFill/>
                    </a:lnL>
                    <a:lnR>
                      <a:noFill/>
                    </a:lnR>
                    <a:lnT>
                      <a:noFill/>
                    </a:lnT>
                    <a:lnB>
                      <a:noFill/>
                    </a:lnB>
                    <a:solidFill>
                      <a:srgbClr val="99FF33"/>
                    </a:solidFill>
                  </a:tcPr>
                </a:tc>
                <a:tc>
                  <a:txBody>
                    <a:bodyPr/>
                    <a:lstStyle/>
                    <a:p>
                      <a:pPr algn="ctr" fontAlgn="ctr"/>
                      <a:r>
                        <a:rPr lang="cs-CZ" sz="1100" b="1" i="0" u="none" strike="noStrike">
                          <a:solidFill>
                            <a:srgbClr val="000000"/>
                          </a:solidFill>
                          <a:effectLst/>
                          <a:latin typeface="Arial" panose="020B0604020202020204" pitchFamily="34" charset="0"/>
                        </a:rPr>
                        <a:t>15</a:t>
                      </a:r>
                    </a:p>
                  </a:txBody>
                  <a:tcPr marL="9525" marR="9525" marT="9525" marB="0" anchor="ctr">
                    <a:lnL>
                      <a:noFill/>
                    </a:lnL>
                    <a:lnR>
                      <a:noFill/>
                    </a:lnR>
                    <a:lnT>
                      <a:noFill/>
                    </a:lnT>
                    <a:lnB>
                      <a:noFill/>
                    </a:lnB>
                    <a:solidFill>
                      <a:srgbClr val="99FF33"/>
                    </a:solidFill>
                  </a:tcPr>
                </a:tc>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410573809"/>
                  </a:ext>
                </a:extLst>
              </a:tr>
              <a:tr h="190500">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ctr" fontAlgn="ctr"/>
                      <a:r>
                        <a:rPr lang="cs-CZ" sz="1100" b="1" i="0" u="none" strike="noStrike">
                          <a:solidFill>
                            <a:srgbClr val="000000"/>
                          </a:solidFill>
                          <a:effectLst/>
                          <a:latin typeface="Arial" panose="020B0604020202020204" pitchFamily="34" charset="0"/>
                        </a:rPr>
                        <a:t>3.</a:t>
                      </a:r>
                    </a:p>
                  </a:txBody>
                  <a:tcPr marL="9525" marR="9525" marT="9525" marB="0" anchor="ctr">
                    <a:lnL>
                      <a:noFill/>
                    </a:lnL>
                    <a:lnR>
                      <a:noFill/>
                    </a:lnR>
                    <a:lnT>
                      <a:noFill/>
                    </a:lnT>
                    <a:lnB>
                      <a:noFill/>
                    </a:lnB>
                    <a:solidFill>
                      <a:srgbClr val="CCFFFF"/>
                    </a:solidFill>
                  </a:tcPr>
                </a:tc>
                <a:tc>
                  <a:txBody>
                    <a:bodyPr/>
                    <a:lstStyle/>
                    <a:p>
                      <a:pPr algn="l" fontAlgn="ctr"/>
                      <a:r>
                        <a:rPr lang="cs-CZ" sz="1100" b="1" i="0" u="none" strike="noStrike">
                          <a:solidFill>
                            <a:srgbClr val="000000"/>
                          </a:solidFill>
                          <a:effectLst/>
                          <a:latin typeface="Arial" panose="020B0604020202020204" pitchFamily="34" charset="0"/>
                        </a:rPr>
                        <a:t>TJ Sokol České Kopisty</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effectLst/>
                          <a:latin typeface="Arial" panose="020B0604020202020204" pitchFamily="34" charset="0"/>
                        </a:rPr>
                        <a:t>6</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effectLst/>
                          <a:latin typeface="Arial" panose="020B0604020202020204" pitchFamily="34" charset="0"/>
                        </a:rPr>
                        <a:t>5</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effectLst/>
                          <a:latin typeface="Arial" panose="020B0604020202020204" pitchFamily="34" charset="0"/>
                        </a:rPr>
                        <a:t>1</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effectLst/>
                          <a:latin typeface="Arial" panose="020B0604020202020204" pitchFamily="34" charset="0"/>
                        </a:rPr>
                        <a:t>21:15</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effectLst/>
                          <a:latin typeface="Arial" panose="020B0604020202020204" pitchFamily="34" charset="0"/>
                        </a:rPr>
                        <a:t>15</a:t>
                      </a:r>
                    </a:p>
                  </a:txBody>
                  <a:tcPr marL="9525" marR="9525" marT="9525" marB="0" anchor="ctr">
                    <a:lnL>
                      <a:noFill/>
                    </a:lnL>
                    <a:lnR>
                      <a:noFill/>
                    </a:lnR>
                    <a:lnT>
                      <a:noFill/>
                    </a:lnT>
                    <a:lnB>
                      <a:noFill/>
                    </a:lnB>
                    <a:solidFill>
                      <a:srgbClr val="CCFFFF"/>
                    </a:solidFill>
                  </a:tcPr>
                </a:tc>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3283329773"/>
                  </a:ext>
                </a:extLst>
              </a:tr>
              <a:tr h="200025">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ctr" fontAlgn="ctr"/>
                      <a:r>
                        <a:rPr lang="cs-CZ" sz="1200" b="1" i="0" u="none" strike="noStrike">
                          <a:solidFill>
                            <a:srgbClr val="FF0066"/>
                          </a:solidFill>
                          <a:effectLst/>
                          <a:latin typeface="Arial" panose="020B0604020202020204" pitchFamily="34" charset="0"/>
                        </a:rPr>
                        <a:t>4.</a:t>
                      </a:r>
                    </a:p>
                  </a:txBody>
                  <a:tcPr marL="9525" marR="9525" marT="9525" marB="0" anchor="ctr">
                    <a:lnL>
                      <a:noFill/>
                    </a:lnL>
                    <a:lnR>
                      <a:noFill/>
                    </a:lnR>
                    <a:lnT>
                      <a:noFill/>
                    </a:lnT>
                    <a:lnB>
                      <a:noFill/>
                    </a:lnB>
                    <a:solidFill>
                      <a:srgbClr val="99FF33"/>
                    </a:solidFill>
                  </a:tcPr>
                </a:tc>
                <a:tc>
                  <a:txBody>
                    <a:bodyPr/>
                    <a:lstStyle/>
                    <a:p>
                      <a:pPr algn="l" fontAlgn="ctr"/>
                      <a:r>
                        <a:rPr lang="cs-CZ" sz="1200" b="1" i="0" u="none" strike="noStrike">
                          <a:solidFill>
                            <a:srgbClr val="FF0066"/>
                          </a:solidFill>
                          <a:effectLst/>
                          <a:latin typeface="Arial" panose="020B0604020202020204" pitchFamily="34" charset="0"/>
                        </a:rPr>
                        <a:t>Sepap Štětí</a:t>
                      </a:r>
                    </a:p>
                  </a:txBody>
                  <a:tcPr marL="9525" marR="9525" marT="9525" marB="0" anchor="ctr">
                    <a:lnL>
                      <a:noFill/>
                    </a:lnL>
                    <a:lnR>
                      <a:noFill/>
                    </a:lnR>
                    <a:lnT>
                      <a:noFill/>
                    </a:lnT>
                    <a:lnB>
                      <a:noFill/>
                    </a:lnB>
                    <a:solidFill>
                      <a:srgbClr val="99FF33"/>
                    </a:solidFill>
                  </a:tcPr>
                </a:tc>
                <a:tc>
                  <a:txBody>
                    <a:bodyPr/>
                    <a:lstStyle/>
                    <a:p>
                      <a:pPr algn="ctr" fontAlgn="ctr"/>
                      <a:r>
                        <a:rPr lang="cs-CZ" sz="1200" b="1" i="0" u="none" strike="noStrike">
                          <a:solidFill>
                            <a:srgbClr val="FF0066"/>
                          </a:solidFill>
                          <a:effectLst/>
                          <a:latin typeface="Arial" panose="020B0604020202020204" pitchFamily="34" charset="0"/>
                        </a:rPr>
                        <a:t>6</a:t>
                      </a:r>
                    </a:p>
                  </a:txBody>
                  <a:tcPr marL="9525" marR="9525" marT="9525" marB="0" anchor="ctr">
                    <a:lnL>
                      <a:noFill/>
                    </a:lnL>
                    <a:lnR>
                      <a:noFill/>
                    </a:lnR>
                    <a:lnT>
                      <a:noFill/>
                    </a:lnT>
                    <a:lnB>
                      <a:noFill/>
                    </a:lnB>
                    <a:solidFill>
                      <a:srgbClr val="99FF33"/>
                    </a:solidFill>
                  </a:tcPr>
                </a:tc>
                <a:tc>
                  <a:txBody>
                    <a:bodyPr/>
                    <a:lstStyle/>
                    <a:p>
                      <a:pPr algn="ctr" fontAlgn="ctr"/>
                      <a:r>
                        <a:rPr lang="cs-CZ" sz="1200" b="1" i="0" u="none" strike="noStrike">
                          <a:solidFill>
                            <a:srgbClr val="FF0066"/>
                          </a:solidFill>
                          <a:effectLst/>
                          <a:latin typeface="Arial" panose="020B0604020202020204" pitchFamily="34" charset="0"/>
                        </a:rPr>
                        <a:t>3</a:t>
                      </a:r>
                    </a:p>
                  </a:txBody>
                  <a:tcPr marL="9525" marR="9525" marT="9525" marB="0" anchor="ctr">
                    <a:lnL>
                      <a:noFill/>
                    </a:lnL>
                    <a:lnR>
                      <a:noFill/>
                    </a:lnR>
                    <a:lnT>
                      <a:noFill/>
                    </a:lnT>
                    <a:lnB>
                      <a:noFill/>
                    </a:lnB>
                    <a:solidFill>
                      <a:srgbClr val="99FF33"/>
                    </a:solidFill>
                  </a:tcPr>
                </a:tc>
                <a:tc>
                  <a:txBody>
                    <a:bodyPr/>
                    <a:lstStyle/>
                    <a:p>
                      <a:pPr algn="ctr" fontAlgn="ctr"/>
                      <a:r>
                        <a:rPr lang="cs-CZ" sz="1200" b="1" i="0" u="none" strike="noStrike">
                          <a:solidFill>
                            <a:srgbClr val="FF0066"/>
                          </a:solidFill>
                          <a:effectLst/>
                          <a:latin typeface="Arial" panose="020B0604020202020204" pitchFamily="34" charset="0"/>
                        </a:rPr>
                        <a:t>0</a:t>
                      </a:r>
                    </a:p>
                  </a:txBody>
                  <a:tcPr marL="9525" marR="9525" marT="9525" marB="0" anchor="ctr">
                    <a:lnL>
                      <a:noFill/>
                    </a:lnL>
                    <a:lnR>
                      <a:noFill/>
                    </a:lnR>
                    <a:lnT>
                      <a:noFill/>
                    </a:lnT>
                    <a:lnB>
                      <a:noFill/>
                    </a:lnB>
                    <a:solidFill>
                      <a:srgbClr val="99FF33"/>
                    </a:solidFill>
                  </a:tcPr>
                </a:tc>
                <a:tc>
                  <a:txBody>
                    <a:bodyPr/>
                    <a:lstStyle/>
                    <a:p>
                      <a:pPr algn="ctr" fontAlgn="ctr"/>
                      <a:r>
                        <a:rPr lang="cs-CZ" sz="1200" b="1" i="0" u="none" strike="noStrike">
                          <a:solidFill>
                            <a:srgbClr val="FF0066"/>
                          </a:solidFill>
                          <a:effectLst/>
                          <a:latin typeface="Arial" panose="020B0604020202020204" pitchFamily="34" charset="0"/>
                        </a:rPr>
                        <a:t>3</a:t>
                      </a:r>
                    </a:p>
                  </a:txBody>
                  <a:tcPr marL="9525" marR="9525" marT="9525" marB="0" anchor="ctr">
                    <a:lnL>
                      <a:noFill/>
                    </a:lnL>
                    <a:lnR>
                      <a:noFill/>
                    </a:lnR>
                    <a:lnT>
                      <a:noFill/>
                    </a:lnT>
                    <a:lnB>
                      <a:noFill/>
                    </a:lnB>
                    <a:solidFill>
                      <a:srgbClr val="99FF33"/>
                    </a:solidFill>
                  </a:tcPr>
                </a:tc>
                <a:tc>
                  <a:txBody>
                    <a:bodyPr/>
                    <a:lstStyle/>
                    <a:p>
                      <a:pPr algn="ctr" fontAlgn="ctr"/>
                      <a:r>
                        <a:rPr lang="cs-CZ" sz="1200" b="1" i="0" u="none" strike="noStrike">
                          <a:solidFill>
                            <a:srgbClr val="FF0066"/>
                          </a:solidFill>
                          <a:effectLst/>
                          <a:latin typeface="Arial" panose="020B0604020202020204" pitchFamily="34" charset="0"/>
                        </a:rPr>
                        <a:t>29:19</a:t>
                      </a:r>
                    </a:p>
                  </a:txBody>
                  <a:tcPr marL="9525" marR="9525" marT="9525" marB="0" anchor="ctr">
                    <a:lnL>
                      <a:noFill/>
                    </a:lnL>
                    <a:lnR>
                      <a:noFill/>
                    </a:lnR>
                    <a:lnT>
                      <a:noFill/>
                    </a:lnT>
                    <a:lnB>
                      <a:noFill/>
                    </a:lnB>
                    <a:solidFill>
                      <a:srgbClr val="99FF33"/>
                    </a:solidFill>
                  </a:tcPr>
                </a:tc>
                <a:tc>
                  <a:txBody>
                    <a:bodyPr/>
                    <a:lstStyle/>
                    <a:p>
                      <a:pPr algn="ctr" fontAlgn="ctr"/>
                      <a:r>
                        <a:rPr lang="cs-CZ" sz="1200" b="1" i="0" u="none" strike="noStrike">
                          <a:solidFill>
                            <a:srgbClr val="FF0066"/>
                          </a:solidFill>
                          <a:effectLst/>
                          <a:latin typeface="Arial" panose="020B0604020202020204" pitchFamily="34" charset="0"/>
                        </a:rPr>
                        <a:t>9</a:t>
                      </a:r>
                    </a:p>
                  </a:txBody>
                  <a:tcPr marL="9525" marR="9525" marT="9525" marB="0" anchor="ctr">
                    <a:lnL>
                      <a:noFill/>
                    </a:lnL>
                    <a:lnR>
                      <a:noFill/>
                    </a:lnR>
                    <a:lnT>
                      <a:noFill/>
                    </a:lnT>
                    <a:lnB>
                      <a:noFill/>
                    </a:lnB>
                    <a:solidFill>
                      <a:srgbClr val="99FF33"/>
                    </a:solidFill>
                  </a:tcPr>
                </a:tc>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97532874"/>
                  </a:ext>
                </a:extLst>
              </a:tr>
              <a:tr h="190500">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ctr" fontAlgn="ctr"/>
                      <a:r>
                        <a:rPr lang="cs-CZ" sz="1100" b="1" i="0" u="none" strike="noStrike">
                          <a:solidFill>
                            <a:srgbClr val="000000"/>
                          </a:solidFill>
                          <a:effectLst/>
                          <a:latin typeface="Arial" panose="020B0604020202020204" pitchFamily="34" charset="0"/>
                        </a:rPr>
                        <a:t>5.</a:t>
                      </a:r>
                    </a:p>
                  </a:txBody>
                  <a:tcPr marL="9525" marR="9525" marT="9525" marB="0" anchor="ctr">
                    <a:lnL>
                      <a:noFill/>
                    </a:lnL>
                    <a:lnR>
                      <a:noFill/>
                    </a:lnR>
                    <a:lnT>
                      <a:noFill/>
                    </a:lnT>
                    <a:lnB>
                      <a:noFill/>
                    </a:lnB>
                    <a:solidFill>
                      <a:srgbClr val="CCFFFF"/>
                    </a:solidFill>
                  </a:tcPr>
                </a:tc>
                <a:tc>
                  <a:txBody>
                    <a:bodyPr/>
                    <a:lstStyle/>
                    <a:p>
                      <a:pPr algn="l" fontAlgn="ctr"/>
                      <a:r>
                        <a:rPr lang="cs-CZ" sz="1100" b="1" i="0" u="none" strike="noStrike">
                          <a:solidFill>
                            <a:srgbClr val="000000"/>
                          </a:solidFill>
                          <a:effectLst/>
                          <a:latin typeface="Arial" panose="020B0604020202020204" pitchFamily="34" charset="0"/>
                        </a:rPr>
                        <a:t>Sokol Hoštka</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effectLst/>
                          <a:latin typeface="Arial" panose="020B0604020202020204" pitchFamily="34" charset="0"/>
                        </a:rPr>
                        <a:t>6</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effectLst/>
                          <a:latin typeface="Arial" panose="020B0604020202020204" pitchFamily="34" charset="0"/>
                        </a:rPr>
                        <a:t>3</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effectLst/>
                          <a:latin typeface="Arial" panose="020B0604020202020204" pitchFamily="34" charset="0"/>
                        </a:rPr>
                        <a:t>3</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effectLst/>
                          <a:latin typeface="Arial" panose="020B0604020202020204" pitchFamily="34" charset="0"/>
                        </a:rPr>
                        <a:t>11:25</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effectLst/>
                          <a:latin typeface="Arial" panose="020B0604020202020204" pitchFamily="34" charset="0"/>
                        </a:rPr>
                        <a:t>9</a:t>
                      </a:r>
                    </a:p>
                  </a:txBody>
                  <a:tcPr marL="9525" marR="9525" marT="9525" marB="0" anchor="ctr">
                    <a:lnL>
                      <a:noFill/>
                    </a:lnL>
                    <a:lnR>
                      <a:noFill/>
                    </a:lnR>
                    <a:lnT>
                      <a:noFill/>
                    </a:lnT>
                    <a:lnB>
                      <a:noFill/>
                    </a:lnB>
                    <a:solidFill>
                      <a:srgbClr val="CCFFFF"/>
                    </a:solidFill>
                  </a:tcPr>
                </a:tc>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2027660050"/>
                  </a:ext>
                </a:extLst>
              </a:tr>
              <a:tr h="190500">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ctr" fontAlgn="ctr"/>
                      <a:r>
                        <a:rPr lang="cs-CZ" sz="1100" b="1" i="0" u="none" strike="noStrike">
                          <a:solidFill>
                            <a:srgbClr val="000000"/>
                          </a:solidFill>
                          <a:effectLst/>
                          <a:latin typeface="Arial" panose="020B0604020202020204" pitchFamily="34" charset="0"/>
                        </a:rPr>
                        <a:t>6.</a:t>
                      </a:r>
                    </a:p>
                  </a:txBody>
                  <a:tcPr marL="9525" marR="9525" marT="9525" marB="0" anchor="ctr">
                    <a:lnL>
                      <a:noFill/>
                    </a:lnL>
                    <a:lnR>
                      <a:noFill/>
                    </a:lnR>
                    <a:lnT>
                      <a:noFill/>
                    </a:lnT>
                    <a:lnB>
                      <a:noFill/>
                    </a:lnB>
                    <a:solidFill>
                      <a:srgbClr val="99FF33"/>
                    </a:solidFill>
                  </a:tcPr>
                </a:tc>
                <a:tc>
                  <a:txBody>
                    <a:bodyPr/>
                    <a:lstStyle/>
                    <a:p>
                      <a:pPr algn="l" fontAlgn="ctr"/>
                      <a:r>
                        <a:rPr lang="cs-CZ" sz="1100" b="1" i="0" u="none" strike="noStrike">
                          <a:solidFill>
                            <a:srgbClr val="000000"/>
                          </a:solidFill>
                          <a:effectLst/>
                          <a:latin typeface="Arial" panose="020B0604020202020204" pitchFamily="34" charset="0"/>
                        </a:rPr>
                        <a:t>Slavoj Bohušovice</a:t>
                      </a:r>
                    </a:p>
                  </a:txBody>
                  <a:tcPr marL="9525" marR="9525" marT="9525" marB="0" anchor="ctr">
                    <a:lnL>
                      <a:noFill/>
                    </a:lnL>
                    <a:lnR>
                      <a:noFill/>
                    </a:lnR>
                    <a:lnT>
                      <a:noFill/>
                    </a:lnT>
                    <a:lnB>
                      <a:noFill/>
                    </a:lnB>
                    <a:solidFill>
                      <a:srgbClr val="99FF33"/>
                    </a:solidFill>
                  </a:tcPr>
                </a:tc>
                <a:tc>
                  <a:txBody>
                    <a:bodyPr/>
                    <a:lstStyle/>
                    <a:p>
                      <a:pPr algn="ctr" fontAlgn="ctr"/>
                      <a:r>
                        <a:rPr lang="cs-CZ" sz="1100" b="1" i="0" u="none" strike="noStrike">
                          <a:solidFill>
                            <a:srgbClr val="000000"/>
                          </a:solidFill>
                          <a:effectLst/>
                          <a:latin typeface="Arial" panose="020B0604020202020204" pitchFamily="34" charset="0"/>
                        </a:rPr>
                        <a:t>7</a:t>
                      </a:r>
                    </a:p>
                  </a:txBody>
                  <a:tcPr marL="9525" marR="9525" marT="9525" marB="0" anchor="ctr">
                    <a:lnL>
                      <a:noFill/>
                    </a:lnL>
                    <a:lnR>
                      <a:noFill/>
                    </a:lnR>
                    <a:lnT>
                      <a:noFill/>
                    </a:lnT>
                    <a:lnB>
                      <a:noFill/>
                    </a:lnB>
                    <a:solidFill>
                      <a:srgbClr val="99FF33"/>
                    </a:solidFill>
                  </a:tcPr>
                </a:tc>
                <a:tc>
                  <a:txBody>
                    <a:bodyPr/>
                    <a:lstStyle/>
                    <a:p>
                      <a:pPr algn="ctr" fontAlgn="ctr"/>
                      <a:r>
                        <a:rPr lang="cs-CZ" sz="1100" b="1" i="0" u="none" strike="noStrike">
                          <a:solidFill>
                            <a:srgbClr val="000000"/>
                          </a:solidFill>
                          <a:effectLst/>
                          <a:latin typeface="Arial" panose="020B0604020202020204" pitchFamily="34" charset="0"/>
                        </a:rPr>
                        <a:t>2</a:t>
                      </a:r>
                    </a:p>
                  </a:txBody>
                  <a:tcPr marL="9525" marR="9525" marT="9525" marB="0" anchor="ctr">
                    <a:lnL>
                      <a:noFill/>
                    </a:lnL>
                    <a:lnR>
                      <a:noFill/>
                    </a:lnR>
                    <a:lnT>
                      <a:noFill/>
                    </a:lnT>
                    <a:lnB>
                      <a:noFill/>
                    </a:lnB>
                    <a:solidFill>
                      <a:srgbClr val="99FF33"/>
                    </a:solidFill>
                  </a:tcPr>
                </a:tc>
                <a:tc>
                  <a:txBody>
                    <a:bodyPr/>
                    <a:lstStyle/>
                    <a:p>
                      <a:pPr algn="ctr" fontAlgn="ctr"/>
                      <a:r>
                        <a:rPr lang="cs-CZ" sz="11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99FF33"/>
                    </a:solidFill>
                  </a:tcPr>
                </a:tc>
                <a:tc>
                  <a:txBody>
                    <a:bodyPr/>
                    <a:lstStyle/>
                    <a:p>
                      <a:pPr algn="ctr" fontAlgn="ctr"/>
                      <a:r>
                        <a:rPr lang="cs-CZ" sz="1100" b="1" i="0" u="none" strike="noStrike">
                          <a:solidFill>
                            <a:srgbClr val="000000"/>
                          </a:solidFill>
                          <a:effectLst/>
                          <a:latin typeface="Arial" panose="020B0604020202020204" pitchFamily="34" charset="0"/>
                        </a:rPr>
                        <a:t>5</a:t>
                      </a:r>
                    </a:p>
                  </a:txBody>
                  <a:tcPr marL="9525" marR="9525" marT="9525" marB="0" anchor="ctr">
                    <a:lnL>
                      <a:noFill/>
                    </a:lnL>
                    <a:lnR>
                      <a:noFill/>
                    </a:lnR>
                    <a:lnT>
                      <a:noFill/>
                    </a:lnT>
                    <a:lnB>
                      <a:noFill/>
                    </a:lnB>
                    <a:solidFill>
                      <a:srgbClr val="99FF33"/>
                    </a:solidFill>
                  </a:tcPr>
                </a:tc>
                <a:tc>
                  <a:txBody>
                    <a:bodyPr/>
                    <a:lstStyle/>
                    <a:p>
                      <a:pPr algn="ctr" fontAlgn="ctr"/>
                      <a:r>
                        <a:rPr lang="cs-CZ" sz="1100" b="1" i="0" u="none" strike="noStrike">
                          <a:solidFill>
                            <a:srgbClr val="000000"/>
                          </a:solidFill>
                          <a:effectLst/>
                          <a:latin typeface="Arial" panose="020B0604020202020204" pitchFamily="34" charset="0"/>
                        </a:rPr>
                        <a:t>16:31</a:t>
                      </a:r>
                    </a:p>
                  </a:txBody>
                  <a:tcPr marL="9525" marR="9525" marT="9525" marB="0" anchor="ctr">
                    <a:lnL>
                      <a:noFill/>
                    </a:lnL>
                    <a:lnR>
                      <a:noFill/>
                    </a:lnR>
                    <a:lnT>
                      <a:noFill/>
                    </a:lnT>
                    <a:lnB>
                      <a:noFill/>
                    </a:lnB>
                    <a:solidFill>
                      <a:srgbClr val="99FF33"/>
                    </a:solidFill>
                  </a:tcPr>
                </a:tc>
                <a:tc>
                  <a:txBody>
                    <a:bodyPr/>
                    <a:lstStyle/>
                    <a:p>
                      <a:pPr algn="ctr" fontAlgn="ctr"/>
                      <a:r>
                        <a:rPr lang="cs-CZ" sz="1100" b="1" i="0" u="none" strike="noStrike">
                          <a:solidFill>
                            <a:srgbClr val="000000"/>
                          </a:solidFill>
                          <a:effectLst/>
                          <a:latin typeface="Arial" panose="020B0604020202020204" pitchFamily="34" charset="0"/>
                        </a:rPr>
                        <a:t>6</a:t>
                      </a:r>
                    </a:p>
                  </a:txBody>
                  <a:tcPr marL="9525" marR="9525" marT="9525" marB="0" anchor="ctr">
                    <a:lnL>
                      <a:noFill/>
                    </a:lnL>
                    <a:lnR>
                      <a:noFill/>
                    </a:lnR>
                    <a:lnT>
                      <a:noFill/>
                    </a:lnT>
                    <a:lnB>
                      <a:noFill/>
                    </a:lnB>
                    <a:solidFill>
                      <a:srgbClr val="99FF33"/>
                    </a:solidFill>
                  </a:tcPr>
                </a:tc>
                <a:tc>
                  <a:txBody>
                    <a:bodyPr/>
                    <a:lstStyle/>
                    <a:p>
                      <a:pPr algn="l" fontAlgn="b"/>
                      <a:r>
                        <a:rPr lang="cs-CZ" sz="1100" b="0" i="0" u="none" strike="noStrike">
                          <a:solidFill>
                            <a:srgbClr val="FF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725450395"/>
                  </a:ext>
                </a:extLst>
              </a:tr>
              <a:tr h="200025">
                <a:tc>
                  <a:txBody>
                    <a:bodyPr/>
                    <a:lstStyle/>
                    <a:p>
                      <a:pPr algn="l" fontAlgn="b"/>
                      <a:r>
                        <a:rPr lang="cs-CZ" sz="1200" b="0" i="0" u="none" strike="noStrike">
                          <a:solidFill>
                            <a:srgbClr val="FF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ctr" fontAlgn="ctr"/>
                      <a:r>
                        <a:rPr lang="cs-CZ" sz="1100" b="1" i="0" u="none" strike="noStrike">
                          <a:solidFill>
                            <a:srgbClr val="000000"/>
                          </a:solidFill>
                          <a:effectLst/>
                          <a:latin typeface="Arial" panose="020B0604020202020204" pitchFamily="34" charset="0"/>
                        </a:rPr>
                        <a:t>7.</a:t>
                      </a:r>
                    </a:p>
                  </a:txBody>
                  <a:tcPr marL="9525" marR="9525" marT="9525" marB="0" anchor="ctr">
                    <a:lnL>
                      <a:noFill/>
                    </a:lnL>
                    <a:lnR>
                      <a:noFill/>
                    </a:lnR>
                    <a:lnT>
                      <a:noFill/>
                    </a:lnT>
                    <a:lnB>
                      <a:noFill/>
                    </a:lnB>
                    <a:solidFill>
                      <a:srgbClr val="CCFFFF"/>
                    </a:solidFill>
                  </a:tcPr>
                </a:tc>
                <a:tc>
                  <a:txBody>
                    <a:bodyPr/>
                    <a:lstStyle/>
                    <a:p>
                      <a:pPr algn="l" fontAlgn="ctr"/>
                      <a:r>
                        <a:rPr lang="cs-CZ" sz="1100" b="1" i="0" u="none" strike="noStrike">
                          <a:solidFill>
                            <a:srgbClr val="000000"/>
                          </a:solidFill>
                          <a:effectLst/>
                          <a:latin typeface="Arial" panose="020B0604020202020204" pitchFamily="34" charset="0"/>
                        </a:rPr>
                        <a:t>FK Litoměřicko, z.s.</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effectLst/>
                          <a:latin typeface="Arial" panose="020B0604020202020204" pitchFamily="34" charset="0"/>
                        </a:rPr>
                        <a:t>5</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effectLst/>
                          <a:latin typeface="Arial" panose="020B0604020202020204" pitchFamily="34" charset="0"/>
                        </a:rPr>
                        <a:t>1</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effectLst/>
                          <a:latin typeface="Arial" panose="020B0604020202020204" pitchFamily="34" charset="0"/>
                        </a:rPr>
                        <a:t>4</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effectLst/>
                          <a:latin typeface="Arial" panose="020B0604020202020204" pitchFamily="34" charset="0"/>
                        </a:rPr>
                        <a:t>13:26</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effectLst/>
                          <a:latin typeface="Arial" panose="020B0604020202020204" pitchFamily="34" charset="0"/>
                        </a:rPr>
                        <a:t>3</a:t>
                      </a:r>
                    </a:p>
                  </a:txBody>
                  <a:tcPr marL="9525" marR="9525" marT="9525" marB="0" anchor="ctr">
                    <a:lnL>
                      <a:noFill/>
                    </a:lnL>
                    <a:lnR>
                      <a:noFill/>
                    </a:lnR>
                    <a:lnT>
                      <a:noFill/>
                    </a:lnT>
                    <a:lnB>
                      <a:noFill/>
                    </a:lnB>
                    <a:solidFill>
                      <a:srgbClr val="CCFFFF"/>
                    </a:solidFill>
                  </a:tcPr>
                </a:tc>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948538401"/>
                  </a:ext>
                </a:extLst>
              </a:tr>
              <a:tr h="190500">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ctr" fontAlgn="ctr"/>
                      <a:r>
                        <a:rPr lang="cs-CZ" sz="1100" b="1" i="0" u="none" strike="noStrike">
                          <a:solidFill>
                            <a:srgbClr val="000000"/>
                          </a:solidFill>
                          <a:effectLst/>
                          <a:latin typeface="Arial" panose="020B0604020202020204" pitchFamily="34" charset="0"/>
                        </a:rPr>
                        <a:t>8.</a:t>
                      </a:r>
                    </a:p>
                  </a:txBody>
                  <a:tcPr marL="9525" marR="9525" marT="9525" marB="0" anchor="ctr">
                    <a:lnL>
                      <a:noFill/>
                    </a:lnL>
                    <a:lnR>
                      <a:noFill/>
                    </a:lnR>
                    <a:lnT>
                      <a:noFill/>
                    </a:lnT>
                    <a:lnB>
                      <a:noFill/>
                    </a:lnB>
                    <a:solidFill>
                      <a:srgbClr val="99FF33"/>
                    </a:solidFill>
                  </a:tcPr>
                </a:tc>
                <a:tc>
                  <a:txBody>
                    <a:bodyPr/>
                    <a:lstStyle/>
                    <a:p>
                      <a:pPr algn="l" fontAlgn="ctr"/>
                      <a:r>
                        <a:rPr lang="cs-CZ" sz="1100" b="1" i="0" u="none" strike="noStrike">
                          <a:solidFill>
                            <a:srgbClr val="000000"/>
                          </a:solidFill>
                          <a:effectLst/>
                          <a:latin typeface="Arial" panose="020B0604020202020204" pitchFamily="34" charset="0"/>
                        </a:rPr>
                        <a:t>ASK Lovosice</a:t>
                      </a:r>
                    </a:p>
                  </a:txBody>
                  <a:tcPr marL="9525" marR="9525" marT="9525" marB="0" anchor="ctr">
                    <a:lnL>
                      <a:noFill/>
                    </a:lnL>
                    <a:lnR>
                      <a:noFill/>
                    </a:lnR>
                    <a:lnT>
                      <a:noFill/>
                    </a:lnT>
                    <a:lnB>
                      <a:noFill/>
                    </a:lnB>
                    <a:solidFill>
                      <a:srgbClr val="99FF33"/>
                    </a:solidFill>
                  </a:tcPr>
                </a:tc>
                <a:tc>
                  <a:txBody>
                    <a:bodyPr/>
                    <a:lstStyle/>
                    <a:p>
                      <a:pPr algn="ctr" fontAlgn="ctr"/>
                      <a:r>
                        <a:rPr lang="cs-CZ" sz="1100" b="1" i="0" u="none" strike="noStrike">
                          <a:solidFill>
                            <a:srgbClr val="000000"/>
                          </a:solidFill>
                          <a:effectLst/>
                          <a:latin typeface="Arial" panose="020B0604020202020204" pitchFamily="34" charset="0"/>
                        </a:rPr>
                        <a:t>5</a:t>
                      </a:r>
                    </a:p>
                  </a:txBody>
                  <a:tcPr marL="9525" marR="9525" marT="9525" marB="0" anchor="ctr">
                    <a:lnL>
                      <a:noFill/>
                    </a:lnL>
                    <a:lnR>
                      <a:noFill/>
                    </a:lnR>
                    <a:lnT>
                      <a:noFill/>
                    </a:lnT>
                    <a:lnB>
                      <a:noFill/>
                    </a:lnB>
                    <a:solidFill>
                      <a:srgbClr val="99FF33"/>
                    </a:solidFill>
                  </a:tcPr>
                </a:tc>
                <a:tc>
                  <a:txBody>
                    <a:bodyPr/>
                    <a:lstStyle/>
                    <a:p>
                      <a:pPr algn="ctr" fontAlgn="ctr"/>
                      <a:r>
                        <a:rPr lang="cs-CZ" sz="1100" b="1" i="0" u="none" strike="noStrike">
                          <a:solidFill>
                            <a:srgbClr val="000000"/>
                          </a:solidFill>
                          <a:effectLst/>
                          <a:latin typeface="Arial" panose="020B0604020202020204" pitchFamily="34" charset="0"/>
                        </a:rPr>
                        <a:t>1</a:t>
                      </a:r>
                    </a:p>
                  </a:txBody>
                  <a:tcPr marL="9525" marR="9525" marT="9525" marB="0" anchor="ctr">
                    <a:lnL>
                      <a:noFill/>
                    </a:lnL>
                    <a:lnR>
                      <a:noFill/>
                    </a:lnR>
                    <a:lnT>
                      <a:noFill/>
                    </a:lnT>
                    <a:lnB>
                      <a:noFill/>
                    </a:lnB>
                    <a:solidFill>
                      <a:srgbClr val="99FF33"/>
                    </a:solidFill>
                  </a:tcPr>
                </a:tc>
                <a:tc>
                  <a:txBody>
                    <a:bodyPr/>
                    <a:lstStyle/>
                    <a:p>
                      <a:pPr algn="ctr" fontAlgn="ctr"/>
                      <a:r>
                        <a:rPr lang="cs-CZ" sz="11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99FF33"/>
                    </a:solidFill>
                  </a:tcPr>
                </a:tc>
                <a:tc>
                  <a:txBody>
                    <a:bodyPr/>
                    <a:lstStyle/>
                    <a:p>
                      <a:pPr algn="ctr" fontAlgn="ctr"/>
                      <a:r>
                        <a:rPr lang="cs-CZ" sz="1100" b="1" i="0" u="none" strike="noStrike">
                          <a:solidFill>
                            <a:srgbClr val="000000"/>
                          </a:solidFill>
                          <a:effectLst/>
                          <a:latin typeface="Arial" panose="020B0604020202020204" pitchFamily="34" charset="0"/>
                        </a:rPr>
                        <a:t>4</a:t>
                      </a:r>
                    </a:p>
                  </a:txBody>
                  <a:tcPr marL="9525" marR="9525" marT="9525" marB="0" anchor="ctr">
                    <a:lnL>
                      <a:noFill/>
                    </a:lnL>
                    <a:lnR>
                      <a:noFill/>
                    </a:lnR>
                    <a:lnT>
                      <a:noFill/>
                    </a:lnT>
                    <a:lnB>
                      <a:noFill/>
                    </a:lnB>
                    <a:solidFill>
                      <a:srgbClr val="99FF33"/>
                    </a:solidFill>
                  </a:tcPr>
                </a:tc>
                <a:tc>
                  <a:txBody>
                    <a:bodyPr/>
                    <a:lstStyle/>
                    <a:p>
                      <a:pPr algn="ctr" fontAlgn="ctr"/>
                      <a:r>
                        <a:rPr lang="cs-CZ" sz="1100" b="1" i="0" u="none" strike="noStrike">
                          <a:solidFill>
                            <a:srgbClr val="000000"/>
                          </a:solidFill>
                          <a:effectLst/>
                          <a:latin typeface="Arial" panose="020B0604020202020204" pitchFamily="34" charset="0"/>
                        </a:rPr>
                        <a:t>8:27</a:t>
                      </a:r>
                    </a:p>
                  </a:txBody>
                  <a:tcPr marL="9525" marR="9525" marT="9525" marB="0" anchor="ctr">
                    <a:lnL>
                      <a:noFill/>
                    </a:lnL>
                    <a:lnR>
                      <a:noFill/>
                    </a:lnR>
                    <a:lnT>
                      <a:noFill/>
                    </a:lnT>
                    <a:lnB>
                      <a:noFill/>
                    </a:lnB>
                    <a:solidFill>
                      <a:srgbClr val="99FF33"/>
                    </a:solidFill>
                  </a:tcPr>
                </a:tc>
                <a:tc>
                  <a:txBody>
                    <a:bodyPr/>
                    <a:lstStyle/>
                    <a:p>
                      <a:pPr algn="ctr" fontAlgn="ctr"/>
                      <a:r>
                        <a:rPr lang="cs-CZ" sz="1100" b="1" i="0" u="none" strike="noStrike">
                          <a:solidFill>
                            <a:srgbClr val="000000"/>
                          </a:solidFill>
                          <a:effectLst/>
                          <a:latin typeface="Arial" panose="020B0604020202020204" pitchFamily="34" charset="0"/>
                        </a:rPr>
                        <a:t>3</a:t>
                      </a:r>
                    </a:p>
                  </a:txBody>
                  <a:tcPr marL="9525" marR="9525" marT="9525" marB="0" anchor="ctr">
                    <a:lnL>
                      <a:noFill/>
                    </a:lnL>
                    <a:lnR>
                      <a:noFill/>
                    </a:lnR>
                    <a:lnT>
                      <a:noFill/>
                    </a:lnT>
                    <a:lnB>
                      <a:noFill/>
                    </a:lnB>
                    <a:solidFill>
                      <a:srgbClr val="99FF33"/>
                    </a:solidFill>
                  </a:tcPr>
                </a:tc>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2409065753"/>
                  </a:ext>
                </a:extLst>
              </a:tr>
              <a:tr h="190500">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ctr" fontAlgn="ctr"/>
                      <a:r>
                        <a:rPr lang="cs-CZ" sz="1100" b="1" i="0" u="none" strike="noStrike">
                          <a:solidFill>
                            <a:srgbClr val="000000"/>
                          </a:solidFill>
                          <a:effectLst/>
                          <a:latin typeface="Arial" panose="020B0604020202020204" pitchFamily="34" charset="0"/>
                        </a:rPr>
                        <a:t>9.</a:t>
                      </a:r>
                    </a:p>
                  </a:txBody>
                  <a:tcPr marL="9525" marR="9525" marT="9525" marB="0" anchor="ctr">
                    <a:lnL>
                      <a:noFill/>
                    </a:lnL>
                    <a:lnR>
                      <a:noFill/>
                    </a:lnR>
                    <a:lnT>
                      <a:noFill/>
                    </a:lnT>
                    <a:lnB>
                      <a:noFill/>
                    </a:lnB>
                    <a:solidFill>
                      <a:srgbClr val="CCFFFF"/>
                    </a:solidFill>
                  </a:tcPr>
                </a:tc>
                <a:tc>
                  <a:txBody>
                    <a:bodyPr/>
                    <a:lstStyle/>
                    <a:p>
                      <a:pPr algn="l" fontAlgn="ctr"/>
                      <a:r>
                        <a:rPr lang="cs-CZ" sz="1100" b="1" i="0" u="none" strike="noStrike">
                          <a:solidFill>
                            <a:srgbClr val="000000"/>
                          </a:solidFill>
                          <a:effectLst/>
                          <a:latin typeface="Arial" panose="020B0604020202020204" pitchFamily="34" charset="0"/>
                        </a:rPr>
                        <a:t>Sokol Pokratice</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effectLst/>
                          <a:latin typeface="Arial" panose="020B0604020202020204" pitchFamily="34" charset="0"/>
                        </a:rPr>
                        <a:t>7</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effectLst/>
                          <a:latin typeface="Arial" panose="020B0604020202020204" pitchFamily="34" charset="0"/>
                        </a:rPr>
                        <a:t>7</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effectLst/>
                          <a:latin typeface="Arial" panose="020B0604020202020204" pitchFamily="34" charset="0"/>
                        </a:rPr>
                        <a:t>12:39</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CCFFFF"/>
                    </a:solidFill>
                  </a:tcPr>
                </a:tc>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472400334"/>
                  </a:ext>
                </a:extLst>
              </a:tr>
              <a:tr h="190500">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dirty="0">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2082082483"/>
                  </a:ext>
                </a:extLst>
              </a:tr>
            </a:tbl>
          </a:graphicData>
        </a:graphic>
      </p:graphicFrame>
      <p:sp>
        <p:nvSpPr>
          <p:cNvPr id="3" name="TextovéPole 2"/>
          <p:cNvSpPr txBox="1"/>
          <p:nvPr/>
        </p:nvSpPr>
        <p:spPr>
          <a:xfrm>
            <a:off x="143992" y="1099220"/>
            <a:ext cx="4680520" cy="5663089"/>
          </a:xfrm>
          <a:prstGeom prst="rect">
            <a:avLst/>
          </a:prstGeom>
          <a:solidFill>
            <a:schemeClr val="accent3">
              <a:lumMod val="95000"/>
            </a:schemeClr>
          </a:solidFill>
        </p:spPr>
        <p:txBody>
          <a:bodyPr wrap="square" rtlCol="0">
            <a:spAutoFit/>
          </a:bodyPr>
          <a:lstStyle/>
          <a:p>
            <a:pPr algn="ctr"/>
            <a:r>
              <a:rPr lang="cs-CZ" sz="1400" u="sng" dirty="0" smtClean="0">
                <a:solidFill>
                  <a:srgbClr val="0000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Dospělí     1. místo Ústecký přebor</a:t>
            </a:r>
          </a:p>
          <a:p>
            <a:pPr algn="just"/>
            <a:r>
              <a:rPr lang="cs-CZ" b="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Mužstvo v po</a:t>
            </a:r>
            <a:r>
              <a:rPr lang="cs-CZ" b="0" dirty="0" smtClean="0">
                <a:latin typeface="Arial" panose="020B0604020202020204" pitchFamily="34" charset="0"/>
                <a:cs typeface="Arial" panose="020B0604020202020204" pitchFamily="34" charset="0"/>
              </a:rPr>
              <a:t>sledních 2. kolech bodovalo naplno. Doma přestřílelo Bílinu 7:1 a před týdnem připravili o domácí neporazitelnost </a:t>
            </a:r>
            <a:r>
              <a:rPr lang="cs-CZ" b="0" dirty="0" err="1" smtClean="0">
                <a:latin typeface="Arial" panose="020B0604020202020204" pitchFamily="34" charset="0"/>
                <a:cs typeface="Arial" panose="020B0604020202020204" pitchFamily="34" charset="0"/>
              </a:rPr>
              <a:t>Brnou</a:t>
            </a:r>
            <a:r>
              <a:rPr lang="cs-CZ" b="0" dirty="0" smtClean="0">
                <a:latin typeface="Arial" panose="020B0604020202020204" pitchFamily="34" charset="0"/>
                <a:cs typeface="Arial" panose="020B0604020202020204" pitchFamily="34" charset="0"/>
              </a:rPr>
              <a:t>. Malé zaváhání Modlan v Jílovém posunulo náš tým na 1. místo</a:t>
            </a:r>
            <a:endParaRPr lang="cs-CZ" b="0" dirty="0">
              <a:latin typeface="Arial" panose="020B0604020202020204" pitchFamily="34" charset="0"/>
              <a:cs typeface="Arial" panose="020B0604020202020204" pitchFamily="34" charset="0"/>
            </a:endParaRPr>
          </a:p>
          <a:p>
            <a:pPr algn="ctr"/>
            <a:r>
              <a:rPr lang="cs-CZ" u="sng" dirty="0" smtClean="0">
                <a:solidFill>
                  <a:srgbClr val="0000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Dorostenci    2. místo I. A třída skupina A</a:t>
            </a:r>
          </a:p>
          <a:p>
            <a:pPr algn="just"/>
            <a:r>
              <a:rPr lang="cs-CZ" b="0" dirty="0" smtClean="0">
                <a:latin typeface="Arial" panose="020B0604020202020204" pitchFamily="34" charset="0"/>
                <a:cs typeface="Arial" panose="020B0604020202020204" pitchFamily="34" charset="0"/>
              </a:rPr>
              <a:t>Na vysokou porážku ve Šluknově dorostenci rychle zapomněli a v následujících 2 kolech se rozhodli, že pětky budou nadělovat oni. Nejprve 7. října Skoroticím  na umělé trávě v Ústí </a:t>
            </a:r>
            <a:r>
              <a:rPr lang="cs-CZ" b="0" dirty="0" err="1" smtClean="0">
                <a:latin typeface="Arial" panose="020B0604020202020204" pitchFamily="34" charset="0"/>
                <a:cs typeface="Arial" panose="020B0604020202020204" pitchFamily="34" charset="0"/>
              </a:rPr>
              <a:t>n.L.</a:t>
            </a:r>
            <a:r>
              <a:rPr lang="cs-CZ" b="0" dirty="0" smtClean="0">
                <a:latin typeface="Arial" panose="020B0604020202020204" pitchFamily="34" charset="0"/>
                <a:cs typeface="Arial" panose="020B0604020202020204" pitchFamily="34" charset="0"/>
              </a:rPr>
              <a:t> a před týdnem doma zvítězili stejně tak 5:0 nad Velkým Březnem. V tabulce jsou na 2. místě za Šluknovem a mezi těmito dvěma týmy se bude pravděpodobně rozhodovat o celkovém prvenství v soutěži. </a:t>
            </a:r>
            <a:endParaRPr lang="cs-CZ" dirty="0">
              <a:latin typeface="Arial" panose="020B0604020202020204" pitchFamily="34" charset="0"/>
              <a:cs typeface="Arial" panose="020B0604020202020204" pitchFamily="34" charset="0"/>
            </a:endParaRPr>
          </a:p>
          <a:p>
            <a:pPr algn="ctr"/>
            <a:r>
              <a:rPr lang="cs-CZ" u="sng" dirty="0" smtClean="0">
                <a:solidFill>
                  <a:srgbClr val="0000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Starší žáci 4. místo Ústecký přebor skupina A</a:t>
            </a:r>
          </a:p>
          <a:p>
            <a:pPr algn="just"/>
            <a:r>
              <a:rPr lang="cs-CZ" b="0" dirty="0" smtClean="0">
                <a:latin typeface="Arial" panose="020B0604020202020204" pitchFamily="34" charset="0"/>
                <a:cs typeface="Arial" panose="020B0604020202020204" pitchFamily="34" charset="0"/>
              </a:rPr>
              <a:t>V minulém kole doma přestříleli Junior Děčín  B 10:0 a vysloužili si potlesk tribun. Bylo to již páté vítězství v řadě. Týden před tím starší žáci porazili i okresního rivala z Brozan na jeho hřišti 4:1.</a:t>
            </a:r>
            <a:endParaRPr lang="cs-CZ" b="0" dirty="0">
              <a:latin typeface="Arial" panose="020B0604020202020204" pitchFamily="34" charset="0"/>
              <a:cs typeface="Arial" panose="020B0604020202020204" pitchFamily="34" charset="0"/>
            </a:endParaRPr>
          </a:p>
          <a:p>
            <a:pPr algn="ctr"/>
            <a:r>
              <a:rPr lang="cs-CZ" u="sng" dirty="0" smtClean="0">
                <a:solidFill>
                  <a:srgbClr val="0000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Mladší žáci 6. místo Ústecký přebor skupina A</a:t>
            </a:r>
          </a:p>
          <a:p>
            <a:pPr algn="just"/>
            <a:r>
              <a:rPr lang="cs-CZ" b="0" dirty="0" smtClean="0">
                <a:latin typeface="Arial" panose="020B0604020202020204" pitchFamily="34" charset="0"/>
                <a:cs typeface="Arial" panose="020B0604020202020204" pitchFamily="34" charset="0"/>
              </a:rPr>
              <a:t>Naši mladíci zatím z 9 zápasů 3x vyhráli a 6x prohráli z toho jednou až na penalty. Před 14 dny bodovali naplno na umělé trávě v Brozanech po vítězství 3:1 a před týdnem doma  padli až na penalty, když soupeř vyrovnával až v samotném závěru. </a:t>
            </a:r>
          </a:p>
          <a:p>
            <a:pPr algn="ctr"/>
            <a:r>
              <a:rPr lang="cs-CZ" u="sng" dirty="0" smtClean="0">
                <a:solidFill>
                  <a:srgbClr val="0000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Stará garda Sepap Štětí 4. místo okresní přebor</a:t>
            </a:r>
          </a:p>
          <a:p>
            <a:pPr algn="just"/>
            <a:r>
              <a:rPr lang="cs-CZ" b="0" dirty="0" smtClean="0">
                <a:latin typeface="Arial" panose="020B0604020202020204" pitchFamily="34" charset="0"/>
                <a:cs typeface="Arial" panose="020B0604020202020204" pitchFamily="34" charset="0"/>
              </a:rPr>
              <a:t>V Žitenicích proti super týmu v pátek 13. prohrál Sepap vysoko 8:3, ale hráči si to všechno vynahradili před týdnem v </a:t>
            </a:r>
            <a:r>
              <a:rPr lang="cs-CZ" b="0" dirty="0" err="1" smtClean="0">
                <a:latin typeface="Arial" panose="020B0604020202020204" pitchFamily="34" charset="0"/>
                <a:cs typeface="Arial" panose="020B0604020202020204" pitchFamily="34" charset="0"/>
              </a:rPr>
              <a:t>Pokraticích</a:t>
            </a:r>
            <a:r>
              <a:rPr lang="cs-CZ" b="0" dirty="0" smtClean="0">
                <a:latin typeface="Arial" panose="020B0604020202020204" pitchFamily="34" charset="0"/>
                <a:cs typeface="Arial" panose="020B0604020202020204" pitchFamily="34" charset="0"/>
              </a:rPr>
              <a:t>, kde vyhráli 8:1 a myslí na dalších 6 bodů, které může tým na podzim ještě získat.  </a:t>
            </a:r>
          </a:p>
          <a:p>
            <a:pPr algn="just"/>
            <a:endParaRPr lang="cs-CZ" b="0" dirty="0" smtClean="0">
              <a:latin typeface="Arial" panose="020B0604020202020204" pitchFamily="34" charset="0"/>
              <a:cs typeface="Arial" panose="020B0604020202020204" pitchFamily="34" charset="0"/>
            </a:endParaRPr>
          </a:p>
          <a:p>
            <a:pPr algn="just"/>
            <a:r>
              <a:rPr lang="cs-CZ" u="sng" dirty="0" smtClean="0">
                <a:solidFill>
                  <a:srgbClr val="0000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Starší přípravka 1. místo turnaj Travčice 14.10.2017</a:t>
            </a:r>
          </a:p>
          <a:p>
            <a:pPr algn="just"/>
            <a:endParaRPr lang="cs-CZ" u="sng"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just"/>
            <a:r>
              <a:rPr lang="cs-CZ" u="sng" dirty="0" smtClean="0">
                <a:solidFill>
                  <a:srgbClr val="0000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Mladší přípravka 1</a:t>
            </a:r>
            <a:r>
              <a:rPr lang="cs-CZ" u="sng" dirty="0">
                <a:solidFill>
                  <a:srgbClr val="0000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cs-CZ" u="sng" dirty="0" smtClean="0">
                <a:solidFill>
                  <a:srgbClr val="0000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 4. místo  </a:t>
            </a:r>
            <a:r>
              <a:rPr lang="cs-CZ" u="sng" dirty="0">
                <a:solidFill>
                  <a:srgbClr val="0000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turnaj </a:t>
            </a:r>
            <a:r>
              <a:rPr lang="cs-CZ" u="sng" dirty="0" smtClean="0">
                <a:solidFill>
                  <a:srgbClr val="0000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Lukavec  15.10.2017</a:t>
            </a:r>
            <a:endParaRPr lang="cs-CZ" sz="1400" u="sng" dirty="0" smtClean="0">
              <a:solidFill>
                <a:srgbClr val="0000FF"/>
              </a:solidFill>
              <a:latin typeface="Arial" panose="020B0604020202020204" pitchFamily="34" charset="0"/>
              <a:cs typeface="Arial" panose="020B0604020202020204" pitchFamily="34" charset="0"/>
            </a:endParaRPr>
          </a:p>
        </p:txBody>
      </p:sp>
      <p:sp>
        <p:nvSpPr>
          <p:cNvPr id="2" name="Obdélník 1"/>
          <p:cNvSpPr/>
          <p:nvPr/>
        </p:nvSpPr>
        <p:spPr>
          <a:xfrm>
            <a:off x="143992" y="19100"/>
            <a:ext cx="4473818" cy="954107"/>
          </a:xfrm>
          <a:prstGeom prst="rect">
            <a:avLst/>
          </a:prstGeom>
          <a:solidFill>
            <a:srgbClr val="99FF33"/>
          </a:solidFill>
          <a:effectLst>
            <a:glow rad="12700">
              <a:srgbClr val="FFFF00"/>
            </a:glow>
            <a:outerShdw blurRad="50800" dir="5400000" algn="ctr" rotWithShape="0">
              <a:srgbClr val="FFFF99"/>
            </a:outerShdw>
            <a:softEdge rad="254000"/>
          </a:effectLst>
        </p:spPr>
        <p:txBody>
          <a:bodyPr wrap="square" lIns="91440" tIns="45720" rIns="91440" bIns="45720">
            <a:spAutoFit/>
          </a:bodyPr>
          <a:lstStyle/>
          <a:p>
            <a:pPr algn="ctr"/>
            <a:r>
              <a:rPr lang="cs-CZ" sz="2800" b="1" cap="none" spc="0" dirty="0" smtClean="0">
                <a:ln w="12700">
                  <a:solidFill>
                    <a:schemeClr val="tx2">
                      <a:lumMod val="75000"/>
                    </a:schemeClr>
                  </a:solidFill>
                  <a:prstDash val="solid"/>
                </a:ln>
                <a:solidFill>
                  <a:srgbClr val="CC0000"/>
                </a:solidFill>
                <a:effectLst>
                  <a:outerShdw dist="38100" dir="2640000" algn="bl" rotWithShape="0">
                    <a:schemeClr val="tx2">
                      <a:lumMod val="75000"/>
                    </a:schemeClr>
                  </a:outerShdw>
                </a:effectLst>
              </a:rPr>
              <a:t>Procházka uplynulými </a:t>
            </a:r>
          </a:p>
          <a:p>
            <a:pPr algn="ctr"/>
            <a:r>
              <a:rPr lang="cs-CZ" sz="2800" b="1" cap="none" spc="0" dirty="0" smtClean="0">
                <a:ln w="12700">
                  <a:solidFill>
                    <a:schemeClr val="tx2">
                      <a:lumMod val="75000"/>
                    </a:schemeClr>
                  </a:solidFill>
                  <a:prstDash val="solid"/>
                </a:ln>
                <a:solidFill>
                  <a:srgbClr val="CC0000"/>
                </a:solidFill>
                <a:effectLst>
                  <a:outerShdw dist="38100" dir="2640000" algn="bl" rotWithShape="0">
                    <a:schemeClr val="tx2">
                      <a:lumMod val="75000"/>
                    </a:schemeClr>
                  </a:outerShdw>
                </a:effectLst>
              </a:rPr>
              <a:t>14 dny</a:t>
            </a:r>
            <a:endParaRPr lang="cs-CZ" sz="2800" b="1" cap="none" spc="0" dirty="0">
              <a:ln w="12700">
                <a:solidFill>
                  <a:schemeClr val="tx2">
                    <a:lumMod val="75000"/>
                  </a:schemeClr>
                </a:solidFill>
                <a:prstDash val="solid"/>
              </a:ln>
              <a:solidFill>
                <a:srgbClr val="CC0000"/>
              </a:solidFill>
              <a:effectLst>
                <a:outerShdw dist="38100" dir="2640000" algn="bl" rotWithShape="0">
                  <a:schemeClr val="tx2">
                    <a:lumMod val="75000"/>
                  </a:schemeClr>
                </a:outerShdw>
              </a:effectLst>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0" name="TextovéPole 9"/>
          <p:cNvSpPr txBox="1">
            <a:spLocks noChangeArrowheads="1"/>
          </p:cNvSpPr>
          <p:nvPr/>
        </p:nvSpPr>
        <p:spPr bwMode="auto">
          <a:xfrm>
            <a:off x="6543984" y="5275687"/>
            <a:ext cx="184730" cy="276999"/>
          </a:xfrm>
          <a:prstGeom prst="rect">
            <a:avLst/>
          </a:prstGeom>
          <a:noFill/>
          <a:ln w="9525">
            <a:noFill/>
            <a:miter lim="800000"/>
            <a:headEnd/>
            <a:tailEnd/>
          </a:ln>
        </p:spPr>
        <p:txBody>
          <a:bodyPr wrap="none">
            <a:spAutoFit/>
          </a:bodyPr>
          <a:lstStyle/>
          <a:p>
            <a:pPr algn="ctr" eaLnBrk="0" hangingPunct="0"/>
            <a:endParaRPr lang="cs-CZ" dirty="0"/>
          </a:p>
        </p:txBody>
      </p:sp>
      <p:sp>
        <p:nvSpPr>
          <p:cNvPr id="13" name="TextovéPole 12"/>
          <p:cNvSpPr txBox="1"/>
          <p:nvPr/>
        </p:nvSpPr>
        <p:spPr>
          <a:xfrm>
            <a:off x="7725038" y="7004455"/>
            <a:ext cx="195818"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5</a:t>
            </a:r>
          </a:p>
        </p:txBody>
      </p:sp>
      <p:sp>
        <p:nvSpPr>
          <p:cNvPr id="8" name="TextovéPole 7"/>
          <p:cNvSpPr txBox="1"/>
          <p:nvPr/>
        </p:nvSpPr>
        <p:spPr>
          <a:xfrm>
            <a:off x="1891687" y="7004456"/>
            <a:ext cx="429448"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40</a:t>
            </a:r>
          </a:p>
        </p:txBody>
      </p:sp>
      <p:pic>
        <p:nvPicPr>
          <p:cNvPr id="2050" name="Picture 62" hidden="1"/>
          <p:cNvPicPr preferRelativeResize="0">
            <a:picLocks noChangeArrowheads="1" noChangeShapeType="1"/>
          </p:cNvPicPr>
          <p:nvPr/>
        </p:nvPicPr>
        <p:blipFill>
          <a:blip r:embed="rId3">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2051" name="Picture 61" hidden="1"/>
          <p:cNvPicPr preferRelativeResize="0">
            <a:picLocks noChangeArrowheads="1" noChangeShapeType="1"/>
          </p:cNvPicPr>
          <p:nvPr/>
        </p:nvPicPr>
        <p:blipFill>
          <a:blip r:embed="rId4">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2052" name="Picture 60" hidden="1"/>
          <p:cNvPicPr preferRelativeResize="0">
            <a:picLocks noChangeArrowheads="1" noChangeShapeType="1"/>
          </p:cNvPicPr>
          <p:nvPr/>
        </p:nvPicPr>
        <p:blipFill>
          <a:blip r:embed="rId5">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2053" name="Picture 59" hidden="1"/>
          <p:cNvPicPr preferRelativeResize="0">
            <a:picLocks noChangeArrowheads="1" noChangeShapeType="1"/>
          </p:cNvPicPr>
          <p:nvPr/>
        </p:nvPicPr>
        <p:blipFill>
          <a:blip r:embed="rId6">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2054" name="Picture 58" hidden="1"/>
          <p:cNvPicPr preferRelativeResize="0">
            <a:picLocks noChangeArrowheads="1" noChangeShapeType="1"/>
          </p:cNvPicPr>
          <p:nvPr/>
        </p:nvPicPr>
        <p:blipFill>
          <a:blip r:embed="rId7">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2055" name="Picture 57" hidden="1"/>
          <p:cNvPicPr preferRelativeResize="0">
            <a:picLocks noChangeArrowheads="1" noChangeShapeType="1"/>
          </p:cNvPicPr>
          <p:nvPr/>
        </p:nvPicPr>
        <p:blipFill>
          <a:blip r:embed="rId8">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2056" name="Picture 56" hidden="1"/>
          <p:cNvPicPr preferRelativeResize="0">
            <a:picLocks noChangeArrowheads="1" noChangeShapeType="1"/>
          </p:cNvPicPr>
          <p:nvPr/>
        </p:nvPicPr>
        <p:blipFill>
          <a:blip r:embed="rId9">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2057" name="Picture 55" hidden="1"/>
          <p:cNvPicPr preferRelativeResize="0">
            <a:picLocks noChangeArrowheads="1" noChangeShapeType="1"/>
          </p:cNvPicPr>
          <p:nvPr/>
        </p:nvPicPr>
        <p:blipFill>
          <a:blip r:embed="rId10">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2058" name="Picture 54" hidden="1"/>
          <p:cNvPicPr preferRelativeResize="0">
            <a:picLocks noChangeArrowheads="1" noChangeShapeType="1"/>
          </p:cNvPicPr>
          <p:nvPr/>
        </p:nvPicPr>
        <p:blipFill>
          <a:blip r:embed="rId11">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2059" name="Picture 53" hidden="1"/>
          <p:cNvPicPr preferRelativeResize="0">
            <a:picLocks noChangeArrowheads="1" noChangeShapeType="1"/>
          </p:cNvPicPr>
          <p:nvPr/>
        </p:nvPicPr>
        <p:blipFill>
          <a:blip r:embed="rId12">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2060" name="Picture 52" hidden="1"/>
          <p:cNvPicPr preferRelativeResize="0">
            <a:picLocks noChangeArrowheads="1" noChangeShapeType="1"/>
          </p:cNvPicPr>
          <p:nvPr/>
        </p:nvPicPr>
        <p:blipFill>
          <a:blip r:embed="rId13">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2061" name="Picture 51" hidden="1"/>
          <p:cNvPicPr preferRelativeResize="0">
            <a:picLocks noChangeArrowheads="1" noChangeShapeType="1"/>
          </p:cNvPicPr>
          <p:nvPr/>
        </p:nvPicPr>
        <p:blipFill>
          <a:blip r:embed="rId14">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2062" name="Picture 74" hidden="1"/>
          <p:cNvPicPr preferRelativeResize="0">
            <a:picLocks noChangeArrowheads="1" noChangeShapeType="1"/>
          </p:cNvPicPr>
          <p:nvPr/>
        </p:nvPicPr>
        <p:blipFill>
          <a:blip r:embed="rId3">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2063" name="Picture 73" hidden="1"/>
          <p:cNvPicPr preferRelativeResize="0">
            <a:picLocks noChangeArrowheads="1" noChangeShapeType="1"/>
          </p:cNvPicPr>
          <p:nvPr/>
        </p:nvPicPr>
        <p:blipFill>
          <a:blip r:embed="rId4">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2064" name="Picture 72" hidden="1"/>
          <p:cNvPicPr preferRelativeResize="0">
            <a:picLocks noChangeArrowheads="1" noChangeShapeType="1"/>
          </p:cNvPicPr>
          <p:nvPr/>
        </p:nvPicPr>
        <p:blipFill>
          <a:blip r:embed="rId5">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2065" name="Picture 71" hidden="1"/>
          <p:cNvPicPr preferRelativeResize="0">
            <a:picLocks noChangeArrowheads="1" noChangeShapeType="1"/>
          </p:cNvPicPr>
          <p:nvPr/>
        </p:nvPicPr>
        <p:blipFill>
          <a:blip r:embed="rId6">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2066" name="Picture 70" hidden="1"/>
          <p:cNvPicPr preferRelativeResize="0">
            <a:picLocks noChangeArrowheads="1" noChangeShapeType="1"/>
          </p:cNvPicPr>
          <p:nvPr/>
        </p:nvPicPr>
        <p:blipFill>
          <a:blip r:embed="rId7">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2067" name="Picture 69" hidden="1"/>
          <p:cNvPicPr preferRelativeResize="0">
            <a:picLocks noChangeArrowheads="1" noChangeShapeType="1"/>
          </p:cNvPicPr>
          <p:nvPr/>
        </p:nvPicPr>
        <p:blipFill>
          <a:blip r:embed="rId8">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2068" name="Picture 68" hidden="1"/>
          <p:cNvPicPr preferRelativeResize="0">
            <a:picLocks noChangeArrowheads="1" noChangeShapeType="1"/>
          </p:cNvPicPr>
          <p:nvPr/>
        </p:nvPicPr>
        <p:blipFill>
          <a:blip r:embed="rId9">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2069" name="Picture 67" hidden="1"/>
          <p:cNvPicPr preferRelativeResize="0">
            <a:picLocks noChangeArrowheads="1" noChangeShapeType="1"/>
          </p:cNvPicPr>
          <p:nvPr/>
        </p:nvPicPr>
        <p:blipFill>
          <a:blip r:embed="rId10">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2070" name="Picture 66" hidden="1"/>
          <p:cNvPicPr preferRelativeResize="0">
            <a:picLocks noChangeArrowheads="1" noChangeShapeType="1"/>
          </p:cNvPicPr>
          <p:nvPr/>
        </p:nvPicPr>
        <p:blipFill>
          <a:blip r:embed="rId11">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2071" name="Picture 65" hidden="1"/>
          <p:cNvPicPr preferRelativeResize="0">
            <a:picLocks noChangeArrowheads="1" noChangeShapeType="1"/>
          </p:cNvPicPr>
          <p:nvPr/>
        </p:nvPicPr>
        <p:blipFill>
          <a:blip r:embed="rId12">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2072" name="Picture 64" hidden="1"/>
          <p:cNvPicPr preferRelativeResize="0">
            <a:picLocks noChangeArrowheads="1" noChangeShapeType="1"/>
          </p:cNvPicPr>
          <p:nvPr/>
        </p:nvPicPr>
        <p:blipFill>
          <a:blip r:embed="rId13">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2073" name="Picture 63" hidden="1"/>
          <p:cNvPicPr preferRelativeResize="0">
            <a:picLocks noChangeArrowheads="1" noChangeShapeType="1"/>
          </p:cNvPicPr>
          <p:nvPr/>
        </p:nvPicPr>
        <p:blipFill>
          <a:blip r:embed="rId14">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2074" name="Picture 91" hidden="1"/>
          <p:cNvPicPr preferRelativeResize="0">
            <a:picLocks noChangeArrowheads="1" noChangeShapeType="1"/>
          </p:cNvPicPr>
          <p:nvPr/>
        </p:nvPicPr>
        <p:blipFill>
          <a:blip r:embed="rId15">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2075" name="Picture 90" hidden="1"/>
          <p:cNvPicPr preferRelativeResize="0">
            <a:picLocks noChangeArrowheads="1" noChangeShapeType="1"/>
          </p:cNvPicPr>
          <p:nvPr/>
        </p:nvPicPr>
        <p:blipFill>
          <a:blip r:embed="rId16">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2076" name="Picture 89" hidden="1"/>
          <p:cNvPicPr preferRelativeResize="0">
            <a:picLocks noChangeArrowheads="1" noChangeShapeType="1"/>
          </p:cNvPicPr>
          <p:nvPr/>
        </p:nvPicPr>
        <p:blipFill>
          <a:blip r:embed="rId17">
            <a:extLst>
              <a:ext uri="{28A0092B-C50C-407E-A947-70E740481C1C}">
                <a14:useLocalDpi xmlns:a14="http://schemas.microsoft.com/office/drawing/2010/main" val="0"/>
              </a:ext>
            </a:extLst>
          </a:blip>
          <a:srcRect/>
          <a:stretch>
            <a:fillRect/>
          </a:stretch>
        </p:blipFill>
        <p:spPr bwMode="auto">
          <a:xfrm>
            <a:off x="852488" y="895350"/>
            <a:ext cx="909637" cy="228600"/>
          </a:xfrm>
          <a:prstGeom prst="rect">
            <a:avLst/>
          </a:prstGeom>
          <a:noFill/>
          <a:ln w="9525">
            <a:miter lim="800000"/>
            <a:headEnd/>
            <a:tailEnd/>
          </a:ln>
        </p:spPr>
      </p:pic>
      <p:pic>
        <p:nvPicPr>
          <p:cNvPr id="2077" name="Picture 88" hidden="1"/>
          <p:cNvPicPr preferRelativeResize="0">
            <a:picLocks noChangeArrowheads="1" noChangeShapeType="1"/>
          </p:cNvPicPr>
          <p:nvPr/>
        </p:nvPicPr>
        <p:blipFill>
          <a:blip r:embed="rId18">
            <a:extLst>
              <a:ext uri="{28A0092B-C50C-407E-A947-70E740481C1C}">
                <a14:useLocalDpi xmlns:a14="http://schemas.microsoft.com/office/drawing/2010/main" val="0"/>
              </a:ext>
            </a:extLst>
          </a:blip>
          <a:srcRect/>
          <a:stretch>
            <a:fillRect/>
          </a:stretch>
        </p:blipFill>
        <p:spPr bwMode="auto">
          <a:xfrm>
            <a:off x="852488" y="895350"/>
            <a:ext cx="909637" cy="228600"/>
          </a:xfrm>
          <a:prstGeom prst="rect">
            <a:avLst/>
          </a:prstGeom>
          <a:noFill/>
          <a:ln w="9525">
            <a:miter lim="800000"/>
            <a:headEnd/>
            <a:tailEnd/>
          </a:ln>
        </p:spPr>
      </p:pic>
      <p:pic>
        <p:nvPicPr>
          <p:cNvPr id="2078" name="Picture 87" hidden="1"/>
          <p:cNvPicPr preferRelativeResize="0">
            <a:picLocks noChangeArrowheads="1" noChangeShapeType="1"/>
          </p:cNvPicPr>
          <p:nvPr/>
        </p:nvPicPr>
        <p:blipFill>
          <a:blip r:embed="rId19">
            <a:extLst>
              <a:ext uri="{28A0092B-C50C-407E-A947-70E740481C1C}">
                <a14:useLocalDpi xmlns:a14="http://schemas.microsoft.com/office/drawing/2010/main" val="0"/>
              </a:ext>
            </a:extLst>
          </a:blip>
          <a:srcRect/>
          <a:stretch>
            <a:fillRect/>
          </a:stretch>
        </p:blipFill>
        <p:spPr bwMode="auto">
          <a:xfrm>
            <a:off x="852488" y="1123950"/>
            <a:ext cx="909637" cy="228600"/>
          </a:xfrm>
          <a:prstGeom prst="rect">
            <a:avLst/>
          </a:prstGeom>
          <a:noFill/>
          <a:ln w="9525">
            <a:miter lim="800000"/>
            <a:headEnd/>
            <a:tailEnd/>
          </a:ln>
        </p:spPr>
      </p:pic>
      <p:pic>
        <p:nvPicPr>
          <p:cNvPr id="2079" name="Picture 86" hidden="1"/>
          <p:cNvPicPr preferRelativeResize="0">
            <a:picLocks noChangeArrowheads="1" noChangeShapeType="1"/>
          </p:cNvPicPr>
          <p:nvPr/>
        </p:nvPicPr>
        <p:blipFill>
          <a:blip r:embed="rId20">
            <a:extLst>
              <a:ext uri="{28A0092B-C50C-407E-A947-70E740481C1C}">
                <a14:useLocalDpi xmlns:a14="http://schemas.microsoft.com/office/drawing/2010/main" val="0"/>
              </a:ext>
            </a:extLst>
          </a:blip>
          <a:srcRect/>
          <a:stretch>
            <a:fillRect/>
          </a:stretch>
        </p:blipFill>
        <p:spPr bwMode="auto">
          <a:xfrm>
            <a:off x="852488" y="1123950"/>
            <a:ext cx="909637" cy="228600"/>
          </a:xfrm>
          <a:prstGeom prst="rect">
            <a:avLst/>
          </a:prstGeom>
          <a:noFill/>
          <a:ln w="9525">
            <a:miter lim="800000"/>
            <a:headEnd/>
            <a:tailEnd/>
          </a:ln>
        </p:spPr>
      </p:pic>
      <p:pic>
        <p:nvPicPr>
          <p:cNvPr id="2080" name="Picture 85" hidden="1"/>
          <p:cNvPicPr preferRelativeResize="0">
            <a:picLocks noChangeArrowheads="1" noChangeShapeType="1"/>
          </p:cNvPicPr>
          <p:nvPr/>
        </p:nvPicPr>
        <p:blipFill>
          <a:blip r:embed="rId21">
            <a:extLst>
              <a:ext uri="{28A0092B-C50C-407E-A947-70E740481C1C}">
                <a14:useLocalDpi xmlns:a14="http://schemas.microsoft.com/office/drawing/2010/main" val="0"/>
              </a:ext>
            </a:extLst>
          </a:blip>
          <a:srcRect/>
          <a:stretch>
            <a:fillRect/>
          </a:stretch>
        </p:blipFill>
        <p:spPr bwMode="auto">
          <a:xfrm>
            <a:off x="852488" y="1352550"/>
            <a:ext cx="909637" cy="228600"/>
          </a:xfrm>
          <a:prstGeom prst="rect">
            <a:avLst/>
          </a:prstGeom>
          <a:noFill/>
          <a:ln w="9525">
            <a:miter lim="800000"/>
            <a:headEnd/>
            <a:tailEnd/>
          </a:ln>
        </p:spPr>
      </p:pic>
      <p:pic>
        <p:nvPicPr>
          <p:cNvPr id="2081" name="Picture 84" hidden="1"/>
          <p:cNvPicPr preferRelativeResize="0">
            <a:picLocks noChangeArrowheads="1" noChangeShapeType="1"/>
          </p:cNvPicPr>
          <p:nvPr/>
        </p:nvPicPr>
        <p:blipFill>
          <a:blip r:embed="rId22">
            <a:extLst>
              <a:ext uri="{28A0092B-C50C-407E-A947-70E740481C1C}">
                <a14:useLocalDpi xmlns:a14="http://schemas.microsoft.com/office/drawing/2010/main" val="0"/>
              </a:ext>
            </a:extLst>
          </a:blip>
          <a:srcRect/>
          <a:stretch>
            <a:fillRect/>
          </a:stretch>
        </p:blipFill>
        <p:spPr bwMode="auto">
          <a:xfrm>
            <a:off x="852488" y="1352550"/>
            <a:ext cx="909637" cy="228600"/>
          </a:xfrm>
          <a:prstGeom prst="rect">
            <a:avLst/>
          </a:prstGeom>
          <a:noFill/>
          <a:ln w="9525">
            <a:miter lim="800000"/>
            <a:headEnd/>
            <a:tailEnd/>
          </a:ln>
        </p:spPr>
      </p:pic>
      <p:pic>
        <p:nvPicPr>
          <p:cNvPr id="2082" name="Picture 83" hidden="1"/>
          <p:cNvPicPr preferRelativeResize="0">
            <a:picLocks noChangeArrowheads="1" noChangeShapeType="1"/>
          </p:cNvPicPr>
          <p:nvPr/>
        </p:nvPicPr>
        <p:blipFill>
          <a:blip r:embed="rId23">
            <a:extLst>
              <a:ext uri="{28A0092B-C50C-407E-A947-70E740481C1C}">
                <a14:useLocalDpi xmlns:a14="http://schemas.microsoft.com/office/drawing/2010/main" val="0"/>
              </a:ext>
            </a:extLst>
          </a:blip>
          <a:srcRect/>
          <a:stretch>
            <a:fillRect/>
          </a:stretch>
        </p:blipFill>
        <p:spPr bwMode="auto">
          <a:xfrm>
            <a:off x="852488" y="1581150"/>
            <a:ext cx="909637" cy="228600"/>
          </a:xfrm>
          <a:prstGeom prst="rect">
            <a:avLst/>
          </a:prstGeom>
          <a:noFill/>
          <a:ln w="9525">
            <a:miter lim="800000"/>
            <a:headEnd/>
            <a:tailEnd/>
          </a:ln>
        </p:spPr>
      </p:pic>
      <p:pic>
        <p:nvPicPr>
          <p:cNvPr id="2083" name="Picture 82" hidden="1"/>
          <p:cNvPicPr preferRelativeResize="0">
            <a:picLocks noChangeArrowheads="1" noChangeShapeType="1"/>
          </p:cNvPicPr>
          <p:nvPr/>
        </p:nvPicPr>
        <p:blipFill>
          <a:blip r:embed="rId24">
            <a:extLst>
              <a:ext uri="{28A0092B-C50C-407E-A947-70E740481C1C}">
                <a14:useLocalDpi xmlns:a14="http://schemas.microsoft.com/office/drawing/2010/main" val="0"/>
              </a:ext>
            </a:extLst>
          </a:blip>
          <a:srcRect/>
          <a:stretch>
            <a:fillRect/>
          </a:stretch>
        </p:blipFill>
        <p:spPr bwMode="auto">
          <a:xfrm>
            <a:off x="852488" y="1581150"/>
            <a:ext cx="909637" cy="228600"/>
          </a:xfrm>
          <a:prstGeom prst="rect">
            <a:avLst/>
          </a:prstGeom>
          <a:noFill/>
          <a:ln w="9525">
            <a:miter lim="800000"/>
            <a:headEnd/>
            <a:tailEnd/>
          </a:ln>
        </p:spPr>
      </p:pic>
      <p:pic>
        <p:nvPicPr>
          <p:cNvPr id="2084" name="Picture 81" hidden="1"/>
          <p:cNvPicPr preferRelativeResize="0">
            <a:picLocks noChangeArrowheads="1" noChangeShapeType="1"/>
          </p:cNvPicPr>
          <p:nvPr/>
        </p:nvPicPr>
        <p:blipFill>
          <a:blip r:embed="rId25">
            <a:extLst>
              <a:ext uri="{28A0092B-C50C-407E-A947-70E740481C1C}">
                <a14:useLocalDpi xmlns:a14="http://schemas.microsoft.com/office/drawing/2010/main" val="0"/>
              </a:ext>
            </a:extLst>
          </a:blip>
          <a:srcRect/>
          <a:stretch>
            <a:fillRect/>
          </a:stretch>
        </p:blipFill>
        <p:spPr bwMode="auto">
          <a:xfrm>
            <a:off x="852488" y="1809750"/>
            <a:ext cx="909637" cy="228600"/>
          </a:xfrm>
          <a:prstGeom prst="rect">
            <a:avLst/>
          </a:prstGeom>
          <a:noFill/>
          <a:ln w="9525">
            <a:miter lim="800000"/>
            <a:headEnd/>
            <a:tailEnd/>
          </a:ln>
        </p:spPr>
      </p:pic>
      <p:pic>
        <p:nvPicPr>
          <p:cNvPr id="2085" name="Picture 80" hidden="1"/>
          <p:cNvPicPr preferRelativeResize="0">
            <a:picLocks noChangeArrowheads="1" noChangeShapeType="1"/>
          </p:cNvPicPr>
          <p:nvPr/>
        </p:nvPicPr>
        <p:blipFill>
          <a:blip r:embed="rId26">
            <a:extLst>
              <a:ext uri="{28A0092B-C50C-407E-A947-70E740481C1C}">
                <a14:useLocalDpi xmlns:a14="http://schemas.microsoft.com/office/drawing/2010/main" val="0"/>
              </a:ext>
            </a:extLst>
          </a:blip>
          <a:srcRect/>
          <a:stretch>
            <a:fillRect/>
          </a:stretch>
        </p:blipFill>
        <p:spPr bwMode="auto">
          <a:xfrm>
            <a:off x="852488" y="1809750"/>
            <a:ext cx="909637" cy="228600"/>
          </a:xfrm>
          <a:prstGeom prst="rect">
            <a:avLst/>
          </a:prstGeom>
          <a:noFill/>
          <a:ln w="9525">
            <a:miter lim="800000"/>
            <a:headEnd/>
            <a:tailEnd/>
          </a:ln>
        </p:spPr>
      </p:pic>
      <p:pic>
        <p:nvPicPr>
          <p:cNvPr id="2086" name="Picture 79" hidden="1"/>
          <p:cNvPicPr preferRelativeResize="0">
            <a:picLocks noChangeArrowheads="1" noChangeShapeType="1"/>
          </p:cNvPicPr>
          <p:nvPr/>
        </p:nvPicPr>
        <p:blipFill>
          <a:blip r:embed="rId27">
            <a:extLst>
              <a:ext uri="{28A0092B-C50C-407E-A947-70E740481C1C}">
                <a14:useLocalDpi xmlns:a14="http://schemas.microsoft.com/office/drawing/2010/main" val="0"/>
              </a:ext>
            </a:extLst>
          </a:blip>
          <a:srcRect/>
          <a:stretch>
            <a:fillRect/>
          </a:stretch>
        </p:blipFill>
        <p:spPr bwMode="auto">
          <a:xfrm>
            <a:off x="852488" y="2038350"/>
            <a:ext cx="909637" cy="228600"/>
          </a:xfrm>
          <a:prstGeom prst="rect">
            <a:avLst/>
          </a:prstGeom>
          <a:noFill/>
          <a:ln w="9525">
            <a:miter lim="800000"/>
            <a:headEnd/>
            <a:tailEnd/>
          </a:ln>
        </p:spPr>
      </p:pic>
      <p:pic>
        <p:nvPicPr>
          <p:cNvPr id="2087" name="Picture 78" hidden="1"/>
          <p:cNvPicPr preferRelativeResize="0">
            <a:picLocks noChangeArrowheads="1" noChangeShapeType="1"/>
          </p:cNvPicPr>
          <p:nvPr/>
        </p:nvPicPr>
        <p:blipFill>
          <a:blip r:embed="rId28">
            <a:extLst>
              <a:ext uri="{28A0092B-C50C-407E-A947-70E740481C1C}">
                <a14:useLocalDpi xmlns:a14="http://schemas.microsoft.com/office/drawing/2010/main" val="0"/>
              </a:ext>
            </a:extLst>
          </a:blip>
          <a:srcRect/>
          <a:stretch>
            <a:fillRect/>
          </a:stretch>
        </p:blipFill>
        <p:spPr bwMode="auto">
          <a:xfrm>
            <a:off x="852488" y="2038350"/>
            <a:ext cx="909637" cy="228600"/>
          </a:xfrm>
          <a:prstGeom prst="rect">
            <a:avLst/>
          </a:prstGeom>
          <a:noFill/>
          <a:ln w="9525">
            <a:miter lim="800000"/>
            <a:headEnd/>
            <a:tailEnd/>
          </a:ln>
        </p:spPr>
      </p:pic>
      <p:pic>
        <p:nvPicPr>
          <p:cNvPr id="2088" name="Picture 77" hidden="1"/>
          <p:cNvPicPr preferRelativeResize="0">
            <a:picLocks noChangeArrowheads="1" noChangeShapeType="1"/>
          </p:cNvPicPr>
          <p:nvPr/>
        </p:nvPicPr>
        <p:blipFill>
          <a:blip r:embed="rId29">
            <a:extLst>
              <a:ext uri="{28A0092B-C50C-407E-A947-70E740481C1C}">
                <a14:useLocalDpi xmlns:a14="http://schemas.microsoft.com/office/drawing/2010/main" val="0"/>
              </a:ext>
            </a:extLst>
          </a:blip>
          <a:srcRect/>
          <a:stretch>
            <a:fillRect/>
          </a:stretch>
        </p:blipFill>
        <p:spPr bwMode="auto">
          <a:xfrm>
            <a:off x="852488" y="2266950"/>
            <a:ext cx="909637" cy="228600"/>
          </a:xfrm>
          <a:prstGeom prst="rect">
            <a:avLst/>
          </a:prstGeom>
          <a:noFill/>
          <a:ln w="9525">
            <a:miter lim="800000"/>
            <a:headEnd/>
            <a:tailEnd/>
          </a:ln>
        </p:spPr>
      </p:pic>
      <p:pic>
        <p:nvPicPr>
          <p:cNvPr id="2089" name="Picture 76" hidden="1"/>
          <p:cNvPicPr preferRelativeResize="0">
            <a:picLocks noChangeArrowheads="1" noChangeShapeType="1"/>
          </p:cNvPicPr>
          <p:nvPr/>
        </p:nvPicPr>
        <p:blipFill>
          <a:blip r:embed="rId30">
            <a:extLst>
              <a:ext uri="{28A0092B-C50C-407E-A947-70E740481C1C}">
                <a14:useLocalDpi xmlns:a14="http://schemas.microsoft.com/office/drawing/2010/main" val="0"/>
              </a:ext>
            </a:extLst>
          </a:blip>
          <a:srcRect/>
          <a:stretch>
            <a:fillRect/>
          </a:stretch>
        </p:blipFill>
        <p:spPr bwMode="auto">
          <a:xfrm>
            <a:off x="852488" y="2266950"/>
            <a:ext cx="909637" cy="228600"/>
          </a:xfrm>
          <a:prstGeom prst="rect">
            <a:avLst/>
          </a:prstGeom>
          <a:noFill/>
          <a:ln w="9525">
            <a:miter lim="800000"/>
            <a:headEnd/>
            <a:tailEnd/>
          </a:ln>
        </p:spPr>
      </p:pic>
      <p:pic>
        <p:nvPicPr>
          <p:cNvPr id="2090" name="Picture 107" hidden="1"/>
          <p:cNvPicPr preferRelativeResize="0">
            <a:picLocks noChangeArrowheads="1" noChangeShapeType="1"/>
          </p:cNvPicPr>
          <p:nvPr/>
        </p:nvPicPr>
        <p:blipFill>
          <a:blip r:embed="rId15">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2091" name="Picture 106" hidden="1"/>
          <p:cNvPicPr preferRelativeResize="0">
            <a:picLocks noChangeArrowheads="1" noChangeShapeType="1"/>
          </p:cNvPicPr>
          <p:nvPr/>
        </p:nvPicPr>
        <p:blipFill>
          <a:blip r:embed="rId16">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2092" name="Picture 105" hidden="1"/>
          <p:cNvPicPr preferRelativeResize="0">
            <a:picLocks noChangeArrowheads="1" noChangeShapeType="1"/>
          </p:cNvPicPr>
          <p:nvPr/>
        </p:nvPicPr>
        <p:blipFill>
          <a:blip r:embed="rId17">
            <a:extLst>
              <a:ext uri="{28A0092B-C50C-407E-A947-70E740481C1C}">
                <a14:useLocalDpi xmlns:a14="http://schemas.microsoft.com/office/drawing/2010/main" val="0"/>
              </a:ext>
            </a:extLst>
          </a:blip>
          <a:srcRect/>
          <a:stretch>
            <a:fillRect/>
          </a:stretch>
        </p:blipFill>
        <p:spPr bwMode="auto">
          <a:xfrm>
            <a:off x="852488" y="895350"/>
            <a:ext cx="909637" cy="228600"/>
          </a:xfrm>
          <a:prstGeom prst="rect">
            <a:avLst/>
          </a:prstGeom>
          <a:noFill/>
          <a:ln w="9525">
            <a:miter lim="800000"/>
            <a:headEnd/>
            <a:tailEnd/>
          </a:ln>
        </p:spPr>
      </p:pic>
      <p:pic>
        <p:nvPicPr>
          <p:cNvPr id="2093" name="Picture 104" hidden="1"/>
          <p:cNvPicPr preferRelativeResize="0">
            <a:picLocks noChangeArrowheads="1" noChangeShapeType="1"/>
          </p:cNvPicPr>
          <p:nvPr/>
        </p:nvPicPr>
        <p:blipFill>
          <a:blip r:embed="rId18">
            <a:extLst>
              <a:ext uri="{28A0092B-C50C-407E-A947-70E740481C1C}">
                <a14:useLocalDpi xmlns:a14="http://schemas.microsoft.com/office/drawing/2010/main" val="0"/>
              </a:ext>
            </a:extLst>
          </a:blip>
          <a:srcRect/>
          <a:stretch>
            <a:fillRect/>
          </a:stretch>
        </p:blipFill>
        <p:spPr bwMode="auto">
          <a:xfrm>
            <a:off x="852488" y="895350"/>
            <a:ext cx="909637" cy="228600"/>
          </a:xfrm>
          <a:prstGeom prst="rect">
            <a:avLst/>
          </a:prstGeom>
          <a:noFill/>
          <a:ln w="9525">
            <a:miter lim="800000"/>
            <a:headEnd/>
            <a:tailEnd/>
          </a:ln>
        </p:spPr>
      </p:pic>
      <p:pic>
        <p:nvPicPr>
          <p:cNvPr id="2094" name="Picture 103" hidden="1"/>
          <p:cNvPicPr preferRelativeResize="0">
            <a:picLocks noChangeArrowheads="1" noChangeShapeType="1"/>
          </p:cNvPicPr>
          <p:nvPr/>
        </p:nvPicPr>
        <p:blipFill>
          <a:blip r:embed="rId19">
            <a:extLst>
              <a:ext uri="{28A0092B-C50C-407E-A947-70E740481C1C}">
                <a14:useLocalDpi xmlns:a14="http://schemas.microsoft.com/office/drawing/2010/main" val="0"/>
              </a:ext>
            </a:extLst>
          </a:blip>
          <a:srcRect/>
          <a:stretch>
            <a:fillRect/>
          </a:stretch>
        </p:blipFill>
        <p:spPr bwMode="auto">
          <a:xfrm>
            <a:off x="852488" y="1123950"/>
            <a:ext cx="909637" cy="228600"/>
          </a:xfrm>
          <a:prstGeom prst="rect">
            <a:avLst/>
          </a:prstGeom>
          <a:noFill/>
          <a:ln w="9525">
            <a:miter lim="800000"/>
            <a:headEnd/>
            <a:tailEnd/>
          </a:ln>
        </p:spPr>
      </p:pic>
      <p:pic>
        <p:nvPicPr>
          <p:cNvPr id="2095" name="Picture 102" hidden="1"/>
          <p:cNvPicPr preferRelativeResize="0">
            <a:picLocks noChangeArrowheads="1" noChangeShapeType="1"/>
          </p:cNvPicPr>
          <p:nvPr/>
        </p:nvPicPr>
        <p:blipFill>
          <a:blip r:embed="rId20">
            <a:extLst>
              <a:ext uri="{28A0092B-C50C-407E-A947-70E740481C1C}">
                <a14:useLocalDpi xmlns:a14="http://schemas.microsoft.com/office/drawing/2010/main" val="0"/>
              </a:ext>
            </a:extLst>
          </a:blip>
          <a:srcRect/>
          <a:stretch>
            <a:fillRect/>
          </a:stretch>
        </p:blipFill>
        <p:spPr bwMode="auto">
          <a:xfrm>
            <a:off x="852488" y="1123950"/>
            <a:ext cx="909637" cy="228600"/>
          </a:xfrm>
          <a:prstGeom prst="rect">
            <a:avLst/>
          </a:prstGeom>
          <a:noFill/>
          <a:ln w="9525">
            <a:miter lim="800000"/>
            <a:headEnd/>
            <a:tailEnd/>
          </a:ln>
        </p:spPr>
      </p:pic>
      <p:pic>
        <p:nvPicPr>
          <p:cNvPr id="2096" name="Picture 101" hidden="1"/>
          <p:cNvPicPr preferRelativeResize="0">
            <a:picLocks noChangeArrowheads="1" noChangeShapeType="1"/>
          </p:cNvPicPr>
          <p:nvPr/>
        </p:nvPicPr>
        <p:blipFill>
          <a:blip r:embed="rId21">
            <a:extLst>
              <a:ext uri="{28A0092B-C50C-407E-A947-70E740481C1C}">
                <a14:useLocalDpi xmlns:a14="http://schemas.microsoft.com/office/drawing/2010/main" val="0"/>
              </a:ext>
            </a:extLst>
          </a:blip>
          <a:srcRect/>
          <a:stretch>
            <a:fillRect/>
          </a:stretch>
        </p:blipFill>
        <p:spPr bwMode="auto">
          <a:xfrm>
            <a:off x="852488" y="1352550"/>
            <a:ext cx="909637" cy="228600"/>
          </a:xfrm>
          <a:prstGeom prst="rect">
            <a:avLst/>
          </a:prstGeom>
          <a:noFill/>
          <a:ln w="9525">
            <a:miter lim="800000"/>
            <a:headEnd/>
            <a:tailEnd/>
          </a:ln>
        </p:spPr>
      </p:pic>
      <p:pic>
        <p:nvPicPr>
          <p:cNvPr id="2097" name="Picture 100" hidden="1"/>
          <p:cNvPicPr preferRelativeResize="0">
            <a:picLocks noChangeArrowheads="1" noChangeShapeType="1"/>
          </p:cNvPicPr>
          <p:nvPr/>
        </p:nvPicPr>
        <p:blipFill>
          <a:blip r:embed="rId22">
            <a:extLst>
              <a:ext uri="{28A0092B-C50C-407E-A947-70E740481C1C}">
                <a14:useLocalDpi xmlns:a14="http://schemas.microsoft.com/office/drawing/2010/main" val="0"/>
              </a:ext>
            </a:extLst>
          </a:blip>
          <a:srcRect/>
          <a:stretch>
            <a:fillRect/>
          </a:stretch>
        </p:blipFill>
        <p:spPr bwMode="auto">
          <a:xfrm>
            <a:off x="852488" y="1352550"/>
            <a:ext cx="909637" cy="228600"/>
          </a:xfrm>
          <a:prstGeom prst="rect">
            <a:avLst/>
          </a:prstGeom>
          <a:noFill/>
          <a:ln w="9525">
            <a:miter lim="800000"/>
            <a:headEnd/>
            <a:tailEnd/>
          </a:ln>
        </p:spPr>
      </p:pic>
      <p:pic>
        <p:nvPicPr>
          <p:cNvPr id="2098" name="Picture 99" hidden="1"/>
          <p:cNvPicPr preferRelativeResize="0">
            <a:picLocks noChangeArrowheads="1" noChangeShapeType="1"/>
          </p:cNvPicPr>
          <p:nvPr/>
        </p:nvPicPr>
        <p:blipFill>
          <a:blip r:embed="rId23">
            <a:extLst>
              <a:ext uri="{28A0092B-C50C-407E-A947-70E740481C1C}">
                <a14:useLocalDpi xmlns:a14="http://schemas.microsoft.com/office/drawing/2010/main" val="0"/>
              </a:ext>
            </a:extLst>
          </a:blip>
          <a:srcRect/>
          <a:stretch>
            <a:fillRect/>
          </a:stretch>
        </p:blipFill>
        <p:spPr bwMode="auto">
          <a:xfrm>
            <a:off x="852488" y="1581150"/>
            <a:ext cx="909637" cy="228600"/>
          </a:xfrm>
          <a:prstGeom prst="rect">
            <a:avLst/>
          </a:prstGeom>
          <a:noFill/>
          <a:ln w="9525">
            <a:miter lim="800000"/>
            <a:headEnd/>
            <a:tailEnd/>
          </a:ln>
        </p:spPr>
      </p:pic>
      <p:pic>
        <p:nvPicPr>
          <p:cNvPr id="2099" name="Picture 98" hidden="1"/>
          <p:cNvPicPr preferRelativeResize="0">
            <a:picLocks noChangeArrowheads="1" noChangeShapeType="1"/>
          </p:cNvPicPr>
          <p:nvPr/>
        </p:nvPicPr>
        <p:blipFill>
          <a:blip r:embed="rId24">
            <a:extLst>
              <a:ext uri="{28A0092B-C50C-407E-A947-70E740481C1C}">
                <a14:useLocalDpi xmlns:a14="http://schemas.microsoft.com/office/drawing/2010/main" val="0"/>
              </a:ext>
            </a:extLst>
          </a:blip>
          <a:srcRect/>
          <a:stretch>
            <a:fillRect/>
          </a:stretch>
        </p:blipFill>
        <p:spPr bwMode="auto">
          <a:xfrm>
            <a:off x="852488" y="1581150"/>
            <a:ext cx="909637" cy="228600"/>
          </a:xfrm>
          <a:prstGeom prst="rect">
            <a:avLst/>
          </a:prstGeom>
          <a:noFill/>
          <a:ln w="9525">
            <a:miter lim="800000"/>
            <a:headEnd/>
            <a:tailEnd/>
          </a:ln>
        </p:spPr>
      </p:pic>
      <p:pic>
        <p:nvPicPr>
          <p:cNvPr id="2100" name="Picture 97" hidden="1"/>
          <p:cNvPicPr preferRelativeResize="0">
            <a:picLocks noChangeArrowheads="1" noChangeShapeType="1"/>
          </p:cNvPicPr>
          <p:nvPr/>
        </p:nvPicPr>
        <p:blipFill>
          <a:blip r:embed="rId25">
            <a:extLst>
              <a:ext uri="{28A0092B-C50C-407E-A947-70E740481C1C}">
                <a14:useLocalDpi xmlns:a14="http://schemas.microsoft.com/office/drawing/2010/main" val="0"/>
              </a:ext>
            </a:extLst>
          </a:blip>
          <a:srcRect/>
          <a:stretch>
            <a:fillRect/>
          </a:stretch>
        </p:blipFill>
        <p:spPr bwMode="auto">
          <a:xfrm>
            <a:off x="852488" y="1809750"/>
            <a:ext cx="909637" cy="228600"/>
          </a:xfrm>
          <a:prstGeom prst="rect">
            <a:avLst/>
          </a:prstGeom>
          <a:noFill/>
          <a:ln w="9525">
            <a:miter lim="800000"/>
            <a:headEnd/>
            <a:tailEnd/>
          </a:ln>
        </p:spPr>
      </p:pic>
      <p:pic>
        <p:nvPicPr>
          <p:cNvPr id="2101" name="Picture 96" hidden="1"/>
          <p:cNvPicPr preferRelativeResize="0">
            <a:picLocks noChangeArrowheads="1" noChangeShapeType="1"/>
          </p:cNvPicPr>
          <p:nvPr/>
        </p:nvPicPr>
        <p:blipFill>
          <a:blip r:embed="rId26">
            <a:extLst>
              <a:ext uri="{28A0092B-C50C-407E-A947-70E740481C1C}">
                <a14:useLocalDpi xmlns:a14="http://schemas.microsoft.com/office/drawing/2010/main" val="0"/>
              </a:ext>
            </a:extLst>
          </a:blip>
          <a:srcRect/>
          <a:stretch>
            <a:fillRect/>
          </a:stretch>
        </p:blipFill>
        <p:spPr bwMode="auto">
          <a:xfrm>
            <a:off x="852488" y="1809750"/>
            <a:ext cx="909637" cy="228600"/>
          </a:xfrm>
          <a:prstGeom prst="rect">
            <a:avLst/>
          </a:prstGeom>
          <a:noFill/>
          <a:ln w="9525">
            <a:miter lim="800000"/>
            <a:headEnd/>
            <a:tailEnd/>
          </a:ln>
        </p:spPr>
      </p:pic>
      <p:pic>
        <p:nvPicPr>
          <p:cNvPr id="2102" name="Picture 95" hidden="1"/>
          <p:cNvPicPr preferRelativeResize="0">
            <a:picLocks noChangeArrowheads="1" noChangeShapeType="1"/>
          </p:cNvPicPr>
          <p:nvPr/>
        </p:nvPicPr>
        <p:blipFill>
          <a:blip r:embed="rId27">
            <a:extLst>
              <a:ext uri="{28A0092B-C50C-407E-A947-70E740481C1C}">
                <a14:useLocalDpi xmlns:a14="http://schemas.microsoft.com/office/drawing/2010/main" val="0"/>
              </a:ext>
            </a:extLst>
          </a:blip>
          <a:srcRect/>
          <a:stretch>
            <a:fillRect/>
          </a:stretch>
        </p:blipFill>
        <p:spPr bwMode="auto">
          <a:xfrm>
            <a:off x="852488" y="2038350"/>
            <a:ext cx="909637" cy="228600"/>
          </a:xfrm>
          <a:prstGeom prst="rect">
            <a:avLst/>
          </a:prstGeom>
          <a:noFill/>
          <a:ln w="9525">
            <a:miter lim="800000"/>
            <a:headEnd/>
            <a:tailEnd/>
          </a:ln>
        </p:spPr>
      </p:pic>
      <p:pic>
        <p:nvPicPr>
          <p:cNvPr id="2103" name="Picture 94" hidden="1"/>
          <p:cNvPicPr preferRelativeResize="0">
            <a:picLocks noChangeArrowheads="1" noChangeShapeType="1"/>
          </p:cNvPicPr>
          <p:nvPr/>
        </p:nvPicPr>
        <p:blipFill>
          <a:blip r:embed="rId28">
            <a:extLst>
              <a:ext uri="{28A0092B-C50C-407E-A947-70E740481C1C}">
                <a14:useLocalDpi xmlns:a14="http://schemas.microsoft.com/office/drawing/2010/main" val="0"/>
              </a:ext>
            </a:extLst>
          </a:blip>
          <a:srcRect/>
          <a:stretch>
            <a:fillRect/>
          </a:stretch>
        </p:blipFill>
        <p:spPr bwMode="auto">
          <a:xfrm>
            <a:off x="852488" y="2038350"/>
            <a:ext cx="909637" cy="228600"/>
          </a:xfrm>
          <a:prstGeom prst="rect">
            <a:avLst/>
          </a:prstGeom>
          <a:noFill/>
          <a:ln w="9525">
            <a:miter lim="800000"/>
            <a:headEnd/>
            <a:tailEnd/>
          </a:ln>
        </p:spPr>
      </p:pic>
      <p:pic>
        <p:nvPicPr>
          <p:cNvPr id="2104" name="Picture 93" hidden="1"/>
          <p:cNvPicPr preferRelativeResize="0">
            <a:picLocks noChangeArrowheads="1" noChangeShapeType="1"/>
          </p:cNvPicPr>
          <p:nvPr/>
        </p:nvPicPr>
        <p:blipFill>
          <a:blip r:embed="rId29">
            <a:extLst>
              <a:ext uri="{28A0092B-C50C-407E-A947-70E740481C1C}">
                <a14:useLocalDpi xmlns:a14="http://schemas.microsoft.com/office/drawing/2010/main" val="0"/>
              </a:ext>
            </a:extLst>
          </a:blip>
          <a:srcRect/>
          <a:stretch>
            <a:fillRect/>
          </a:stretch>
        </p:blipFill>
        <p:spPr bwMode="auto">
          <a:xfrm>
            <a:off x="852488" y="2266950"/>
            <a:ext cx="909637" cy="228600"/>
          </a:xfrm>
          <a:prstGeom prst="rect">
            <a:avLst/>
          </a:prstGeom>
          <a:noFill/>
          <a:ln w="9525">
            <a:miter lim="800000"/>
            <a:headEnd/>
            <a:tailEnd/>
          </a:ln>
        </p:spPr>
      </p:pic>
      <p:pic>
        <p:nvPicPr>
          <p:cNvPr id="2105" name="Picture 92" hidden="1"/>
          <p:cNvPicPr preferRelativeResize="0">
            <a:picLocks noChangeArrowheads="1" noChangeShapeType="1"/>
          </p:cNvPicPr>
          <p:nvPr/>
        </p:nvPicPr>
        <p:blipFill>
          <a:blip r:embed="rId30">
            <a:extLst>
              <a:ext uri="{28A0092B-C50C-407E-A947-70E740481C1C}">
                <a14:useLocalDpi xmlns:a14="http://schemas.microsoft.com/office/drawing/2010/main" val="0"/>
              </a:ext>
            </a:extLst>
          </a:blip>
          <a:srcRect/>
          <a:stretch>
            <a:fillRect/>
          </a:stretch>
        </p:blipFill>
        <p:spPr bwMode="auto">
          <a:xfrm>
            <a:off x="852488" y="2266950"/>
            <a:ext cx="909637" cy="228600"/>
          </a:xfrm>
          <a:prstGeom prst="rect">
            <a:avLst/>
          </a:prstGeom>
          <a:noFill/>
          <a:ln w="9525">
            <a:miter lim="800000"/>
            <a:headEnd/>
            <a:tailEnd/>
          </a:ln>
        </p:spPr>
      </p:pic>
      <p:pic>
        <p:nvPicPr>
          <p:cNvPr id="2106" name="Picture 133" hidden="1"/>
          <p:cNvPicPr preferRelativeResize="0">
            <a:picLocks noChangeArrowheads="1" noChangeShapeType="1"/>
          </p:cNvPicPr>
          <p:nvPr/>
        </p:nvPicPr>
        <p:blipFill>
          <a:blip r:embed="rId31">
            <a:extLst>
              <a:ext uri="{28A0092B-C50C-407E-A947-70E740481C1C}">
                <a14:useLocalDpi xmlns:a14="http://schemas.microsoft.com/office/drawing/2010/main" val="0"/>
              </a:ext>
            </a:extLst>
          </a:blip>
          <a:srcRect/>
          <a:stretch>
            <a:fillRect/>
          </a:stretch>
        </p:blipFill>
        <p:spPr bwMode="auto">
          <a:xfrm>
            <a:off x="852488" y="666750"/>
            <a:ext cx="898525" cy="228600"/>
          </a:xfrm>
          <a:prstGeom prst="rect">
            <a:avLst/>
          </a:prstGeom>
          <a:noFill/>
          <a:ln w="9525">
            <a:miter lim="800000"/>
            <a:headEnd/>
            <a:tailEnd/>
          </a:ln>
        </p:spPr>
      </p:pic>
      <p:pic>
        <p:nvPicPr>
          <p:cNvPr id="2107" name="Picture 132" hidden="1"/>
          <p:cNvPicPr preferRelativeResize="0">
            <a:picLocks noChangeArrowheads="1" noChangeShapeType="1"/>
          </p:cNvPicPr>
          <p:nvPr/>
        </p:nvPicPr>
        <p:blipFill>
          <a:blip r:embed="rId32">
            <a:extLst>
              <a:ext uri="{28A0092B-C50C-407E-A947-70E740481C1C}">
                <a14:useLocalDpi xmlns:a14="http://schemas.microsoft.com/office/drawing/2010/main" val="0"/>
              </a:ext>
            </a:extLst>
          </a:blip>
          <a:srcRect/>
          <a:stretch>
            <a:fillRect/>
          </a:stretch>
        </p:blipFill>
        <p:spPr bwMode="auto">
          <a:xfrm>
            <a:off x="852488" y="666750"/>
            <a:ext cx="898525" cy="228600"/>
          </a:xfrm>
          <a:prstGeom prst="rect">
            <a:avLst/>
          </a:prstGeom>
          <a:noFill/>
          <a:ln w="9525">
            <a:miter lim="800000"/>
            <a:headEnd/>
            <a:tailEnd/>
          </a:ln>
        </p:spPr>
      </p:pic>
      <p:pic>
        <p:nvPicPr>
          <p:cNvPr id="2108" name="Picture 131" hidden="1"/>
          <p:cNvPicPr preferRelativeResize="0">
            <a:picLocks noChangeArrowheads="1" noChangeShapeType="1"/>
          </p:cNvPicPr>
          <p:nvPr/>
        </p:nvPicPr>
        <p:blipFill>
          <a:blip r:embed="rId33">
            <a:extLst>
              <a:ext uri="{28A0092B-C50C-407E-A947-70E740481C1C}">
                <a14:useLocalDpi xmlns:a14="http://schemas.microsoft.com/office/drawing/2010/main" val="0"/>
              </a:ext>
            </a:extLst>
          </a:blip>
          <a:srcRect/>
          <a:stretch>
            <a:fillRect/>
          </a:stretch>
        </p:blipFill>
        <p:spPr bwMode="auto">
          <a:xfrm>
            <a:off x="852488" y="666750"/>
            <a:ext cx="898525" cy="228600"/>
          </a:xfrm>
          <a:prstGeom prst="rect">
            <a:avLst/>
          </a:prstGeom>
          <a:noFill/>
          <a:ln w="9525">
            <a:miter lim="800000"/>
            <a:headEnd/>
            <a:tailEnd/>
          </a:ln>
        </p:spPr>
      </p:pic>
      <p:pic>
        <p:nvPicPr>
          <p:cNvPr id="2109" name="Picture 130" hidden="1"/>
          <p:cNvPicPr preferRelativeResize="0">
            <a:picLocks noChangeArrowheads="1" noChangeShapeType="1"/>
          </p:cNvPicPr>
          <p:nvPr/>
        </p:nvPicPr>
        <p:blipFill>
          <a:blip r:embed="rId34">
            <a:extLst>
              <a:ext uri="{28A0092B-C50C-407E-A947-70E740481C1C}">
                <a14:useLocalDpi xmlns:a14="http://schemas.microsoft.com/office/drawing/2010/main" val="0"/>
              </a:ext>
            </a:extLst>
          </a:blip>
          <a:srcRect/>
          <a:stretch>
            <a:fillRect/>
          </a:stretch>
        </p:blipFill>
        <p:spPr bwMode="auto">
          <a:xfrm>
            <a:off x="852488" y="666750"/>
            <a:ext cx="898525" cy="228600"/>
          </a:xfrm>
          <a:prstGeom prst="rect">
            <a:avLst/>
          </a:prstGeom>
          <a:noFill/>
          <a:ln w="9525">
            <a:miter lim="800000"/>
            <a:headEnd/>
            <a:tailEnd/>
          </a:ln>
        </p:spPr>
      </p:pic>
      <p:pic>
        <p:nvPicPr>
          <p:cNvPr id="2110" name="Picture 129" hidden="1"/>
          <p:cNvPicPr preferRelativeResize="0">
            <a:picLocks noChangeArrowheads="1" noChangeShapeType="1"/>
          </p:cNvPicPr>
          <p:nvPr/>
        </p:nvPicPr>
        <p:blipFill>
          <a:blip r:embed="rId35">
            <a:extLst>
              <a:ext uri="{28A0092B-C50C-407E-A947-70E740481C1C}">
                <a14:useLocalDpi xmlns:a14="http://schemas.microsoft.com/office/drawing/2010/main" val="0"/>
              </a:ext>
            </a:extLst>
          </a:blip>
          <a:srcRect/>
          <a:stretch>
            <a:fillRect/>
          </a:stretch>
        </p:blipFill>
        <p:spPr bwMode="auto">
          <a:xfrm>
            <a:off x="852488" y="666750"/>
            <a:ext cx="898525" cy="228600"/>
          </a:xfrm>
          <a:prstGeom prst="rect">
            <a:avLst/>
          </a:prstGeom>
          <a:noFill/>
          <a:ln w="9525">
            <a:miter lim="800000"/>
            <a:headEnd/>
            <a:tailEnd/>
          </a:ln>
        </p:spPr>
      </p:pic>
      <p:pic>
        <p:nvPicPr>
          <p:cNvPr id="2111" name="Picture 128" hidden="1"/>
          <p:cNvPicPr preferRelativeResize="0">
            <a:picLocks noChangeArrowheads="1" noChangeShapeType="1"/>
          </p:cNvPicPr>
          <p:nvPr/>
        </p:nvPicPr>
        <p:blipFill>
          <a:blip r:embed="rId36">
            <a:extLst>
              <a:ext uri="{28A0092B-C50C-407E-A947-70E740481C1C}">
                <a14:useLocalDpi xmlns:a14="http://schemas.microsoft.com/office/drawing/2010/main" val="0"/>
              </a:ext>
            </a:extLst>
          </a:blip>
          <a:srcRect/>
          <a:stretch>
            <a:fillRect/>
          </a:stretch>
        </p:blipFill>
        <p:spPr bwMode="auto">
          <a:xfrm>
            <a:off x="852488" y="666750"/>
            <a:ext cx="898525" cy="228600"/>
          </a:xfrm>
          <a:prstGeom prst="rect">
            <a:avLst/>
          </a:prstGeom>
          <a:noFill/>
          <a:ln w="9525">
            <a:miter lim="800000"/>
            <a:headEnd/>
            <a:tailEnd/>
          </a:ln>
        </p:spPr>
      </p:pic>
      <p:pic>
        <p:nvPicPr>
          <p:cNvPr id="2112" name="Picture 127" hidden="1"/>
          <p:cNvPicPr preferRelativeResize="0">
            <a:picLocks noChangeArrowheads="1" noChangeShapeType="1"/>
          </p:cNvPicPr>
          <p:nvPr/>
        </p:nvPicPr>
        <p:blipFill>
          <a:blip r:embed="rId37">
            <a:extLst>
              <a:ext uri="{28A0092B-C50C-407E-A947-70E740481C1C}">
                <a14:useLocalDpi xmlns:a14="http://schemas.microsoft.com/office/drawing/2010/main" val="0"/>
              </a:ext>
            </a:extLst>
          </a:blip>
          <a:srcRect/>
          <a:stretch>
            <a:fillRect/>
          </a:stretch>
        </p:blipFill>
        <p:spPr bwMode="auto">
          <a:xfrm>
            <a:off x="852488" y="666750"/>
            <a:ext cx="898525" cy="228600"/>
          </a:xfrm>
          <a:prstGeom prst="rect">
            <a:avLst/>
          </a:prstGeom>
          <a:noFill/>
          <a:ln w="9525">
            <a:miter lim="800000"/>
            <a:headEnd/>
            <a:tailEnd/>
          </a:ln>
        </p:spPr>
      </p:pic>
      <p:pic>
        <p:nvPicPr>
          <p:cNvPr id="2113" name="Picture 126" hidden="1"/>
          <p:cNvPicPr preferRelativeResize="0">
            <a:picLocks noChangeArrowheads="1" noChangeShapeType="1"/>
          </p:cNvPicPr>
          <p:nvPr/>
        </p:nvPicPr>
        <p:blipFill>
          <a:blip r:embed="rId38">
            <a:extLst>
              <a:ext uri="{28A0092B-C50C-407E-A947-70E740481C1C}">
                <a14:useLocalDpi xmlns:a14="http://schemas.microsoft.com/office/drawing/2010/main" val="0"/>
              </a:ext>
            </a:extLst>
          </a:blip>
          <a:srcRect/>
          <a:stretch>
            <a:fillRect/>
          </a:stretch>
        </p:blipFill>
        <p:spPr bwMode="auto">
          <a:xfrm>
            <a:off x="852488" y="666750"/>
            <a:ext cx="898525" cy="228600"/>
          </a:xfrm>
          <a:prstGeom prst="rect">
            <a:avLst/>
          </a:prstGeom>
          <a:noFill/>
          <a:ln w="9525">
            <a:miter lim="800000"/>
            <a:headEnd/>
            <a:tailEnd/>
          </a:ln>
        </p:spPr>
      </p:pic>
      <p:pic>
        <p:nvPicPr>
          <p:cNvPr id="2114" name="Picture 125" hidden="1"/>
          <p:cNvPicPr preferRelativeResize="0">
            <a:picLocks noChangeArrowheads="1" noChangeShapeType="1"/>
          </p:cNvPicPr>
          <p:nvPr/>
        </p:nvPicPr>
        <p:blipFill>
          <a:blip r:embed="rId39">
            <a:extLst>
              <a:ext uri="{28A0092B-C50C-407E-A947-70E740481C1C}">
                <a14:useLocalDpi xmlns:a14="http://schemas.microsoft.com/office/drawing/2010/main" val="0"/>
              </a:ext>
            </a:extLst>
          </a:blip>
          <a:srcRect/>
          <a:stretch>
            <a:fillRect/>
          </a:stretch>
        </p:blipFill>
        <p:spPr bwMode="auto">
          <a:xfrm>
            <a:off x="852488" y="666750"/>
            <a:ext cx="898525" cy="228600"/>
          </a:xfrm>
          <a:prstGeom prst="rect">
            <a:avLst/>
          </a:prstGeom>
          <a:noFill/>
          <a:ln w="9525">
            <a:miter lim="800000"/>
            <a:headEnd/>
            <a:tailEnd/>
          </a:ln>
        </p:spPr>
      </p:pic>
      <p:pic>
        <p:nvPicPr>
          <p:cNvPr id="2115" name="Picture 124" hidden="1"/>
          <p:cNvPicPr preferRelativeResize="0">
            <a:picLocks noChangeArrowheads="1" noChangeShapeType="1"/>
          </p:cNvPicPr>
          <p:nvPr/>
        </p:nvPicPr>
        <p:blipFill>
          <a:blip r:embed="rId40">
            <a:extLst>
              <a:ext uri="{28A0092B-C50C-407E-A947-70E740481C1C}">
                <a14:useLocalDpi xmlns:a14="http://schemas.microsoft.com/office/drawing/2010/main" val="0"/>
              </a:ext>
            </a:extLst>
          </a:blip>
          <a:srcRect/>
          <a:stretch>
            <a:fillRect/>
          </a:stretch>
        </p:blipFill>
        <p:spPr bwMode="auto">
          <a:xfrm>
            <a:off x="852488" y="666750"/>
            <a:ext cx="898525" cy="228600"/>
          </a:xfrm>
          <a:prstGeom prst="rect">
            <a:avLst/>
          </a:prstGeom>
          <a:noFill/>
          <a:ln w="9525">
            <a:miter lim="800000"/>
            <a:headEnd/>
            <a:tailEnd/>
          </a:ln>
        </p:spPr>
      </p:pic>
      <p:pic>
        <p:nvPicPr>
          <p:cNvPr id="2116" name="Picture 123" hidden="1"/>
          <p:cNvPicPr preferRelativeResize="0">
            <a:picLocks noChangeArrowheads="1" noChangeShapeType="1"/>
          </p:cNvPicPr>
          <p:nvPr/>
        </p:nvPicPr>
        <p:blipFill>
          <a:blip r:embed="rId41">
            <a:extLst>
              <a:ext uri="{28A0092B-C50C-407E-A947-70E740481C1C}">
                <a14:useLocalDpi xmlns:a14="http://schemas.microsoft.com/office/drawing/2010/main" val="0"/>
              </a:ext>
            </a:extLst>
          </a:blip>
          <a:srcRect/>
          <a:stretch>
            <a:fillRect/>
          </a:stretch>
        </p:blipFill>
        <p:spPr bwMode="auto">
          <a:xfrm>
            <a:off x="852488" y="666750"/>
            <a:ext cx="898525" cy="228600"/>
          </a:xfrm>
          <a:prstGeom prst="rect">
            <a:avLst/>
          </a:prstGeom>
          <a:noFill/>
          <a:ln w="9525">
            <a:miter lim="800000"/>
            <a:headEnd/>
            <a:tailEnd/>
          </a:ln>
        </p:spPr>
      </p:pic>
      <p:pic>
        <p:nvPicPr>
          <p:cNvPr id="2117" name="Picture 122" hidden="1"/>
          <p:cNvPicPr preferRelativeResize="0">
            <a:picLocks noChangeArrowheads="1" noChangeShapeType="1"/>
          </p:cNvPicPr>
          <p:nvPr/>
        </p:nvPicPr>
        <p:blipFill>
          <a:blip r:embed="rId42">
            <a:extLst>
              <a:ext uri="{28A0092B-C50C-407E-A947-70E740481C1C}">
                <a14:useLocalDpi xmlns:a14="http://schemas.microsoft.com/office/drawing/2010/main" val="0"/>
              </a:ext>
            </a:extLst>
          </a:blip>
          <a:srcRect/>
          <a:stretch>
            <a:fillRect/>
          </a:stretch>
        </p:blipFill>
        <p:spPr bwMode="auto">
          <a:xfrm>
            <a:off x="852488" y="666750"/>
            <a:ext cx="898525" cy="228600"/>
          </a:xfrm>
          <a:prstGeom prst="rect">
            <a:avLst/>
          </a:prstGeom>
          <a:noFill/>
          <a:ln w="9525">
            <a:miter lim="800000"/>
            <a:headEnd/>
            <a:tailEnd/>
          </a:ln>
        </p:spPr>
      </p:pic>
      <p:pic>
        <p:nvPicPr>
          <p:cNvPr id="2118" name="Picture 121" hidden="1"/>
          <p:cNvPicPr preferRelativeResize="0">
            <a:picLocks noChangeArrowheads="1" noChangeShapeType="1"/>
          </p:cNvPicPr>
          <p:nvPr/>
        </p:nvPicPr>
        <p:blipFill>
          <a:blip r:embed="rId43">
            <a:extLst>
              <a:ext uri="{28A0092B-C50C-407E-A947-70E740481C1C}">
                <a14:useLocalDpi xmlns:a14="http://schemas.microsoft.com/office/drawing/2010/main" val="0"/>
              </a:ext>
            </a:extLst>
          </a:blip>
          <a:srcRect/>
          <a:stretch>
            <a:fillRect/>
          </a:stretch>
        </p:blipFill>
        <p:spPr bwMode="auto">
          <a:xfrm>
            <a:off x="852488" y="666750"/>
            <a:ext cx="898525" cy="228600"/>
          </a:xfrm>
          <a:prstGeom prst="rect">
            <a:avLst/>
          </a:prstGeom>
          <a:noFill/>
          <a:ln w="9525">
            <a:miter lim="800000"/>
            <a:headEnd/>
            <a:tailEnd/>
          </a:ln>
        </p:spPr>
      </p:pic>
      <p:pic>
        <p:nvPicPr>
          <p:cNvPr id="2119" name="Picture 120" hidden="1"/>
          <p:cNvPicPr preferRelativeResize="0">
            <a:picLocks noChangeArrowheads="1" noChangeShapeType="1"/>
          </p:cNvPicPr>
          <p:nvPr/>
        </p:nvPicPr>
        <p:blipFill>
          <a:blip r:embed="rId44">
            <a:extLst>
              <a:ext uri="{28A0092B-C50C-407E-A947-70E740481C1C}">
                <a14:useLocalDpi xmlns:a14="http://schemas.microsoft.com/office/drawing/2010/main" val="0"/>
              </a:ext>
            </a:extLst>
          </a:blip>
          <a:srcRect/>
          <a:stretch>
            <a:fillRect/>
          </a:stretch>
        </p:blipFill>
        <p:spPr bwMode="auto">
          <a:xfrm>
            <a:off x="852488" y="666750"/>
            <a:ext cx="898525" cy="228600"/>
          </a:xfrm>
          <a:prstGeom prst="rect">
            <a:avLst/>
          </a:prstGeom>
          <a:noFill/>
          <a:ln w="9525">
            <a:miter lim="800000"/>
            <a:headEnd/>
            <a:tailEnd/>
          </a:ln>
        </p:spPr>
      </p:pic>
      <p:pic>
        <p:nvPicPr>
          <p:cNvPr id="2120" name="Picture 119" hidden="1"/>
          <p:cNvPicPr preferRelativeResize="0">
            <a:picLocks noChangeArrowheads="1" noChangeShapeType="1"/>
          </p:cNvPicPr>
          <p:nvPr/>
        </p:nvPicPr>
        <p:blipFill>
          <a:blip r:embed="rId45">
            <a:extLst>
              <a:ext uri="{28A0092B-C50C-407E-A947-70E740481C1C}">
                <a14:useLocalDpi xmlns:a14="http://schemas.microsoft.com/office/drawing/2010/main" val="0"/>
              </a:ext>
            </a:extLst>
          </a:blip>
          <a:srcRect/>
          <a:stretch>
            <a:fillRect/>
          </a:stretch>
        </p:blipFill>
        <p:spPr bwMode="auto">
          <a:xfrm>
            <a:off x="852488" y="666750"/>
            <a:ext cx="898525" cy="228600"/>
          </a:xfrm>
          <a:prstGeom prst="rect">
            <a:avLst/>
          </a:prstGeom>
          <a:noFill/>
          <a:ln w="9525">
            <a:miter lim="800000"/>
            <a:headEnd/>
            <a:tailEnd/>
          </a:ln>
        </p:spPr>
      </p:pic>
      <p:pic>
        <p:nvPicPr>
          <p:cNvPr id="2121" name="Picture 118" hidden="1"/>
          <p:cNvPicPr preferRelativeResize="0">
            <a:picLocks noChangeArrowheads="1" noChangeShapeType="1"/>
          </p:cNvPicPr>
          <p:nvPr/>
        </p:nvPicPr>
        <p:blipFill>
          <a:blip r:embed="rId46">
            <a:extLst>
              <a:ext uri="{28A0092B-C50C-407E-A947-70E740481C1C}">
                <a14:useLocalDpi xmlns:a14="http://schemas.microsoft.com/office/drawing/2010/main" val="0"/>
              </a:ext>
            </a:extLst>
          </a:blip>
          <a:srcRect/>
          <a:stretch>
            <a:fillRect/>
          </a:stretch>
        </p:blipFill>
        <p:spPr bwMode="auto">
          <a:xfrm>
            <a:off x="852488" y="666750"/>
            <a:ext cx="898525" cy="228600"/>
          </a:xfrm>
          <a:prstGeom prst="rect">
            <a:avLst/>
          </a:prstGeom>
          <a:noFill/>
          <a:ln w="9525">
            <a:miter lim="800000"/>
            <a:headEnd/>
            <a:tailEnd/>
          </a:ln>
        </p:spPr>
      </p:pic>
      <p:pic>
        <p:nvPicPr>
          <p:cNvPr id="2122" name="Picture 117" hidden="1"/>
          <p:cNvPicPr preferRelativeResize="0">
            <a:picLocks noChangeArrowheads="1" noChangeShapeType="1"/>
          </p:cNvPicPr>
          <p:nvPr/>
        </p:nvPicPr>
        <p:blipFill>
          <a:blip r:embed="rId47">
            <a:extLst>
              <a:ext uri="{28A0092B-C50C-407E-A947-70E740481C1C}">
                <a14:useLocalDpi xmlns:a14="http://schemas.microsoft.com/office/drawing/2010/main" val="0"/>
              </a:ext>
            </a:extLst>
          </a:blip>
          <a:srcRect/>
          <a:stretch>
            <a:fillRect/>
          </a:stretch>
        </p:blipFill>
        <p:spPr bwMode="auto">
          <a:xfrm>
            <a:off x="852488" y="666750"/>
            <a:ext cx="898525" cy="228600"/>
          </a:xfrm>
          <a:prstGeom prst="rect">
            <a:avLst/>
          </a:prstGeom>
          <a:noFill/>
          <a:ln w="9525">
            <a:miter lim="800000"/>
            <a:headEnd/>
            <a:tailEnd/>
          </a:ln>
        </p:spPr>
      </p:pic>
      <p:pic>
        <p:nvPicPr>
          <p:cNvPr id="2123" name="Picture 116" hidden="1"/>
          <p:cNvPicPr preferRelativeResize="0">
            <a:picLocks noChangeArrowheads="1" noChangeShapeType="1"/>
          </p:cNvPicPr>
          <p:nvPr/>
        </p:nvPicPr>
        <p:blipFill>
          <a:blip r:embed="rId48">
            <a:extLst>
              <a:ext uri="{28A0092B-C50C-407E-A947-70E740481C1C}">
                <a14:useLocalDpi xmlns:a14="http://schemas.microsoft.com/office/drawing/2010/main" val="0"/>
              </a:ext>
            </a:extLst>
          </a:blip>
          <a:srcRect/>
          <a:stretch>
            <a:fillRect/>
          </a:stretch>
        </p:blipFill>
        <p:spPr bwMode="auto">
          <a:xfrm>
            <a:off x="852488" y="666750"/>
            <a:ext cx="898525" cy="228600"/>
          </a:xfrm>
          <a:prstGeom prst="rect">
            <a:avLst/>
          </a:prstGeom>
          <a:noFill/>
          <a:ln w="9525">
            <a:miter lim="800000"/>
            <a:headEnd/>
            <a:tailEnd/>
          </a:ln>
        </p:spPr>
      </p:pic>
      <p:pic>
        <p:nvPicPr>
          <p:cNvPr id="2124" name="Picture 115" hidden="1"/>
          <p:cNvPicPr preferRelativeResize="0">
            <a:picLocks noChangeArrowheads="1" noChangeShapeType="1"/>
          </p:cNvPicPr>
          <p:nvPr/>
        </p:nvPicPr>
        <p:blipFill>
          <a:blip r:embed="rId49">
            <a:extLst>
              <a:ext uri="{28A0092B-C50C-407E-A947-70E740481C1C}">
                <a14:useLocalDpi xmlns:a14="http://schemas.microsoft.com/office/drawing/2010/main" val="0"/>
              </a:ext>
            </a:extLst>
          </a:blip>
          <a:srcRect/>
          <a:stretch>
            <a:fillRect/>
          </a:stretch>
        </p:blipFill>
        <p:spPr bwMode="auto">
          <a:xfrm>
            <a:off x="852488" y="666750"/>
            <a:ext cx="898525" cy="228600"/>
          </a:xfrm>
          <a:prstGeom prst="rect">
            <a:avLst/>
          </a:prstGeom>
          <a:noFill/>
          <a:ln w="9525">
            <a:miter lim="800000"/>
            <a:headEnd/>
            <a:tailEnd/>
          </a:ln>
        </p:spPr>
      </p:pic>
      <p:pic>
        <p:nvPicPr>
          <p:cNvPr id="2125" name="Picture 114" hidden="1"/>
          <p:cNvPicPr preferRelativeResize="0">
            <a:picLocks noChangeArrowheads="1" noChangeShapeType="1"/>
          </p:cNvPicPr>
          <p:nvPr/>
        </p:nvPicPr>
        <p:blipFill>
          <a:blip r:embed="rId50">
            <a:extLst>
              <a:ext uri="{28A0092B-C50C-407E-A947-70E740481C1C}">
                <a14:useLocalDpi xmlns:a14="http://schemas.microsoft.com/office/drawing/2010/main" val="0"/>
              </a:ext>
            </a:extLst>
          </a:blip>
          <a:srcRect/>
          <a:stretch>
            <a:fillRect/>
          </a:stretch>
        </p:blipFill>
        <p:spPr bwMode="auto">
          <a:xfrm>
            <a:off x="852488" y="666750"/>
            <a:ext cx="898525" cy="228600"/>
          </a:xfrm>
          <a:prstGeom prst="rect">
            <a:avLst/>
          </a:prstGeom>
          <a:noFill/>
          <a:ln w="9525">
            <a:miter lim="800000"/>
            <a:headEnd/>
            <a:tailEnd/>
          </a:ln>
        </p:spPr>
      </p:pic>
      <p:pic>
        <p:nvPicPr>
          <p:cNvPr id="2126" name="Picture 153" hidden="1"/>
          <p:cNvPicPr preferRelativeResize="0">
            <a:picLocks noChangeArrowheads="1" noChangeShapeType="1"/>
          </p:cNvPicPr>
          <p:nvPr/>
        </p:nvPicPr>
        <p:blipFill>
          <a:blip r:embed="rId31">
            <a:extLst>
              <a:ext uri="{28A0092B-C50C-407E-A947-70E740481C1C}">
                <a14:useLocalDpi xmlns:a14="http://schemas.microsoft.com/office/drawing/2010/main" val="0"/>
              </a:ext>
            </a:extLst>
          </a:blip>
          <a:srcRect/>
          <a:stretch>
            <a:fillRect/>
          </a:stretch>
        </p:blipFill>
        <p:spPr bwMode="auto">
          <a:xfrm>
            <a:off x="852488" y="666750"/>
            <a:ext cx="898525" cy="228600"/>
          </a:xfrm>
          <a:prstGeom prst="rect">
            <a:avLst/>
          </a:prstGeom>
          <a:noFill/>
          <a:ln w="9525">
            <a:miter lim="800000"/>
            <a:headEnd/>
            <a:tailEnd/>
          </a:ln>
        </p:spPr>
      </p:pic>
      <p:pic>
        <p:nvPicPr>
          <p:cNvPr id="2127" name="Picture 152" hidden="1"/>
          <p:cNvPicPr preferRelativeResize="0">
            <a:picLocks noChangeArrowheads="1" noChangeShapeType="1"/>
          </p:cNvPicPr>
          <p:nvPr/>
        </p:nvPicPr>
        <p:blipFill>
          <a:blip r:embed="rId32">
            <a:extLst>
              <a:ext uri="{28A0092B-C50C-407E-A947-70E740481C1C}">
                <a14:useLocalDpi xmlns:a14="http://schemas.microsoft.com/office/drawing/2010/main" val="0"/>
              </a:ext>
            </a:extLst>
          </a:blip>
          <a:srcRect/>
          <a:stretch>
            <a:fillRect/>
          </a:stretch>
        </p:blipFill>
        <p:spPr bwMode="auto">
          <a:xfrm>
            <a:off x="852488" y="666750"/>
            <a:ext cx="898525" cy="228600"/>
          </a:xfrm>
          <a:prstGeom prst="rect">
            <a:avLst/>
          </a:prstGeom>
          <a:noFill/>
          <a:ln w="9525">
            <a:miter lim="800000"/>
            <a:headEnd/>
            <a:tailEnd/>
          </a:ln>
        </p:spPr>
      </p:pic>
      <p:pic>
        <p:nvPicPr>
          <p:cNvPr id="2128" name="Picture 151" hidden="1"/>
          <p:cNvPicPr preferRelativeResize="0">
            <a:picLocks noChangeArrowheads="1" noChangeShapeType="1"/>
          </p:cNvPicPr>
          <p:nvPr/>
        </p:nvPicPr>
        <p:blipFill>
          <a:blip r:embed="rId33">
            <a:extLst>
              <a:ext uri="{28A0092B-C50C-407E-A947-70E740481C1C}">
                <a14:useLocalDpi xmlns:a14="http://schemas.microsoft.com/office/drawing/2010/main" val="0"/>
              </a:ext>
            </a:extLst>
          </a:blip>
          <a:srcRect/>
          <a:stretch>
            <a:fillRect/>
          </a:stretch>
        </p:blipFill>
        <p:spPr bwMode="auto">
          <a:xfrm>
            <a:off x="852488" y="666750"/>
            <a:ext cx="898525" cy="228600"/>
          </a:xfrm>
          <a:prstGeom prst="rect">
            <a:avLst/>
          </a:prstGeom>
          <a:noFill/>
          <a:ln w="9525">
            <a:miter lim="800000"/>
            <a:headEnd/>
            <a:tailEnd/>
          </a:ln>
        </p:spPr>
      </p:pic>
      <p:pic>
        <p:nvPicPr>
          <p:cNvPr id="2129" name="Picture 150" hidden="1"/>
          <p:cNvPicPr preferRelativeResize="0">
            <a:picLocks noChangeArrowheads="1" noChangeShapeType="1"/>
          </p:cNvPicPr>
          <p:nvPr/>
        </p:nvPicPr>
        <p:blipFill>
          <a:blip r:embed="rId34">
            <a:extLst>
              <a:ext uri="{28A0092B-C50C-407E-A947-70E740481C1C}">
                <a14:useLocalDpi xmlns:a14="http://schemas.microsoft.com/office/drawing/2010/main" val="0"/>
              </a:ext>
            </a:extLst>
          </a:blip>
          <a:srcRect/>
          <a:stretch>
            <a:fillRect/>
          </a:stretch>
        </p:blipFill>
        <p:spPr bwMode="auto">
          <a:xfrm>
            <a:off x="852488" y="666750"/>
            <a:ext cx="898525" cy="228600"/>
          </a:xfrm>
          <a:prstGeom prst="rect">
            <a:avLst/>
          </a:prstGeom>
          <a:noFill/>
          <a:ln w="9525">
            <a:miter lim="800000"/>
            <a:headEnd/>
            <a:tailEnd/>
          </a:ln>
        </p:spPr>
      </p:pic>
      <p:pic>
        <p:nvPicPr>
          <p:cNvPr id="2130" name="Picture 149" hidden="1"/>
          <p:cNvPicPr preferRelativeResize="0">
            <a:picLocks noChangeArrowheads="1" noChangeShapeType="1"/>
          </p:cNvPicPr>
          <p:nvPr/>
        </p:nvPicPr>
        <p:blipFill>
          <a:blip r:embed="rId35">
            <a:extLst>
              <a:ext uri="{28A0092B-C50C-407E-A947-70E740481C1C}">
                <a14:useLocalDpi xmlns:a14="http://schemas.microsoft.com/office/drawing/2010/main" val="0"/>
              </a:ext>
            </a:extLst>
          </a:blip>
          <a:srcRect/>
          <a:stretch>
            <a:fillRect/>
          </a:stretch>
        </p:blipFill>
        <p:spPr bwMode="auto">
          <a:xfrm>
            <a:off x="852488" y="666750"/>
            <a:ext cx="898525" cy="228600"/>
          </a:xfrm>
          <a:prstGeom prst="rect">
            <a:avLst/>
          </a:prstGeom>
          <a:noFill/>
          <a:ln w="9525">
            <a:miter lim="800000"/>
            <a:headEnd/>
            <a:tailEnd/>
          </a:ln>
        </p:spPr>
      </p:pic>
      <p:pic>
        <p:nvPicPr>
          <p:cNvPr id="2131" name="Picture 148" hidden="1"/>
          <p:cNvPicPr preferRelativeResize="0">
            <a:picLocks noChangeArrowheads="1" noChangeShapeType="1"/>
          </p:cNvPicPr>
          <p:nvPr/>
        </p:nvPicPr>
        <p:blipFill>
          <a:blip r:embed="rId36">
            <a:extLst>
              <a:ext uri="{28A0092B-C50C-407E-A947-70E740481C1C}">
                <a14:useLocalDpi xmlns:a14="http://schemas.microsoft.com/office/drawing/2010/main" val="0"/>
              </a:ext>
            </a:extLst>
          </a:blip>
          <a:srcRect/>
          <a:stretch>
            <a:fillRect/>
          </a:stretch>
        </p:blipFill>
        <p:spPr bwMode="auto">
          <a:xfrm>
            <a:off x="852488" y="666750"/>
            <a:ext cx="898525" cy="228600"/>
          </a:xfrm>
          <a:prstGeom prst="rect">
            <a:avLst/>
          </a:prstGeom>
          <a:noFill/>
          <a:ln w="9525">
            <a:miter lim="800000"/>
            <a:headEnd/>
            <a:tailEnd/>
          </a:ln>
        </p:spPr>
      </p:pic>
      <p:pic>
        <p:nvPicPr>
          <p:cNvPr id="2132" name="Picture 147" hidden="1"/>
          <p:cNvPicPr preferRelativeResize="0">
            <a:picLocks noChangeArrowheads="1" noChangeShapeType="1"/>
          </p:cNvPicPr>
          <p:nvPr/>
        </p:nvPicPr>
        <p:blipFill>
          <a:blip r:embed="rId37">
            <a:extLst>
              <a:ext uri="{28A0092B-C50C-407E-A947-70E740481C1C}">
                <a14:useLocalDpi xmlns:a14="http://schemas.microsoft.com/office/drawing/2010/main" val="0"/>
              </a:ext>
            </a:extLst>
          </a:blip>
          <a:srcRect/>
          <a:stretch>
            <a:fillRect/>
          </a:stretch>
        </p:blipFill>
        <p:spPr bwMode="auto">
          <a:xfrm>
            <a:off x="852488" y="666750"/>
            <a:ext cx="898525" cy="228600"/>
          </a:xfrm>
          <a:prstGeom prst="rect">
            <a:avLst/>
          </a:prstGeom>
          <a:noFill/>
          <a:ln w="9525">
            <a:miter lim="800000"/>
            <a:headEnd/>
            <a:tailEnd/>
          </a:ln>
        </p:spPr>
      </p:pic>
      <p:pic>
        <p:nvPicPr>
          <p:cNvPr id="2133" name="Picture 146" hidden="1"/>
          <p:cNvPicPr preferRelativeResize="0">
            <a:picLocks noChangeArrowheads="1" noChangeShapeType="1"/>
          </p:cNvPicPr>
          <p:nvPr/>
        </p:nvPicPr>
        <p:blipFill>
          <a:blip r:embed="rId38">
            <a:extLst>
              <a:ext uri="{28A0092B-C50C-407E-A947-70E740481C1C}">
                <a14:useLocalDpi xmlns:a14="http://schemas.microsoft.com/office/drawing/2010/main" val="0"/>
              </a:ext>
            </a:extLst>
          </a:blip>
          <a:srcRect/>
          <a:stretch>
            <a:fillRect/>
          </a:stretch>
        </p:blipFill>
        <p:spPr bwMode="auto">
          <a:xfrm>
            <a:off x="852488" y="666750"/>
            <a:ext cx="898525" cy="228600"/>
          </a:xfrm>
          <a:prstGeom prst="rect">
            <a:avLst/>
          </a:prstGeom>
          <a:noFill/>
          <a:ln w="9525">
            <a:miter lim="800000"/>
            <a:headEnd/>
            <a:tailEnd/>
          </a:ln>
        </p:spPr>
      </p:pic>
      <p:pic>
        <p:nvPicPr>
          <p:cNvPr id="2134" name="Picture 145" hidden="1"/>
          <p:cNvPicPr preferRelativeResize="0">
            <a:picLocks noChangeArrowheads="1" noChangeShapeType="1"/>
          </p:cNvPicPr>
          <p:nvPr/>
        </p:nvPicPr>
        <p:blipFill>
          <a:blip r:embed="rId39">
            <a:extLst>
              <a:ext uri="{28A0092B-C50C-407E-A947-70E740481C1C}">
                <a14:useLocalDpi xmlns:a14="http://schemas.microsoft.com/office/drawing/2010/main" val="0"/>
              </a:ext>
            </a:extLst>
          </a:blip>
          <a:srcRect/>
          <a:stretch>
            <a:fillRect/>
          </a:stretch>
        </p:blipFill>
        <p:spPr bwMode="auto">
          <a:xfrm>
            <a:off x="852488" y="666750"/>
            <a:ext cx="898525" cy="228600"/>
          </a:xfrm>
          <a:prstGeom prst="rect">
            <a:avLst/>
          </a:prstGeom>
          <a:noFill/>
          <a:ln w="9525">
            <a:miter lim="800000"/>
            <a:headEnd/>
            <a:tailEnd/>
          </a:ln>
        </p:spPr>
      </p:pic>
      <p:pic>
        <p:nvPicPr>
          <p:cNvPr id="2135" name="Picture 144" hidden="1"/>
          <p:cNvPicPr preferRelativeResize="0">
            <a:picLocks noChangeArrowheads="1" noChangeShapeType="1"/>
          </p:cNvPicPr>
          <p:nvPr/>
        </p:nvPicPr>
        <p:blipFill>
          <a:blip r:embed="rId40">
            <a:extLst>
              <a:ext uri="{28A0092B-C50C-407E-A947-70E740481C1C}">
                <a14:useLocalDpi xmlns:a14="http://schemas.microsoft.com/office/drawing/2010/main" val="0"/>
              </a:ext>
            </a:extLst>
          </a:blip>
          <a:srcRect/>
          <a:stretch>
            <a:fillRect/>
          </a:stretch>
        </p:blipFill>
        <p:spPr bwMode="auto">
          <a:xfrm>
            <a:off x="852488" y="666750"/>
            <a:ext cx="898525" cy="228600"/>
          </a:xfrm>
          <a:prstGeom prst="rect">
            <a:avLst/>
          </a:prstGeom>
          <a:noFill/>
          <a:ln w="9525">
            <a:miter lim="800000"/>
            <a:headEnd/>
            <a:tailEnd/>
          </a:ln>
        </p:spPr>
      </p:pic>
      <p:pic>
        <p:nvPicPr>
          <p:cNvPr id="2136" name="Picture 143" hidden="1"/>
          <p:cNvPicPr preferRelativeResize="0">
            <a:picLocks noChangeArrowheads="1" noChangeShapeType="1"/>
          </p:cNvPicPr>
          <p:nvPr/>
        </p:nvPicPr>
        <p:blipFill>
          <a:blip r:embed="rId41">
            <a:extLst>
              <a:ext uri="{28A0092B-C50C-407E-A947-70E740481C1C}">
                <a14:useLocalDpi xmlns:a14="http://schemas.microsoft.com/office/drawing/2010/main" val="0"/>
              </a:ext>
            </a:extLst>
          </a:blip>
          <a:srcRect/>
          <a:stretch>
            <a:fillRect/>
          </a:stretch>
        </p:blipFill>
        <p:spPr bwMode="auto">
          <a:xfrm>
            <a:off x="852488" y="666750"/>
            <a:ext cx="898525" cy="228600"/>
          </a:xfrm>
          <a:prstGeom prst="rect">
            <a:avLst/>
          </a:prstGeom>
          <a:noFill/>
          <a:ln w="9525">
            <a:miter lim="800000"/>
            <a:headEnd/>
            <a:tailEnd/>
          </a:ln>
        </p:spPr>
      </p:pic>
      <p:pic>
        <p:nvPicPr>
          <p:cNvPr id="2137" name="Picture 142" hidden="1"/>
          <p:cNvPicPr preferRelativeResize="0">
            <a:picLocks noChangeArrowheads="1" noChangeShapeType="1"/>
          </p:cNvPicPr>
          <p:nvPr/>
        </p:nvPicPr>
        <p:blipFill>
          <a:blip r:embed="rId42">
            <a:extLst>
              <a:ext uri="{28A0092B-C50C-407E-A947-70E740481C1C}">
                <a14:useLocalDpi xmlns:a14="http://schemas.microsoft.com/office/drawing/2010/main" val="0"/>
              </a:ext>
            </a:extLst>
          </a:blip>
          <a:srcRect/>
          <a:stretch>
            <a:fillRect/>
          </a:stretch>
        </p:blipFill>
        <p:spPr bwMode="auto">
          <a:xfrm>
            <a:off x="852488" y="666750"/>
            <a:ext cx="898525" cy="228600"/>
          </a:xfrm>
          <a:prstGeom prst="rect">
            <a:avLst/>
          </a:prstGeom>
          <a:noFill/>
          <a:ln w="9525">
            <a:miter lim="800000"/>
            <a:headEnd/>
            <a:tailEnd/>
          </a:ln>
        </p:spPr>
      </p:pic>
      <p:pic>
        <p:nvPicPr>
          <p:cNvPr id="2138" name="Picture 141" hidden="1"/>
          <p:cNvPicPr preferRelativeResize="0">
            <a:picLocks noChangeArrowheads="1" noChangeShapeType="1"/>
          </p:cNvPicPr>
          <p:nvPr/>
        </p:nvPicPr>
        <p:blipFill>
          <a:blip r:embed="rId43">
            <a:extLst>
              <a:ext uri="{28A0092B-C50C-407E-A947-70E740481C1C}">
                <a14:useLocalDpi xmlns:a14="http://schemas.microsoft.com/office/drawing/2010/main" val="0"/>
              </a:ext>
            </a:extLst>
          </a:blip>
          <a:srcRect/>
          <a:stretch>
            <a:fillRect/>
          </a:stretch>
        </p:blipFill>
        <p:spPr bwMode="auto">
          <a:xfrm>
            <a:off x="852488" y="666750"/>
            <a:ext cx="898525" cy="228600"/>
          </a:xfrm>
          <a:prstGeom prst="rect">
            <a:avLst/>
          </a:prstGeom>
          <a:noFill/>
          <a:ln w="9525">
            <a:miter lim="800000"/>
            <a:headEnd/>
            <a:tailEnd/>
          </a:ln>
        </p:spPr>
      </p:pic>
      <p:pic>
        <p:nvPicPr>
          <p:cNvPr id="2139" name="Picture 140" hidden="1"/>
          <p:cNvPicPr preferRelativeResize="0">
            <a:picLocks noChangeArrowheads="1" noChangeShapeType="1"/>
          </p:cNvPicPr>
          <p:nvPr/>
        </p:nvPicPr>
        <p:blipFill>
          <a:blip r:embed="rId44">
            <a:extLst>
              <a:ext uri="{28A0092B-C50C-407E-A947-70E740481C1C}">
                <a14:useLocalDpi xmlns:a14="http://schemas.microsoft.com/office/drawing/2010/main" val="0"/>
              </a:ext>
            </a:extLst>
          </a:blip>
          <a:srcRect/>
          <a:stretch>
            <a:fillRect/>
          </a:stretch>
        </p:blipFill>
        <p:spPr bwMode="auto">
          <a:xfrm>
            <a:off x="852488" y="666750"/>
            <a:ext cx="898525" cy="228600"/>
          </a:xfrm>
          <a:prstGeom prst="rect">
            <a:avLst/>
          </a:prstGeom>
          <a:noFill/>
          <a:ln w="9525">
            <a:miter lim="800000"/>
            <a:headEnd/>
            <a:tailEnd/>
          </a:ln>
        </p:spPr>
      </p:pic>
      <p:pic>
        <p:nvPicPr>
          <p:cNvPr id="2140" name="Picture 139" hidden="1"/>
          <p:cNvPicPr preferRelativeResize="0">
            <a:picLocks noChangeArrowheads="1" noChangeShapeType="1"/>
          </p:cNvPicPr>
          <p:nvPr/>
        </p:nvPicPr>
        <p:blipFill>
          <a:blip r:embed="rId45">
            <a:extLst>
              <a:ext uri="{28A0092B-C50C-407E-A947-70E740481C1C}">
                <a14:useLocalDpi xmlns:a14="http://schemas.microsoft.com/office/drawing/2010/main" val="0"/>
              </a:ext>
            </a:extLst>
          </a:blip>
          <a:srcRect/>
          <a:stretch>
            <a:fillRect/>
          </a:stretch>
        </p:blipFill>
        <p:spPr bwMode="auto">
          <a:xfrm>
            <a:off x="852488" y="666750"/>
            <a:ext cx="898525" cy="228600"/>
          </a:xfrm>
          <a:prstGeom prst="rect">
            <a:avLst/>
          </a:prstGeom>
          <a:noFill/>
          <a:ln w="9525">
            <a:miter lim="800000"/>
            <a:headEnd/>
            <a:tailEnd/>
          </a:ln>
        </p:spPr>
      </p:pic>
      <p:pic>
        <p:nvPicPr>
          <p:cNvPr id="2141" name="Picture 138" hidden="1"/>
          <p:cNvPicPr preferRelativeResize="0">
            <a:picLocks noChangeArrowheads="1" noChangeShapeType="1"/>
          </p:cNvPicPr>
          <p:nvPr/>
        </p:nvPicPr>
        <p:blipFill>
          <a:blip r:embed="rId46">
            <a:extLst>
              <a:ext uri="{28A0092B-C50C-407E-A947-70E740481C1C}">
                <a14:useLocalDpi xmlns:a14="http://schemas.microsoft.com/office/drawing/2010/main" val="0"/>
              </a:ext>
            </a:extLst>
          </a:blip>
          <a:srcRect/>
          <a:stretch>
            <a:fillRect/>
          </a:stretch>
        </p:blipFill>
        <p:spPr bwMode="auto">
          <a:xfrm>
            <a:off x="852488" y="666750"/>
            <a:ext cx="898525" cy="228600"/>
          </a:xfrm>
          <a:prstGeom prst="rect">
            <a:avLst/>
          </a:prstGeom>
          <a:noFill/>
          <a:ln w="9525">
            <a:miter lim="800000"/>
            <a:headEnd/>
            <a:tailEnd/>
          </a:ln>
        </p:spPr>
      </p:pic>
      <p:pic>
        <p:nvPicPr>
          <p:cNvPr id="2142" name="Picture 137" hidden="1"/>
          <p:cNvPicPr preferRelativeResize="0">
            <a:picLocks noChangeArrowheads="1" noChangeShapeType="1"/>
          </p:cNvPicPr>
          <p:nvPr/>
        </p:nvPicPr>
        <p:blipFill>
          <a:blip r:embed="rId47">
            <a:extLst>
              <a:ext uri="{28A0092B-C50C-407E-A947-70E740481C1C}">
                <a14:useLocalDpi xmlns:a14="http://schemas.microsoft.com/office/drawing/2010/main" val="0"/>
              </a:ext>
            </a:extLst>
          </a:blip>
          <a:srcRect/>
          <a:stretch>
            <a:fillRect/>
          </a:stretch>
        </p:blipFill>
        <p:spPr bwMode="auto">
          <a:xfrm>
            <a:off x="852488" y="666750"/>
            <a:ext cx="898525" cy="228600"/>
          </a:xfrm>
          <a:prstGeom prst="rect">
            <a:avLst/>
          </a:prstGeom>
          <a:noFill/>
          <a:ln w="9525">
            <a:miter lim="800000"/>
            <a:headEnd/>
            <a:tailEnd/>
          </a:ln>
        </p:spPr>
      </p:pic>
      <p:pic>
        <p:nvPicPr>
          <p:cNvPr id="2143" name="Picture 136" hidden="1"/>
          <p:cNvPicPr preferRelativeResize="0">
            <a:picLocks noChangeArrowheads="1" noChangeShapeType="1"/>
          </p:cNvPicPr>
          <p:nvPr/>
        </p:nvPicPr>
        <p:blipFill>
          <a:blip r:embed="rId48">
            <a:extLst>
              <a:ext uri="{28A0092B-C50C-407E-A947-70E740481C1C}">
                <a14:useLocalDpi xmlns:a14="http://schemas.microsoft.com/office/drawing/2010/main" val="0"/>
              </a:ext>
            </a:extLst>
          </a:blip>
          <a:srcRect/>
          <a:stretch>
            <a:fillRect/>
          </a:stretch>
        </p:blipFill>
        <p:spPr bwMode="auto">
          <a:xfrm>
            <a:off x="852488" y="666750"/>
            <a:ext cx="898525" cy="228600"/>
          </a:xfrm>
          <a:prstGeom prst="rect">
            <a:avLst/>
          </a:prstGeom>
          <a:noFill/>
          <a:ln w="9525">
            <a:miter lim="800000"/>
            <a:headEnd/>
            <a:tailEnd/>
          </a:ln>
        </p:spPr>
      </p:pic>
      <p:pic>
        <p:nvPicPr>
          <p:cNvPr id="2144" name="Picture 135" hidden="1"/>
          <p:cNvPicPr preferRelativeResize="0">
            <a:picLocks noChangeArrowheads="1" noChangeShapeType="1"/>
          </p:cNvPicPr>
          <p:nvPr/>
        </p:nvPicPr>
        <p:blipFill>
          <a:blip r:embed="rId49">
            <a:extLst>
              <a:ext uri="{28A0092B-C50C-407E-A947-70E740481C1C}">
                <a14:useLocalDpi xmlns:a14="http://schemas.microsoft.com/office/drawing/2010/main" val="0"/>
              </a:ext>
            </a:extLst>
          </a:blip>
          <a:srcRect/>
          <a:stretch>
            <a:fillRect/>
          </a:stretch>
        </p:blipFill>
        <p:spPr bwMode="auto">
          <a:xfrm>
            <a:off x="852488" y="666750"/>
            <a:ext cx="898525" cy="228600"/>
          </a:xfrm>
          <a:prstGeom prst="rect">
            <a:avLst/>
          </a:prstGeom>
          <a:noFill/>
          <a:ln w="9525">
            <a:miter lim="800000"/>
            <a:headEnd/>
            <a:tailEnd/>
          </a:ln>
        </p:spPr>
      </p:pic>
      <p:pic>
        <p:nvPicPr>
          <p:cNvPr id="2145" name="Picture 134" hidden="1"/>
          <p:cNvPicPr preferRelativeResize="0">
            <a:picLocks noChangeArrowheads="1" noChangeShapeType="1"/>
          </p:cNvPicPr>
          <p:nvPr/>
        </p:nvPicPr>
        <p:blipFill>
          <a:blip r:embed="rId50">
            <a:extLst>
              <a:ext uri="{28A0092B-C50C-407E-A947-70E740481C1C}">
                <a14:useLocalDpi xmlns:a14="http://schemas.microsoft.com/office/drawing/2010/main" val="0"/>
              </a:ext>
            </a:extLst>
          </a:blip>
          <a:srcRect/>
          <a:stretch>
            <a:fillRect/>
          </a:stretch>
        </p:blipFill>
        <p:spPr bwMode="auto">
          <a:xfrm>
            <a:off x="852488" y="666750"/>
            <a:ext cx="898525" cy="228600"/>
          </a:xfrm>
          <a:prstGeom prst="rect">
            <a:avLst/>
          </a:prstGeom>
          <a:noFill/>
          <a:ln w="9525">
            <a:miter lim="800000"/>
            <a:headEnd/>
            <a:tailEnd/>
          </a:ln>
        </p:spPr>
      </p:pic>
      <p:pic>
        <p:nvPicPr>
          <p:cNvPr id="2146" name="Picture 177" hidden="1"/>
          <p:cNvPicPr preferRelativeResize="0">
            <a:picLocks noChangeArrowheads="1" noChangeShapeType="1"/>
          </p:cNvPicPr>
          <p:nvPr/>
        </p:nvPicPr>
        <p:blipFill>
          <a:blip r:embed="rId51">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2147" name="Picture 176" hidden="1"/>
          <p:cNvPicPr preferRelativeResize="0">
            <a:picLocks noChangeArrowheads="1" noChangeShapeType="1"/>
          </p:cNvPicPr>
          <p:nvPr/>
        </p:nvPicPr>
        <p:blipFill>
          <a:blip r:embed="rId52">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2148" name="Picture 175" hidden="1"/>
          <p:cNvPicPr preferRelativeResize="0">
            <a:picLocks noChangeArrowheads="1" noChangeShapeType="1"/>
          </p:cNvPicPr>
          <p:nvPr/>
        </p:nvPicPr>
        <p:blipFill>
          <a:blip r:embed="rId53">
            <a:extLst>
              <a:ext uri="{28A0092B-C50C-407E-A947-70E740481C1C}">
                <a14:useLocalDpi xmlns:a14="http://schemas.microsoft.com/office/drawing/2010/main" val="0"/>
              </a:ext>
            </a:extLst>
          </a:blip>
          <a:srcRect/>
          <a:stretch>
            <a:fillRect/>
          </a:stretch>
        </p:blipFill>
        <p:spPr bwMode="auto">
          <a:xfrm>
            <a:off x="852488" y="895350"/>
            <a:ext cx="909637" cy="228600"/>
          </a:xfrm>
          <a:prstGeom prst="rect">
            <a:avLst/>
          </a:prstGeom>
          <a:noFill/>
          <a:ln w="9525">
            <a:miter lim="800000"/>
            <a:headEnd/>
            <a:tailEnd/>
          </a:ln>
        </p:spPr>
      </p:pic>
      <p:pic>
        <p:nvPicPr>
          <p:cNvPr id="2149" name="Picture 174" hidden="1"/>
          <p:cNvPicPr preferRelativeResize="0">
            <a:picLocks noChangeArrowheads="1" noChangeShapeType="1"/>
          </p:cNvPicPr>
          <p:nvPr/>
        </p:nvPicPr>
        <p:blipFill>
          <a:blip r:embed="rId54">
            <a:extLst>
              <a:ext uri="{28A0092B-C50C-407E-A947-70E740481C1C}">
                <a14:useLocalDpi xmlns:a14="http://schemas.microsoft.com/office/drawing/2010/main" val="0"/>
              </a:ext>
            </a:extLst>
          </a:blip>
          <a:srcRect/>
          <a:stretch>
            <a:fillRect/>
          </a:stretch>
        </p:blipFill>
        <p:spPr bwMode="auto">
          <a:xfrm>
            <a:off x="852488" y="895350"/>
            <a:ext cx="909637" cy="228600"/>
          </a:xfrm>
          <a:prstGeom prst="rect">
            <a:avLst/>
          </a:prstGeom>
          <a:noFill/>
          <a:ln w="9525">
            <a:miter lim="800000"/>
            <a:headEnd/>
            <a:tailEnd/>
          </a:ln>
        </p:spPr>
      </p:pic>
      <p:pic>
        <p:nvPicPr>
          <p:cNvPr id="2150" name="Picture 173" hidden="1"/>
          <p:cNvPicPr preferRelativeResize="0">
            <a:picLocks noChangeArrowheads="1" noChangeShapeType="1"/>
          </p:cNvPicPr>
          <p:nvPr/>
        </p:nvPicPr>
        <p:blipFill>
          <a:blip r:embed="rId55">
            <a:extLst>
              <a:ext uri="{28A0092B-C50C-407E-A947-70E740481C1C}">
                <a14:useLocalDpi xmlns:a14="http://schemas.microsoft.com/office/drawing/2010/main" val="0"/>
              </a:ext>
            </a:extLst>
          </a:blip>
          <a:srcRect/>
          <a:stretch>
            <a:fillRect/>
          </a:stretch>
        </p:blipFill>
        <p:spPr bwMode="auto">
          <a:xfrm>
            <a:off x="852488" y="1123950"/>
            <a:ext cx="909637" cy="228600"/>
          </a:xfrm>
          <a:prstGeom prst="rect">
            <a:avLst/>
          </a:prstGeom>
          <a:noFill/>
          <a:ln w="9525">
            <a:miter lim="800000"/>
            <a:headEnd/>
            <a:tailEnd/>
          </a:ln>
        </p:spPr>
      </p:pic>
      <p:pic>
        <p:nvPicPr>
          <p:cNvPr id="2151" name="Picture 172" hidden="1"/>
          <p:cNvPicPr preferRelativeResize="0">
            <a:picLocks noChangeArrowheads="1" noChangeShapeType="1"/>
          </p:cNvPicPr>
          <p:nvPr/>
        </p:nvPicPr>
        <p:blipFill>
          <a:blip r:embed="rId56">
            <a:extLst>
              <a:ext uri="{28A0092B-C50C-407E-A947-70E740481C1C}">
                <a14:useLocalDpi xmlns:a14="http://schemas.microsoft.com/office/drawing/2010/main" val="0"/>
              </a:ext>
            </a:extLst>
          </a:blip>
          <a:srcRect/>
          <a:stretch>
            <a:fillRect/>
          </a:stretch>
        </p:blipFill>
        <p:spPr bwMode="auto">
          <a:xfrm>
            <a:off x="852488" y="1123950"/>
            <a:ext cx="909637" cy="228600"/>
          </a:xfrm>
          <a:prstGeom prst="rect">
            <a:avLst/>
          </a:prstGeom>
          <a:noFill/>
          <a:ln w="9525">
            <a:miter lim="800000"/>
            <a:headEnd/>
            <a:tailEnd/>
          </a:ln>
        </p:spPr>
      </p:pic>
      <p:pic>
        <p:nvPicPr>
          <p:cNvPr id="2152" name="Picture 171" hidden="1"/>
          <p:cNvPicPr preferRelativeResize="0">
            <a:picLocks noChangeArrowheads="1" noChangeShapeType="1"/>
          </p:cNvPicPr>
          <p:nvPr/>
        </p:nvPicPr>
        <p:blipFill>
          <a:blip r:embed="rId57">
            <a:extLst>
              <a:ext uri="{28A0092B-C50C-407E-A947-70E740481C1C}">
                <a14:useLocalDpi xmlns:a14="http://schemas.microsoft.com/office/drawing/2010/main" val="0"/>
              </a:ext>
            </a:extLst>
          </a:blip>
          <a:srcRect/>
          <a:stretch>
            <a:fillRect/>
          </a:stretch>
        </p:blipFill>
        <p:spPr bwMode="auto">
          <a:xfrm>
            <a:off x="852488" y="1352550"/>
            <a:ext cx="909637" cy="228600"/>
          </a:xfrm>
          <a:prstGeom prst="rect">
            <a:avLst/>
          </a:prstGeom>
          <a:noFill/>
          <a:ln w="9525">
            <a:miter lim="800000"/>
            <a:headEnd/>
            <a:tailEnd/>
          </a:ln>
        </p:spPr>
      </p:pic>
      <p:pic>
        <p:nvPicPr>
          <p:cNvPr id="2153" name="Picture 170" hidden="1"/>
          <p:cNvPicPr preferRelativeResize="0">
            <a:picLocks noChangeArrowheads="1" noChangeShapeType="1"/>
          </p:cNvPicPr>
          <p:nvPr/>
        </p:nvPicPr>
        <p:blipFill>
          <a:blip r:embed="rId58">
            <a:extLst>
              <a:ext uri="{28A0092B-C50C-407E-A947-70E740481C1C}">
                <a14:useLocalDpi xmlns:a14="http://schemas.microsoft.com/office/drawing/2010/main" val="0"/>
              </a:ext>
            </a:extLst>
          </a:blip>
          <a:srcRect/>
          <a:stretch>
            <a:fillRect/>
          </a:stretch>
        </p:blipFill>
        <p:spPr bwMode="auto">
          <a:xfrm>
            <a:off x="852488" y="1352550"/>
            <a:ext cx="909637" cy="228600"/>
          </a:xfrm>
          <a:prstGeom prst="rect">
            <a:avLst/>
          </a:prstGeom>
          <a:noFill/>
          <a:ln w="9525">
            <a:miter lim="800000"/>
            <a:headEnd/>
            <a:tailEnd/>
          </a:ln>
        </p:spPr>
      </p:pic>
      <p:pic>
        <p:nvPicPr>
          <p:cNvPr id="2154" name="Picture 169" hidden="1"/>
          <p:cNvPicPr preferRelativeResize="0">
            <a:picLocks noChangeArrowheads="1" noChangeShapeType="1"/>
          </p:cNvPicPr>
          <p:nvPr/>
        </p:nvPicPr>
        <p:blipFill>
          <a:blip r:embed="rId59">
            <a:extLst>
              <a:ext uri="{28A0092B-C50C-407E-A947-70E740481C1C}">
                <a14:useLocalDpi xmlns:a14="http://schemas.microsoft.com/office/drawing/2010/main" val="0"/>
              </a:ext>
            </a:extLst>
          </a:blip>
          <a:srcRect/>
          <a:stretch>
            <a:fillRect/>
          </a:stretch>
        </p:blipFill>
        <p:spPr bwMode="auto">
          <a:xfrm>
            <a:off x="852488" y="1581150"/>
            <a:ext cx="909637" cy="228600"/>
          </a:xfrm>
          <a:prstGeom prst="rect">
            <a:avLst/>
          </a:prstGeom>
          <a:noFill/>
          <a:ln w="9525">
            <a:miter lim="800000"/>
            <a:headEnd/>
            <a:tailEnd/>
          </a:ln>
        </p:spPr>
      </p:pic>
      <p:pic>
        <p:nvPicPr>
          <p:cNvPr id="2155" name="Picture 168" hidden="1"/>
          <p:cNvPicPr preferRelativeResize="0">
            <a:picLocks noChangeArrowheads="1" noChangeShapeType="1"/>
          </p:cNvPicPr>
          <p:nvPr/>
        </p:nvPicPr>
        <p:blipFill>
          <a:blip r:embed="rId60">
            <a:extLst>
              <a:ext uri="{28A0092B-C50C-407E-A947-70E740481C1C}">
                <a14:useLocalDpi xmlns:a14="http://schemas.microsoft.com/office/drawing/2010/main" val="0"/>
              </a:ext>
            </a:extLst>
          </a:blip>
          <a:srcRect/>
          <a:stretch>
            <a:fillRect/>
          </a:stretch>
        </p:blipFill>
        <p:spPr bwMode="auto">
          <a:xfrm>
            <a:off x="852488" y="1581150"/>
            <a:ext cx="909637" cy="228600"/>
          </a:xfrm>
          <a:prstGeom prst="rect">
            <a:avLst/>
          </a:prstGeom>
          <a:noFill/>
          <a:ln w="9525">
            <a:miter lim="800000"/>
            <a:headEnd/>
            <a:tailEnd/>
          </a:ln>
        </p:spPr>
      </p:pic>
      <p:pic>
        <p:nvPicPr>
          <p:cNvPr id="2156" name="Picture 167" hidden="1"/>
          <p:cNvPicPr preferRelativeResize="0">
            <a:picLocks noChangeArrowheads="1" noChangeShapeType="1"/>
          </p:cNvPicPr>
          <p:nvPr/>
        </p:nvPicPr>
        <p:blipFill>
          <a:blip r:embed="rId61">
            <a:extLst>
              <a:ext uri="{28A0092B-C50C-407E-A947-70E740481C1C}">
                <a14:useLocalDpi xmlns:a14="http://schemas.microsoft.com/office/drawing/2010/main" val="0"/>
              </a:ext>
            </a:extLst>
          </a:blip>
          <a:srcRect/>
          <a:stretch>
            <a:fillRect/>
          </a:stretch>
        </p:blipFill>
        <p:spPr bwMode="auto">
          <a:xfrm>
            <a:off x="852488" y="1809750"/>
            <a:ext cx="909637" cy="228600"/>
          </a:xfrm>
          <a:prstGeom prst="rect">
            <a:avLst/>
          </a:prstGeom>
          <a:noFill/>
          <a:ln w="9525">
            <a:miter lim="800000"/>
            <a:headEnd/>
            <a:tailEnd/>
          </a:ln>
        </p:spPr>
      </p:pic>
      <p:pic>
        <p:nvPicPr>
          <p:cNvPr id="2157" name="Picture 166" hidden="1"/>
          <p:cNvPicPr preferRelativeResize="0">
            <a:picLocks noChangeArrowheads="1" noChangeShapeType="1"/>
          </p:cNvPicPr>
          <p:nvPr/>
        </p:nvPicPr>
        <p:blipFill>
          <a:blip r:embed="rId62">
            <a:extLst>
              <a:ext uri="{28A0092B-C50C-407E-A947-70E740481C1C}">
                <a14:useLocalDpi xmlns:a14="http://schemas.microsoft.com/office/drawing/2010/main" val="0"/>
              </a:ext>
            </a:extLst>
          </a:blip>
          <a:srcRect/>
          <a:stretch>
            <a:fillRect/>
          </a:stretch>
        </p:blipFill>
        <p:spPr bwMode="auto">
          <a:xfrm>
            <a:off x="852488" y="1809750"/>
            <a:ext cx="909637" cy="228600"/>
          </a:xfrm>
          <a:prstGeom prst="rect">
            <a:avLst/>
          </a:prstGeom>
          <a:noFill/>
          <a:ln w="9525">
            <a:miter lim="800000"/>
            <a:headEnd/>
            <a:tailEnd/>
          </a:ln>
        </p:spPr>
      </p:pic>
      <p:pic>
        <p:nvPicPr>
          <p:cNvPr id="2158" name="Picture 165" hidden="1"/>
          <p:cNvPicPr preferRelativeResize="0">
            <a:picLocks noChangeArrowheads="1" noChangeShapeType="1"/>
          </p:cNvPicPr>
          <p:nvPr/>
        </p:nvPicPr>
        <p:blipFill>
          <a:blip r:embed="rId63">
            <a:extLst>
              <a:ext uri="{28A0092B-C50C-407E-A947-70E740481C1C}">
                <a14:useLocalDpi xmlns:a14="http://schemas.microsoft.com/office/drawing/2010/main" val="0"/>
              </a:ext>
            </a:extLst>
          </a:blip>
          <a:srcRect/>
          <a:stretch>
            <a:fillRect/>
          </a:stretch>
        </p:blipFill>
        <p:spPr bwMode="auto">
          <a:xfrm>
            <a:off x="852488" y="2038350"/>
            <a:ext cx="909637" cy="228600"/>
          </a:xfrm>
          <a:prstGeom prst="rect">
            <a:avLst/>
          </a:prstGeom>
          <a:noFill/>
          <a:ln w="9525">
            <a:miter lim="800000"/>
            <a:headEnd/>
            <a:tailEnd/>
          </a:ln>
        </p:spPr>
      </p:pic>
      <p:pic>
        <p:nvPicPr>
          <p:cNvPr id="2159" name="Picture 164" hidden="1"/>
          <p:cNvPicPr preferRelativeResize="0">
            <a:picLocks noChangeArrowheads="1" noChangeShapeType="1"/>
          </p:cNvPicPr>
          <p:nvPr/>
        </p:nvPicPr>
        <p:blipFill>
          <a:blip r:embed="rId64">
            <a:extLst>
              <a:ext uri="{28A0092B-C50C-407E-A947-70E740481C1C}">
                <a14:useLocalDpi xmlns:a14="http://schemas.microsoft.com/office/drawing/2010/main" val="0"/>
              </a:ext>
            </a:extLst>
          </a:blip>
          <a:srcRect/>
          <a:stretch>
            <a:fillRect/>
          </a:stretch>
        </p:blipFill>
        <p:spPr bwMode="auto">
          <a:xfrm>
            <a:off x="852488" y="2038350"/>
            <a:ext cx="909637" cy="228600"/>
          </a:xfrm>
          <a:prstGeom prst="rect">
            <a:avLst/>
          </a:prstGeom>
          <a:noFill/>
          <a:ln w="9525">
            <a:miter lim="800000"/>
            <a:headEnd/>
            <a:tailEnd/>
          </a:ln>
        </p:spPr>
      </p:pic>
      <p:pic>
        <p:nvPicPr>
          <p:cNvPr id="2160" name="Picture 163" hidden="1"/>
          <p:cNvPicPr preferRelativeResize="0">
            <a:picLocks noChangeArrowheads="1" noChangeShapeType="1"/>
          </p:cNvPicPr>
          <p:nvPr/>
        </p:nvPicPr>
        <p:blipFill>
          <a:blip r:embed="rId65">
            <a:extLst>
              <a:ext uri="{28A0092B-C50C-407E-A947-70E740481C1C}">
                <a14:useLocalDpi xmlns:a14="http://schemas.microsoft.com/office/drawing/2010/main" val="0"/>
              </a:ext>
            </a:extLst>
          </a:blip>
          <a:srcRect/>
          <a:stretch>
            <a:fillRect/>
          </a:stretch>
        </p:blipFill>
        <p:spPr bwMode="auto">
          <a:xfrm>
            <a:off x="852488" y="2266950"/>
            <a:ext cx="909637" cy="228600"/>
          </a:xfrm>
          <a:prstGeom prst="rect">
            <a:avLst/>
          </a:prstGeom>
          <a:noFill/>
          <a:ln w="9525">
            <a:miter lim="800000"/>
            <a:headEnd/>
            <a:tailEnd/>
          </a:ln>
        </p:spPr>
      </p:pic>
      <p:pic>
        <p:nvPicPr>
          <p:cNvPr id="2161" name="Picture 162" hidden="1"/>
          <p:cNvPicPr preferRelativeResize="0">
            <a:picLocks noChangeArrowheads="1" noChangeShapeType="1"/>
          </p:cNvPicPr>
          <p:nvPr/>
        </p:nvPicPr>
        <p:blipFill>
          <a:blip r:embed="rId66">
            <a:extLst>
              <a:ext uri="{28A0092B-C50C-407E-A947-70E740481C1C}">
                <a14:useLocalDpi xmlns:a14="http://schemas.microsoft.com/office/drawing/2010/main" val="0"/>
              </a:ext>
            </a:extLst>
          </a:blip>
          <a:srcRect/>
          <a:stretch>
            <a:fillRect/>
          </a:stretch>
        </p:blipFill>
        <p:spPr bwMode="auto">
          <a:xfrm>
            <a:off x="852488" y="2266950"/>
            <a:ext cx="909637" cy="228600"/>
          </a:xfrm>
          <a:prstGeom prst="rect">
            <a:avLst/>
          </a:prstGeom>
          <a:noFill/>
          <a:ln w="9525">
            <a:miter lim="800000"/>
            <a:headEnd/>
            <a:tailEnd/>
          </a:ln>
        </p:spPr>
      </p:pic>
      <p:pic>
        <p:nvPicPr>
          <p:cNvPr id="2162" name="Picture 161" hidden="1"/>
          <p:cNvPicPr preferRelativeResize="0">
            <a:picLocks noChangeArrowheads="1" noChangeShapeType="1"/>
          </p:cNvPicPr>
          <p:nvPr/>
        </p:nvPicPr>
        <p:blipFill>
          <a:blip r:embed="rId67">
            <a:extLst>
              <a:ext uri="{28A0092B-C50C-407E-A947-70E740481C1C}">
                <a14:useLocalDpi xmlns:a14="http://schemas.microsoft.com/office/drawing/2010/main" val="0"/>
              </a:ext>
            </a:extLst>
          </a:blip>
          <a:srcRect/>
          <a:stretch>
            <a:fillRect/>
          </a:stretch>
        </p:blipFill>
        <p:spPr bwMode="auto">
          <a:xfrm>
            <a:off x="852488" y="2495550"/>
            <a:ext cx="909637" cy="228600"/>
          </a:xfrm>
          <a:prstGeom prst="rect">
            <a:avLst/>
          </a:prstGeom>
          <a:noFill/>
          <a:ln w="9525">
            <a:miter lim="800000"/>
            <a:headEnd/>
            <a:tailEnd/>
          </a:ln>
        </p:spPr>
      </p:pic>
      <p:pic>
        <p:nvPicPr>
          <p:cNvPr id="2163" name="Picture 160" hidden="1"/>
          <p:cNvPicPr preferRelativeResize="0">
            <a:picLocks noChangeArrowheads="1" noChangeShapeType="1"/>
          </p:cNvPicPr>
          <p:nvPr/>
        </p:nvPicPr>
        <p:blipFill>
          <a:blip r:embed="rId68">
            <a:extLst>
              <a:ext uri="{28A0092B-C50C-407E-A947-70E740481C1C}">
                <a14:useLocalDpi xmlns:a14="http://schemas.microsoft.com/office/drawing/2010/main" val="0"/>
              </a:ext>
            </a:extLst>
          </a:blip>
          <a:srcRect/>
          <a:stretch>
            <a:fillRect/>
          </a:stretch>
        </p:blipFill>
        <p:spPr bwMode="auto">
          <a:xfrm>
            <a:off x="852488" y="2495550"/>
            <a:ext cx="909637" cy="228600"/>
          </a:xfrm>
          <a:prstGeom prst="rect">
            <a:avLst/>
          </a:prstGeom>
          <a:noFill/>
          <a:ln w="9525">
            <a:miter lim="800000"/>
            <a:headEnd/>
            <a:tailEnd/>
          </a:ln>
        </p:spPr>
      </p:pic>
      <p:pic>
        <p:nvPicPr>
          <p:cNvPr id="2164" name="Picture 159" hidden="1"/>
          <p:cNvPicPr preferRelativeResize="0">
            <a:picLocks noChangeArrowheads="1" noChangeShapeType="1"/>
          </p:cNvPicPr>
          <p:nvPr/>
        </p:nvPicPr>
        <p:blipFill>
          <a:blip r:embed="rId69">
            <a:extLst>
              <a:ext uri="{28A0092B-C50C-407E-A947-70E740481C1C}">
                <a14:useLocalDpi xmlns:a14="http://schemas.microsoft.com/office/drawing/2010/main" val="0"/>
              </a:ext>
            </a:extLst>
          </a:blip>
          <a:srcRect/>
          <a:stretch>
            <a:fillRect/>
          </a:stretch>
        </p:blipFill>
        <p:spPr bwMode="auto">
          <a:xfrm>
            <a:off x="852488" y="2724150"/>
            <a:ext cx="909637" cy="228600"/>
          </a:xfrm>
          <a:prstGeom prst="rect">
            <a:avLst/>
          </a:prstGeom>
          <a:noFill/>
          <a:ln w="9525">
            <a:miter lim="800000"/>
            <a:headEnd/>
            <a:tailEnd/>
          </a:ln>
        </p:spPr>
      </p:pic>
      <p:pic>
        <p:nvPicPr>
          <p:cNvPr id="2165" name="Picture 158" hidden="1"/>
          <p:cNvPicPr preferRelativeResize="0">
            <a:picLocks noChangeArrowheads="1" noChangeShapeType="1"/>
          </p:cNvPicPr>
          <p:nvPr/>
        </p:nvPicPr>
        <p:blipFill>
          <a:blip r:embed="rId70">
            <a:extLst>
              <a:ext uri="{28A0092B-C50C-407E-A947-70E740481C1C}">
                <a14:useLocalDpi xmlns:a14="http://schemas.microsoft.com/office/drawing/2010/main" val="0"/>
              </a:ext>
            </a:extLst>
          </a:blip>
          <a:srcRect/>
          <a:stretch>
            <a:fillRect/>
          </a:stretch>
        </p:blipFill>
        <p:spPr bwMode="auto">
          <a:xfrm>
            <a:off x="852488" y="2724150"/>
            <a:ext cx="909637" cy="228600"/>
          </a:xfrm>
          <a:prstGeom prst="rect">
            <a:avLst/>
          </a:prstGeom>
          <a:noFill/>
          <a:ln w="9525">
            <a:miter lim="800000"/>
            <a:headEnd/>
            <a:tailEnd/>
          </a:ln>
        </p:spPr>
      </p:pic>
      <p:pic>
        <p:nvPicPr>
          <p:cNvPr id="2166" name="Picture 157" hidden="1"/>
          <p:cNvPicPr preferRelativeResize="0">
            <a:picLocks noChangeArrowheads="1" noChangeShapeType="1"/>
          </p:cNvPicPr>
          <p:nvPr/>
        </p:nvPicPr>
        <p:blipFill>
          <a:blip r:embed="rId71">
            <a:extLst>
              <a:ext uri="{28A0092B-C50C-407E-A947-70E740481C1C}">
                <a14:useLocalDpi xmlns:a14="http://schemas.microsoft.com/office/drawing/2010/main" val="0"/>
              </a:ext>
            </a:extLst>
          </a:blip>
          <a:srcRect/>
          <a:stretch>
            <a:fillRect/>
          </a:stretch>
        </p:blipFill>
        <p:spPr bwMode="auto">
          <a:xfrm>
            <a:off x="852488" y="2952750"/>
            <a:ext cx="909637" cy="230188"/>
          </a:xfrm>
          <a:prstGeom prst="rect">
            <a:avLst/>
          </a:prstGeom>
          <a:noFill/>
          <a:ln w="9525">
            <a:miter lim="800000"/>
            <a:headEnd/>
            <a:tailEnd/>
          </a:ln>
        </p:spPr>
      </p:pic>
      <p:pic>
        <p:nvPicPr>
          <p:cNvPr id="2167" name="Picture 156" hidden="1"/>
          <p:cNvPicPr preferRelativeResize="0">
            <a:picLocks noChangeArrowheads="1" noChangeShapeType="1"/>
          </p:cNvPicPr>
          <p:nvPr/>
        </p:nvPicPr>
        <p:blipFill>
          <a:blip r:embed="rId72">
            <a:extLst>
              <a:ext uri="{28A0092B-C50C-407E-A947-70E740481C1C}">
                <a14:useLocalDpi xmlns:a14="http://schemas.microsoft.com/office/drawing/2010/main" val="0"/>
              </a:ext>
            </a:extLst>
          </a:blip>
          <a:srcRect/>
          <a:stretch>
            <a:fillRect/>
          </a:stretch>
        </p:blipFill>
        <p:spPr bwMode="auto">
          <a:xfrm>
            <a:off x="852488" y="2952750"/>
            <a:ext cx="909637" cy="230188"/>
          </a:xfrm>
          <a:prstGeom prst="rect">
            <a:avLst/>
          </a:prstGeom>
          <a:noFill/>
          <a:ln w="9525">
            <a:miter lim="800000"/>
            <a:headEnd/>
            <a:tailEnd/>
          </a:ln>
        </p:spPr>
      </p:pic>
      <p:pic>
        <p:nvPicPr>
          <p:cNvPr id="2168" name="Picture 155" hidden="1"/>
          <p:cNvPicPr preferRelativeResize="0">
            <a:picLocks noChangeArrowheads="1" noChangeShapeType="1"/>
          </p:cNvPicPr>
          <p:nvPr/>
        </p:nvPicPr>
        <p:blipFill>
          <a:blip r:embed="rId73">
            <a:extLst>
              <a:ext uri="{28A0092B-C50C-407E-A947-70E740481C1C}">
                <a14:useLocalDpi xmlns:a14="http://schemas.microsoft.com/office/drawing/2010/main" val="0"/>
              </a:ext>
            </a:extLst>
          </a:blip>
          <a:srcRect/>
          <a:stretch>
            <a:fillRect/>
          </a:stretch>
        </p:blipFill>
        <p:spPr bwMode="auto">
          <a:xfrm>
            <a:off x="852488" y="3182938"/>
            <a:ext cx="909637" cy="227012"/>
          </a:xfrm>
          <a:prstGeom prst="rect">
            <a:avLst/>
          </a:prstGeom>
          <a:noFill/>
          <a:ln w="9525">
            <a:miter lim="800000"/>
            <a:headEnd/>
            <a:tailEnd/>
          </a:ln>
        </p:spPr>
      </p:pic>
      <p:pic>
        <p:nvPicPr>
          <p:cNvPr id="2169" name="Picture 154" hidden="1"/>
          <p:cNvPicPr preferRelativeResize="0">
            <a:picLocks noChangeArrowheads="1" noChangeShapeType="1"/>
          </p:cNvPicPr>
          <p:nvPr/>
        </p:nvPicPr>
        <p:blipFill>
          <a:blip r:embed="rId74">
            <a:extLst>
              <a:ext uri="{28A0092B-C50C-407E-A947-70E740481C1C}">
                <a14:useLocalDpi xmlns:a14="http://schemas.microsoft.com/office/drawing/2010/main" val="0"/>
              </a:ext>
            </a:extLst>
          </a:blip>
          <a:srcRect/>
          <a:stretch>
            <a:fillRect/>
          </a:stretch>
        </p:blipFill>
        <p:spPr bwMode="auto">
          <a:xfrm>
            <a:off x="852488" y="3182938"/>
            <a:ext cx="909637" cy="227012"/>
          </a:xfrm>
          <a:prstGeom prst="rect">
            <a:avLst/>
          </a:prstGeom>
          <a:noFill/>
          <a:ln w="9525">
            <a:miter lim="800000"/>
            <a:headEnd/>
            <a:tailEnd/>
          </a:ln>
        </p:spPr>
      </p:pic>
      <p:pic>
        <p:nvPicPr>
          <p:cNvPr id="2170" name="Picture 326" hidden="1"/>
          <p:cNvPicPr preferRelativeResize="0">
            <a:picLocks noChangeArrowheads="1" noChangeShapeType="1"/>
          </p:cNvPicPr>
          <p:nvPr/>
        </p:nvPicPr>
        <p:blipFill>
          <a:blip r:embed="rId75">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2171" name="Picture 325" hidden="1"/>
          <p:cNvPicPr preferRelativeResize="0">
            <a:picLocks noChangeArrowheads="1" noChangeShapeType="1"/>
          </p:cNvPicPr>
          <p:nvPr/>
        </p:nvPicPr>
        <p:blipFill>
          <a:blip r:embed="rId76">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2172" name="Picture 324" hidden="1"/>
          <p:cNvPicPr preferRelativeResize="0">
            <a:picLocks noChangeArrowheads="1" noChangeShapeType="1"/>
          </p:cNvPicPr>
          <p:nvPr/>
        </p:nvPicPr>
        <p:blipFill>
          <a:blip r:embed="rId77">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2173" name="Picture 323" hidden="1"/>
          <p:cNvPicPr preferRelativeResize="0">
            <a:picLocks noChangeArrowheads="1" noChangeShapeType="1"/>
          </p:cNvPicPr>
          <p:nvPr/>
        </p:nvPicPr>
        <p:blipFill>
          <a:blip r:embed="rId78">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2174" name="Picture 322" hidden="1"/>
          <p:cNvPicPr preferRelativeResize="0">
            <a:picLocks noChangeArrowheads="1" noChangeShapeType="1"/>
          </p:cNvPicPr>
          <p:nvPr/>
        </p:nvPicPr>
        <p:blipFill>
          <a:blip r:embed="rId79">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2175" name="Picture 321" hidden="1"/>
          <p:cNvPicPr preferRelativeResize="0">
            <a:picLocks noChangeArrowheads="1" noChangeShapeType="1"/>
          </p:cNvPicPr>
          <p:nvPr/>
        </p:nvPicPr>
        <p:blipFill>
          <a:blip r:embed="rId80">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2176" name="Picture 320" hidden="1"/>
          <p:cNvPicPr preferRelativeResize="0">
            <a:picLocks noChangeArrowheads="1" noChangeShapeType="1"/>
          </p:cNvPicPr>
          <p:nvPr/>
        </p:nvPicPr>
        <p:blipFill>
          <a:blip r:embed="rId81">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2177" name="Picture 319" hidden="1"/>
          <p:cNvPicPr preferRelativeResize="0">
            <a:picLocks noChangeArrowheads="1" noChangeShapeType="1"/>
          </p:cNvPicPr>
          <p:nvPr/>
        </p:nvPicPr>
        <p:blipFill>
          <a:blip r:embed="rId82">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2178" name="Picture 318" hidden="1"/>
          <p:cNvPicPr preferRelativeResize="0">
            <a:picLocks noChangeArrowheads="1" noChangeShapeType="1"/>
          </p:cNvPicPr>
          <p:nvPr/>
        </p:nvPicPr>
        <p:blipFill>
          <a:blip r:embed="rId83">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2179" name="Picture 317" hidden="1"/>
          <p:cNvPicPr preferRelativeResize="0">
            <a:picLocks noChangeArrowheads="1" noChangeShapeType="1"/>
          </p:cNvPicPr>
          <p:nvPr/>
        </p:nvPicPr>
        <p:blipFill>
          <a:blip r:embed="rId84">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2180" name="Picture 316" hidden="1"/>
          <p:cNvPicPr preferRelativeResize="0">
            <a:picLocks noChangeArrowheads="1" noChangeShapeType="1"/>
          </p:cNvPicPr>
          <p:nvPr/>
        </p:nvPicPr>
        <p:blipFill>
          <a:blip r:embed="rId85">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2181" name="Picture 315" hidden="1"/>
          <p:cNvPicPr preferRelativeResize="0">
            <a:picLocks noChangeArrowheads="1" noChangeShapeType="1"/>
          </p:cNvPicPr>
          <p:nvPr/>
        </p:nvPicPr>
        <p:blipFill>
          <a:blip r:embed="rId86">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2182" name="Picture 314" hidden="1"/>
          <p:cNvPicPr preferRelativeResize="0">
            <a:picLocks noChangeArrowheads="1" noChangeShapeType="1"/>
          </p:cNvPicPr>
          <p:nvPr/>
        </p:nvPicPr>
        <p:blipFill>
          <a:blip r:embed="rId87">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2183" name="Picture 313" hidden="1"/>
          <p:cNvPicPr preferRelativeResize="0">
            <a:picLocks noChangeArrowheads="1" noChangeShapeType="1"/>
          </p:cNvPicPr>
          <p:nvPr/>
        </p:nvPicPr>
        <p:blipFill>
          <a:blip r:embed="rId88">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2184" name="Picture 312" hidden="1"/>
          <p:cNvPicPr preferRelativeResize="0">
            <a:picLocks noChangeArrowheads="1" noChangeShapeType="1"/>
          </p:cNvPicPr>
          <p:nvPr/>
        </p:nvPicPr>
        <p:blipFill>
          <a:blip r:embed="rId89">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2185" name="Picture 311" hidden="1"/>
          <p:cNvPicPr preferRelativeResize="0">
            <a:picLocks noChangeArrowheads="1" noChangeShapeType="1"/>
          </p:cNvPicPr>
          <p:nvPr/>
        </p:nvPicPr>
        <p:blipFill>
          <a:blip r:embed="rId90">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2186" name="Picture 310" hidden="1"/>
          <p:cNvPicPr preferRelativeResize="0">
            <a:picLocks noChangeArrowheads="1" noChangeShapeType="1"/>
          </p:cNvPicPr>
          <p:nvPr/>
        </p:nvPicPr>
        <p:blipFill>
          <a:blip r:embed="rId91">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2187" name="Picture 309" hidden="1"/>
          <p:cNvPicPr preferRelativeResize="0">
            <a:picLocks noChangeArrowheads="1" noChangeShapeType="1"/>
          </p:cNvPicPr>
          <p:nvPr/>
        </p:nvPicPr>
        <p:blipFill>
          <a:blip r:embed="rId92">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2188" name="Picture 308" hidden="1"/>
          <p:cNvPicPr preferRelativeResize="0">
            <a:picLocks noChangeArrowheads="1" noChangeShapeType="1"/>
          </p:cNvPicPr>
          <p:nvPr/>
        </p:nvPicPr>
        <p:blipFill>
          <a:blip r:embed="rId93">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2189" name="Picture 307" hidden="1"/>
          <p:cNvPicPr preferRelativeResize="0">
            <a:picLocks noChangeArrowheads="1" noChangeShapeType="1"/>
          </p:cNvPicPr>
          <p:nvPr/>
        </p:nvPicPr>
        <p:blipFill>
          <a:blip r:embed="rId94">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2190" name="Picture 306" hidden="1"/>
          <p:cNvPicPr preferRelativeResize="0">
            <a:picLocks noChangeArrowheads="1" noChangeShapeType="1"/>
          </p:cNvPicPr>
          <p:nvPr/>
        </p:nvPicPr>
        <p:blipFill>
          <a:blip r:embed="rId95">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2191" name="Picture 305" hidden="1"/>
          <p:cNvPicPr preferRelativeResize="0">
            <a:picLocks noChangeArrowheads="1" noChangeShapeType="1"/>
          </p:cNvPicPr>
          <p:nvPr/>
        </p:nvPicPr>
        <p:blipFill>
          <a:blip r:embed="rId96">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2192" name="Picture 304" hidden="1"/>
          <p:cNvPicPr preferRelativeResize="0">
            <a:picLocks noChangeArrowheads="1" noChangeShapeType="1"/>
          </p:cNvPicPr>
          <p:nvPr/>
        </p:nvPicPr>
        <p:blipFill>
          <a:blip r:embed="rId97">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2193" name="Picture 303" hidden="1"/>
          <p:cNvPicPr preferRelativeResize="0">
            <a:picLocks noChangeArrowheads="1" noChangeShapeType="1"/>
          </p:cNvPicPr>
          <p:nvPr/>
        </p:nvPicPr>
        <p:blipFill>
          <a:blip r:embed="rId98">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2194" name="Picture 302" hidden="1"/>
          <p:cNvPicPr preferRelativeResize="0">
            <a:picLocks noChangeArrowheads="1" noChangeShapeType="1"/>
          </p:cNvPicPr>
          <p:nvPr/>
        </p:nvPicPr>
        <p:blipFill>
          <a:blip r:embed="rId99">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2195" name="Picture 301" hidden="1"/>
          <p:cNvPicPr preferRelativeResize="0">
            <a:picLocks noChangeArrowheads="1" noChangeShapeType="1"/>
          </p:cNvPicPr>
          <p:nvPr/>
        </p:nvPicPr>
        <p:blipFill>
          <a:blip r:embed="rId100">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2196" name="Picture 300" hidden="1"/>
          <p:cNvPicPr preferRelativeResize="0">
            <a:picLocks noChangeArrowheads="1" noChangeShapeType="1"/>
          </p:cNvPicPr>
          <p:nvPr/>
        </p:nvPicPr>
        <p:blipFill>
          <a:blip r:embed="rId101">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2197" name="Picture 299" hidden="1"/>
          <p:cNvPicPr preferRelativeResize="0">
            <a:picLocks noChangeArrowheads="1" noChangeShapeType="1"/>
          </p:cNvPicPr>
          <p:nvPr/>
        </p:nvPicPr>
        <p:blipFill>
          <a:blip r:embed="rId102">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2198" name="Picture 391" hidden="1"/>
          <p:cNvPicPr preferRelativeResize="0">
            <a:picLocks noChangeArrowheads="1" noChangeShapeType="1"/>
          </p:cNvPicPr>
          <p:nvPr/>
        </p:nvPicPr>
        <p:blipFill>
          <a:blip r:embed="rId103">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2199" name="Picture 390" hidden="1"/>
          <p:cNvPicPr preferRelativeResize="0">
            <a:picLocks noChangeArrowheads="1" noChangeShapeType="1"/>
          </p:cNvPicPr>
          <p:nvPr/>
        </p:nvPicPr>
        <p:blipFill>
          <a:blip r:embed="rId104">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2200" name="Picture 389" hidden="1"/>
          <p:cNvPicPr preferRelativeResize="0">
            <a:picLocks noChangeArrowheads="1" noChangeShapeType="1"/>
          </p:cNvPicPr>
          <p:nvPr/>
        </p:nvPicPr>
        <p:blipFill>
          <a:blip r:embed="rId105">
            <a:extLst>
              <a:ext uri="{28A0092B-C50C-407E-A947-70E740481C1C}">
                <a14:useLocalDpi xmlns:a14="http://schemas.microsoft.com/office/drawing/2010/main" val="0"/>
              </a:ext>
            </a:extLst>
          </a:blip>
          <a:srcRect/>
          <a:stretch>
            <a:fillRect/>
          </a:stretch>
        </p:blipFill>
        <p:spPr bwMode="auto">
          <a:xfrm>
            <a:off x="852488" y="857250"/>
            <a:ext cx="909637" cy="228600"/>
          </a:xfrm>
          <a:prstGeom prst="rect">
            <a:avLst/>
          </a:prstGeom>
          <a:noFill/>
          <a:ln w="9525">
            <a:miter lim="800000"/>
            <a:headEnd/>
            <a:tailEnd/>
          </a:ln>
        </p:spPr>
      </p:pic>
      <p:pic>
        <p:nvPicPr>
          <p:cNvPr id="2201" name="Picture 388" hidden="1"/>
          <p:cNvPicPr preferRelativeResize="0">
            <a:picLocks noChangeArrowheads="1" noChangeShapeType="1"/>
          </p:cNvPicPr>
          <p:nvPr/>
        </p:nvPicPr>
        <p:blipFill>
          <a:blip r:embed="rId106">
            <a:extLst>
              <a:ext uri="{28A0092B-C50C-407E-A947-70E740481C1C}">
                <a14:useLocalDpi xmlns:a14="http://schemas.microsoft.com/office/drawing/2010/main" val="0"/>
              </a:ext>
            </a:extLst>
          </a:blip>
          <a:srcRect/>
          <a:stretch>
            <a:fillRect/>
          </a:stretch>
        </p:blipFill>
        <p:spPr bwMode="auto">
          <a:xfrm>
            <a:off x="852488" y="857250"/>
            <a:ext cx="909637" cy="228600"/>
          </a:xfrm>
          <a:prstGeom prst="rect">
            <a:avLst/>
          </a:prstGeom>
          <a:noFill/>
          <a:ln w="9525">
            <a:miter lim="800000"/>
            <a:headEnd/>
            <a:tailEnd/>
          </a:ln>
        </p:spPr>
      </p:pic>
      <p:pic>
        <p:nvPicPr>
          <p:cNvPr id="2202" name="Picture 387" hidden="1"/>
          <p:cNvPicPr preferRelativeResize="0">
            <a:picLocks noChangeArrowheads="1" noChangeShapeType="1"/>
          </p:cNvPicPr>
          <p:nvPr/>
        </p:nvPicPr>
        <p:blipFill>
          <a:blip r:embed="rId107">
            <a:extLst>
              <a:ext uri="{28A0092B-C50C-407E-A947-70E740481C1C}">
                <a14:useLocalDpi xmlns:a14="http://schemas.microsoft.com/office/drawing/2010/main" val="0"/>
              </a:ext>
            </a:extLst>
          </a:blip>
          <a:srcRect/>
          <a:stretch>
            <a:fillRect/>
          </a:stretch>
        </p:blipFill>
        <p:spPr bwMode="auto">
          <a:xfrm>
            <a:off x="852488" y="1047750"/>
            <a:ext cx="909637" cy="228600"/>
          </a:xfrm>
          <a:prstGeom prst="rect">
            <a:avLst/>
          </a:prstGeom>
          <a:noFill/>
          <a:ln w="9525">
            <a:miter lim="800000"/>
            <a:headEnd/>
            <a:tailEnd/>
          </a:ln>
        </p:spPr>
      </p:pic>
      <p:pic>
        <p:nvPicPr>
          <p:cNvPr id="2203" name="Picture 386" hidden="1"/>
          <p:cNvPicPr preferRelativeResize="0">
            <a:picLocks noChangeArrowheads="1" noChangeShapeType="1"/>
          </p:cNvPicPr>
          <p:nvPr/>
        </p:nvPicPr>
        <p:blipFill>
          <a:blip r:embed="rId108">
            <a:extLst>
              <a:ext uri="{28A0092B-C50C-407E-A947-70E740481C1C}">
                <a14:useLocalDpi xmlns:a14="http://schemas.microsoft.com/office/drawing/2010/main" val="0"/>
              </a:ext>
            </a:extLst>
          </a:blip>
          <a:srcRect/>
          <a:stretch>
            <a:fillRect/>
          </a:stretch>
        </p:blipFill>
        <p:spPr bwMode="auto">
          <a:xfrm>
            <a:off x="852488" y="1047750"/>
            <a:ext cx="909637" cy="228600"/>
          </a:xfrm>
          <a:prstGeom prst="rect">
            <a:avLst/>
          </a:prstGeom>
          <a:noFill/>
          <a:ln w="9525">
            <a:miter lim="800000"/>
            <a:headEnd/>
            <a:tailEnd/>
          </a:ln>
        </p:spPr>
      </p:pic>
      <p:pic>
        <p:nvPicPr>
          <p:cNvPr id="2204" name="Picture 385" hidden="1"/>
          <p:cNvPicPr preferRelativeResize="0">
            <a:picLocks noChangeArrowheads="1" noChangeShapeType="1"/>
          </p:cNvPicPr>
          <p:nvPr/>
        </p:nvPicPr>
        <p:blipFill>
          <a:blip r:embed="rId109">
            <a:extLst>
              <a:ext uri="{28A0092B-C50C-407E-A947-70E740481C1C}">
                <a14:useLocalDpi xmlns:a14="http://schemas.microsoft.com/office/drawing/2010/main" val="0"/>
              </a:ext>
            </a:extLst>
          </a:blip>
          <a:srcRect/>
          <a:stretch>
            <a:fillRect/>
          </a:stretch>
        </p:blipFill>
        <p:spPr bwMode="auto">
          <a:xfrm>
            <a:off x="852488" y="1238250"/>
            <a:ext cx="909637" cy="228600"/>
          </a:xfrm>
          <a:prstGeom prst="rect">
            <a:avLst/>
          </a:prstGeom>
          <a:noFill/>
          <a:ln w="9525">
            <a:miter lim="800000"/>
            <a:headEnd/>
            <a:tailEnd/>
          </a:ln>
        </p:spPr>
      </p:pic>
      <p:pic>
        <p:nvPicPr>
          <p:cNvPr id="2205" name="Picture 384" hidden="1"/>
          <p:cNvPicPr preferRelativeResize="0">
            <a:picLocks noChangeArrowheads="1" noChangeShapeType="1"/>
          </p:cNvPicPr>
          <p:nvPr/>
        </p:nvPicPr>
        <p:blipFill>
          <a:blip r:embed="rId110">
            <a:extLst>
              <a:ext uri="{28A0092B-C50C-407E-A947-70E740481C1C}">
                <a14:useLocalDpi xmlns:a14="http://schemas.microsoft.com/office/drawing/2010/main" val="0"/>
              </a:ext>
            </a:extLst>
          </a:blip>
          <a:srcRect/>
          <a:stretch>
            <a:fillRect/>
          </a:stretch>
        </p:blipFill>
        <p:spPr bwMode="auto">
          <a:xfrm>
            <a:off x="852488" y="1238250"/>
            <a:ext cx="909637" cy="228600"/>
          </a:xfrm>
          <a:prstGeom prst="rect">
            <a:avLst/>
          </a:prstGeom>
          <a:noFill/>
          <a:ln w="9525">
            <a:miter lim="800000"/>
            <a:headEnd/>
            <a:tailEnd/>
          </a:ln>
        </p:spPr>
      </p:pic>
      <p:pic>
        <p:nvPicPr>
          <p:cNvPr id="2206" name="Picture 288" hidden="1"/>
          <p:cNvPicPr preferRelativeResize="0">
            <a:picLocks noChangeArrowheads="1" noChangeShapeType="1"/>
          </p:cNvPicPr>
          <p:nvPr/>
        </p:nvPicPr>
        <p:blipFill>
          <a:blip r:embed="rId111">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2207" name="Picture 287" hidden="1"/>
          <p:cNvPicPr preferRelativeResize="0">
            <a:picLocks noChangeArrowheads="1" noChangeShapeType="1"/>
          </p:cNvPicPr>
          <p:nvPr/>
        </p:nvPicPr>
        <p:blipFill>
          <a:blip r:embed="rId112">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2208" name="Picture 286" hidden="1"/>
          <p:cNvPicPr preferRelativeResize="0">
            <a:picLocks noChangeArrowheads="1" noChangeShapeType="1"/>
          </p:cNvPicPr>
          <p:nvPr/>
        </p:nvPicPr>
        <p:blipFill>
          <a:blip r:embed="rId113">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2209" name="Picture 285" hidden="1"/>
          <p:cNvPicPr preferRelativeResize="0">
            <a:picLocks noChangeArrowheads="1" noChangeShapeType="1"/>
          </p:cNvPicPr>
          <p:nvPr/>
        </p:nvPicPr>
        <p:blipFill>
          <a:blip r:embed="rId114">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2210" name="Picture 284" hidden="1"/>
          <p:cNvPicPr preferRelativeResize="0">
            <a:picLocks noChangeArrowheads="1" noChangeShapeType="1"/>
          </p:cNvPicPr>
          <p:nvPr/>
        </p:nvPicPr>
        <p:blipFill>
          <a:blip r:embed="rId115">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2211" name="Picture 283" hidden="1"/>
          <p:cNvPicPr preferRelativeResize="0">
            <a:picLocks noChangeArrowheads="1" noChangeShapeType="1"/>
          </p:cNvPicPr>
          <p:nvPr/>
        </p:nvPicPr>
        <p:blipFill>
          <a:blip r:embed="rId116">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2212" name="Picture 282" hidden="1"/>
          <p:cNvPicPr preferRelativeResize="0">
            <a:picLocks noChangeArrowheads="1" noChangeShapeType="1"/>
          </p:cNvPicPr>
          <p:nvPr/>
        </p:nvPicPr>
        <p:blipFill>
          <a:blip r:embed="rId117">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2213" name="Picture 281" hidden="1"/>
          <p:cNvPicPr preferRelativeResize="0">
            <a:picLocks noChangeArrowheads="1" noChangeShapeType="1"/>
          </p:cNvPicPr>
          <p:nvPr/>
        </p:nvPicPr>
        <p:blipFill>
          <a:blip r:embed="rId118">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2214" name="Picture 280" hidden="1"/>
          <p:cNvPicPr preferRelativeResize="0">
            <a:picLocks noChangeArrowheads="1" noChangeShapeType="1"/>
          </p:cNvPicPr>
          <p:nvPr/>
        </p:nvPicPr>
        <p:blipFill>
          <a:blip r:embed="rId119">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2215" name="Picture 279" hidden="1"/>
          <p:cNvPicPr preferRelativeResize="0">
            <a:picLocks noChangeArrowheads="1" noChangeShapeType="1"/>
          </p:cNvPicPr>
          <p:nvPr/>
        </p:nvPicPr>
        <p:blipFill>
          <a:blip r:embed="rId120">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2216" name="Picture 278" hidden="1"/>
          <p:cNvPicPr preferRelativeResize="0">
            <a:picLocks noChangeArrowheads="1" noChangeShapeType="1"/>
          </p:cNvPicPr>
          <p:nvPr/>
        </p:nvPicPr>
        <p:blipFill>
          <a:blip r:embed="rId121">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2217" name="Picture 277" hidden="1"/>
          <p:cNvPicPr preferRelativeResize="0">
            <a:picLocks noChangeArrowheads="1" noChangeShapeType="1"/>
          </p:cNvPicPr>
          <p:nvPr/>
        </p:nvPicPr>
        <p:blipFill>
          <a:blip r:embed="rId122">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2218" name="Picture 247" hidden="1"/>
          <p:cNvPicPr preferRelativeResize="0">
            <a:picLocks noChangeArrowheads="1" noChangeShapeType="1"/>
          </p:cNvPicPr>
          <p:nvPr/>
        </p:nvPicPr>
        <p:blipFill>
          <a:blip r:embed="rId123">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2219" name="Picture 246" hidden="1"/>
          <p:cNvPicPr preferRelativeResize="0">
            <a:picLocks noChangeArrowheads="1" noChangeShapeType="1"/>
          </p:cNvPicPr>
          <p:nvPr/>
        </p:nvPicPr>
        <p:blipFill>
          <a:blip r:embed="rId124">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2220" name="Picture 245" hidden="1"/>
          <p:cNvPicPr preferRelativeResize="0">
            <a:picLocks noChangeArrowheads="1" noChangeShapeType="1"/>
          </p:cNvPicPr>
          <p:nvPr/>
        </p:nvPicPr>
        <p:blipFill>
          <a:blip r:embed="rId125">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2221" name="Picture 244" hidden="1"/>
          <p:cNvPicPr preferRelativeResize="0">
            <a:picLocks noChangeArrowheads="1" noChangeShapeType="1"/>
          </p:cNvPicPr>
          <p:nvPr/>
        </p:nvPicPr>
        <p:blipFill>
          <a:blip r:embed="rId126">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2222" name="Picture 243" hidden="1"/>
          <p:cNvPicPr preferRelativeResize="0">
            <a:picLocks noChangeArrowheads="1" noChangeShapeType="1"/>
          </p:cNvPicPr>
          <p:nvPr/>
        </p:nvPicPr>
        <p:blipFill>
          <a:blip r:embed="rId127">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2223" name="Picture 242" hidden="1"/>
          <p:cNvPicPr preferRelativeResize="0">
            <a:picLocks noChangeArrowheads="1" noChangeShapeType="1"/>
          </p:cNvPicPr>
          <p:nvPr/>
        </p:nvPicPr>
        <p:blipFill>
          <a:blip r:embed="rId128">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2224" name="Picture 241" hidden="1"/>
          <p:cNvPicPr preferRelativeResize="0">
            <a:picLocks noChangeArrowheads="1" noChangeShapeType="1"/>
          </p:cNvPicPr>
          <p:nvPr/>
        </p:nvPicPr>
        <p:blipFill>
          <a:blip r:embed="rId129">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2225" name="Picture 240" hidden="1"/>
          <p:cNvPicPr preferRelativeResize="0">
            <a:picLocks noChangeArrowheads="1" noChangeShapeType="1"/>
          </p:cNvPicPr>
          <p:nvPr/>
        </p:nvPicPr>
        <p:blipFill>
          <a:blip r:embed="rId130">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2226" name="Picture 239" hidden="1"/>
          <p:cNvPicPr preferRelativeResize="0">
            <a:picLocks noChangeArrowheads="1" noChangeShapeType="1"/>
          </p:cNvPicPr>
          <p:nvPr/>
        </p:nvPicPr>
        <p:blipFill>
          <a:blip r:embed="rId131">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2227" name="Picture 238" hidden="1"/>
          <p:cNvPicPr preferRelativeResize="0">
            <a:picLocks noChangeArrowheads="1" noChangeShapeType="1"/>
          </p:cNvPicPr>
          <p:nvPr/>
        </p:nvPicPr>
        <p:blipFill>
          <a:blip r:embed="rId132">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2228" name="Picture 237" hidden="1"/>
          <p:cNvPicPr preferRelativeResize="0">
            <a:picLocks noChangeArrowheads="1" noChangeShapeType="1"/>
          </p:cNvPicPr>
          <p:nvPr/>
        </p:nvPicPr>
        <p:blipFill>
          <a:blip r:embed="rId133">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2229" name="Picture 236" hidden="1"/>
          <p:cNvPicPr preferRelativeResize="0">
            <a:picLocks noChangeArrowheads="1" noChangeShapeType="1"/>
          </p:cNvPicPr>
          <p:nvPr/>
        </p:nvPicPr>
        <p:blipFill>
          <a:blip r:embed="rId134">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2230" name="Picture 235" hidden="1"/>
          <p:cNvPicPr preferRelativeResize="0">
            <a:picLocks noChangeArrowheads="1" noChangeShapeType="1"/>
          </p:cNvPicPr>
          <p:nvPr/>
        </p:nvPicPr>
        <p:blipFill>
          <a:blip r:embed="rId135">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2231" name="Picture 234" hidden="1"/>
          <p:cNvPicPr preferRelativeResize="0">
            <a:picLocks noChangeArrowheads="1" noChangeShapeType="1"/>
          </p:cNvPicPr>
          <p:nvPr/>
        </p:nvPicPr>
        <p:blipFill>
          <a:blip r:embed="rId136">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2232" name="Picture 256" hidden="1"/>
          <p:cNvPicPr preferRelativeResize="0">
            <a:picLocks noChangeArrowheads="1" noChangeShapeType="1"/>
          </p:cNvPicPr>
          <p:nvPr/>
        </p:nvPicPr>
        <p:blipFill>
          <a:blip r:embed="rId137">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2233" name="Picture 255" hidden="1"/>
          <p:cNvPicPr preferRelativeResize="0">
            <a:picLocks noChangeArrowheads="1" noChangeShapeType="1"/>
          </p:cNvPicPr>
          <p:nvPr/>
        </p:nvPicPr>
        <p:blipFill>
          <a:blip r:embed="rId138">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2234" name="Picture 254" hidden="1"/>
          <p:cNvPicPr preferRelativeResize="0">
            <a:picLocks noChangeArrowheads="1" noChangeShapeType="1"/>
          </p:cNvPicPr>
          <p:nvPr/>
        </p:nvPicPr>
        <p:blipFill>
          <a:blip r:embed="rId139">
            <a:extLst>
              <a:ext uri="{28A0092B-C50C-407E-A947-70E740481C1C}">
                <a14:useLocalDpi xmlns:a14="http://schemas.microsoft.com/office/drawing/2010/main" val="0"/>
              </a:ext>
            </a:extLst>
          </a:blip>
          <a:srcRect/>
          <a:stretch>
            <a:fillRect/>
          </a:stretch>
        </p:blipFill>
        <p:spPr bwMode="auto">
          <a:xfrm>
            <a:off x="852488" y="895350"/>
            <a:ext cx="909637" cy="228600"/>
          </a:xfrm>
          <a:prstGeom prst="rect">
            <a:avLst/>
          </a:prstGeom>
          <a:noFill/>
          <a:ln w="9525">
            <a:miter lim="800000"/>
            <a:headEnd/>
            <a:tailEnd/>
          </a:ln>
        </p:spPr>
      </p:pic>
      <p:pic>
        <p:nvPicPr>
          <p:cNvPr id="2235" name="Picture 253" hidden="1"/>
          <p:cNvPicPr preferRelativeResize="0">
            <a:picLocks noChangeArrowheads="1" noChangeShapeType="1"/>
          </p:cNvPicPr>
          <p:nvPr/>
        </p:nvPicPr>
        <p:blipFill>
          <a:blip r:embed="rId140">
            <a:extLst>
              <a:ext uri="{28A0092B-C50C-407E-A947-70E740481C1C}">
                <a14:useLocalDpi xmlns:a14="http://schemas.microsoft.com/office/drawing/2010/main" val="0"/>
              </a:ext>
            </a:extLst>
          </a:blip>
          <a:srcRect/>
          <a:stretch>
            <a:fillRect/>
          </a:stretch>
        </p:blipFill>
        <p:spPr bwMode="auto">
          <a:xfrm>
            <a:off x="852488" y="895350"/>
            <a:ext cx="909637" cy="228600"/>
          </a:xfrm>
          <a:prstGeom prst="rect">
            <a:avLst/>
          </a:prstGeom>
          <a:noFill/>
          <a:ln w="9525">
            <a:miter lim="800000"/>
            <a:headEnd/>
            <a:tailEnd/>
          </a:ln>
        </p:spPr>
      </p:pic>
      <p:pic>
        <p:nvPicPr>
          <p:cNvPr id="2236" name="Picture 252" hidden="1"/>
          <p:cNvPicPr preferRelativeResize="0">
            <a:picLocks noChangeArrowheads="1" noChangeShapeType="1"/>
          </p:cNvPicPr>
          <p:nvPr/>
        </p:nvPicPr>
        <p:blipFill>
          <a:blip r:embed="rId141">
            <a:extLst>
              <a:ext uri="{28A0092B-C50C-407E-A947-70E740481C1C}">
                <a14:useLocalDpi xmlns:a14="http://schemas.microsoft.com/office/drawing/2010/main" val="0"/>
              </a:ext>
            </a:extLst>
          </a:blip>
          <a:srcRect/>
          <a:stretch>
            <a:fillRect/>
          </a:stretch>
        </p:blipFill>
        <p:spPr bwMode="auto">
          <a:xfrm>
            <a:off x="852488" y="1123950"/>
            <a:ext cx="909637" cy="228600"/>
          </a:xfrm>
          <a:prstGeom prst="rect">
            <a:avLst/>
          </a:prstGeom>
          <a:noFill/>
          <a:ln w="9525">
            <a:miter lim="800000"/>
            <a:headEnd/>
            <a:tailEnd/>
          </a:ln>
        </p:spPr>
      </p:pic>
      <p:pic>
        <p:nvPicPr>
          <p:cNvPr id="2237" name="Picture 251" hidden="1"/>
          <p:cNvPicPr preferRelativeResize="0">
            <a:picLocks noChangeArrowheads="1" noChangeShapeType="1"/>
          </p:cNvPicPr>
          <p:nvPr/>
        </p:nvPicPr>
        <p:blipFill>
          <a:blip r:embed="rId142">
            <a:extLst>
              <a:ext uri="{28A0092B-C50C-407E-A947-70E740481C1C}">
                <a14:useLocalDpi xmlns:a14="http://schemas.microsoft.com/office/drawing/2010/main" val="0"/>
              </a:ext>
            </a:extLst>
          </a:blip>
          <a:srcRect/>
          <a:stretch>
            <a:fillRect/>
          </a:stretch>
        </p:blipFill>
        <p:spPr bwMode="auto">
          <a:xfrm>
            <a:off x="852488" y="1123950"/>
            <a:ext cx="909637" cy="228600"/>
          </a:xfrm>
          <a:prstGeom prst="rect">
            <a:avLst/>
          </a:prstGeom>
          <a:noFill/>
          <a:ln w="9525">
            <a:miter lim="800000"/>
            <a:headEnd/>
            <a:tailEnd/>
          </a:ln>
        </p:spPr>
      </p:pic>
      <p:pic>
        <p:nvPicPr>
          <p:cNvPr id="2238" name="Picture 250" hidden="1"/>
          <p:cNvPicPr preferRelativeResize="0">
            <a:picLocks noChangeArrowheads="1" noChangeShapeType="1"/>
          </p:cNvPicPr>
          <p:nvPr/>
        </p:nvPicPr>
        <p:blipFill>
          <a:blip r:embed="rId143">
            <a:extLst>
              <a:ext uri="{28A0092B-C50C-407E-A947-70E740481C1C}">
                <a14:useLocalDpi xmlns:a14="http://schemas.microsoft.com/office/drawing/2010/main" val="0"/>
              </a:ext>
            </a:extLst>
          </a:blip>
          <a:srcRect/>
          <a:stretch>
            <a:fillRect/>
          </a:stretch>
        </p:blipFill>
        <p:spPr bwMode="auto">
          <a:xfrm>
            <a:off x="852488" y="1352550"/>
            <a:ext cx="909637" cy="228600"/>
          </a:xfrm>
          <a:prstGeom prst="rect">
            <a:avLst/>
          </a:prstGeom>
          <a:noFill/>
          <a:ln w="9525">
            <a:miter lim="800000"/>
            <a:headEnd/>
            <a:tailEnd/>
          </a:ln>
        </p:spPr>
      </p:pic>
      <p:pic>
        <p:nvPicPr>
          <p:cNvPr id="2239" name="Picture 249" hidden="1"/>
          <p:cNvPicPr preferRelativeResize="0">
            <a:picLocks noChangeArrowheads="1" noChangeShapeType="1"/>
          </p:cNvPicPr>
          <p:nvPr/>
        </p:nvPicPr>
        <p:blipFill>
          <a:blip r:embed="rId144">
            <a:extLst>
              <a:ext uri="{28A0092B-C50C-407E-A947-70E740481C1C}">
                <a14:useLocalDpi xmlns:a14="http://schemas.microsoft.com/office/drawing/2010/main" val="0"/>
              </a:ext>
            </a:extLst>
          </a:blip>
          <a:srcRect/>
          <a:stretch>
            <a:fillRect/>
          </a:stretch>
        </p:blipFill>
        <p:spPr bwMode="auto">
          <a:xfrm>
            <a:off x="852488" y="1352550"/>
            <a:ext cx="909637" cy="228600"/>
          </a:xfrm>
          <a:prstGeom prst="rect">
            <a:avLst/>
          </a:prstGeom>
          <a:noFill/>
          <a:ln w="9525">
            <a:miter lim="800000"/>
            <a:headEnd/>
            <a:tailEnd/>
          </a:ln>
        </p:spPr>
      </p:pic>
      <p:pic>
        <p:nvPicPr>
          <p:cNvPr id="2240" name="Picture 248" hidden="1"/>
          <p:cNvPicPr preferRelativeResize="0">
            <a:picLocks noChangeArrowheads="1" noChangeShapeType="1"/>
          </p:cNvPicPr>
          <p:nvPr/>
        </p:nvPicPr>
        <p:blipFill>
          <a:blip r:embed="rId145">
            <a:extLst>
              <a:ext uri="{28A0092B-C50C-407E-A947-70E740481C1C}">
                <a14:useLocalDpi xmlns:a14="http://schemas.microsoft.com/office/drawing/2010/main" val="0"/>
              </a:ext>
            </a:extLst>
          </a:blip>
          <a:srcRect/>
          <a:stretch>
            <a:fillRect/>
          </a:stretch>
        </p:blipFill>
        <p:spPr bwMode="auto">
          <a:xfrm>
            <a:off x="852488" y="1581150"/>
            <a:ext cx="909637" cy="228600"/>
          </a:xfrm>
          <a:prstGeom prst="rect">
            <a:avLst/>
          </a:prstGeom>
          <a:noFill/>
          <a:ln w="9525">
            <a:miter lim="800000"/>
            <a:headEnd/>
            <a:tailEnd/>
          </a:ln>
        </p:spPr>
      </p:pic>
      <p:pic>
        <p:nvPicPr>
          <p:cNvPr id="2241" name="Picture 193" hidden="1"/>
          <p:cNvPicPr preferRelativeResize="0">
            <a:picLocks noChangeArrowheads="1" noChangeShapeType="1"/>
          </p:cNvPicPr>
          <p:nvPr/>
        </p:nvPicPr>
        <p:blipFill>
          <a:blip r:embed="rId146">
            <a:extLst>
              <a:ext uri="{28A0092B-C50C-407E-A947-70E740481C1C}">
                <a14:useLocalDpi xmlns:a14="http://schemas.microsoft.com/office/drawing/2010/main" val="0"/>
              </a:ext>
            </a:extLst>
          </a:blip>
          <a:srcRect/>
          <a:stretch>
            <a:fillRect/>
          </a:stretch>
        </p:blipFill>
        <p:spPr bwMode="auto">
          <a:xfrm>
            <a:off x="852488" y="1581150"/>
            <a:ext cx="909637" cy="228600"/>
          </a:xfrm>
          <a:prstGeom prst="rect">
            <a:avLst/>
          </a:prstGeom>
          <a:noFill/>
          <a:ln w="9525">
            <a:miter lim="800000"/>
            <a:headEnd/>
            <a:tailEnd/>
          </a:ln>
        </p:spPr>
      </p:pic>
      <p:pic>
        <p:nvPicPr>
          <p:cNvPr id="2242" name="Picture 194" hidden="1"/>
          <p:cNvPicPr preferRelativeResize="0">
            <a:picLocks noChangeArrowheads="1" noChangeShapeType="1"/>
          </p:cNvPicPr>
          <p:nvPr/>
        </p:nvPicPr>
        <p:blipFill>
          <a:blip r:embed="rId147">
            <a:extLst>
              <a:ext uri="{28A0092B-C50C-407E-A947-70E740481C1C}">
                <a14:useLocalDpi xmlns:a14="http://schemas.microsoft.com/office/drawing/2010/main" val="0"/>
              </a:ext>
            </a:extLst>
          </a:blip>
          <a:srcRect/>
          <a:stretch>
            <a:fillRect/>
          </a:stretch>
        </p:blipFill>
        <p:spPr bwMode="auto">
          <a:xfrm>
            <a:off x="852488" y="1809750"/>
            <a:ext cx="909637" cy="228600"/>
          </a:xfrm>
          <a:prstGeom prst="rect">
            <a:avLst/>
          </a:prstGeom>
          <a:noFill/>
          <a:ln w="9525">
            <a:miter lim="800000"/>
            <a:headEnd/>
            <a:tailEnd/>
          </a:ln>
        </p:spPr>
      </p:pic>
      <p:pic>
        <p:nvPicPr>
          <p:cNvPr id="2243" name="Picture 195" hidden="1"/>
          <p:cNvPicPr preferRelativeResize="0">
            <a:picLocks noChangeArrowheads="1" noChangeShapeType="1"/>
          </p:cNvPicPr>
          <p:nvPr/>
        </p:nvPicPr>
        <p:blipFill>
          <a:blip r:embed="rId148">
            <a:extLst>
              <a:ext uri="{28A0092B-C50C-407E-A947-70E740481C1C}">
                <a14:useLocalDpi xmlns:a14="http://schemas.microsoft.com/office/drawing/2010/main" val="0"/>
              </a:ext>
            </a:extLst>
          </a:blip>
          <a:srcRect/>
          <a:stretch>
            <a:fillRect/>
          </a:stretch>
        </p:blipFill>
        <p:spPr bwMode="auto">
          <a:xfrm>
            <a:off x="852488" y="1809750"/>
            <a:ext cx="909637" cy="228600"/>
          </a:xfrm>
          <a:prstGeom prst="rect">
            <a:avLst/>
          </a:prstGeom>
          <a:noFill/>
          <a:ln w="9525">
            <a:miter lim="800000"/>
            <a:headEnd/>
            <a:tailEnd/>
          </a:ln>
        </p:spPr>
      </p:pic>
      <p:pic>
        <p:nvPicPr>
          <p:cNvPr id="2244" name="Picture 196" hidden="1"/>
          <p:cNvPicPr preferRelativeResize="0">
            <a:picLocks noChangeArrowheads="1" noChangeShapeType="1"/>
          </p:cNvPicPr>
          <p:nvPr/>
        </p:nvPicPr>
        <p:blipFill>
          <a:blip r:embed="rId149">
            <a:extLst>
              <a:ext uri="{28A0092B-C50C-407E-A947-70E740481C1C}">
                <a14:useLocalDpi xmlns:a14="http://schemas.microsoft.com/office/drawing/2010/main" val="0"/>
              </a:ext>
            </a:extLst>
          </a:blip>
          <a:srcRect/>
          <a:stretch>
            <a:fillRect/>
          </a:stretch>
        </p:blipFill>
        <p:spPr bwMode="auto">
          <a:xfrm>
            <a:off x="852488" y="2038350"/>
            <a:ext cx="909637" cy="228600"/>
          </a:xfrm>
          <a:prstGeom prst="rect">
            <a:avLst/>
          </a:prstGeom>
          <a:noFill/>
          <a:ln w="9525">
            <a:miter lim="800000"/>
            <a:headEnd/>
            <a:tailEnd/>
          </a:ln>
        </p:spPr>
      </p:pic>
      <p:pic>
        <p:nvPicPr>
          <p:cNvPr id="2245" name="Picture 197" hidden="1"/>
          <p:cNvPicPr preferRelativeResize="0">
            <a:picLocks noChangeArrowheads="1" noChangeShapeType="1"/>
          </p:cNvPicPr>
          <p:nvPr/>
        </p:nvPicPr>
        <p:blipFill>
          <a:blip r:embed="rId150">
            <a:extLst>
              <a:ext uri="{28A0092B-C50C-407E-A947-70E740481C1C}">
                <a14:useLocalDpi xmlns:a14="http://schemas.microsoft.com/office/drawing/2010/main" val="0"/>
              </a:ext>
            </a:extLst>
          </a:blip>
          <a:srcRect/>
          <a:stretch>
            <a:fillRect/>
          </a:stretch>
        </p:blipFill>
        <p:spPr bwMode="auto">
          <a:xfrm>
            <a:off x="852488" y="2038350"/>
            <a:ext cx="909637" cy="228600"/>
          </a:xfrm>
          <a:prstGeom prst="rect">
            <a:avLst/>
          </a:prstGeom>
          <a:noFill/>
          <a:ln w="9525">
            <a:miter lim="800000"/>
            <a:headEnd/>
            <a:tailEnd/>
          </a:ln>
        </p:spPr>
      </p:pic>
      <p:pic>
        <p:nvPicPr>
          <p:cNvPr id="2246" name="Picture 198" hidden="1"/>
          <p:cNvPicPr preferRelativeResize="0">
            <a:picLocks noChangeArrowheads="1" noChangeShapeType="1"/>
          </p:cNvPicPr>
          <p:nvPr/>
        </p:nvPicPr>
        <p:blipFill>
          <a:blip r:embed="rId151">
            <a:extLst>
              <a:ext uri="{28A0092B-C50C-407E-A947-70E740481C1C}">
                <a14:useLocalDpi xmlns:a14="http://schemas.microsoft.com/office/drawing/2010/main" val="0"/>
              </a:ext>
            </a:extLst>
          </a:blip>
          <a:srcRect/>
          <a:stretch>
            <a:fillRect/>
          </a:stretch>
        </p:blipFill>
        <p:spPr bwMode="auto">
          <a:xfrm>
            <a:off x="852488" y="2266950"/>
            <a:ext cx="909637" cy="228600"/>
          </a:xfrm>
          <a:prstGeom prst="rect">
            <a:avLst/>
          </a:prstGeom>
          <a:noFill/>
          <a:ln w="9525">
            <a:miter lim="800000"/>
            <a:headEnd/>
            <a:tailEnd/>
          </a:ln>
        </p:spPr>
      </p:pic>
      <p:pic>
        <p:nvPicPr>
          <p:cNvPr id="2247" name="Picture 199" hidden="1"/>
          <p:cNvPicPr preferRelativeResize="0">
            <a:picLocks noChangeArrowheads="1" noChangeShapeType="1"/>
          </p:cNvPicPr>
          <p:nvPr/>
        </p:nvPicPr>
        <p:blipFill>
          <a:blip r:embed="rId152">
            <a:extLst>
              <a:ext uri="{28A0092B-C50C-407E-A947-70E740481C1C}">
                <a14:useLocalDpi xmlns:a14="http://schemas.microsoft.com/office/drawing/2010/main" val="0"/>
              </a:ext>
            </a:extLst>
          </a:blip>
          <a:srcRect/>
          <a:stretch>
            <a:fillRect/>
          </a:stretch>
        </p:blipFill>
        <p:spPr bwMode="auto">
          <a:xfrm>
            <a:off x="852488" y="2266950"/>
            <a:ext cx="909637" cy="228600"/>
          </a:xfrm>
          <a:prstGeom prst="rect">
            <a:avLst/>
          </a:prstGeom>
          <a:noFill/>
          <a:ln w="9525">
            <a:miter lim="800000"/>
            <a:headEnd/>
            <a:tailEnd/>
          </a:ln>
        </p:spPr>
      </p:pic>
      <p:pic>
        <p:nvPicPr>
          <p:cNvPr id="2248" name="Picture 200" hidden="1"/>
          <p:cNvPicPr preferRelativeResize="0">
            <a:picLocks noChangeArrowheads="1" noChangeShapeType="1"/>
          </p:cNvPicPr>
          <p:nvPr/>
        </p:nvPicPr>
        <p:blipFill>
          <a:blip r:embed="rId153">
            <a:extLst>
              <a:ext uri="{28A0092B-C50C-407E-A947-70E740481C1C}">
                <a14:useLocalDpi xmlns:a14="http://schemas.microsoft.com/office/drawing/2010/main" val="0"/>
              </a:ext>
            </a:extLst>
          </a:blip>
          <a:srcRect/>
          <a:stretch>
            <a:fillRect/>
          </a:stretch>
        </p:blipFill>
        <p:spPr bwMode="auto">
          <a:xfrm>
            <a:off x="852488" y="2495550"/>
            <a:ext cx="909637" cy="228600"/>
          </a:xfrm>
          <a:prstGeom prst="rect">
            <a:avLst/>
          </a:prstGeom>
          <a:noFill/>
          <a:ln w="9525">
            <a:miter lim="800000"/>
            <a:headEnd/>
            <a:tailEnd/>
          </a:ln>
        </p:spPr>
      </p:pic>
      <p:pic>
        <p:nvPicPr>
          <p:cNvPr id="2249" name="Picture 201" hidden="1"/>
          <p:cNvPicPr preferRelativeResize="0">
            <a:picLocks noChangeArrowheads="1" noChangeShapeType="1"/>
          </p:cNvPicPr>
          <p:nvPr/>
        </p:nvPicPr>
        <p:blipFill>
          <a:blip r:embed="rId154">
            <a:extLst>
              <a:ext uri="{28A0092B-C50C-407E-A947-70E740481C1C}">
                <a14:useLocalDpi xmlns:a14="http://schemas.microsoft.com/office/drawing/2010/main" val="0"/>
              </a:ext>
            </a:extLst>
          </a:blip>
          <a:srcRect/>
          <a:stretch>
            <a:fillRect/>
          </a:stretch>
        </p:blipFill>
        <p:spPr bwMode="auto">
          <a:xfrm>
            <a:off x="852488" y="2495550"/>
            <a:ext cx="909637" cy="228600"/>
          </a:xfrm>
          <a:prstGeom prst="rect">
            <a:avLst/>
          </a:prstGeom>
          <a:noFill/>
          <a:ln w="9525">
            <a:miter lim="800000"/>
            <a:headEnd/>
            <a:tailEnd/>
          </a:ln>
        </p:spPr>
      </p:pic>
      <p:pic>
        <p:nvPicPr>
          <p:cNvPr id="2250" name="Picture 202" hidden="1"/>
          <p:cNvPicPr preferRelativeResize="0">
            <a:picLocks noChangeArrowheads="1" noChangeShapeType="1"/>
          </p:cNvPicPr>
          <p:nvPr/>
        </p:nvPicPr>
        <p:blipFill>
          <a:blip r:embed="rId155">
            <a:extLst>
              <a:ext uri="{28A0092B-C50C-407E-A947-70E740481C1C}">
                <a14:useLocalDpi xmlns:a14="http://schemas.microsoft.com/office/drawing/2010/main" val="0"/>
              </a:ext>
            </a:extLst>
          </a:blip>
          <a:srcRect/>
          <a:stretch>
            <a:fillRect/>
          </a:stretch>
        </p:blipFill>
        <p:spPr bwMode="auto">
          <a:xfrm>
            <a:off x="852488" y="2724150"/>
            <a:ext cx="909637" cy="228600"/>
          </a:xfrm>
          <a:prstGeom prst="rect">
            <a:avLst/>
          </a:prstGeom>
          <a:noFill/>
          <a:ln w="9525">
            <a:miter lim="800000"/>
            <a:headEnd/>
            <a:tailEnd/>
          </a:ln>
        </p:spPr>
      </p:pic>
      <p:pic>
        <p:nvPicPr>
          <p:cNvPr id="2251" name="Picture 203" hidden="1"/>
          <p:cNvPicPr preferRelativeResize="0">
            <a:picLocks noChangeArrowheads="1" noChangeShapeType="1"/>
          </p:cNvPicPr>
          <p:nvPr/>
        </p:nvPicPr>
        <p:blipFill>
          <a:blip r:embed="rId156">
            <a:extLst>
              <a:ext uri="{28A0092B-C50C-407E-A947-70E740481C1C}">
                <a14:useLocalDpi xmlns:a14="http://schemas.microsoft.com/office/drawing/2010/main" val="0"/>
              </a:ext>
            </a:extLst>
          </a:blip>
          <a:srcRect/>
          <a:stretch>
            <a:fillRect/>
          </a:stretch>
        </p:blipFill>
        <p:spPr bwMode="auto">
          <a:xfrm>
            <a:off x="852488" y="2724150"/>
            <a:ext cx="909637" cy="228600"/>
          </a:xfrm>
          <a:prstGeom prst="rect">
            <a:avLst/>
          </a:prstGeom>
          <a:noFill/>
          <a:ln w="9525">
            <a:miter lim="800000"/>
            <a:headEnd/>
            <a:tailEnd/>
          </a:ln>
        </p:spPr>
      </p:pic>
      <p:pic>
        <p:nvPicPr>
          <p:cNvPr id="2252" name="Picture 204" hidden="1"/>
          <p:cNvPicPr preferRelativeResize="0">
            <a:picLocks noChangeArrowheads="1" noChangeShapeType="1"/>
          </p:cNvPicPr>
          <p:nvPr/>
        </p:nvPicPr>
        <p:blipFill>
          <a:blip r:embed="rId157">
            <a:extLst>
              <a:ext uri="{28A0092B-C50C-407E-A947-70E740481C1C}">
                <a14:useLocalDpi xmlns:a14="http://schemas.microsoft.com/office/drawing/2010/main" val="0"/>
              </a:ext>
            </a:extLst>
          </a:blip>
          <a:srcRect/>
          <a:stretch>
            <a:fillRect/>
          </a:stretch>
        </p:blipFill>
        <p:spPr bwMode="auto">
          <a:xfrm>
            <a:off x="852488" y="2952750"/>
            <a:ext cx="909637" cy="228600"/>
          </a:xfrm>
          <a:prstGeom prst="rect">
            <a:avLst/>
          </a:prstGeom>
          <a:noFill/>
          <a:ln w="9525">
            <a:miter lim="800000"/>
            <a:headEnd/>
            <a:tailEnd/>
          </a:ln>
        </p:spPr>
      </p:pic>
      <p:pic>
        <p:nvPicPr>
          <p:cNvPr id="2253" name="Picture 205" hidden="1"/>
          <p:cNvPicPr preferRelativeResize="0">
            <a:picLocks noChangeArrowheads="1" noChangeShapeType="1"/>
          </p:cNvPicPr>
          <p:nvPr/>
        </p:nvPicPr>
        <p:blipFill>
          <a:blip r:embed="rId158">
            <a:extLst>
              <a:ext uri="{28A0092B-C50C-407E-A947-70E740481C1C}">
                <a14:useLocalDpi xmlns:a14="http://schemas.microsoft.com/office/drawing/2010/main" val="0"/>
              </a:ext>
            </a:extLst>
          </a:blip>
          <a:srcRect/>
          <a:stretch>
            <a:fillRect/>
          </a:stretch>
        </p:blipFill>
        <p:spPr bwMode="auto">
          <a:xfrm>
            <a:off x="852488" y="2952750"/>
            <a:ext cx="909637" cy="228600"/>
          </a:xfrm>
          <a:prstGeom prst="rect">
            <a:avLst/>
          </a:prstGeom>
          <a:noFill/>
          <a:ln w="9525">
            <a:miter lim="800000"/>
            <a:headEnd/>
            <a:tailEnd/>
          </a:ln>
        </p:spPr>
      </p:pic>
      <p:pic>
        <p:nvPicPr>
          <p:cNvPr id="2254" name="Picture 206" hidden="1"/>
          <p:cNvPicPr preferRelativeResize="0">
            <a:picLocks noChangeArrowheads="1" noChangeShapeType="1"/>
          </p:cNvPicPr>
          <p:nvPr/>
        </p:nvPicPr>
        <p:blipFill>
          <a:blip r:embed="rId159">
            <a:extLst>
              <a:ext uri="{28A0092B-C50C-407E-A947-70E740481C1C}">
                <a14:useLocalDpi xmlns:a14="http://schemas.microsoft.com/office/drawing/2010/main" val="0"/>
              </a:ext>
            </a:extLst>
          </a:blip>
          <a:srcRect/>
          <a:stretch>
            <a:fillRect/>
          </a:stretch>
        </p:blipFill>
        <p:spPr bwMode="auto">
          <a:xfrm>
            <a:off x="852488" y="3181350"/>
            <a:ext cx="909637" cy="228600"/>
          </a:xfrm>
          <a:prstGeom prst="rect">
            <a:avLst/>
          </a:prstGeom>
          <a:noFill/>
          <a:ln w="9525">
            <a:miter lim="800000"/>
            <a:headEnd/>
            <a:tailEnd/>
          </a:ln>
        </p:spPr>
      </p:pic>
      <p:pic>
        <p:nvPicPr>
          <p:cNvPr id="2255" name="Picture 233" hidden="1"/>
          <p:cNvPicPr preferRelativeResize="0">
            <a:picLocks noChangeArrowheads="1" noChangeShapeType="1"/>
          </p:cNvPicPr>
          <p:nvPr/>
        </p:nvPicPr>
        <p:blipFill>
          <a:blip r:embed="rId160">
            <a:extLst>
              <a:ext uri="{28A0092B-C50C-407E-A947-70E740481C1C}">
                <a14:useLocalDpi xmlns:a14="http://schemas.microsoft.com/office/drawing/2010/main" val="0"/>
              </a:ext>
            </a:extLst>
          </a:blip>
          <a:srcRect/>
          <a:stretch>
            <a:fillRect/>
          </a:stretch>
        </p:blipFill>
        <p:spPr bwMode="auto">
          <a:xfrm>
            <a:off x="852488" y="3181350"/>
            <a:ext cx="909637" cy="228600"/>
          </a:xfrm>
          <a:prstGeom prst="rect">
            <a:avLst/>
          </a:prstGeom>
          <a:noFill/>
          <a:ln w="9525">
            <a:miter lim="800000"/>
            <a:headEnd/>
            <a:tailEnd/>
          </a:ln>
        </p:spPr>
      </p:pic>
      <p:pic>
        <p:nvPicPr>
          <p:cNvPr id="2256" name="Picture 232" hidden="1"/>
          <p:cNvPicPr preferRelativeResize="0">
            <a:picLocks noChangeArrowheads="1" noChangeShapeType="1"/>
          </p:cNvPicPr>
          <p:nvPr/>
        </p:nvPicPr>
        <p:blipFill>
          <a:blip r:embed="rId161">
            <a:extLst>
              <a:ext uri="{28A0092B-C50C-407E-A947-70E740481C1C}">
                <a14:useLocalDpi xmlns:a14="http://schemas.microsoft.com/office/drawing/2010/main" val="0"/>
              </a:ext>
            </a:extLst>
          </a:blip>
          <a:srcRect/>
          <a:stretch>
            <a:fillRect/>
          </a:stretch>
        </p:blipFill>
        <p:spPr bwMode="auto">
          <a:xfrm>
            <a:off x="852488" y="3409950"/>
            <a:ext cx="909637" cy="228600"/>
          </a:xfrm>
          <a:prstGeom prst="rect">
            <a:avLst/>
          </a:prstGeom>
          <a:noFill/>
          <a:ln w="9525">
            <a:miter lim="800000"/>
            <a:headEnd/>
            <a:tailEnd/>
          </a:ln>
        </p:spPr>
      </p:pic>
      <p:pic>
        <p:nvPicPr>
          <p:cNvPr id="2257" name="Picture 231" hidden="1"/>
          <p:cNvPicPr preferRelativeResize="0">
            <a:picLocks noChangeArrowheads="1" noChangeShapeType="1"/>
          </p:cNvPicPr>
          <p:nvPr/>
        </p:nvPicPr>
        <p:blipFill>
          <a:blip r:embed="rId162">
            <a:extLst>
              <a:ext uri="{28A0092B-C50C-407E-A947-70E740481C1C}">
                <a14:useLocalDpi xmlns:a14="http://schemas.microsoft.com/office/drawing/2010/main" val="0"/>
              </a:ext>
            </a:extLst>
          </a:blip>
          <a:srcRect/>
          <a:stretch>
            <a:fillRect/>
          </a:stretch>
        </p:blipFill>
        <p:spPr bwMode="auto">
          <a:xfrm>
            <a:off x="852488" y="3409950"/>
            <a:ext cx="909637" cy="228600"/>
          </a:xfrm>
          <a:prstGeom prst="rect">
            <a:avLst/>
          </a:prstGeom>
          <a:noFill/>
          <a:ln w="9525">
            <a:miter lim="800000"/>
            <a:headEnd/>
            <a:tailEnd/>
          </a:ln>
        </p:spPr>
      </p:pic>
      <p:pic>
        <p:nvPicPr>
          <p:cNvPr id="2258" name="Picture 230" hidden="1"/>
          <p:cNvPicPr preferRelativeResize="0">
            <a:picLocks noChangeArrowheads="1" noChangeShapeType="1"/>
          </p:cNvPicPr>
          <p:nvPr/>
        </p:nvPicPr>
        <p:blipFill>
          <a:blip r:embed="rId163">
            <a:extLst>
              <a:ext uri="{28A0092B-C50C-407E-A947-70E740481C1C}">
                <a14:useLocalDpi xmlns:a14="http://schemas.microsoft.com/office/drawing/2010/main" val="0"/>
              </a:ext>
            </a:extLst>
          </a:blip>
          <a:srcRect/>
          <a:stretch>
            <a:fillRect/>
          </a:stretch>
        </p:blipFill>
        <p:spPr bwMode="auto">
          <a:xfrm>
            <a:off x="852488" y="3638550"/>
            <a:ext cx="909637" cy="228600"/>
          </a:xfrm>
          <a:prstGeom prst="rect">
            <a:avLst/>
          </a:prstGeom>
          <a:noFill/>
          <a:ln w="9525">
            <a:miter lim="800000"/>
            <a:headEnd/>
            <a:tailEnd/>
          </a:ln>
        </p:spPr>
      </p:pic>
      <p:pic>
        <p:nvPicPr>
          <p:cNvPr id="2259" name="Picture 229" hidden="1"/>
          <p:cNvPicPr preferRelativeResize="0">
            <a:picLocks noChangeArrowheads="1" noChangeShapeType="1"/>
          </p:cNvPicPr>
          <p:nvPr/>
        </p:nvPicPr>
        <p:blipFill>
          <a:blip r:embed="rId164">
            <a:extLst>
              <a:ext uri="{28A0092B-C50C-407E-A947-70E740481C1C}">
                <a14:useLocalDpi xmlns:a14="http://schemas.microsoft.com/office/drawing/2010/main" val="0"/>
              </a:ext>
            </a:extLst>
          </a:blip>
          <a:srcRect/>
          <a:stretch>
            <a:fillRect/>
          </a:stretch>
        </p:blipFill>
        <p:spPr bwMode="auto">
          <a:xfrm>
            <a:off x="852488" y="3638550"/>
            <a:ext cx="909637" cy="228600"/>
          </a:xfrm>
          <a:prstGeom prst="rect">
            <a:avLst/>
          </a:prstGeom>
          <a:noFill/>
          <a:ln w="9525">
            <a:miter lim="800000"/>
            <a:headEnd/>
            <a:tailEnd/>
          </a:ln>
        </p:spPr>
      </p:pic>
      <p:sp>
        <p:nvSpPr>
          <p:cNvPr id="2" name="TextovéPole 1"/>
          <p:cNvSpPr txBox="1"/>
          <p:nvPr/>
        </p:nvSpPr>
        <p:spPr>
          <a:xfrm>
            <a:off x="5472585" y="91108"/>
            <a:ext cx="4608512" cy="1938992"/>
          </a:xfrm>
          <a:prstGeom prst="rect">
            <a:avLst/>
          </a:prstGeom>
          <a:gradFill>
            <a:gsLst>
              <a:gs pos="0">
                <a:srgbClr val="F8F573"/>
              </a:gs>
              <a:gs pos="74000">
                <a:schemeClr val="accent3">
                  <a:lumMod val="95000"/>
                </a:schemeClr>
              </a:gs>
              <a:gs pos="83000">
                <a:schemeClr val="accent6">
                  <a:lumMod val="20000"/>
                  <a:lumOff val="80000"/>
                </a:schemeClr>
              </a:gs>
              <a:gs pos="100000">
                <a:schemeClr val="accent1">
                  <a:lumMod val="30000"/>
                  <a:lumOff val="70000"/>
                </a:schemeClr>
              </a:gs>
            </a:gsLst>
            <a:lin ang="5400000" scaled="1"/>
          </a:gradFill>
          <a:ln w="57150">
            <a:solidFill>
              <a:srgbClr val="9999FF"/>
            </a:solidFill>
          </a:ln>
        </p:spPr>
        <p:txBody>
          <a:bodyPr wrap="square" rtlCol="0">
            <a:spAutoFit/>
          </a:bodyPr>
          <a:lstStyle/>
          <a:p>
            <a:pPr algn="ctr"/>
            <a:r>
              <a:rPr lang="cs-CZ" sz="2400" dirty="0" smtClean="0">
                <a:ln>
                  <a:solidFill>
                    <a:srgbClr val="008080"/>
                  </a:solidFill>
                </a:ln>
                <a:solidFill>
                  <a:srgbClr val="FF0000"/>
                </a:solidFill>
                <a:latin typeface="Ravie" panose="04040805050809020602" pitchFamily="82" charset="0"/>
              </a:rPr>
              <a:t>Zápasy, které v letošním roce ještě můžete vidět na fotbalovém stadionu ve Štětí </a:t>
            </a:r>
          </a:p>
        </p:txBody>
      </p:sp>
      <p:graphicFrame>
        <p:nvGraphicFramePr>
          <p:cNvPr id="14" name="Tabulka 13"/>
          <p:cNvGraphicFramePr>
            <a:graphicFrameLocks noGrp="1"/>
          </p:cNvGraphicFramePr>
          <p:nvPr>
            <p:extLst>
              <p:ext uri="{D42A27DB-BD31-4B8C-83A1-F6EECF244321}">
                <p14:modId xmlns:p14="http://schemas.microsoft.com/office/powerpoint/2010/main" val="3026471917"/>
              </p:ext>
            </p:extLst>
          </p:nvPr>
        </p:nvGraphicFramePr>
        <p:xfrm>
          <a:off x="5472584" y="2179340"/>
          <a:ext cx="4680520" cy="4519310"/>
        </p:xfrm>
        <a:graphic>
          <a:graphicData uri="http://schemas.openxmlformats.org/drawingml/2006/table">
            <a:tbl>
              <a:tblPr/>
              <a:tblGrid>
                <a:gridCol w="189021">
                  <a:extLst>
                    <a:ext uri="{9D8B030D-6E8A-4147-A177-3AD203B41FA5}">
                      <a16:colId xmlns:a16="http://schemas.microsoft.com/office/drawing/2014/main" val="1081292649"/>
                    </a:ext>
                  </a:extLst>
                </a:gridCol>
                <a:gridCol w="729081">
                  <a:extLst>
                    <a:ext uri="{9D8B030D-6E8A-4147-A177-3AD203B41FA5}">
                      <a16:colId xmlns:a16="http://schemas.microsoft.com/office/drawing/2014/main" val="3307378853"/>
                    </a:ext>
                  </a:extLst>
                </a:gridCol>
                <a:gridCol w="990110">
                  <a:extLst>
                    <a:ext uri="{9D8B030D-6E8A-4147-A177-3AD203B41FA5}">
                      <a16:colId xmlns:a16="http://schemas.microsoft.com/office/drawing/2014/main" val="3267965792"/>
                    </a:ext>
                  </a:extLst>
                </a:gridCol>
                <a:gridCol w="1035114">
                  <a:extLst>
                    <a:ext uri="{9D8B030D-6E8A-4147-A177-3AD203B41FA5}">
                      <a16:colId xmlns:a16="http://schemas.microsoft.com/office/drawing/2014/main" val="3989739686"/>
                    </a:ext>
                  </a:extLst>
                </a:gridCol>
                <a:gridCol w="1008113">
                  <a:extLst>
                    <a:ext uri="{9D8B030D-6E8A-4147-A177-3AD203B41FA5}">
                      <a16:colId xmlns:a16="http://schemas.microsoft.com/office/drawing/2014/main" val="2531100145"/>
                    </a:ext>
                  </a:extLst>
                </a:gridCol>
                <a:gridCol w="540060">
                  <a:extLst>
                    <a:ext uri="{9D8B030D-6E8A-4147-A177-3AD203B41FA5}">
                      <a16:colId xmlns:a16="http://schemas.microsoft.com/office/drawing/2014/main" val="2402778309"/>
                    </a:ext>
                  </a:extLst>
                </a:gridCol>
                <a:gridCol w="189021">
                  <a:extLst>
                    <a:ext uri="{9D8B030D-6E8A-4147-A177-3AD203B41FA5}">
                      <a16:colId xmlns:a16="http://schemas.microsoft.com/office/drawing/2014/main" val="4188526505"/>
                    </a:ext>
                  </a:extLst>
                </a:gridCol>
              </a:tblGrid>
              <a:tr h="252914">
                <a:tc>
                  <a:txBody>
                    <a:bodyPr/>
                    <a:lstStyle/>
                    <a:p>
                      <a:pPr algn="l" fontAlgn="b"/>
                      <a:r>
                        <a:rPr lang="cs-CZ" sz="1000" b="1" i="0" u="none" strike="noStrike">
                          <a:effectLst/>
                          <a:latin typeface="Arial" panose="020B0604020202020204" pitchFamily="34" charset="0"/>
                        </a:rPr>
                        <a:t> </a:t>
                      </a:r>
                    </a:p>
                  </a:txBody>
                  <a:tcPr marL="9525" marR="9525" marT="9525" marB="0" anchor="b">
                    <a:lnL>
                      <a:noFill/>
                    </a:lnL>
                    <a:lnR>
                      <a:noFill/>
                    </a:lnR>
                    <a:lnT>
                      <a:noFill/>
                    </a:lnT>
                    <a:lnB>
                      <a:noFill/>
                    </a:lnB>
                    <a:solidFill>
                      <a:srgbClr val="009900"/>
                    </a:solidFill>
                  </a:tcPr>
                </a:tc>
                <a:tc>
                  <a:txBody>
                    <a:bodyPr/>
                    <a:lstStyle/>
                    <a:p>
                      <a:pPr algn="ctr" fontAlgn="ctr"/>
                      <a:r>
                        <a:rPr lang="cs-CZ" sz="1000" b="1" i="0" u="none" strike="noStrike">
                          <a:effectLst/>
                          <a:latin typeface="Arial" panose="020B0604020202020204" pitchFamily="34" charset="0"/>
                        </a:rPr>
                        <a:t> </a:t>
                      </a: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solidFill>
                      <a:srgbClr val="009900"/>
                    </a:solidFill>
                  </a:tcPr>
                </a:tc>
                <a:tc>
                  <a:txBody>
                    <a:bodyPr/>
                    <a:lstStyle/>
                    <a:p>
                      <a:pPr algn="ctr" fontAlgn="ctr"/>
                      <a:r>
                        <a:rPr lang="cs-CZ" sz="1000" b="1" i="0" u="none" strike="noStrike">
                          <a:effectLst/>
                          <a:latin typeface="Arial" panose="020B0604020202020204" pitchFamily="34" charset="0"/>
                        </a:rPr>
                        <a:t> </a:t>
                      </a: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solidFill>
                      <a:srgbClr val="009900"/>
                    </a:solidFill>
                  </a:tcPr>
                </a:tc>
                <a:tc>
                  <a:txBody>
                    <a:bodyPr/>
                    <a:lstStyle/>
                    <a:p>
                      <a:pPr algn="ctr" fontAlgn="ctr"/>
                      <a:r>
                        <a:rPr lang="cs-CZ" sz="1000" b="1" i="0" u="none" strike="noStrike">
                          <a:effectLst/>
                          <a:latin typeface="Arial" panose="020B0604020202020204" pitchFamily="34" charset="0"/>
                        </a:rPr>
                        <a:t> </a:t>
                      </a: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solidFill>
                      <a:srgbClr val="009900"/>
                    </a:solidFill>
                  </a:tcPr>
                </a:tc>
                <a:tc>
                  <a:txBody>
                    <a:bodyPr/>
                    <a:lstStyle/>
                    <a:p>
                      <a:pPr algn="ctr" fontAlgn="ctr"/>
                      <a:r>
                        <a:rPr lang="cs-CZ" sz="1000" b="1" i="0" u="none" strike="noStrike">
                          <a:effectLst/>
                          <a:latin typeface="Arial" panose="020B0604020202020204" pitchFamily="34" charset="0"/>
                        </a:rPr>
                        <a:t> </a:t>
                      </a: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solidFill>
                      <a:srgbClr val="009900"/>
                    </a:solidFill>
                  </a:tcPr>
                </a:tc>
                <a:tc>
                  <a:txBody>
                    <a:bodyPr/>
                    <a:lstStyle/>
                    <a:p>
                      <a:pPr algn="ctr" fontAlgn="ctr"/>
                      <a:r>
                        <a:rPr lang="cs-CZ" sz="1000" b="1" i="0" u="none" strike="noStrike">
                          <a:effectLst/>
                          <a:latin typeface="Arial" panose="020B0604020202020204" pitchFamily="34" charset="0"/>
                        </a:rPr>
                        <a:t> </a:t>
                      </a: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solidFill>
                      <a:srgbClr val="009900"/>
                    </a:solidFill>
                  </a:tcPr>
                </a:tc>
                <a:tc>
                  <a:txBody>
                    <a:bodyPr/>
                    <a:lstStyle/>
                    <a:p>
                      <a:pPr algn="l" fontAlgn="b"/>
                      <a:r>
                        <a:rPr lang="cs-CZ" sz="1000" b="1" i="0" u="none" strike="noStrike">
                          <a:effectLst/>
                          <a:latin typeface="Arial" panose="020B0604020202020204" pitchFamily="34" charset="0"/>
                        </a:rPr>
                        <a:t> </a:t>
                      </a:r>
                    </a:p>
                  </a:txBody>
                  <a:tcPr marL="9525" marR="9525" marT="9525" marB="0" anchor="b">
                    <a:lnL>
                      <a:noFill/>
                    </a:lnL>
                    <a:lnR>
                      <a:noFill/>
                    </a:lnR>
                    <a:lnT>
                      <a:noFill/>
                    </a:lnT>
                    <a:lnB>
                      <a:noFill/>
                    </a:lnB>
                    <a:solidFill>
                      <a:srgbClr val="009900"/>
                    </a:solidFill>
                  </a:tcPr>
                </a:tc>
                <a:extLst>
                  <a:ext uri="{0D108BD9-81ED-4DB2-BD59-A6C34878D82A}">
                    <a16:rowId xmlns:a16="http://schemas.microsoft.com/office/drawing/2014/main" val="761339870"/>
                  </a:ext>
                </a:extLst>
              </a:tr>
              <a:tr h="534472">
                <a:tc>
                  <a:txBody>
                    <a:bodyPr/>
                    <a:lstStyle/>
                    <a:p>
                      <a:pPr algn="l" fontAlgn="b"/>
                      <a:r>
                        <a:rPr lang="cs-CZ" sz="1000" b="1" i="0" u="none" strike="noStrike">
                          <a:effectLst/>
                          <a:latin typeface="Arial" panose="020B0604020202020204" pitchFamily="34" charset="0"/>
                        </a:rPr>
                        <a:t> </a:t>
                      </a: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solidFill>
                      <a:srgbClr val="009900"/>
                    </a:solidFill>
                  </a:tcPr>
                </a:tc>
                <a:tc>
                  <a:txBody>
                    <a:bodyPr/>
                    <a:lstStyle/>
                    <a:p>
                      <a:pPr algn="ctr" fontAlgn="ctr"/>
                      <a:r>
                        <a:rPr lang="cs-CZ" sz="1000" b="1" i="0" u="none" strike="noStrike" dirty="0">
                          <a:solidFill>
                            <a:srgbClr val="0000FF"/>
                          </a:solidFill>
                          <a:effectLst/>
                          <a:latin typeface="Arial" panose="020B0604020202020204" pitchFamily="34" charset="0"/>
                        </a:rPr>
                        <a:t>20.10.2017 </a:t>
                      </a:r>
                      <a:r>
                        <a:rPr lang="cs-CZ" sz="1000" b="1" i="0" u="none" strike="noStrike" dirty="0" smtClean="0">
                          <a:solidFill>
                            <a:srgbClr val="0000FF"/>
                          </a:solidFill>
                          <a:effectLst/>
                          <a:latin typeface="Arial" panose="020B0604020202020204" pitchFamily="34" charset="0"/>
                        </a:rPr>
                        <a:t>16:30 pátek</a:t>
                      </a:r>
                      <a:endParaRPr lang="cs-CZ" sz="1000" b="1" i="0" u="none" strike="noStrike" dirty="0">
                        <a:solidFill>
                          <a:srgbClr val="0000FF"/>
                        </a:solidFill>
                        <a:effectLst/>
                        <a:latin typeface="Arial" panose="020B0604020202020204" pitchFamily="34" charset="0"/>
                      </a:endParaRP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ashDot"/>
                      <a:round/>
                      <a:headEnd type="none" w="med" len="med"/>
                      <a:tailEnd type="none" w="med" len="med"/>
                    </a:lnB>
                    <a:solidFill>
                      <a:srgbClr val="CCFFFF"/>
                    </a:solidFill>
                  </a:tcPr>
                </a:tc>
                <a:tc>
                  <a:txBody>
                    <a:bodyPr/>
                    <a:lstStyle/>
                    <a:p>
                      <a:pPr algn="ctr" fontAlgn="ctr"/>
                      <a:r>
                        <a:rPr lang="cs-CZ" sz="1200" b="1" i="0" u="none" strike="noStrike" dirty="0">
                          <a:solidFill>
                            <a:srgbClr val="0000FF"/>
                          </a:solidFill>
                          <a:effectLst/>
                          <a:latin typeface="Arial" panose="020B0604020202020204" pitchFamily="34" charset="0"/>
                        </a:rPr>
                        <a:t>Sepap Štětí</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ashDot"/>
                      <a:round/>
                      <a:headEnd type="none" w="med" len="med"/>
                      <a:tailEnd type="none" w="med" len="med"/>
                    </a:lnB>
                    <a:solidFill>
                      <a:srgbClr val="CCFFFF"/>
                    </a:solidFill>
                  </a:tcPr>
                </a:tc>
                <a:tc>
                  <a:txBody>
                    <a:bodyPr/>
                    <a:lstStyle/>
                    <a:p>
                      <a:pPr algn="ctr" fontAlgn="ctr"/>
                      <a:r>
                        <a:rPr lang="cs-CZ" sz="1200" b="1" i="0" u="none" strike="noStrike" dirty="0">
                          <a:solidFill>
                            <a:srgbClr val="0000FF"/>
                          </a:solidFill>
                          <a:effectLst/>
                          <a:latin typeface="Arial" panose="020B0604020202020204" pitchFamily="34" charset="0"/>
                        </a:rPr>
                        <a:t>TJ Sokol České Kopisty</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ashDot"/>
                      <a:round/>
                      <a:headEnd type="none" w="med" len="med"/>
                      <a:tailEnd type="none" w="med" len="med"/>
                    </a:lnB>
                    <a:solidFill>
                      <a:srgbClr val="CCFFFF"/>
                    </a:solidFill>
                  </a:tcPr>
                </a:tc>
                <a:tc>
                  <a:txBody>
                    <a:bodyPr/>
                    <a:lstStyle/>
                    <a:p>
                      <a:pPr algn="ctr" fontAlgn="ctr"/>
                      <a:r>
                        <a:rPr lang="cs-CZ" sz="1200" b="1" i="0" u="none" strike="noStrike">
                          <a:solidFill>
                            <a:srgbClr val="0000FF"/>
                          </a:solidFill>
                          <a:effectLst/>
                          <a:latin typeface="Arial" panose="020B0604020202020204" pitchFamily="34" charset="0"/>
                        </a:rPr>
                        <a:t>Okresní přebor staré gardy</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ashDot"/>
                      <a:round/>
                      <a:headEnd type="none" w="med" len="med"/>
                      <a:tailEnd type="none" w="med" len="med"/>
                    </a:lnB>
                    <a:solidFill>
                      <a:srgbClr val="CCFFFF"/>
                    </a:solidFill>
                  </a:tcPr>
                </a:tc>
                <a:tc>
                  <a:txBody>
                    <a:bodyPr/>
                    <a:lstStyle/>
                    <a:p>
                      <a:pPr algn="ctr" fontAlgn="ctr"/>
                      <a:r>
                        <a:rPr lang="cs-CZ" sz="1000" b="1" i="0" u="none" strike="noStrike" dirty="0" smtClean="0">
                          <a:solidFill>
                            <a:srgbClr val="0000FF"/>
                          </a:solidFill>
                          <a:effectLst/>
                          <a:latin typeface="Arial" panose="020B0604020202020204" pitchFamily="34" charset="0"/>
                        </a:rPr>
                        <a:t>hrálo se včera</a:t>
                      </a:r>
                      <a:endParaRPr lang="cs-CZ" sz="1000" b="1" i="0" u="none" strike="noStrike" dirty="0">
                        <a:solidFill>
                          <a:srgbClr val="0000FF"/>
                        </a:solidFill>
                        <a:effectLst/>
                        <a:latin typeface="Arial" panose="020B0604020202020204" pitchFamily="34" charset="0"/>
                      </a:endParaRP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ashDot"/>
                      <a:round/>
                      <a:headEnd type="none" w="med" len="med"/>
                      <a:tailEnd type="none" w="med" len="med"/>
                    </a:lnB>
                    <a:solidFill>
                      <a:srgbClr val="CCFFFF"/>
                    </a:solidFill>
                  </a:tcPr>
                </a:tc>
                <a:tc>
                  <a:txBody>
                    <a:bodyPr/>
                    <a:lstStyle/>
                    <a:p>
                      <a:pPr algn="l" fontAlgn="b"/>
                      <a:r>
                        <a:rPr lang="cs-CZ" sz="1000" b="1" i="0" u="none" strike="noStrike">
                          <a:effectLst/>
                          <a:latin typeface="Arial" panose="020B0604020202020204" pitchFamily="34" charset="0"/>
                        </a:rPr>
                        <a:t> </a:t>
                      </a:r>
                    </a:p>
                  </a:txBody>
                  <a:tcPr marL="9525" marR="9525" marT="9525" marB="0" anchor="b">
                    <a:lnL w="12700" cap="flat" cmpd="sng" algn="ctr">
                      <a:solidFill>
                        <a:srgbClr val="000000"/>
                      </a:solidFill>
                      <a:prstDash val="solid"/>
                      <a:round/>
                      <a:headEnd type="none" w="med" len="med"/>
                      <a:tailEnd type="none" w="med" len="med"/>
                    </a:lnL>
                    <a:lnR>
                      <a:noFill/>
                    </a:lnR>
                    <a:lnT>
                      <a:noFill/>
                    </a:lnT>
                    <a:lnB>
                      <a:noFill/>
                    </a:lnB>
                    <a:solidFill>
                      <a:srgbClr val="009900"/>
                    </a:solidFill>
                  </a:tcPr>
                </a:tc>
                <a:extLst>
                  <a:ext uri="{0D108BD9-81ED-4DB2-BD59-A6C34878D82A}">
                    <a16:rowId xmlns:a16="http://schemas.microsoft.com/office/drawing/2014/main" val="1075872703"/>
                  </a:ext>
                </a:extLst>
              </a:tr>
              <a:tr h="545363">
                <a:tc>
                  <a:txBody>
                    <a:bodyPr/>
                    <a:lstStyle/>
                    <a:p>
                      <a:pPr algn="l" fontAlgn="b"/>
                      <a:r>
                        <a:rPr lang="cs-CZ" sz="1000" b="1" i="0" u="none" strike="noStrike">
                          <a:effectLst/>
                          <a:latin typeface="Arial" panose="020B0604020202020204" pitchFamily="34" charset="0"/>
                        </a:rPr>
                        <a:t> </a:t>
                      </a: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solidFill>
                      <a:srgbClr val="009900"/>
                    </a:solidFill>
                  </a:tcPr>
                </a:tc>
                <a:tc>
                  <a:txBody>
                    <a:bodyPr/>
                    <a:lstStyle/>
                    <a:p>
                      <a:pPr algn="ctr" fontAlgn="ctr"/>
                      <a:r>
                        <a:rPr lang="cs-CZ" sz="1000" b="1" i="0" u="none" strike="noStrike" dirty="0">
                          <a:solidFill>
                            <a:srgbClr val="0000FF"/>
                          </a:solidFill>
                          <a:effectLst/>
                          <a:latin typeface="Arial" panose="020B0604020202020204" pitchFamily="34" charset="0"/>
                        </a:rPr>
                        <a:t>21.10.2017 </a:t>
                      </a:r>
                      <a:r>
                        <a:rPr lang="cs-CZ" sz="1000" b="1" i="0" u="none" strike="noStrike" dirty="0" smtClean="0">
                          <a:solidFill>
                            <a:srgbClr val="0000FF"/>
                          </a:solidFill>
                          <a:effectLst/>
                          <a:latin typeface="Arial" panose="020B0604020202020204" pitchFamily="34" charset="0"/>
                        </a:rPr>
                        <a:t>10:15 sobota</a:t>
                      </a:r>
                      <a:endParaRPr lang="cs-CZ" sz="1000" b="1" i="0" u="none" strike="noStrike" dirty="0">
                        <a:solidFill>
                          <a:srgbClr val="0000FF"/>
                        </a:solidFill>
                        <a:effectLst/>
                        <a:latin typeface="Arial" panose="020B0604020202020204" pitchFamily="34" charset="0"/>
                      </a:endParaRP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ashDot"/>
                      <a:round/>
                      <a:headEnd type="none" w="med" len="med"/>
                      <a:tailEnd type="none" w="med" len="med"/>
                    </a:lnT>
                    <a:lnB w="6350" cap="flat" cmpd="sng" algn="ctr">
                      <a:solidFill>
                        <a:srgbClr val="000000"/>
                      </a:solidFill>
                      <a:prstDash val="dashDot"/>
                      <a:round/>
                      <a:headEnd type="none" w="med" len="med"/>
                      <a:tailEnd type="none" w="med" len="med"/>
                    </a:lnB>
                    <a:solidFill>
                      <a:srgbClr val="CCFFFF"/>
                    </a:solidFill>
                  </a:tcPr>
                </a:tc>
                <a:tc>
                  <a:txBody>
                    <a:bodyPr/>
                    <a:lstStyle/>
                    <a:p>
                      <a:pPr algn="ctr" fontAlgn="ctr"/>
                      <a:r>
                        <a:rPr lang="cs-CZ" sz="1200" b="1" i="0" u="none" strike="noStrike">
                          <a:solidFill>
                            <a:srgbClr val="0000FF"/>
                          </a:solidFill>
                          <a:effectLst/>
                          <a:latin typeface="Arial" panose="020B0604020202020204" pitchFamily="34" charset="0"/>
                        </a:rPr>
                        <a:t>SK Štětí</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ashDot"/>
                      <a:round/>
                      <a:headEnd type="none" w="med" len="med"/>
                      <a:tailEnd type="none" w="med" len="med"/>
                    </a:lnT>
                    <a:lnB w="6350" cap="flat" cmpd="sng" algn="ctr">
                      <a:solidFill>
                        <a:srgbClr val="000000"/>
                      </a:solidFill>
                      <a:prstDash val="dashDot"/>
                      <a:round/>
                      <a:headEnd type="none" w="med" len="med"/>
                      <a:tailEnd type="none" w="med" len="med"/>
                    </a:lnB>
                    <a:solidFill>
                      <a:srgbClr val="CCFFFF"/>
                    </a:solidFill>
                  </a:tcPr>
                </a:tc>
                <a:tc>
                  <a:txBody>
                    <a:bodyPr/>
                    <a:lstStyle/>
                    <a:p>
                      <a:pPr algn="ctr" fontAlgn="ctr"/>
                      <a:r>
                        <a:rPr lang="cs-CZ" sz="1200" b="1" i="0" u="none" strike="noStrike" dirty="0">
                          <a:solidFill>
                            <a:srgbClr val="0000FF"/>
                          </a:solidFill>
                          <a:effectLst/>
                          <a:latin typeface="Arial" panose="020B0604020202020204" pitchFamily="34" charset="0"/>
                        </a:rPr>
                        <a:t>FK Litoměřicko B</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ashDot"/>
                      <a:round/>
                      <a:headEnd type="none" w="med" len="med"/>
                      <a:tailEnd type="none" w="med" len="med"/>
                    </a:lnT>
                    <a:lnB w="6350" cap="flat" cmpd="sng" algn="ctr">
                      <a:solidFill>
                        <a:srgbClr val="000000"/>
                      </a:solidFill>
                      <a:prstDash val="dashDot"/>
                      <a:round/>
                      <a:headEnd type="none" w="med" len="med"/>
                      <a:tailEnd type="none" w="med" len="med"/>
                    </a:lnB>
                    <a:solidFill>
                      <a:srgbClr val="CCFFFF"/>
                    </a:solidFill>
                  </a:tcPr>
                </a:tc>
                <a:tc>
                  <a:txBody>
                    <a:bodyPr/>
                    <a:lstStyle/>
                    <a:p>
                      <a:pPr algn="ctr" fontAlgn="ctr"/>
                      <a:r>
                        <a:rPr lang="cs-CZ" sz="1200" b="1" i="0" u="none" strike="noStrike" dirty="0">
                          <a:solidFill>
                            <a:srgbClr val="0000FF"/>
                          </a:solidFill>
                          <a:effectLst/>
                          <a:latin typeface="Arial" panose="020B0604020202020204" pitchFamily="34" charset="0"/>
                        </a:rPr>
                        <a:t>Krajský přebor dospělých</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ashDot"/>
                      <a:round/>
                      <a:headEnd type="none" w="med" len="med"/>
                      <a:tailEnd type="none" w="med" len="med"/>
                    </a:lnT>
                    <a:lnB w="6350" cap="flat" cmpd="sng" algn="ctr">
                      <a:solidFill>
                        <a:srgbClr val="000000"/>
                      </a:solidFill>
                      <a:prstDash val="dashDot"/>
                      <a:round/>
                      <a:headEnd type="none" w="med" len="med"/>
                      <a:tailEnd type="none" w="med" len="med"/>
                    </a:lnB>
                    <a:solidFill>
                      <a:srgbClr val="CCFFFF"/>
                    </a:solidFill>
                  </a:tcPr>
                </a:tc>
                <a:tc>
                  <a:txBody>
                    <a:bodyPr/>
                    <a:lstStyle/>
                    <a:p>
                      <a:pPr algn="ctr" fontAlgn="ctr"/>
                      <a:r>
                        <a:rPr lang="cs-CZ" sz="1000" b="1" i="0" u="none" strike="noStrike">
                          <a:solidFill>
                            <a:srgbClr val="0000FF"/>
                          </a:solidFill>
                          <a:effectLst/>
                          <a:latin typeface="Arial" panose="020B0604020202020204" pitchFamily="34" charset="0"/>
                        </a:rPr>
                        <a:t>11</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ashDot"/>
                      <a:round/>
                      <a:headEnd type="none" w="med" len="med"/>
                      <a:tailEnd type="none" w="med" len="med"/>
                    </a:lnT>
                    <a:lnB w="6350" cap="flat" cmpd="sng" algn="ctr">
                      <a:solidFill>
                        <a:srgbClr val="000000"/>
                      </a:solidFill>
                      <a:prstDash val="dashDot"/>
                      <a:round/>
                      <a:headEnd type="none" w="med" len="med"/>
                      <a:tailEnd type="none" w="med" len="med"/>
                    </a:lnB>
                    <a:solidFill>
                      <a:srgbClr val="CCFFFF"/>
                    </a:solidFill>
                  </a:tcPr>
                </a:tc>
                <a:tc>
                  <a:txBody>
                    <a:bodyPr/>
                    <a:lstStyle/>
                    <a:p>
                      <a:pPr algn="l" fontAlgn="b"/>
                      <a:r>
                        <a:rPr lang="cs-CZ" sz="1000" b="1" i="0" u="none" strike="noStrike">
                          <a:effectLst/>
                          <a:latin typeface="Arial" panose="020B0604020202020204" pitchFamily="34" charset="0"/>
                        </a:rPr>
                        <a:t> </a:t>
                      </a:r>
                    </a:p>
                  </a:txBody>
                  <a:tcPr marL="9525" marR="9525" marT="9525" marB="0" anchor="b">
                    <a:lnL w="12700" cap="flat" cmpd="sng" algn="ctr">
                      <a:solidFill>
                        <a:srgbClr val="000000"/>
                      </a:solidFill>
                      <a:prstDash val="solid"/>
                      <a:round/>
                      <a:headEnd type="none" w="med" len="med"/>
                      <a:tailEnd type="none" w="med" len="med"/>
                    </a:lnL>
                    <a:lnR>
                      <a:noFill/>
                    </a:lnR>
                    <a:lnT>
                      <a:noFill/>
                    </a:lnT>
                    <a:lnB>
                      <a:noFill/>
                    </a:lnB>
                    <a:solidFill>
                      <a:srgbClr val="009900"/>
                    </a:solidFill>
                  </a:tcPr>
                </a:tc>
                <a:extLst>
                  <a:ext uri="{0D108BD9-81ED-4DB2-BD59-A6C34878D82A}">
                    <a16:rowId xmlns:a16="http://schemas.microsoft.com/office/drawing/2014/main" val="508150028"/>
                  </a:ext>
                </a:extLst>
              </a:tr>
              <a:tr h="545363">
                <a:tc>
                  <a:txBody>
                    <a:bodyPr/>
                    <a:lstStyle/>
                    <a:p>
                      <a:pPr algn="l" fontAlgn="b"/>
                      <a:r>
                        <a:rPr lang="cs-CZ" sz="1000" b="1" i="0" u="none" strike="noStrike">
                          <a:effectLst/>
                          <a:latin typeface="Arial" panose="020B0604020202020204" pitchFamily="34" charset="0"/>
                        </a:rPr>
                        <a:t> </a:t>
                      </a: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solidFill>
                      <a:srgbClr val="009900"/>
                    </a:solidFill>
                  </a:tcPr>
                </a:tc>
                <a:tc>
                  <a:txBody>
                    <a:bodyPr/>
                    <a:lstStyle/>
                    <a:p>
                      <a:pPr algn="ctr" fontAlgn="ctr"/>
                      <a:r>
                        <a:rPr lang="cs-CZ" sz="1000" b="1" i="0" u="none" strike="noStrike" dirty="0">
                          <a:solidFill>
                            <a:srgbClr val="0000FF"/>
                          </a:solidFill>
                          <a:effectLst/>
                          <a:latin typeface="Arial" panose="020B0604020202020204" pitchFamily="34" charset="0"/>
                        </a:rPr>
                        <a:t>22.10.2017 </a:t>
                      </a:r>
                      <a:r>
                        <a:rPr lang="cs-CZ" sz="1000" b="1" i="0" u="none" strike="noStrike" dirty="0" smtClean="0">
                          <a:solidFill>
                            <a:srgbClr val="0000FF"/>
                          </a:solidFill>
                          <a:effectLst/>
                          <a:latin typeface="Arial" panose="020B0604020202020204" pitchFamily="34" charset="0"/>
                        </a:rPr>
                        <a:t>10:00 neděle</a:t>
                      </a:r>
                      <a:endParaRPr lang="cs-CZ" sz="1000" b="1" i="0" u="none" strike="noStrike" dirty="0">
                        <a:solidFill>
                          <a:srgbClr val="0000FF"/>
                        </a:solidFill>
                        <a:effectLst/>
                        <a:latin typeface="Arial" panose="020B0604020202020204" pitchFamily="34" charset="0"/>
                      </a:endParaRP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ashDot"/>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gridSpan="3">
                  <a:txBody>
                    <a:bodyPr/>
                    <a:lstStyle/>
                    <a:p>
                      <a:pPr algn="ctr" fontAlgn="ctr"/>
                      <a:r>
                        <a:rPr lang="cs-CZ" sz="1200" b="1" i="0" u="none" strike="noStrike" dirty="0">
                          <a:solidFill>
                            <a:srgbClr val="0000FF"/>
                          </a:solidFill>
                          <a:effectLst/>
                          <a:latin typeface="Arial" panose="020B0604020202020204" pitchFamily="34" charset="0"/>
                        </a:rPr>
                        <a:t>Turnaj okresního poháru starších přípravek Štětí, Liběšice, Hoštka, Travčice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ashDot"/>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hMerge="1">
                  <a:txBody>
                    <a:bodyPr/>
                    <a:lstStyle/>
                    <a:p>
                      <a:endParaRPr lang="cs-CZ"/>
                    </a:p>
                  </a:txBody>
                  <a:tcPr/>
                </a:tc>
                <a:tc hMerge="1">
                  <a:txBody>
                    <a:bodyPr/>
                    <a:lstStyle/>
                    <a:p>
                      <a:endParaRPr lang="cs-CZ"/>
                    </a:p>
                  </a:txBody>
                  <a:tcPr/>
                </a:tc>
                <a:tc>
                  <a:txBody>
                    <a:bodyPr/>
                    <a:lstStyle/>
                    <a:p>
                      <a:pPr algn="ctr" fontAlgn="ctr"/>
                      <a:r>
                        <a:rPr lang="cs-CZ" sz="1000" b="1" i="0" u="none" strike="noStrike">
                          <a:solidFill>
                            <a:srgbClr val="0000FF"/>
                          </a:solidFill>
                          <a:effectLst/>
                          <a:latin typeface="Arial" panose="020B0604020202020204" pitchFamily="34" charset="0"/>
                        </a:rPr>
                        <a:t>4</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ashDot"/>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l" fontAlgn="b"/>
                      <a:r>
                        <a:rPr lang="cs-CZ" sz="1000" b="1" i="0" u="none" strike="noStrike">
                          <a:effectLst/>
                          <a:latin typeface="Arial" panose="020B0604020202020204" pitchFamily="34" charset="0"/>
                        </a:rPr>
                        <a:t> </a:t>
                      </a:r>
                    </a:p>
                  </a:txBody>
                  <a:tcPr marL="9525" marR="9525" marT="9525" marB="0" anchor="b">
                    <a:lnL w="12700" cap="flat" cmpd="sng" algn="ctr">
                      <a:solidFill>
                        <a:srgbClr val="000000"/>
                      </a:solidFill>
                      <a:prstDash val="solid"/>
                      <a:round/>
                      <a:headEnd type="none" w="med" len="med"/>
                      <a:tailEnd type="none" w="med" len="med"/>
                    </a:lnL>
                    <a:lnR>
                      <a:noFill/>
                    </a:lnR>
                    <a:lnT>
                      <a:noFill/>
                    </a:lnT>
                    <a:lnB>
                      <a:noFill/>
                    </a:lnB>
                    <a:solidFill>
                      <a:srgbClr val="009900"/>
                    </a:solidFill>
                  </a:tcPr>
                </a:tc>
                <a:extLst>
                  <a:ext uri="{0D108BD9-81ED-4DB2-BD59-A6C34878D82A}">
                    <a16:rowId xmlns:a16="http://schemas.microsoft.com/office/drawing/2014/main" val="2507251444"/>
                  </a:ext>
                </a:extLst>
              </a:tr>
              <a:tr h="228698">
                <a:tc>
                  <a:txBody>
                    <a:bodyPr/>
                    <a:lstStyle/>
                    <a:p>
                      <a:pPr algn="l" fontAlgn="b"/>
                      <a:r>
                        <a:rPr lang="cs-CZ" sz="1000" b="1" i="0" u="none" strike="noStrike">
                          <a:effectLst/>
                          <a:latin typeface="Arial" panose="020B0604020202020204" pitchFamily="34" charset="0"/>
                        </a:rPr>
                        <a:t> </a:t>
                      </a: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solidFill>
                      <a:srgbClr val="009900"/>
                    </a:solidFill>
                  </a:tcPr>
                </a:tc>
                <a:tc>
                  <a:txBody>
                    <a:bodyPr/>
                    <a:lstStyle/>
                    <a:p>
                      <a:pPr algn="ctr" fontAlgn="ctr"/>
                      <a:r>
                        <a:rPr lang="cs-CZ" sz="1000" b="1" i="0" u="none" strike="noStrike" dirty="0">
                          <a:effectLst/>
                          <a:latin typeface="Arial" panose="020B0604020202020204" pitchFamily="34" charset="0"/>
                        </a:rPr>
                        <a:t> </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200" b="1" i="0" u="none" strike="noStrike">
                          <a:effectLst/>
                          <a:latin typeface="Arial" panose="020B060402020202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200" b="1" i="0" u="none" strike="noStrike">
                          <a:effectLst/>
                          <a:latin typeface="Arial" panose="020B060402020202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200" b="1" i="0" u="none" strike="noStrike" dirty="0">
                          <a:effectLst/>
                          <a:latin typeface="Arial" panose="020B060402020202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000" b="1" i="0" u="none" strike="noStrike">
                          <a:effectLst/>
                          <a:latin typeface="Arial" panose="020B0604020202020204" pitchFamily="34" charset="0"/>
                        </a:rPr>
                        <a:t> </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l" fontAlgn="b"/>
                      <a:r>
                        <a:rPr lang="cs-CZ" sz="1000" b="1" i="0" u="none" strike="noStrike">
                          <a:effectLst/>
                          <a:latin typeface="Arial" panose="020B0604020202020204" pitchFamily="34" charset="0"/>
                        </a:rPr>
                        <a:t> </a:t>
                      </a:r>
                    </a:p>
                  </a:txBody>
                  <a:tcPr marL="9525" marR="9525" marT="9525" marB="0" anchor="b">
                    <a:lnL w="12700" cap="flat" cmpd="sng" algn="ctr">
                      <a:solidFill>
                        <a:srgbClr val="000000"/>
                      </a:solidFill>
                      <a:prstDash val="solid"/>
                      <a:round/>
                      <a:headEnd type="none" w="med" len="med"/>
                      <a:tailEnd type="none" w="med" len="med"/>
                    </a:lnL>
                    <a:lnR>
                      <a:noFill/>
                    </a:lnR>
                    <a:lnT>
                      <a:noFill/>
                    </a:lnT>
                    <a:lnB>
                      <a:noFill/>
                    </a:lnB>
                    <a:solidFill>
                      <a:srgbClr val="009900"/>
                    </a:solidFill>
                  </a:tcPr>
                </a:tc>
                <a:extLst>
                  <a:ext uri="{0D108BD9-81ED-4DB2-BD59-A6C34878D82A}">
                    <a16:rowId xmlns:a16="http://schemas.microsoft.com/office/drawing/2014/main" val="2651142411"/>
                  </a:ext>
                </a:extLst>
              </a:tr>
              <a:tr h="545363">
                <a:tc>
                  <a:txBody>
                    <a:bodyPr/>
                    <a:lstStyle/>
                    <a:p>
                      <a:pPr algn="l" fontAlgn="b"/>
                      <a:r>
                        <a:rPr lang="cs-CZ" sz="1000" b="1" i="0" u="none" strike="noStrike">
                          <a:effectLst/>
                          <a:latin typeface="Arial" panose="020B0604020202020204" pitchFamily="34" charset="0"/>
                        </a:rPr>
                        <a:t> </a:t>
                      </a: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solidFill>
                      <a:srgbClr val="009900"/>
                    </a:solidFill>
                  </a:tcPr>
                </a:tc>
                <a:tc>
                  <a:txBody>
                    <a:bodyPr/>
                    <a:lstStyle/>
                    <a:p>
                      <a:pPr algn="ctr" fontAlgn="ctr"/>
                      <a:r>
                        <a:rPr lang="cs-CZ" sz="1000" b="1" i="0" u="none" strike="noStrike" dirty="0">
                          <a:effectLst/>
                          <a:latin typeface="Arial" panose="020B0604020202020204" pitchFamily="34" charset="0"/>
                        </a:rPr>
                        <a:t>28.10.2017 </a:t>
                      </a:r>
                      <a:r>
                        <a:rPr lang="cs-CZ" sz="1000" b="1" i="0" u="none" strike="noStrike" dirty="0" smtClean="0">
                          <a:effectLst/>
                          <a:latin typeface="Arial" panose="020B0604020202020204" pitchFamily="34" charset="0"/>
                        </a:rPr>
                        <a:t>10:15 sobota</a:t>
                      </a:r>
                      <a:endParaRPr lang="cs-CZ" sz="1000" b="1" i="0" u="none" strike="noStrike" dirty="0">
                        <a:effectLst/>
                        <a:latin typeface="Arial" panose="020B0604020202020204" pitchFamily="34" charset="0"/>
                      </a:endParaRP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ashDot"/>
                      <a:round/>
                      <a:headEnd type="none" w="med" len="med"/>
                      <a:tailEnd type="none" w="med" len="med"/>
                    </a:lnB>
                    <a:solidFill>
                      <a:srgbClr val="CCFFCC"/>
                    </a:solidFill>
                  </a:tcPr>
                </a:tc>
                <a:tc>
                  <a:txBody>
                    <a:bodyPr/>
                    <a:lstStyle/>
                    <a:p>
                      <a:pPr algn="ctr" fontAlgn="ctr"/>
                      <a:r>
                        <a:rPr lang="cs-CZ" sz="1200" b="1" i="0" u="none" strike="noStrike">
                          <a:effectLst/>
                          <a:latin typeface="Arial" panose="020B0604020202020204" pitchFamily="34" charset="0"/>
                        </a:rPr>
                        <a:t>SK Štětí</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ashDot"/>
                      <a:round/>
                      <a:headEnd type="none" w="med" len="med"/>
                      <a:tailEnd type="none" w="med" len="med"/>
                    </a:lnB>
                    <a:solidFill>
                      <a:srgbClr val="CCFFCC"/>
                    </a:solidFill>
                  </a:tcPr>
                </a:tc>
                <a:tc>
                  <a:txBody>
                    <a:bodyPr/>
                    <a:lstStyle/>
                    <a:p>
                      <a:pPr algn="ctr" fontAlgn="ctr"/>
                      <a:r>
                        <a:rPr lang="cs-CZ" sz="1200" b="1" i="0" u="none" strike="noStrike">
                          <a:effectLst/>
                          <a:latin typeface="Arial" panose="020B0604020202020204" pitchFamily="34" charset="0"/>
                        </a:rPr>
                        <a:t> FK Slavoj Žatec</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ashDot"/>
                      <a:round/>
                      <a:headEnd type="none" w="med" len="med"/>
                      <a:tailEnd type="none" w="med" len="med"/>
                    </a:lnB>
                    <a:solidFill>
                      <a:srgbClr val="CCFFCC"/>
                    </a:solidFill>
                  </a:tcPr>
                </a:tc>
                <a:tc>
                  <a:txBody>
                    <a:bodyPr/>
                    <a:lstStyle/>
                    <a:p>
                      <a:pPr algn="ctr" fontAlgn="ctr"/>
                      <a:r>
                        <a:rPr lang="cs-CZ" sz="1200" b="1" i="0" u="none" strike="noStrike" dirty="0">
                          <a:effectLst/>
                          <a:latin typeface="Arial" panose="020B0604020202020204" pitchFamily="34" charset="0"/>
                        </a:rPr>
                        <a:t>Krajský přebor dospělých</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ashDot"/>
                      <a:round/>
                      <a:headEnd type="none" w="med" len="med"/>
                      <a:tailEnd type="none" w="med" len="med"/>
                    </a:lnB>
                    <a:solidFill>
                      <a:srgbClr val="CCFFCC"/>
                    </a:solidFill>
                  </a:tcPr>
                </a:tc>
                <a:tc>
                  <a:txBody>
                    <a:bodyPr/>
                    <a:lstStyle/>
                    <a:p>
                      <a:pPr algn="ctr" fontAlgn="ctr"/>
                      <a:r>
                        <a:rPr lang="cs-CZ" sz="1000" b="1" i="0" u="none" strike="noStrike">
                          <a:effectLst/>
                          <a:latin typeface="Arial" panose="020B0604020202020204" pitchFamily="34" charset="0"/>
                        </a:rPr>
                        <a:t>12</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ashDot"/>
                      <a:round/>
                      <a:headEnd type="none" w="med" len="med"/>
                      <a:tailEnd type="none" w="med" len="med"/>
                    </a:lnB>
                    <a:solidFill>
                      <a:srgbClr val="CCFFCC"/>
                    </a:solidFill>
                  </a:tcPr>
                </a:tc>
                <a:tc>
                  <a:txBody>
                    <a:bodyPr/>
                    <a:lstStyle/>
                    <a:p>
                      <a:pPr algn="l" fontAlgn="b"/>
                      <a:r>
                        <a:rPr lang="cs-CZ" sz="1000" b="1" i="0" u="none" strike="noStrike">
                          <a:effectLst/>
                          <a:latin typeface="Arial" panose="020B0604020202020204" pitchFamily="34" charset="0"/>
                        </a:rPr>
                        <a:t> </a:t>
                      </a:r>
                    </a:p>
                  </a:txBody>
                  <a:tcPr marL="9525" marR="9525" marT="9525" marB="0" anchor="b">
                    <a:lnL w="12700" cap="flat" cmpd="sng" algn="ctr">
                      <a:solidFill>
                        <a:srgbClr val="000000"/>
                      </a:solidFill>
                      <a:prstDash val="solid"/>
                      <a:round/>
                      <a:headEnd type="none" w="med" len="med"/>
                      <a:tailEnd type="none" w="med" len="med"/>
                    </a:lnL>
                    <a:lnR>
                      <a:noFill/>
                    </a:lnR>
                    <a:lnT>
                      <a:noFill/>
                    </a:lnT>
                    <a:lnB>
                      <a:noFill/>
                    </a:lnB>
                    <a:solidFill>
                      <a:srgbClr val="009900"/>
                    </a:solidFill>
                  </a:tcPr>
                </a:tc>
                <a:extLst>
                  <a:ext uri="{0D108BD9-81ED-4DB2-BD59-A6C34878D82A}">
                    <a16:rowId xmlns:a16="http://schemas.microsoft.com/office/drawing/2014/main" val="650883743"/>
                  </a:ext>
                </a:extLst>
              </a:tr>
              <a:tr h="724049">
                <a:tc>
                  <a:txBody>
                    <a:bodyPr/>
                    <a:lstStyle/>
                    <a:p>
                      <a:pPr algn="l" fontAlgn="b"/>
                      <a:r>
                        <a:rPr lang="cs-CZ" sz="1000" b="1" i="0" u="none" strike="noStrike">
                          <a:effectLst/>
                          <a:latin typeface="Arial" panose="020B0604020202020204" pitchFamily="34" charset="0"/>
                        </a:rPr>
                        <a:t> </a:t>
                      </a: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solidFill>
                      <a:srgbClr val="009900"/>
                    </a:solidFill>
                  </a:tcPr>
                </a:tc>
                <a:tc>
                  <a:txBody>
                    <a:bodyPr/>
                    <a:lstStyle/>
                    <a:p>
                      <a:pPr algn="ctr" fontAlgn="ctr"/>
                      <a:r>
                        <a:rPr lang="cs-CZ" sz="1000" b="1" i="0" u="none" strike="noStrike" dirty="0">
                          <a:effectLst/>
                          <a:latin typeface="Arial" panose="020B0604020202020204" pitchFamily="34" charset="0"/>
                        </a:rPr>
                        <a:t>29.10.2017 </a:t>
                      </a:r>
                      <a:r>
                        <a:rPr lang="cs-CZ" sz="1000" b="1" i="0" u="none" strike="noStrike" dirty="0" smtClean="0">
                          <a:effectLst/>
                          <a:latin typeface="Arial" panose="020B0604020202020204" pitchFamily="34" charset="0"/>
                        </a:rPr>
                        <a:t>10:00 neděle</a:t>
                      </a:r>
                      <a:endParaRPr lang="cs-CZ" sz="1000" b="1" i="0" u="none" strike="noStrike" dirty="0">
                        <a:effectLst/>
                        <a:latin typeface="Arial" panose="020B0604020202020204" pitchFamily="34" charset="0"/>
                      </a:endParaRP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ashDot"/>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c>
                  <a:txBody>
                    <a:bodyPr/>
                    <a:lstStyle/>
                    <a:p>
                      <a:pPr algn="ctr" fontAlgn="ctr"/>
                      <a:r>
                        <a:rPr lang="cs-CZ" sz="1200" b="1" i="0" u="none" strike="noStrike">
                          <a:effectLst/>
                          <a:latin typeface="Arial" panose="020B0604020202020204" pitchFamily="34" charset="0"/>
                        </a:rPr>
                        <a:t>SK Štětí</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ashDot"/>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c>
                  <a:txBody>
                    <a:bodyPr/>
                    <a:lstStyle/>
                    <a:p>
                      <a:pPr algn="ctr" fontAlgn="ctr"/>
                      <a:r>
                        <a:rPr lang="cs-CZ" sz="1200" b="1" i="0" u="none" strike="noStrike" dirty="0">
                          <a:effectLst/>
                          <a:latin typeface="Arial" panose="020B0604020202020204" pitchFamily="34" charset="0"/>
                        </a:rPr>
                        <a:t>TJ </a:t>
                      </a:r>
                      <a:r>
                        <a:rPr lang="cs-CZ" sz="1200" b="1" i="0" u="none" strike="noStrike" dirty="0" err="1">
                          <a:effectLst/>
                          <a:latin typeface="Arial" panose="020B0604020202020204" pitchFamily="34" charset="0"/>
                        </a:rPr>
                        <a:t>Mojžíř</a:t>
                      </a:r>
                      <a:endParaRPr lang="cs-CZ" sz="1200" b="1" i="0" u="none" strike="noStrike" dirty="0">
                        <a:effectLst/>
                        <a:latin typeface="Arial" panose="020B060402020202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ashDot"/>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c>
                  <a:txBody>
                    <a:bodyPr/>
                    <a:lstStyle/>
                    <a:p>
                      <a:pPr algn="ctr" fontAlgn="ctr"/>
                      <a:r>
                        <a:rPr lang="cs-CZ" sz="1200" b="1" i="0" u="none" strike="noStrike" dirty="0">
                          <a:effectLst/>
                          <a:latin typeface="Arial" panose="020B0604020202020204" pitchFamily="34" charset="0"/>
                        </a:rPr>
                        <a:t>I.A třída staršího dorostu - </a:t>
                      </a:r>
                      <a:r>
                        <a:rPr lang="cs-CZ" sz="1200" b="1" i="0" u="none" strike="noStrike" dirty="0" err="1">
                          <a:effectLst/>
                          <a:latin typeface="Arial" panose="020B0604020202020204" pitchFamily="34" charset="0"/>
                        </a:rPr>
                        <a:t>sk.A</a:t>
                      </a:r>
                      <a:endParaRPr lang="cs-CZ" sz="1200" b="1" i="0" u="none" strike="noStrike" dirty="0">
                        <a:effectLst/>
                        <a:latin typeface="Arial" panose="020B060402020202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ashDot"/>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c>
                  <a:txBody>
                    <a:bodyPr/>
                    <a:lstStyle/>
                    <a:p>
                      <a:pPr algn="ctr" fontAlgn="ctr"/>
                      <a:r>
                        <a:rPr lang="cs-CZ" sz="1000" b="1" i="0" u="none" strike="noStrike">
                          <a:effectLst/>
                          <a:latin typeface="Arial" panose="020B0604020202020204" pitchFamily="34" charset="0"/>
                        </a:rPr>
                        <a:t>10</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ashDot"/>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c>
                  <a:txBody>
                    <a:bodyPr/>
                    <a:lstStyle/>
                    <a:p>
                      <a:pPr algn="l" fontAlgn="b"/>
                      <a:r>
                        <a:rPr lang="cs-CZ" sz="1000" b="1" i="0" u="none" strike="noStrike">
                          <a:effectLst/>
                          <a:latin typeface="Arial" panose="020B0604020202020204" pitchFamily="34" charset="0"/>
                        </a:rPr>
                        <a:t> </a:t>
                      </a:r>
                    </a:p>
                  </a:txBody>
                  <a:tcPr marL="9525" marR="9525" marT="9525" marB="0" anchor="b">
                    <a:lnL w="12700" cap="flat" cmpd="sng" algn="ctr">
                      <a:solidFill>
                        <a:srgbClr val="000000"/>
                      </a:solidFill>
                      <a:prstDash val="solid"/>
                      <a:round/>
                      <a:headEnd type="none" w="med" len="med"/>
                      <a:tailEnd type="none" w="med" len="med"/>
                    </a:lnL>
                    <a:lnR>
                      <a:noFill/>
                    </a:lnR>
                    <a:lnT>
                      <a:noFill/>
                    </a:lnT>
                    <a:lnB>
                      <a:noFill/>
                    </a:lnB>
                    <a:solidFill>
                      <a:srgbClr val="009900"/>
                    </a:solidFill>
                  </a:tcPr>
                </a:tc>
                <a:extLst>
                  <a:ext uri="{0D108BD9-81ED-4DB2-BD59-A6C34878D82A}">
                    <a16:rowId xmlns:a16="http://schemas.microsoft.com/office/drawing/2014/main" val="3025573274"/>
                  </a:ext>
                </a:extLst>
              </a:tr>
              <a:tr h="252914">
                <a:tc>
                  <a:txBody>
                    <a:bodyPr/>
                    <a:lstStyle/>
                    <a:p>
                      <a:pPr algn="l" fontAlgn="b"/>
                      <a:r>
                        <a:rPr lang="cs-CZ" sz="1000" b="1" i="0" u="none" strike="noStrike">
                          <a:effectLst/>
                          <a:latin typeface="Arial" panose="020B0604020202020204" pitchFamily="34" charset="0"/>
                        </a:rPr>
                        <a:t> </a:t>
                      </a: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solidFill>
                      <a:srgbClr val="009900"/>
                    </a:solidFill>
                  </a:tcPr>
                </a:tc>
                <a:tc>
                  <a:txBody>
                    <a:bodyPr/>
                    <a:lstStyle/>
                    <a:p>
                      <a:pPr algn="ctr" fontAlgn="ctr"/>
                      <a:r>
                        <a:rPr lang="cs-CZ" sz="1000" b="1" i="0" u="none" strike="noStrike">
                          <a:effectLst/>
                          <a:latin typeface="Arial" panose="020B0604020202020204" pitchFamily="34" charset="0"/>
                        </a:rPr>
                        <a:t> </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200" b="1" i="0" u="none" strike="noStrike">
                          <a:effectLst/>
                          <a:latin typeface="Arial" panose="020B060402020202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200" b="1" i="0" u="none" strike="noStrike">
                          <a:effectLst/>
                          <a:latin typeface="Arial" panose="020B060402020202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200" b="1" i="0" u="none" strike="noStrike" dirty="0">
                          <a:effectLst/>
                          <a:latin typeface="Arial" panose="020B060402020202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000" b="1" i="0" u="none" strike="noStrike">
                          <a:effectLst/>
                          <a:latin typeface="Arial" panose="020B0604020202020204" pitchFamily="34" charset="0"/>
                        </a:rPr>
                        <a:t> </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l" fontAlgn="b"/>
                      <a:r>
                        <a:rPr lang="cs-CZ" sz="1000" b="1" i="0" u="none" strike="noStrike">
                          <a:effectLst/>
                          <a:latin typeface="Arial" panose="020B0604020202020204" pitchFamily="34" charset="0"/>
                        </a:rPr>
                        <a:t> </a:t>
                      </a:r>
                    </a:p>
                  </a:txBody>
                  <a:tcPr marL="9525" marR="9525" marT="9525" marB="0" anchor="b">
                    <a:lnL w="12700" cap="flat" cmpd="sng" algn="ctr">
                      <a:solidFill>
                        <a:srgbClr val="000000"/>
                      </a:solidFill>
                      <a:prstDash val="solid"/>
                      <a:round/>
                      <a:headEnd type="none" w="med" len="med"/>
                      <a:tailEnd type="none" w="med" len="med"/>
                    </a:lnL>
                    <a:lnR>
                      <a:noFill/>
                    </a:lnR>
                    <a:lnT>
                      <a:noFill/>
                    </a:lnT>
                    <a:lnB>
                      <a:noFill/>
                    </a:lnB>
                    <a:solidFill>
                      <a:srgbClr val="009900"/>
                    </a:solidFill>
                  </a:tcPr>
                </a:tc>
                <a:extLst>
                  <a:ext uri="{0D108BD9-81ED-4DB2-BD59-A6C34878D82A}">
                    <a16:rowId xmlns:a16="http://schemas.microsoft.com/office/drawing/2014/main" val="4085274107"/>
                  </a:ext>
                </a:extLst>
              </a:tr>
              <a:tr h="545363">
                <a:tc>
                  <a:txBody>
                    <a:bodyPr/>
                    <a:lstStyle/>
                    <a:p>
                      <a:pPr algn="l" fontAlgn="b"/>
                      <a:r>
                        <a:rPr lang="cs-CZ" sz="1000" b="1" i="0" u="none" strike="noStrike">
                          <a:effectLst/>
                          <a:latin typeface="Arial" panose="020B0604020202020204" pitchFamily="34" charset="0"/>
                        </a:rPr>
                        <a:t> </a:t>
                      </a: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solidFill>
                      <a:srgbClr val="009900"/>
                    </a:solidFill>
                  </a:tcPr>
                </a:tc>
                <a:tc>
                  <a:txBody>
                    <a:bodyPr/>
                    <a:lstStyle/>
                    <a:p>
                      <a:pPr algn="ctr" fontAlgn="ctr"/>
                      <a:r>
                        <a:rPr lang="cs-CZ" sz="1000" b="1" i="0" u="none" strike="noStrike" dirty="0">
                          <a:solidFill>
                            <a:srgbClr val="0000FF"/>
                          </a:solidFill>
                          <a:effectLst/>
                          <a:latin typeface="Arial" panose="020B0604020202020204" pitchFamily="34" charset="0"/>
                        </a:rPr>
                        <a:t>11.11.2017 </a:t>
                      </a:r>
                      <a:r>
                        <a:rPr lang="cs-CZ" sz="1000" b="1" i="0" u="none" strike="noStrike" dirty="0" smtClean="0">
                          <a:solidFill>
                            <a:srgbClr val="0000FF"/>
                          </a:solidFill>
                          <a:effectLst/>
                          <a:latin typeface="Arial" panose="020B0604020202020204" pitchFamily="34" charset="0"/>
                        </a:rPr>
                        <a:t>10:15 sobota</a:t>
                      </a:r>
                      <a:endParaRPr lang="cs-CZ" sz="1000" b="1" i="0" u="none" strike="noStrike" dirty="0">
                        <a:solidFill>
                          <a:srgbClr val="0000FF"/>
                        </a:solidFill>
                        <a:effectLst/>
                        <a:latin typeface="Arial" panose="020B0604020202020204" pitchFamily="34" charset="0"/>
                      </a:endParaRP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200" b="1" i="0" u="none" strike="noStrike" dirty="0">
                          <a:solidFill>
                            <a:srgbClr val="0000FF"/>
                          </a:solidFill>
                          <a:effectLst/>
                          <a:latin typeface="Arial" panose="020B0604020202020204" pitchFamily="34" charset="0"/>
                        </a:rPr>
                        <a:t>SK Štětí</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200" b="1" i="0" u="none" strike="noStrike">
                          <a:solidFill>
                            <a:srgbClr val="0000FF"/>
                          </a:solidFill>
                          <a:effectLst/>
                          <a:latin typeface="Arial" panose="020B0604020202020204" pitchFamily="34" charset="0"/>
                        </a:rPr>
                        <a:t>TJ Sokol Srbice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200" b="1" i="0" u="none" strike="noStrike" dirty="0">
                          <a:solidFill>
                            <a:srgbClr val="0000FF"/>
                          </a:solidFill>
                          <a:effectLst/>
                          <a:latin typeface="Arial" panose="020B0604020202020204" pitchFamily="34" charset="0"/>
                        </a:rPr>
                        <a:t>Krajský přebor dospělých</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000" b="1" i="0" u="none" strike="noStrike" dirty="0">
                          <a:solidFill>
                            <a:srgbClr val="0000FF"/>
                          </a:solidFill>
                          <a:effectLst/>
                          <a:latin typeface="Arial" panose="020B0604020202020204" pitchFamily="34" charset="0"/>
                        </a:rPr>
                        <a:t>14</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l" fontAlgn="b"/>
                      <a:r>
                        <a:rPr lang="cs-CZ" sz="1000" b="1" i="0" u="none" strike="noStrike">
                          <a:effectLst/>
                          <a:latin typeface="Arial" panose="020B0604020202020204" pitchFamily="34" charset="0"/>
                        </a:rPr>
                        <a:t> </a:t>
                      </a:r>
                    </a:p>
                  </a:txBody>
                  <a:tcPr marL="9525" marR="9525" marT="9525" marB="0" anchor="b">
                    <a:lnL w="12700" cap="flat" cmpd="sng" algn="ctr">
                      <a:solidFill>
                        <a:srgbClr val="000000"/>
                      </a:solidFill>
                      <a:prstDash val="solid"/>
                      <a:round/>
                      <a:headEnd type="none" w="med" len="med"/>
                      <a:tailEnd type="none" w="med" len="med"/>
                    </a:lnL>
                    <a:lnR>
                      <a:noFill/>
                    </a:lnR>
                    <a:lnT>
                      <a:noFill/>
                    </a:lnT>
                    <a:lnB>
                      <a:noFill/>
                    </a:lnB>
                    <a:solidFill>
                      <a:srgbClr val="009900"/>
                    </a:solidFill>
                  </a:tcPr>
                </a:tc>
                <a:extLst>
                  <a:ext uri="{0D108BD9-81ED-4DB2-BD59-A6C34878D82A}">
                    <a16:rowId xmlns:a16="http://schemas.microsoft.com/office/drawing/2014/main" val="3346799130"/>
                  </a:ext>
                </a:extLst>
              </a:tr>
              <a:tr h="252914">
                <a:tc>
                  <a:txBody>
                    <a:bodyPr/>
                    <a:lstStyle/>
                    <a:p>
                      <a:pPr algn="l" fontAlgn="b"/>
                      <a:r>
                        <a:rPr lang="cs-CZ" sz="1000" b="1" i="0" u="none" strike="noStrike">
                          <a:effectLst/>
                          <a:latin typeface="Arial" panose="020B0604020202020204" pitchFamily="34" charset="0"/>
                        </a:rPr>
                        <a:t> </a:t>
                      </a:r>
                    </a:p>
                  </a:txBody>
                  <a:tcPr marL="9525" marR="9525" marT="9525" marB="0" anchor="b">
                    <a:lnL>
                      <a:noFill/>
                    </a:lnL>
                    <a:lnR>
                      <a:noFill/>
                    </a:lnR>
                    <a:lnT>
                      <a:noFill/>
                    </a:lnT>
                    <a:lnB>
                      <a:noFill/>
                    </a:lnB>
                    <a:solidFill>
                      <a:srgbClr val="009900"/>
                    </a:solidFill>
                  </a:tcPr>
                </a:tc>
                <a:tc>
                  <a:txBody>
                    <a:bodyPr/>
                    <a:lstStyle/>
                    <a:p>
                      <a:pPr algn="l" fontAlgn="b"/>
                      <a:r>
                        <a:rPr lang="cs-CZ" sz="1000" b="1" i="0" u="none" strike="noStrike">
                          <a:effectLst/>
                          <a:latin typeface="Arial" panose="020B0604020202020204" pitchFamily="34" charset="0"/>
                        </a:rPr>
                        <a:t> </a:t>
                      </a:r>
                    </a:p>
                  </a:txBody>
                  <a:tcPr marL="9525" marR="9525" marT="9525" marB="0" anchor="b">
                    <a:lnL>
                      <a:noFill/>
                    </a:lnL>
                    <a:lnR>
                      <a:noFill/>
                    </a:lnR>
                    <a:lnT w="12700" cap="flat" cmpd="sng" algn="ctr">
                      <a:solidFill>
                        <a:srgbClr val="000000"/>
                      </a:solidFill>
                      <a:prstDash val="solid"/>
                      <a:round/>
                      <a:headEnd type="none" w="med" len="med"/>
                      <a:tailEnd type="none" w="med" len="med"/>
                    </a:lnT>
                    <a:lnB>
                      <a:noFill/>
                    </a:lnB>
                    <a:solidFill>
                      <a:srgbClr val="009900"/>
                    </a:solidFill>
                  </a:tcPr>
                </a:tc>
                <a:tc>
                  <a:txBody>
                    <a:bodyPr/>
                    <a:lstStyle/>
                    <a:p>
                      <a:pPr algn="l" fontAlgn="b"/>
                      <a:r>
                        <a:rPr lang="cs-CZ" sz="1000" b="1" i="0" u="none" strike="noStrike">
                          <a:effectLst/>
                          <a:latin typeface="Arial" panose="020B0604020202020204" pitchFamily="34" charset="0"/>
                        </a:rPr>
                        <a:t> </a:t>
                      </a:r>
                    </a:p>
                  </a:txBody>
                  <a:tcPr marL="9525" marR="9525" marT="9525" marB="0" anchor="b">
                    <a:lnL>
                      <a:noFill/>
                    </a:lnL>
                    <a:lnR>
                      <a:noFill/>
                    </a:lnR>
                    <a:lnT w="12700" cap="flat" cmpd="sng" algn="ctr">
                      <a:solidFill>
                        <a:srgbClr val="000000"/>
                      </a:solidFill>
                      <a:prstDash val="solid"/>
                      <a:round/>
                      <a:headEnd type="none" w="med" len="med"/>
                      <a:tailEnd type="none" w="med" len="med"/>
                    </a:lnT>
                    <a:lnB>
                      <a:noFill/>
                    </a:lnB>
                    <a:solidFill>
                      <a:srgbClr val="009900"/>
                    </a:solidFill>
                  </a:tcPr>
                </a:tc>
                <a:tc>
                  <a:txBody>
                    <a:bodyPr/>
                    <a:lstStyle/>
                    <a:p>
                      <a:pPr algn="l" fontAlgn="b"/>
                      <a:r>
                        <a:rPr lang="cs-CZ" sz="1000" b="1" i="0" u="none" strike="noStrike">
                          <a:effectLst/>
                          <a:latin typeface="Arial" panose="020B0604020202020204" pitchFamily="34" charset="0"/>
                        </a:rPr>
                        <a:t> </a:t>
                      </a:r>
                    </a:p>
                  </a:txBody>
                  <a:tcPr marL="9525" marR="9525" marT="9525" marB="0" anchor="b">
                    <a:lnL>
                      <a:noFill/>
                    </a:lnL>
                    <a:lnR>
                      <a:noFill/>
                    </a:lnR>
                    <a:lnT w="12700" cap="flat" cmpd="sng" algn="ctr">
                      <a:solidFill>
                        <a:srgbClr val="000000"/>
                      </a:solidFill>
                      <a:prstDash val="solid"/>
                      <a:round/>
                      <a:headEnd type="none" w="med" len="med"/>
                      <a:tailEnd type="none" w="med" len="med"/>
                    </a:lnT>
                    <a:lnB>
                      <a:noFill/>
                    </a:lnB>
                    <a:solidFill>
                      <a:srgbClr val="009900"/>
                    </a:solidFill>
                  </a:tcPr>
                </a:tc>
                <a:tc>
                  <a:txBody>
                    <a:bodyPr/>
                    <a:lstStyle/>
                    <a:p>
                      <a:pPr algn="l" fontAlgn="b"/>
                      <a:r>
                        <a:rPr lang="cs-CZ" sz="1000" b="1" i="0" u="none" strike="noStrike">
                          <a:effectLst/>
                          <a:latin typeface="Arial" panose="020B0604020202020204" pitchFamily="34" charset="0"/>
                        </a:rPr>
                        <a:t> </a:t>
                      </a:r>
                    </a:p>
                  </a:txBody>
                  <a:tcPr marL="9525" marR="9525" marT="9525" marB="0" anchor="b">
                    <a:lnL>
                      <a:noFill/>
                    </a:lnL>
                    <a:lnR>
                      <a:noFill/>
                    </a:lnR>
                    <a:lnT w="12700" cap="flat" cmpd="sng" algn="ctr">
                      <a:solidFill>
                        <a:srgbClr val="000000"/>
                      </a:solidFill>
                      <a:prstDash val="solid"/>
                      <a:round/>
                      <a:headEnd type="none" w="med" len="med"/>
                      <a:tailEnd type="none" w="med" len="med"/>
                    </a:lnT>
                    <a:lnB>
                      <a:noFill/>
                    </a:lnB>
                    <a:solidFill>
                      <a:srgbClr val="009900"/>
                    </a:solidFill>
                  </a:tcPr>
                </a:tc>
                <a:tc>
                  <a:txBody>
                    <a:bodyPr/>
                    <a:lstStyle/>
                    <a:p>
                      <a:pPr algn="l" fontAlgn="b"/>
                      <a:r>
                        <a:rPr lang="cs-CZ" sz="1000" b="1" i="0" u="none" strike="noStrike">
                          <a:effectLst/>
                          <a:latin typeface="Arial" panose="020B0604020202020204" pitchFamily="34" charset="0"/>
                        </a:rPr>
                        <a:t> </a:t>
                      </a:r>
                    </a:p>
                  </a:txBody>
                  <a:tcPr marL="9525" marR="9525" marT="9525" marB="0" anchor="b">
                    <a:lnL>
                      <a:noFill/>
                    </a:lnL>
                    <a:lnR>
                      <a:noFill/>
                    </a:lnR>
                    <a:lnT w="12700" cap="flat" cmpd="sng" algn="ctr">
                      <a:solidFill>
                        <a:srgbClr val="000000"/>
                      </a:solidFill>
                      <a:prstDash val="solid"/>
                      <a:round/>
                      <a:headEnd type="none" w="med" len="med"/>
                      <a:tailEnd type="none" w="med" len="med"/>
                    </a:lnT>
                    <a:lnB>
                      <a:noFill/>
                    </a:lnB>
                    <a:solidFill>
                      <a:srgbClr val="009900"/>
                    </a:solidFill>
                  </a:tcPr>
                </a:tc>
                <a:tc>
                  <a:txBody>
                    <a:bodyPr/>
                    <a:lstStyle/>
                    <a:p>
                      <a:pPr algn="l" fontAlgn="b"/>
                      <a:r>
                        <a:rPr lang="cs-CZ" sz="1000" b="1" i="0" u="none" strike="noStrike" dirty="0">
                          <a:effectLst/>
                          <a:latin typeface="Arial" panose="020B0604020202020204" pitchFamily="34" charset="0"/>
                        </a:rPr>
                        <a:t> </a:t>
                      </a:r>
                    </a:p>
                  </a:txBody>
                  <a:tcPr marL="9525" marR="9525" marT="9525" marB="0" anchor="b">
                    <a:lnL>
                      <a:noFill/>
                    </a:lnL>
                    <a:lnR>
                      <a:noFill/>
                    </a:lnR>
                    <a:lnT>
                      <a:noFill/>
                    </a:lnT>
                    <a:lnB>
                      <a:noFill/>
                    </a:lnB>
                    <a:solidFill>
                      <a:srgbClr val="009900"/>
                    </a:solidFill>
                  </a:tcPr>
                </a:tc>
                <a:extLst>
                  <a:ext uri="{0D108BD9-81ED-4DB2-BD59-A6C34878D82A}">
                    <a16:rowId xmlns:a16="http://schemas.microsoft.com/office/drawing/2014/main" val="1742952699"/>
                  </a:ext>
                </a:extLst>
              </a:tr>
            </a:tbl>
          </a:graphicData>
        </a:graphic>
      </p:graphicFrame>
      <p:sp>
        <p:nvSpPr>
          <p:cNvPr id="3" name="TextovéPole 2"/>
          <p:cNvSpPr txBox="1"/>
          <p:nvPr/>
        </p:nvSpPr>
        <p:spPr>
          <a:xfrm>
            <a:off x="143992" y="2781533"/>
            <a:ext cx="4464496" cy="2062103"/>
          </a:xfrm>
          <a:prstGeom prst="rect">
            <a:avLst/>
          </a:prstGeom>
          <a:blipFill>
            <a:blip r:embed="rId165"/>
            <a:tile tx="0" ty="0" sx="100000" sy="100000" flip="none" algn="tl"/>
          </a:blipFill>
        </p:spPr>
        <p:txBody>
          <a:bodyPr wrap="square" rtlCol="0">
            <a:spAutoFit/>
          </a:bodyPr>
          <a:lstStyle/>
          <a:p>
            <a:pPr algn="ctr"/>
            <a:r>
              <a:rPr lang="cs-CZ" sz="3200" dirty="0" smtClean="0">
                <a:solidFill>
                  <a:srgbClr val="FF3399"/>
                </a:solidFill>
                <a:latin typeface="Bookman Old Style" pitchFamily="18" charset="0"/>
              </a:rPr>
              <a:t>TJ Sokol </a:t>
            </a:r>
            <a:r>
              <a:rPr lang="cs-CZ" sz="3200" dirty="0" err="1" smtClean="0">
                <a:solidFill>
                  <a:srgbClr val="FF3399"/>
                </a:solidFill>
                <a:latin typeface="Bookman Old Style" pitchFamily="18" charset="0"/>
              </a:rPr>
              <a:t>Pokratice</a:t>
            </a:r>
            <a:endParaRPr lang="cs-CZ" sz="3200" dirty="0" smtClean="0">
              <a:solidFill>
                <a:srgbClr val="FF3399"/>
              </a:solidFill>
              <a:latin typeface="Bookman Old Style" pitchFamily="18" charset="0"/>
            </a:endParaRPr>
          </a:p>
          <a:p>
            <a:pPr algn="ctr"/>
            <a:r>
              <a:rPr lang="cs-CZ" sz="3200" dirty="0" smtClean="0">
                <a:solidFill>
                  <a:srgbClr val="FF3399"/>
                </a:solidFill>
                <a:latin typeface="Bookman Old Style" pitchFamily="18" charset="0"/>
              </a:rPr>
              <a:t> Sepap Štětí</a:t>
            </a:r>
          </a:p>
          <a:p>
            <a:pPr algn="ctr"/>
            <a:r>
              <a:rPr lang="cs-CZ" sz="3200" dirty="0" smtClean="0">
                <a:solidFill>
                  <a:srgbClr val="FF3399"/>
                </a:solidFill>
                <a:latin typeface="Bookman Old Style" pitchFamily="18" charset="0"/>
              </a:rPr>
              <a:t>1:8  </a:t>
            </a:r>
          </a:p>
          <a:p>
            <a:pPr algn="ctr"/>
            <a:r>
              <a:rPr lang="cs-CZ" sz="3200" dirty="0" smtClean="0">
                <a:solidFill>
                  <a:srgbClr val="FF3399"/>
                </a:solidFill>
                <a:latin typeface="Bookman Old Style" pitchFamily="18" charset="0"/>
              </a:rPr>
              <a:t>13.10.2017  8.kolo </a:t>
            </a:r>
          </a:p>
        </p:txBody>
      </p:sp>
      <p:sp>
        <p:nvSpPr>
          <p:cNvPr id="4" name="TextovéPole 3"/>
          <p:cNvSpPr txBox="1"/>
          <p:nvPr/>
        </p:nvSpPr>
        <p:spPr>
          <a:xfrm>
            <a:off x="143992" y="163116"/>
            <a:ext cx="4392488" cy="2308324"/>
          </a:xfrm>
          <a:prstGeom prst="rect">
            <a:avLst/>
          </a:prstGeom>
          <a:pattFill prst="shingle">
            <a:fgClr>
              <a:srgbClr val="CCFF66"/>
            </a:fgClr>
            <a:bgClr>
              <a:schemeClr val="bg1"/>
            </a:bgClr>
          </a:pattFill>
          <a:ln w="73025">
            <a:solidFill>
              <a:schemeClr val="accent1"/>
            </a:solidFill>
          </a:ln>
        </p:spPr>
        <p:txBody>
          <a:bodyPr wrap="square" rtlCol="0">
            <a:spAutoFit/>
          </a:bodyPr>
          <a:lstStyle/>
          <a:p>
            <a:pPr algn="ctr"/>
            <a:r>
              <a:rPr lang="cs-CZ" sz="3600" dirty="0" smtClean="0">
                <a:latin typeface="Imprint MT Shadow" panose="04020605060303030202" pitchFamily="82" charset="0"/>
              </a:rPr>
              <a:t>V pátek třináctého si stará garda v </a:t>
            </a:r>
            <a:r>
              <a:rPr lang="cs-CZ" sz="3600" dirty="0" err="1" smtClean="0">
                <a:latin typeface="Imprint MT Shadow" panose="04020605060303030202" pitchFamily="82" charset="0"/>
              </a:rPr>
              <a:t>Pokraticích</a:t>
            </a:r>
            <a:r>
              <a:rPr lang="cs-CZ" sz="3600" dirty="0" smtClean="0">
                <a:latin typeface="Imprint MT Shadow" panose="04020605060303030202" pitchFamily="82" charset="0"/>
              </a:rPr>
              <a:t> otevřela střelnici</a:t>
            </a:r>
          </a:p>
        </p:txBody>
      </p:sp>
      <p:pic>
        <p:nvPicPr>
          <p:cNvPr id="6" name="Obrázek 5"/>
          <p:cNvPicPr>
            <a:picLocks noChangeAspect="1"/>
          </p:cNvPicPr>
          <p:nvPr/>
        </p:nvPicPr>
        <p:blipFill>
          <a:blip r:embed="rId166"/>
          <a:stretch>
            <a:fillRect/>
          </a:stretch>
        </p:blipFill>
        <p:spPr>
          <a:xfrm>
            <a:off x="504032" y="4915644"/>
            <a:ext cx="3167279" cy="1980000"/>
          </a:xfrm>
          <a:prstGeom prst="rect">
            <a:avLst/>
          </a:prstGeom>
        </p:spPr>
      </p:pic>
    </p:spTree>
  </p:cSld>
  <p:clrMapOvr>
    <a:masterClrMapping/>
  </p:clrMapOvr>
  <p:transition>
    <p:fade thruBlk="1"/>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ovéPole 9"/>
          <p:cNvSpPr txBox="1"/>
          <p:nvPr/>
        </p:nvSpPr>
        <p:spPr>
          <a:xfrm>
            <a:off x="2142218" y="7004455"/>
            <a:ext cx="178917"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6</a:t>
            </a:r>
          </a:p>
        </p:txBody>
      </p:sp>
      <p:sp>
        <p:nvSpPr>
          <p:cNvPr id="14" name="TextovéPole 13"/>
          <p:cNvSpPr txBox="1"/>
          <p:nvPr/>
        </p:nvSpPr>
        <p:spPr>
          <a:xfrm>
            <a:off x="7488808" y="7004456"/>
            <a:ext cx="429448"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39</a:t>
            </a:r>
          </a:p>
        </p:txBody>
      </p:sp>
      <p:cxnSp>
        <p:nvCxnSpPr>
          <p:cNvPr id="13" name="Přímá spojovací šipka 12"/>
          <p:cNvCxnSpPr/>
          <p:nvPr/>
        </p:nvCxnSpPr>
        <p:spPr bwMode="auto">
          <a:xfrm>
            <a:off x="3752626" y="7239000"/>
            <a:ext cx="858896" cy="0"/>
          </a:xfrm>
          <a:prstGeom prst="straightConnector1">
            <a:avLst/>
          </a:prstGeom>
          <a:noFill/>
          <a:ln w="9525" cap="flat" cmpd="sng" algn="ctr">
            <a:noFill/>
            <a:prstDash val="solid"/>
            <a:round/>
            <a:headEnd type="none" w="med" len="med"/>
            <a:tailEnd type="arrow"/>
          </a:ln>
          <a:effectLst>
            <a:outerShdw dist="45791" dir="2021404" algn="ctr" rotWithShape="0">
              <a:srgbClr val="9999FF"/>
            </a:outerShdw>
          </a:effectLst>
        </p:spPr>
      </p:cxnSp>
      <p:pic>
        <p:nvPicPr>
          <p:cNvPr id="3074" name="Picture 291" hidden="1"/>
          <p:cNvPicPr preferRelativeResize="0">
            <a:picLocks noChangeArrowheads="1" noChangeShapeType="1"/>
          </p:cNvPicPr>
          <p:nvPr/>
        </p:nvPicPr>
        <p:blipFill>
          <a:blip r:embed="rId3">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3075" name="Picture 290" hidden="1"/>
          <p:cNvPicPr preferRelativeResize="0">
            <a:picLocks noChangeArrowheads="1" noChangeShapeType="1"/>
          </p:cNvPicPr>
          <p:nvPr/>
        </p:nvPicPr>
        <p:blipFill>
          <a:blip r:embed="rId4">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3076" name="Picture 289" hidden="1"/>
          <p:cNvPicPr preferRelativeResize="0">
            <a:picLocks noChangeArrowheads="1" noChangeShapeType="1"/>
          </p:cNvPicPr>
          <p:nvPr/>
        </p:nvPicPr>
        <p:blipFill>
          <a:blip r:embed="rId5">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3077" name="Picture 288" hidden="1"/>
          <p:cNvPicPr preferRelativeResize="0">
            <a:picLocks noChangeArrowheads="1" noChangeShapeType="1"/>
          </p:cNvPicPr>
          <p:nvPr/>
        </p:nvPicPr>
        <p:blipFill>
          <a:blip r:embed="rId6">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3078" name="Picture 287" hidden="1"/>
          <p:cNvPicPr preferRelativeResize="0">
            <a:picLocks noChangeArrowheads="1" noChangeShapeType="1"/>
          </p:cNvPicPr>
          <p:nvPr/>
        </p:nvPicPr>
        <p:blipFill>
          <a:blip r:embed="rId7">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3079" name="Picture 286" hidden="1"/>
          <p:cNvPicPr preferRelativeResize="0">
            <a:picLocks noChangeArrowheads="1" noChangeShapeType="1"/>
          </p:cNvPicPr>
          <p:nvPr/>
        </p:nvPicPr>
        <p:blipFill>
          <a:blip r:embed="rId8">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3080" name="Picture 79" hidden="1"/>
          <p:cNvPicPr preferRelativeResize="0">
            <a:picLocks noChangeArrowheads="1" noChangeShapeType="1"/>
          </p:cNvPicPr>
          <p:nvPr/>
        </p:nvPicPr>
        <p:blipFill>
          <a:blip r:embed="rId9">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3081" name="Picture 78" hidden="1"/>
          <p:cNvPicPr preferRelativeResize="0">
            <a:picLocks noChangeArrowheads="1" noChangeShapeType="1"/>
          </p:cNvPicPr>
          <p:nvPr/>
        </p:nvPicPr>
        <p:blipFill>
          <a:blip r:embed="rId10">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3082" name="Picture 77" hidden="1"/>
          <p:cNvPicPr preferRelativeResize="0">
            <a:picLocks noChangeArrowheads="1" noChangeShapeType="1"/>
          </p:cNvPicPr>
          <p:nvPr/>
        </p:nvPicPr>
        <p:blipFill>
          <a:blip r:embed="rId11">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3083" name="Picture 76" hidden="1"/>
          <p:cNvPicPr preferRelativeResize="0">
            <a:picLocks noChangeArrowheads="1" noChangeShapeType="1"/>
          </p:cNvPicPr>
          <p:nvPr/>
        </p:nvPicPr>
        <p:blipFill>
          <a:blip r:embed="rId12">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3084" name="Picture 75" hidden="1"/>
          <p:cNvPicPr preferRelativeResize="0">
            <a:picLocks noChangeArrowheads="1" noChangeShapeType="1"/>
          </p:cNvPicPr>
          <p:nvPr/>
        </p:nvPicPr>
        <p:blipFill>
          <a:blip r:embed="rId13">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3085" name="Picture 74" hidden="1"/>
          <p:cNvPicPr preferRelativeResize="0">
            <a:picLocks noChangeArrowheads="1" noChangeShapeType="1"/>
          </p:cNvPicPr>
          <p:nvPr/>
        </p:nvPicPr>
        <p:blipFill>
          <a:blip r:embed="rId14">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3086" name="Picture 73" hidden="1"/>
          <p:cNvPicPr preferRelativeResize="0">
            <a:picLocks noChangeArrowheads="1" noChangeShapeType="1"/>
          </p:cNvPicPr>
          <p:nvPr/>
        </p:nvPicPr>
        <p:blipFill>
          <a:blip r:embed="rId15">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3087" name="Picture 72" hidden="1"/>
          <p:cNvPicPr preferRelativeResize="0">
            <a:picLocks noChangeArrowheads="1" noChangeShapeType="1"/>
          </p:cNvPicPr>
          <p:nvPr/>
        </p:nvPicPr>
        <p:blipFill>
          <a:blip r:embed="rId16">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3088" name="Picture 71" hidden="1"/>
          <p:cNvPicPr preferRelativeResize="0">
            <a:picLocks noChangeArrowheads="1" noChangeShapeType="1"/>
          </p:cNvPicPr>
          <p:nvPr/>
        </p:nvPicPr>
        <p:blipFill>
          <a:blip r:embed="rId17">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3089" name="Picture 70" hidden="1"/>
          <p:cNvPicPr preferRelativeResize="0">
            <a:picLocks noChangeArrowheads="1" noChangeShapeType="1"/>
          </p:cNvPicPr>
          <p:nvPr/>
        </p:nvPicPr>
        <p:blipFill>
          <a:blip r:embed="rId18">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3090" name="Picture 69" hidden="1"/>
          <p:cNvPicPr preferRelativeResize="0">
            <a:picLocks noChangeArrowheads="1" noChangeShapeType="1"/>
          </p:cNvPicPr>
          <p:nvPr/>
        </p:nvPicPr>
        <p:blipFill>
          <a:blip r:embed="rId19">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3091" name="Picture 68" hidden="1"/>
          <p:cNvPicPr preferRelativeResize="0">
            <a:picLocks noChangeArrowheads="1" noChangeShapeType="1"/>
          </p:cNvPicPr>
          <p:nvPr/>
        </p:nvPicPr>
        <p:blipFill>
          <a:blip r:embed="rId20">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3092" name="Picture 67" hidden="1"/>
          <p:cNvPicPr preferRelativeResize="0">
            <a:picLocks noChangeArrowheads="1" noChangeShapeType="1"/>
          </p:cNvPicPr>
          <p:nvPr/>
        </p:nvPicPr>
        <p:blipFill>
          <a:blip r:embed="rId21">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3093" name="Picture 66" hidden="1"/>
          <p:cNvPicPr preferRelativeResize="0">
            <a:picLocks noChangeArrowheads="1" noChangeShapeType="1"/>
          </p:cNvPicPr>
          <p:nvPr/>
        </p:nvPicPr>
        <p:blipFill>
          <a:blip r:embed="rId22">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3094" name="Picture 65" hidden="1"/>
          <p:cNvPicPr preferRelativeResize="0">
            <a:picLocks noChangeArrowheads="1" noChangeShapeType="1"/>
          </p:cNvPicPr>
          <p:nvPr/>
        </p:nvPicPr>
        <p:blipFill>
          <a:blip r:embed="rId23">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3095" name="Picture 64" hidden="1"/>
          <p:cNvPicPr preferRelativeResize="0">
            <a:picLocks noChangeArrowheads="1" noChangeShapeType="1"/>
          </p:cNvPicPr>
          <p:nvPr/>
        </p:nvPicPr>
        <p:blipFill>
          <a:blip r:embed="rId24">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3096" name="Picture 63" hidden="1"/>
          <p:cNvPicPr preferRelativeResize="0">
            <a:picLocks noChangeArrowheads="1" noChangeShapeType="1"/>
          </p:cNvPicPr>
          <p:nvPr/>
        </p:nvPicPr>
        <p:blipFill>
          <a:blip r:embed="rId25">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3097" name="Picture 62" hidden="1"/>
          <p:cNvPicPr preferRelativeResize="0">
            <a:picLocks noChangeArrowheads="1" noChangeShapeType="1"/>
          </p:cNvPicPr>
          <p:nvPr/>
        </p:nvPicPr>
        <p:blipFill>
          <a:blip r:embed="rId26">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3098" name="Picture 30" hidden="1"/>
          <p:cNvPicPr preferRelativeResize="0">
            <a:picLocks noChangeArrowheads="1" noChangeShapeType="1"/>
          </p:cNvPicPr>
          <p:nvPr/>
        </p:nvPicPr>
        <p:blipFill>
          <a:blip r:embed="rId27">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3099" name="Picture 29" hidden="1"/>
          <p:cNvPicPr preferRelativeResize="0">
            <a:picLocks noChangeArrowheads="1" noChangeShapeType="1"/>
          </p:cNvPicPr>
          <p:nvPr/>
        </p:nvPicPr>
        <p:blipFill>
          <a:blip r:embed="rId28">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3100" name="Picture 28" hidden="1"/>
          <p:cNvPicPr preferRelativeResize="0">
            <a:picLocks noChangeArrowheads="1" noChangeShapeType="1"/>
          </p:cNvPicPr>
          <p:nvPr/>
        </p:nvPicPr>
        <p:blipFill>
          <a:blip r:embed="rId29">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3101" name="Picture 27" hidden="1"/>
          <p:cNvPicPr preferRelativeResize="0">
            <a:picLocks noChangeArrowheads="1" noChangeShapeType="1"/>
          </p:cNvPicPr>
          <p:nvPr/>
        </p:nvPicPr>
        <p:blipFill>
          <a:blip r:embed="rId30">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3102" name="Picture 89" hidden="1"/>
          <p:cNvPicPr preferRelativeResize="0">
            <a:picLocks noChangeArrowheads="1" noChangeShapeType="1"/>
          </p:cNvPicPr>
          <p:nvPr/>
        </p:nvPicPr>
        <p:blipFill>
          <a:blip r:embed="rId31">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3103" name="Picture 88" hidden="1"/>
          <p:cNvPicPr preferRelativeResize="0">
            <a:picLocks noChangeArrowheads="1" noChangeShapeType="1"/>
          </p:cNvPicPr>
          <p:nvPr/>
        </p:nvPicPr>
        <p:blipFill>
          <a:blip r:embed="rId32">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3104" name="Picture 87" hidden="1"/>
          <p:cNvPicPr preferRelativeResize="0">
            <a:picLocks noChangeArrowheads="1" noChangeShapeType="1"/>
          </p:cNvPicPr>
          <p:nvPr/>
        </p:nvPicPr>
        <p:blipFill>
          <a:blip r:embed="rId33">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3105" name="Picture 86" hidden="1"/>
          <p:cNvPicPr preferRelativeResize="0">
            <a:picLocks noChangeArrowheads="1" noChangeShapeType="1"/>
          </p:cNvPicPr>
          <p:nvPr/>
        </p:nvPicPr>
        <p:blipFill>
          <a:blip r:embed="rId34">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3106" name="Picture 85" hidden="1"/>
          <p:cNvPicPr preferRelativeResize="0">
            <a:picLocks noChangeArrowheads="1" noChangeShapeType="1"/>
          </p:cNvPicPr>
          <p:nvPr/>
        </p:nvPicPr>
        <p:blipFill>
          <a:blip r:embed="rId35">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3107" name="Picture 84" hidden="1"/>
          <p:cNvPicPr preferRelativeResize="0">
            <a:picLocks noChangeArrowheads="1" noChangeShapeType="1"/>
          </p:cNvPicPr>
          <p:nvPr/>
        </p:nvPicPr>
        <p:blipFill>
          <a:blip r:embed="rId36">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3108" name="Picture 83" hidden="1"/>
          <p:cNvPicPr preferRelativeResize="0">
            <a:picLocks noChangeArrowheads="1" noChangeShapeType="1"/>
          </p:cNvPicPr>
          <p:nvPr/>
        </p:nvPicPr>
        <p:blipFill>
          <a:blip r:embed="rId37">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3109" name="Picture 82" hidden="1"/>
          <p:cNvPicPr preferRelativeResize="0">
            <a:picLocks noChangeArrowheads="1" noChangeShapeType="1"/>
          </p:cNvPicPr>
          <p:nvPr/>
        </p:nvPicPr>
        <p:blipFill>
          <a:blip r:embed="rId38">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3110" name="Picture 81" hidden="1"/>
          <p:cNvPicPr preferRelativeResize="0">
            <a:picLocks noChangeArrowheads="1" noChangeShapeType="1"/>
          </p:cNvPicPr>
          <p:nvPr/>
        </p:nvPicPr>
        <p:blipFill>
          <a:blip r:embed="rId39">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3111" name="Picture 80" hidden="1"/>
          <p:cNvPicPr preferRelativeResize="0">
            <a:picLocks noChangeArrowheads="1" noChangeShapeType="1"/>
          </p:cNvPicPr>
          <p:nvPr/>
        </p:nvPicPr>
        <p:blipFill>
          <a:blip r:embed="rId40">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3112" name="Picture 40" hidden="1"/>
          <p:cNvPicPr preferRelativeResize="0">
            <a:picLocks noChangeArrowheads="1" noChangeShapeType="1"/>
          </p:cNvPicPr>
          <p:nvPr/>
        </p:nvPicPr>
        <p:blipFill>
          <a:blip r:embed="rId41">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3113" name="Picture 41" hidden="1"/>
          <p:cNvPicPr preferRelativeResize="0">
            <a:picLocks noChangeArrowheads="1" noChangeShapeType="1"/>
          </p:cNvPicPr>
          <p:nvPr/>
        </p:nvPicPr>
        <p:blipFill>
          <a:blip r:embed="rId42">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3114" name="Picture 42" hidden="1"/>
          <p:cNvPicPr preferRelativeResize="0">
            <a:picLocks noChangeArrowheads="1" noChangeShapeType="1"/>
          </p:cNvPicPr>
          <p:nvPr/>
        </p:nvPicPr>
        <p:blipFill>
          <a:blip r:embed="rId43">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3115" name="Picture 43" hidden="1"/>
          <p:cNvPicPr preferRelativeResize="0">
            <a:picLocks noChangeArrowheads="1" noChangeShapeType="1"/>
          </p:cNvPicPr>
          <p:nvPr/>
        </p:nvPicPr>
        <p:blipFill>
          <a:blip r:embed="rId44">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3116" name="Picture 44" hidden="1"/>
          <p:cNvPicPr preferRelativeResize="0">
            <a:picLocks noChangeArrowheads="1" noChangeShapeType="1"/>
          </p:cNvPicPr>
          <p:nvPr/>
        </p:nvPicPr>
        <p:blipFill>
          <a:blip r:embed="rId45">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3117" name="Picture 45" hidden="1"/>
          <p:cNvPicPr preferRelativeResize="0">
            <a:picLocks noChangeArrowheads="1" noChangeShapeType="1"/>
          </p:cNvPicPr>
          <p:nvPr/>
        </p:nvPicPr>
        <p:blipFill>
          <a:blip r:embed="rId46">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3118" name="Picture 46" hidden="1"/>
          <p:cNvPicPr preferRelativeResize="0">
            <a:picLocks noChangeArrowheads="1" noChangeShapeType="1"/>
          </p:cNvPicPr>
          <p:nvPr/>
        </p:nvPicPr>
        <p:blipFill>
          <a:blip r:embed="rId47">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3119" name="Picture 47" hidden="1"/>
          <p:cNvPicPr preferRelativeResize="0">
            <a:picLocks noChangeArrowheads="1" noChangeShapeType="1"/>
          </p:cNvPicPr>
          <p:nvPr/>
        </p:nvPicPr>
        <p:blipFill>
          <a:blip r:embed="rId48">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3120" name="Picture 48" hidden="1"/>
          <p:cNvPicPr preferRelativeResize="0">
            <a:picLocks noChangeArrowheads="1" noChangeShapeType="1"/>
          </p:cNvPicPr>
          <p:nvPr/>
        </p:nvPicPr>
        <p:blipFill>
          <a:blip r:embed="rId49">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3121" name="Picture 49" hidden="1"/>
          <p:cNvPicPr preferRelativeResize="0">
            <a:picLocks noChangeArrowheads="1" noChangeShapeType="1"/>
          </p:cNvPicPr>
          <p:nvPr/>
        </p:nvPicPr>
        <p:blipFill>
          <a:blip r:embed="rId50">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3122" name="Picture 50" hidden="1"/>
          <p:cNvPicPr preferRelativeResize="0">
            <a:picLocks noChangeArrowheads="1" noChangeShapeType="1"/>
          </p:cNvPicPr>
          <p:nvPr/>
        </p:nvPicPr>
        <p:blipFill>
          <a:blip r:embed="rId51">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3123" name="Picture 51" hidden="1"/>
          <p:cNvPicPr preferRelativeResize="0">
            <a:picLocks noChangeArrowheads="1" noChangeShapeType="1"/>
          </p:cNvPicPr>
          <p:nvPr/>
        </p:nvPicPr>
        <p:blipFill>
          <a:blip r:embed="rId52">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3124" name="Picture 52" hidden="1"/>
          <p:cNvPicPr preferRelativeResize="0">
            <a:picLocks noChangeArrowheads="1" noChangeShapeType="1"/>
          </p:cNvPicPr>
          <p:nvPr/>
        </p:nvPicPr>
        <p:blipFill>
          <a:blip r:embed="rId53">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3125" name="Picture 53" hidden="1"/>
          <p:cNvPicPr preferRelativeResize="0">
            <a:picLocks noChangeArrowheads="1" noChangeShapeType="1"/>
          </p:cNvPicPr>
          <p:nvPr/>
        </p:nvPicPr>
        <p:blipFill>
          <a:blip r:embed="rId54">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3126" name="Picture 54" hidden="1"/>
          <p:cNvPicPr preferRelativeResize="0">
            <a:picLocks noChangeArrowheads="1" noChangeShapeType="1"/>
          </p:cNvPicPr>
          <p:nvPr/>
        </p:nvPicPr>
        <p:blipFill>
          <a:blip r:embed="rId55">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3127" name="Picture 55" hidden="1"/>
          <p:cNvPicPr preferRelativeResize="0">
            <a:picLocks noChangeArrowheads="1" noChangeShapeType="1"/>
          </p:cNvPicPr>
          <p:nvPr/>
        </p:nvPicPr>
        <p:blipFill>
          <a:blip r:embed="rId56">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3128" name="Picture 56" hidden="1"/>
          <p:cNvPicPr preferRelativeResize="0">
            <a:picLocks noChangeArrowheads="1" noChangeShapeType="1"/>
          </p:cNvPicPr>
          <p:nvPr/>
        </p:nvPicPr>
        <p:blipFill>
          <a:blip r:embed="rId57">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3129" name="Picture 57" hidden="1"/>
          <p:cNvPicPr preferRelativeResize="0">
            <a:picLocks noChangeArrowheads="1" noChangeShapeType="1"/>
          </p:cNvPicPr>
          <p:nvPr/>
        </p:nvPicPr>
        <p:blipFill>
          <a:blip r:embed="rId58">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3130" name="Picture 58" hidden="1"/>
          <p:cNvPicPr preferRelativeResize="0">
            <a:picLocks noChangeArrowheads="1" noChangeShapeType="1"/>
          </p:cNvPicPr>
          <p:nvPr/>
        </p:nvPicPr>
        <p:blipFill>
          <a:blip r:embed="rId59">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3131" name="Picture 59" hidden="1"/>
          <p:cNvPicPr preferRelativeResize="0">
            <a:picLocks noChangeArrowheads="1" noChangeShapeType="1"/>
          </p:cNvPicPr>
          <p:nvPr/>
        </p:nvPicPr>
        <p:blipFill>
          <a:blip r:embed="rId60">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3132" name="Picture 60" hidden="1"/>
          <p:cNvPicPr preferRelativeResize="0">
            <a:picLocks noChangeArrowheads="1" noChangeShapeType="1"/>
          </p:cNvPicPr>
          <p:nvPr/>
        </p:nvPicPr>
        <p:blipFill>
          <a:blip r:embed="rId61">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3133" name="Picture 61" hidden="1"/>
          <p:cNvPicPr preferRelativeResize="0">
            <a:picLocks noChangeArrowheads="1" noChangeShapeType="1"/>
          </p:cNvPicPr>
          <p:nvPr/>
        </p:nvPicPr>
        <p:blipFill>
          <a:blip r:embed="rId62">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3134" name="Picture 62" hidden="1"/>
          <p:cNvPicPr preferRelativeResize="0">
            <a:picLocks noChangeArrowheads="1" noChangeShapeType="1"/>
          </p:cNvPicPr>
          <p:nvPr/>
        </p:nvPicPr>
        <p:blipFill>
          <a:blip r:embed="rId63">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3135" name="Picture 63" hidden="1"/>
          <p:cNvPicPr preferRelativeResize="0">
            <a:picLocks noChangeArrowheads="1" noChangeShapeType="1"/>
          </p:cNvPicPr>
          <p:nvPr/>
        </p:nvPicPr>
        <p:blipFill>
          <a:blip r:embed="rId64">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3136" name="Picture 64" hidden="1"/>
          <p:cNvPicPr preferRelativeResize="0">
            <a:picLocks noChangeArrowheads="1" noChangeShapeType="1"/>
          </p:cNvPicPr>
          <p:nvPr/>
        </p:nvPicPr>
        <p:blipFill>
          <a:blip r:embed="rId65">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3137" name="Picture 65" hidden="1"/>
          <p:cNvPicPr preferRelativeResize="0">
            <a:picLocks noChangeArrowheads="1" noChangeShapeType="1"/>
          </p:cNvPicPr>
          <p:nvPr/>
        </p:nvPicPr>
        <p:blipFill>
          <a:blip r:embed="rId66">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3138" name="Picture 66" hidden="1"/>
          <p:cNvPicPr preferRelativeResize="0">
            <a:picLocks noChangeArrowheads="1" noChangeShapeType="1"/>
          </p:cNvPicPr>
          <p:nvPr/>
        </p:nvPicPr>
        <p:blipFill>
          <a:blip r:embed="rId67">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3139" name="Picture 61" hidden="1"/>
          <p:cNvPicPr preferRelativeResize="0">
            <a:picLocks noChangeArrowheads="1" noChangeShapeType="1"/>
          </p:cNvPicPr>
          <p:nvPr/>
        </p:nvPicPr>
        <p:blipFill>
          <a:blip r:embed="rId68">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3140" name="Picture 60" hidden="1"/>
          <p:cNvPicPr preferRelativeResize="0">
            <a:picLocks noChangeArrowheads="1" noChangeShapeType="1"/>
          </p:cNvPicPr>
          <p:nvPr/>
        </p:nvPicPr>
        <p:blipFill>
          <a:blip r:embed="rId69">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3141" name="Picture 59" hidden="1"/>
          <p:cNvPicPr preferRelativeResize="0">
            <a:picLocks noChangeArrowheads="1" noChangeShapeType="1"/>
          </p:cNvPicPr>
          <p:nvPr/>
        </p:nvPicPr>
        <p:blipFill>
          <a:blip r:embed="rId70">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3142" name="Picture 58" hidden="1"/>
          <p:cNvPicPr preferRelativeResize="0">
            <a:picLocks noChangeArrowheads="1" noChangeShapeType="1"/>
          </p:cNvPicPr>
          <p:nvPr/>
        </p:nvPicPr>
        <p:blipFill>
          <a:blip r:embed="rId71">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3143" name="Picture 57" hidden="1"/>
          <p:cNvPicPr preferRelativeResize="0">
            <a:picLocks noChangeArrowheads="1" noChangeShapeType="1"/>
          </p:cNvPicPr>
          <p:nvPr/>
        </p:nvPicPr>
        <p:blipFill>
          <a:blip r:embed="rId72">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3144" name="Picture 56" hidden="1"/>
          <p:cNvPicPr preferRelativeResize="0">
            <a:picLocks noChangeArrowheads="1" noChangeShapeType="1"/>
          </p:cNvPicPr>
          <p:nvPr/>
        </p:nvPicPr>
        <p:blipFill>
          <a:blip r:embed="rId73">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3145" name="Picture 55" hidden="1"/>
          <p:cNvPicPr preferRelativeResize="0">
            <a:picLocks noChangeArrowheads="1" noChangeShapeType="1"/>
          </p:cNvPicPr>
          <p:nvPr/>
        </p:nvPicPr>
        <p:blipFill>
          <a:blip r:embed="rId74">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graphicFrame>
        <p:nvGraphicFramePr>
          <p:cNvPr id="4" name="Tabulka 3"/>
          <p:cNvGraphicFramePr>
            <a:graphicFrameLocks noGrp="1"/>
          </p:cNvGraphicFramePr>
          <p:nvPr>
            <p:extLst>
              <p:ext uri="{D42A27DB-BD31-4B8C-83A1-F6EECF244321}">
                <p14:modId xmlns:p14="http://schemas.microsoft.com/office/powerpoint/2010/main" val="1178186304"/>
              </p:ext>
            </p:extLst>
          </p:nvPr>
        </p:nvGraphicFramePr>
        <p:xfrm>
          <a:off x="71984" y="1881784"/>
          <a:ext cx="4464496" cy="4978076"/>
        </p:xfrm>
        <a:graphic>
          <a:graphicData uri="http://schemas.openxmlformats.org/drawingml/2006/table">
            <a:tbl>
              <a:tblPr/>
              <a:tblGrid>
                <a:gridCol w="812931">
                  <a:extLst>
                    <a:ext uri="{9D8B030D-6E8A-4147-A177-3AD203B41FA5}">
                      <a16:colId xmlns:a16="http://schemas.microsoft.com/office/drawing/2014/main" val="541746360"/>
                    </a:ext>
                  </a:extLst>
                </a:gridCol>
                <a:gridCol w="936638">
                  <a:extLst>
                    <a:ext uri="{9D8B030D-6E8A-4147-A177-3AD203B41FA5}">
                      <a16:colId xmlns:a16="http://schemas.microsoft.com/office/drawing/2014/main" val="890805123"/>
                    </a:ext>
                  </a:extLst>
                </a:gridCol>
                <a:gridCol w="671551">
                  <a:extLst>
                    <a:ext uri="{9D8B030D-6E8A-4147-A177-3AD203B41FA5}">
                      <a16:colId xmlns:a16="http://schemas.microsoft.com/office/drawing/2014/main" val="3368159826"/>
                    </a:ext>
                  </a:extLst>
                </a:gridCol>
                <a:gridCol w="574355">
                  <a:extLst>
                    <a:ext uri="{9D8B030D-6E8A-4147-A177-3AD203B41FA5}">
                      <a16:colId xmlns:a16="http://schemas.microsoft.com/office/drawing/2014/main" val="3721895504"/>
                    </a:ext>
                  </a:extLst>
                </a:gridCol>
                <a:gridCol w="1108981">
                  <a:extLst>
                    <a:ext uri="{9D8B030D-6E8A-4147-A177-3AD203B41FA5}">
                      <a16:colId xmlns:a16="http://schemas.microsoft.com/office/drawing/2014/main" val="1632624297"/>
                    </a:ext>
                  </a:extLst>
                </a:gridCol>
                <a:gridCol w="360040">
                  <a:extLst>
                    <a:ext uri="{9D8B030D-6E8A-4147-A177-3AD203B41FA5}">
                      <a16:colId xmlns:a16="http://schemas.microsoft.com/office/drawing/2014/main" val="3772833032"/>
                    </a:ext>
                  </a:extLst>
                </a:gridCol>
              </a:tblGrid>
              <a:tr h="386332">
                <a:tc>
                  <a:txBody>
                    <a:bodyPr/>
                    <a:lstStyle/>
                    <a:p>
                      <a:pPr algn="ctr" fontAlgn="ctr"/>
                      <a:r>
                        <a:rPr lang="cs-CZ" sz="900" b="1" i="0" u="none" strike="noStrike">
                          <a:effectLst/>
                          <a:latin typeface="Arial Black" panose="020B0A04020102020204" pitchFamily="34" charset="0"/>
                        </a:rPr>
                        <a:t>Datum a čas</a:t>
                      </a:r>
                    </a:p>
                  </a:txBody>
                  <a:tcPr marL="8567" marR="8567" marT="8567"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CFFCC"/>
                    </a:solidFill>
                  </a:tcPr>
                </a:tc>
                <a:tc>
                  <a:txBody>
                    <a:bodyPr/>
                    <a:lstStyle/>
                    <a:p>
                      <a:pPr algn="ctr" fontAlgn="ctr"/>
                      <a:r>
                        <a:rPr lang="cs-CZ" sz="900" b="1" i="0" u="none" strike="noStrike">
                          <a:effectLst/>
                          <a:latin typeface="Arial Black" panose="020B0A04020102020204" pitchFamily="34" charset="0"/>
                        </a:rPr>
                        <a:t>Domácí</a:t>
                      </a:r>
                    </a:p>
                  </a:txBody>
                  <a:tcPr marL="8567" marR="8567" marT="85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CFFCC"/>
                    </a:solidFill>
                  </a:tcPr>
                </a:tc>
                <a:tc>
                  <a:txBody>
                    <a:bodyPr/>
                    <a:lstStyle/>
                    <a:p>
                      <a:pPr algn="ctr" fontAlgn="ctr"/>
                      <a:r>
                        <a:rPr lang="cs-CZ" sz="900" b="1" i="0" u="none" strike="noStrike">
                          <a:effectLst/>
                          <a:latin typeface="Arial Black" panose="020B0A04020102020204" pitchFamily="34" charset="0"/>
                        </a:rPr>
                        <a:t>Hosté</a:t>
                      </a:r>
                    </a:p>
                  </a:txBody>
                  <a:tcPr marL="8567" marR="8567" marT="85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CFFCC"/>
                    </a:solidFill>
                  </a:tcPr>
                </a:tc>
                <a:tc>
                  <a:txBody>
                    <a:bodyPr/>
                    <a:lstStyle/>
                    <a:p>
                      <a:pPr algn="ctr" fontAlgn="ctr"/>
                      <a:r>
                        <a:rPr lang="cs-CZ" sz="900" b="1" i="0" u="none" strike="noStrike">
                          <a:effectLst/>
                          <a:latin typeface="Arial Black" panose="020B0A04020102020204" pitchFamily="34" charset="0"/>
                        </a:rPr>
                        <a:t>Hřiště</a:t>
                      </a:r>
                    </a:p>
                  </a:txBody>
                  <a:tcPr marL="8567" marR="8567" marT="85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CFFCC"/>
                    </a:solidFill>
                  </a:tcPr>
                </a:tc>
                <a:tc>
                  <a:txBody>
                    <a:bodyPr/>
                    <a:lstStyle/>
                    <a:p>
                      <a:pPr algn="ctr" fontAlgn="ctr"/>
                      <a:r>
                        <a:rPr lang="cs-CZ" sz="900" b="1" i="0" u="none" strike="noStrike">
                          <a:effectLst/>
                          <a:latin typeface="Arial Black" panose="020B0A04020102020204" pitchFamily="34" charset="0"/>
                        </a:rPr>
                        <a:t>Soutěž</a:t>
                      </a:r>
                    </a:p>
                  </a:txBody>
                  <a:tcPr marL="8567" marR="8567" marT="85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CFFCC"/>
                    </a:solidFill>
                  </a:tcPr>
                </a:tc>
                <a:tc>
                  <a:txBody>
                    <a:bodyPr/>
                    <a:lstStyle/>
                    <a:p>
                      <a:pPr algn="ctr" fontAlgn="ctr"/>
                      <a:r>
                        <a:rPr lang="cs-CZ" sz="900" b="1" i="0" u="none" strike="noStrike">
                          <a:effectLst/>
                          <a:latin typeface="Arial Black" panose="020B0A04020102020204" pitchFamily="34" charset="0"/>
                        </a:rPr>
                        <a:t>Kolo</a:t>
                      </a:r>
                    </a:p>
                  </a:txBody>
                  <a:tcPr marL="8567" marR="8567" marT="8567"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CFFCC"/>
                    </a:solidFill>
                  </a:tcPr>
                </a:tc>
                <a:extLst>
                  <a:ext uri="{0D108BD9-81ED-4DB2-BD59-A6C34878D82A}">
                    <a16:rowId xmlns:a16="http://schemas.microsoft.com/office/drawing/2014/main" val="2245251862"/>
                  </a:ext>
                </a:extLst>
              </a:tr>
              <a:tr h="647104">
                <a:tc>
                  <a:txBody>
                    <a:bodyPr/>
                    <a:lstStyle/>
                    <a:p>
                      <a:pPr algn="ctr" fontAlgn="ctr"/>
                      <a:r>
                        <a:rPr lang="cs-CZ" sz="800" b="1" i="0" u="none" strike="noStrike">
                          <a:effectLst/>
                          <a:latin typeface="Arial Black" panose="020B0A04020102020204" pitchFamily="34" charset="0"/>
                        </a:rPr>
                        <a:t>21.10.2017 10:00</a:t>
                      </a:r>
                    </a:p>
                  </a:txBody>
                  <a:tcPr marL="8567" marR="8567" marT="8567"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700" b="1" i="0" u="none" strike="noStrike">
                          <a:effectLst/>
                          <a:latin typeface="Arial Black" panose="020B0A04020102020204" pitchFamily="34" charset="0"/>
                        </a:rPr>
                        <a:t>Turnaj okresní pohár mladších přípravek - sk. "B" Štětí, A,B, Bechlín, Lukavec</a:t>
                      </a:r>
                    </a:p>
                  </a:txBody>
                  <a:tcPr marL="8567" marR="8567" marT="85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800" b="1" i="0" u="none" strike="noStrike">
                          <a:effectLst/>
                          <a:latin typeface="Arial Black" panose="020B0A04020102020204" pitchFamily="34" charset="0"/>
                        </a:rPr>
                        <a:t> </a:t>
                      </a:r>
                    </a:p>
                  </a:txBody>
                  <a:tcPr marL="8567" marR="8567" marT="85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800" b="1" i="0" u="none" strike="noStrike">
                          <a:effectLst/>
                          <a:latin typeface="Arial Black" panose="020B0A04020102020204" pitchFamily="34" charset="0"/>
                        </a:rPr>
                        <a:t>Dobříň</a:t>
                      </a:r>
                    </a:p>
                  </a:txBody>
                  <a:tcPr marL="8567" marR="8567" marT="85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800" b="1" i="0" u="none" strike="noStrike">
                          <a:effectLst/>
                          <a:latin typeface="Arial Black" panose="020B0A04020102020204" pitchFamily="34" charset="0"/>
                        </a:rPr>
                        <a:t>Okresní pohár mladších přípravek - sk. "B"</a:t>
                      </a:r>
                    </a:p>
                  </a:txBody>
                  <a:tcPr marL="8567" marR="8567" marT="85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800" b="1" i="0" u="none" strike="noStrike">
                          <a:effectLst/>
                          <a:latin typeface="Arial Black" panose="020B0A04020102020204" pitchFamily="34" charset="0"/>
                        </a:rPr>
                        <a:t>4</a:t>
                      </a:r>
                    </a:p>
                  </a:txBody>
                  <a:tcPr marL="8567" marR="8567" marT="8567"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extLst>
                  <a:ext uri="{0D108BD9-81ED-4DB2-BD59-A6C34878D82A}">
                    <a16:rowId xmlns:a16="http://schemas.microsoft.com/office/drawing/2014/main" val="1968586303"/>
                  </a:ext>
                </a:extLst>
              </a:tr>
              <a:tr h="386332">
                <a:tc>
                  <a:txBody>
                    <a:bodyPr/>
                    <a:lstStyle/>
                    <a:p>
                      <a:pPr algn="ctr" fontAlgn="ctr"/>
                      <a:r>
                        <a:rPr lang="cs-CZ" sz="800" b="1" i="0" u="none" strike="noStrike">
                          <a:effectLst/>
                          <a:latin typeface="Arial Black" panose="020B0A04020102020204" pitchFamily="34" charset="0"/>
                        </a:rPr>
                        <a:t>22.10.2017 10:00</a:t>
                      </a:r>
                    </a:p>
                  </a:txBody>
                  <a:tcPr marL="8567" marR="8567" marT="8567"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pattFill prst="pct10">
                      <a:fgClr>
                        <a:srgbClr val="000000"/>
                      </a:fgClr>
                      <a:bgClr>
                        <a:srgbClr val="FFFF99"/>
                      </a:bgClr>
                    </a:pattFill>
                  </a:tcPr>
                </a:tc>
                <a:tc>
                  <a:txBody>
                    <a:bodyPr/>
                    <a:lstStyle/>
                    <a:p>
                      <a:pPr algn="ctr" fontAlgn="ctr"/>
                      <a:r>
                        <a:rPr lang="cs-CZ" sz="800" b="1" i="0" u="none" strike="noStrike">
                          <a:effectLst/>
                          <a:latin typeface="Arial Black" panose="020B0A04020102020204" pitchFamily="34" charset="0"/>
                        </a:rPr>
                        <a:t>ASK Lovosice</a:t>
                      </a:r>
                    </a:p>
                  </a:txBody>
                  <a:tcPr marL="8567" marR="8567" marT="85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pattFill prst="pct10">
                      <a:fgClr>
                        <a:srgbClr val="000000"/>
                      </a:fgClr>
                      <a:bgClr>
                        <a:srgbClr val="FFFF99"/>
                      </a:bgClr>
                    </a:pattFill>
                  </a:tcPr>
                </a:tc>
                <a:tc>
                  <a:txBody>
                    <a:bodyPr/>
                    <a:lstStyle/>
                    <a:p>
                      <a:pPr algn="ctr" fontAlgn="ctr"/>
                      <a:r>
                        <a:rPr lang="cs-CZ" sz="800" b="1" i="0" u="none" strike="noStrike" dirty="0">
                          <a:effectLst/>
                          <a:latin typeface="Arial Black" panose="020B0A04020102020204" pitchFamily="34" charset="0"/>
                        </a:rPr>
                        <a:t>SK Štětí</a:t>
                      </a:r>
                    </a:p>
                  </a:txBody>
                  <a:tcPr marL="8567" marR="8567" marT="85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pattFill prst="pct10">
                      <a:fgClr>
                        <a:srgbClr val="000000"/>
                      </a:fgClr>
                      <a:bgClr>
                        <a:srgbClr val="FFFF99"/>
                      </a:bgClr>
                    </a:pattFill>
                  </a:tcPr>
                </a:tc>
                <a:tc>
                  <a:txBody>
                    <a:bodyPr/>
                    <a:lstStyle/>
                    <a:p>
                      <a:pPr algn="ctr" fontAlgn="ctr"/>
                      <a:r>
                        <a:rPr lang="cs-CZ" sz="800" b="1" i="0" u="none" strike="noStrike">
                          <a:effectLst/>
                          <a:latin typeface="Arial Black" panose="020B0A04020102020204" pitchFamily="34" charset="0"/>
                        </a:rPr>
                        <a:t>Lovosice</a:t>
                      </a:r>
                    </a:p>
                  </a:txBody>
                  <a:tcPr marL="8567" marR="8567" marT="85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pattFill prst="pct10">
                      <a:fgClr>
                        <a:srgbClr val="000000"/>
                      </a:fgClr>
                      <a:bgClr>
                        <a:srgbClr val="FFFF99"/>
                      </a:bgClr>
                    </a:pattFill>
                  </a:tcPr>
                </a:tc>
                <a:tc>
                  <a:txBody>
                    <a:bodyPr/>
                    <a:lstStyle/>
                    <a:p>
                      <a:pPr algn="ctr" fontAlgn="ctr"/>
                      <a:r>
                        <a:rPr lang="cs-CZ" sz="800" b="1" i="0" u="none" strike="noStrike">
                          <a:effectLst/>
                          <a:latin typeface="Arial Black" panose="020B0A04020102020204" pitchFamily="34" charset="0"/>
                        </a:rPr>
                        <a:t>Krajský přebor starších žáků- sk. A</a:t>
                      </a:r>
                    </a:p>
                  </a:txBody>
                  <a:tcPr marL="8567" marR="8567" marT="85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pattFill prst="pct10">
                      <a:fgClr>
                        <a:srgbClr val="000000"/>
                      </a:fgClr>
                      <a:bgClr>
                        <a:srgbClr val="FFFF99"/>
                      </a:bgClr>
                    </a:pattFill>
                  </a:tcPr>
                </a:tc>
                <a:tc>
                  <a:txBody>
                    <a:bodyPr/>
                    <a:lstStyle/>
                    <a:p>
                      <a:pPr algn="ctr" fontAlgn="ctr"/>
                      <a:r>
                        <a:rPr lang="cs-CZ" sz="800" b="1" i="0" u="none" strike="noStrike">
                          <a:effectLst/>
                          <a:latin typeface="Arial Black" panose="020B0A04020102020204" pitchFamily="34" charset="0"/>
                        </a:rPr>
                        <a:t>9</a:t>
                      </a:r>
                    </a:p>
                  </a:txBody>
                  <a:tcPr marL="8567" marR="8567" marT="8567"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pattFill prst="pct10">
                      <a:fgClr>
                        <a:srgbClr val="000000"/>
                      </a:fgClr>
                      <a:bgClr>
                        <a:srgbClr val="FFFF99"/>
                      </a:bgClr>
                    </a:pattFill>
                  </a:tcPr>
                </a:tc>
                <a:extLst>
                  <a:ext uri="{0D108BD9-81ED-4DB2-BD59-A6C34878D82A}">
                    <a16:rowId xmlns:a16="http://schemas.microsoft.com/office/drawing/2014/main" val="881663751"/>
                  </a:ext>
                </a:extLst>
              </a:tr>
              <a:tr h="386332">
                <a:tc>
                  <a:txBody>
                    <a:bodyPr/>
                    <a:lstStyle/>
                    <a:p>
                      <a:pPr algn="ctr" fontAlgn="ctr"/>
                      <a:r>
                        <a:rPr lang="cs-CZ" sz="800" b="1" i="0" u="none" strike="noStrike">
                          <a:effectLst/>
                          <a:latin typeface="Arial Black" panose="020B0A04020102020204" pitchFamily="34" charset="0"/>
                        </a:rPr>
                        <a:t>22.10.2017 11:00</a:t>
                      </a:r>
                    </a:p>
                  </a:txBody>
                  <a:tcPr marL="8567" marR="8567" marT="8567"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pattFill prst="pct10">
                      <a:fgClr>
                        <a:srgbClr val="000000"/>
                      </a:fgClr>
                      <a:bgClr>
                        <a:srgbClr val="FFFF99"/>
                      </a:bgClr>
                    </a:pattFill>
                  </a:tcPr>
                </a:tc>
                <a:tc>
                  <a:txBody>
                    <a:bodyPr/>
                    <a:lstStyle/>
                    <a:p>
                      <a:pPr algn="ctr" fontAlgn="ctr"/>
                      <a:r>
                        <a:rPr lang="cs-CZ" sz="800" b="1" i="0" u="none" strike="noStrike">
                          <a:effectLst/>
                          <a:latin typeface="Arial Black" panose="020B0A04020102020204" pitchFamily="34" charset="0"/>
                        </a:rPr>
                        <a:t>1FC Dubí</a:t>
                      </a:r>
                    </a:p>
                  </a:txBody>
                  <a:tcPr marL="8567" marR="8567" marT="85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pattFill prst="pct10">
                      <a:fgClr>
                        <a:srgbClr val="000000"/>
                      </a:fgClr>
                      <a:bgClr>
                        <a:srgbClr val="FFFF99"/>
                      </a:bgClr>
                    </a:pattFill>
                  </a:tcPr>
                </a:tc>
                <a:tc>
                  <a:txBody>
                    <a:bodyPr/>
                    <a:lstStyle/>
                    <a:p>
                      <a:pPr algn="ctr" fontAlgn="ctr"/>
                      <a:r>
                        <a:rPr lang="cs-CZ" sz="800" b="1" i="0" u="none" strike="noStrike">
                          <a:effectLst/>
                          <a:latin typeface="Arial Black" panose="020B0A04020102020204" pitchFamily="34" charset="0"/>
                        </a:rPr>
                        <a:t>SK Štětí</a:t>
                      </a:r>
                    </a:p>
                  </a:txBody>
                  <a:tcPr marL="8567" marR="8567" marT="85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pattFill prst="pct10">
                      <a:fgClr>
                        <a:srgbClr val="000000"/>
                      </a:fgClr>
                      <a:bgClr>
                        <a:srgbClr val="FFFF99"/>
                      </a:bgClr>
                    </a:pattFill>
                  </a:tcPr>
                </a:tc>
                <a:tc>
                  <a:txBody>
                    <a:bodyPr/>
                    <a:lstStyle/>
                    <a:p>
                      <a:pPr algn="ctr" fontAlgn="ctr"/>
                      <a:r>
                        <a:rPr lang="cs-CZ" sz="800" b="1" i="0" u="none" strike="noStrike">
                          <a:effectLst/>
                          <a:latin typeface="Arial Black" panose="020B0A04020102020204" pitchFamily="34" charset="0"/>
                        </a:rPr>
                        <a:t>Dubí- Pozorka</a:t>
                      </a:r>
                    </a:p>
                  </a:txBody>
                  <a:tcPr marL="8567" marR="8567" marT="85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pattFill prst="pct10">
                      <a:fgClr>
                        <a:srgbClr val="000000"/>
                      </a:fgClr>
                      <a:bgClr>
                        <a:srgbClr val="FFFF99"/>
                      </a:bgClr>
                    </a:pattFill>
                  </a:tcPr>
                </a:tc>
                <a:tc>
                  <a:txBody>
                    <a:bodyPr/>
                    <a:lstStyle/>
                    <a:p>
                      <a:pPr algn="ctr" fontAlgn="ctr"/>
                      <a:r>
                        <a:rPr lang="cs-CZ" sz="800" b="1" i="0" u="none" strike="noStrike">
                          <a:effectLst/>
                          <a:latin typeface="Arial Black" panose="020B0A04020102020204" pitchFamily="34" charset="0"/>
                        </a:rPr>
                        <a:t>I.třída staršího dorostu - sk.A</a:t>
                      </a:r>
                    </a:p>
                  </a:txBody>
                  <a:tcPr marL="8567" marR="8567" marT="85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pattFill prst="pct10">
                      <a:fgClr>
                        <a:srgbClr val="000000"/>
                      </a:fgClr>
                      <a:bgClr>
                        <a:srgbClr val="FFFF99"/>
                      </a:bgClr>
                    </a:pattFill>
                  </a:tcPr>
                </a:tc>
                <a:tc>
                  <a:txBody>
                    <a:bodyPr/>
                    <a:lstStyle/>
                    <a:p>
                      <a:pPr algn="ctr" fontAlgn="ctr"/>
                      <a:r>
                        <a:rPr lang="cs-CZ" sz="800" b="1" i="0" u="none" strike="noStrike">
                          <a:effectLst/>
                          <a:latin typeface="Arial Black" panose="020B0A04020102020204" pitchFamily="34" charset="0"/>
                        </a:rPr>
                        <a:t>9</a:t>
                      </a:r>
                    </a:p>
                  </a:txBody>
                  <a:tcPr marL="8567" marR="8567" marT="8567"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pattFill prst="pct10">
                      <a:fgClr>
                        <a:srgbClr val="000000"/>
                      </a:fgClr>
                      <a:bgClr>
                        <a:srgbClr val="FFFF99"/>
                      </a:bgClr>
                    </a:pattFill>
                  </a:tcPr>
                </a:tc>
                <a:extLst>
                  <a:ext uri="{0D108BD9-81ED-4DB2-BD59-A6C34878D82A}">
                    <a16:rowId xmlns:a16="http://schemas.microsoft.com/office/drawing/2014/main" val="3451392957"/>
                  </a:ext>
                </a:extLst>
              </a:tr>
              <a:tr h="391308">
                <a:tc>
                  <a:txBody>
                    <a:bodyPr/>
                    <a:lstStyle/>
                    <a:p>
                      <a:pPr algn="ctr" fontAlgn="ctr"/>
                      <a:r>
                        <a:rPr lang="cs-CZ" sz="800" b="1" i="0" u="none" strike="noStrike">
                          <a:effectLst/>
                          <a:latin typeface="Arial Black" panose="020B0A04020102020204" pitchFamily="34" charset="0"/>
                        </a:rPr>
                        <a:t>22.10.2017 12:00</a:t>
                      </a:r>
                    </a:p>
                  </a:txBody>
                  <a:tcPr marL="8567" marR="8567" marT="8567"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10">
                      <a:fgClr>
                        <a:srgbClr val="000000"/>
                      </a:fgClr>
                      <a:bgClr>
                        <a:srgbClr val="FFFF99"/>
                      </a:bgClr>
                    </a:pattFill>
                  </a:tcPr>
                </a:tc>
                <a:tc>
                  <a:txBody>
                    <a:bodyPr/>
                    <a:lstStyle/>
                    <a:p>
                      <a:pPr algn="ctr" fontAlgn="ctr"/>
                      <a:r>
                        <a:rPr lang="cs-CZ" sz="800" b="1" i="0" u="none" strike="noStrike">
                          <a:effectLst/>
                          <a:latin typeface="Arial Black" panose="020B0A04020102020204" pitchFamily="34" charset="0"/>
                        </a:rPr>
                        <a:t>ASK Lovosice</a:t>
                      </a:r>
                    </a:p>
                  </a:txBody>
                  <a:tcPr marL="8567" marR="8567" marT="85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10">
                      <a:fgClr>
                        <a:srgbClr val="000000"/>
                      </a:fgClr>
                      <a:bgClr>
                        <a:srgbClr val="FFFF99"/>
                      </a:bgClr>
                    </a:pattFill>
                  </a:tcPr>
                </a:tc>
                <a:tc>
                  <a:txBody>
                    <a:bodyPr/>
                    <a:lstStyle/>
                    <a:p>
                      <a:pPr algn="ctr" fontAlgn="ctr"/>
                      <a:r>
                        <a:rPr lang="cs-CZ" sz="800" b="1" i="0" u="none" strike="noStrike">
                          <a:effectLst/>
                          <a:latin typeface="Arial Black" panose="020B0A04020102020204" pitchFamily="34" charset="0"/>
                        </a:rPr>
                        <a:t>SK Štětí</a:t>
                      </a:r>
                    </a:p>
                  </a:txBody>
                  <a:tcPr marL="8567" marR="8567" marT="85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10">
                      <a:fgClr>
                        <a:srgbClr val="000000"/>
                      </a:fgClr>
                      <a:bgClr>
                        <a:srgbClr val="FFFF99"/>
                      </a:bgClr>
                    </a:pattFill>
                  </a:tcPr>
                </a:tc>
                <a:tc>
                  <a:txBody>
                    <a:bodyPr/>
                    <a:lstStyle/>
                    <a:p>
                      <a:pPr algn="ctr" fontAlgn="ctr"/>
                      <a:r>
                        <a:rPr lang="cs-CZ" sz="800" b="1" i="0" u="none" strike="noStrike">
                          <a:effectLst/>
                          <a:latin typeface="Arial Black" panose="020B0A04020102020204" pitchFamily="34" charset="0"/>
                        </a:rPr>
                        <a:t>Lovosice</a:t>
                      </a:r>
                    </a:p>
                  </a:txBody>
                  <a:tcPr marL="8567" marR="8567" marT="85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10">
                      <a:fgClr>
                        <a:srgbClr val="000000"/>
                      </a:fgClr>
                      <a:bgClr>
                        <a:srgbClr val="FFFF99"/>
                      </a:bgClr>
                    </a:pattFill>
                  </a:tcPr>
                </a:tc>
                <a:tc>
                  <a:txBody>
                    <a:bodyPr/>
                    <a:lstStyle/>
                    <a:p>
                      <a:pPr algn="ctr" fontAlgn="ctr"/>
                      <a:r>
                        <a:rPr lang="cs-CZ" sz="800" b="1" i="0" u="none" strike="noStrike">
                          <a:effectLst/>
                          <a:latin typeface="Arial Black" panose="020B0A04020102020204" pitchFamily="34" charset="0"/>
                        </a:rPr>
                        <a:t>Krajský přebor mladších žáků- sk. A</a:t>
                      </a:r>
                    </a:p>
                  </a:txBody>
                  <a:tcPr marL="8567" marR="8567" marT="85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10">
                      <a:fgClr>
                        <a:srgbClr val="000000"/>
                      </a:fgClr>
                      <a:bgClr>
                        <a:srgbClr val="FFFF99"/>
                      </a:bgClr>
                    </a:pattFill>
                  </a:tcPr>
                </a:tc>
                <a:tc>
                  <a:txBody>
                    <a:bodyPr/>
                    <a:lstStyle/>
                    <a:p>
                      <a:pPr algn="ctr" fontAlgn="ctr"/>
                      <a:r>
                        <a:rPr lang="cs-CZ" sz="800" b="1" i="0" u="none" strike="noStrike">
                          <a:effectLst/>
                          <a:latin typeface="Arial Black" panose="020B0A04020102020204" pitchFamily="34" charset="0"/>
                        </a:rPr>
                        <a:t>9</a:t>
                      </a:r>
                    </a:p>
                  </a:txBody>
                  <a:tcPr marL="8567" marR="8567" marT="8567"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10">
                      <a:fgClr>
                        <a:srgbClr val="000000"/>
                      </a:fgClr>
                      <a:bgClr>
                        <a:srgbClr val="FFFF99"/>
                      </a:bgClr>
                    </a:pattFill>
                  </a:tcPr>
                </a:tc>
                <a:extLst>
                  <a:ext uri="{0D108BD9-81ED-4DB2-BD59-A6C34878D82A}">
                    <a16:rowId xmlns:a16="http://schemas.microsoft.com/office/drawing/2014/main" val="3566890686"/>
                  </a:ext>
                </a:extLst>
              </a:tr>
              <a:tr h="386332">
                <a:tc>
                  <a:txBody>
                    <a:bodyPr/>
                    <a:lstStyle/>
                    <a:p>
                      <a:pPr algn="ctr" fontAlgn="ctr"/>
                      <a:r>
                        <a:rPr lang="cs-CZ" sz="800" b="1" i="0" u="none" strike="noStrike">
                          <a:effectLst/>
                          <a:latin typeface="Arial Black" panose="020B0A04020102020204" pitchFamily="34" charset="0"/>
                        </a:rPr>
                        <a:t>28.10.2017 10:00</a:t>
                      </a:r>
                    </a:p>
                  </a:txBody>
                  <a:tcPr marL="8567" marR="8567" marT="8567"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800" b="1" i="0" u="none" strike="noStrike">
                          <a:effectLst/>
                          <a:latin typeface="Arial Black" panose="020B0A04020102020204" pitchFamily="34" charset="0"/>
                        </a:rPr>
                        <a:t>TJ Krupka</a:t>
                      </a:r>
                    </a:p>
                  </a:txBody>
                  <a:tcPr marL="8567" marR="8567" marT="85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800" b="1" i="0" u="none" strike="noStrike">
                          <a:effectLst/>
                          <a:latin typeface="Arial Black" panose="020B0A04020102020204" pitchFamily="34" charset="0"/>
                        </a:rPr>
                        <a:t>SK Štětí</a:t>
                      </a:r>
                    </a:p>
                  </a:txBody>
                  <a:tcPr marL="8567" marR="8567" marT="85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800" b="1" i="0" u="none" strike="noStrike">
                          <a:effectLst/>
                          <a:latin typeface="Arial Black" panose="020B0A04020102020204" pitchFamily="34" charset="0"/>
                        </a:rPr>
                        <a:t>Krupka</a:t>
                      </a:r>
                    </a:p>
                  </a:txBody>
                  <a:tcPr marL="8567" marR="8567" marT="85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800" b="1" i="0" u="none" strike="noStrike">
                          <a:effectLst/>
                          <a:latin typeface="Arial Black" panose="020B0A04020102020204" pitchFamily="34" charset="0"/>
                        </a:rPr>
                        <a:t>Krajský přebor starších žáků- sk. A</a:t>
                      </a:r>
                    </a:p>
                  </a:txBody>
                  <a:tcPr marL="8567" marR="8567" marT="85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800" b="1" i="0" u="none" strike="noStrike">
                          <a:effectLst/>
                          <a:latin typeface="Arial Black" panose="020B0A04020102020204" pitchFamily="34" charset="0"/>
                        </a:rPr>
                        <a:t>10</a:t>
                      </a:r>
                    </a:p>
                  </a:txBody>
                  <a:tcPr marL="8567" marR="8567" marT="8567"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3523389457"/>
                  </a:ext>
                </a:extLst>
              </a:tr>
              <a:tr h="391308">
                <a:tc>
                  <a:txBody>
                    <a:bodyPr/>
                    <a:lstStyle/>
                    <a:p>
                      <a:pPr algn="ctr" fontAlgn="ctr"/>
                      <a:r>
                        <a:rPr lang="cs-CZ" sz="800" b="1" i="0" u="none" strike="noStrike">
                          <a:effectLst/>
                          <a:latin typeface="Arial Black" panose="020B0A04020102020204" pitchFamily="34" charset="0"/>
                        </a:rPr>
                        <a:t>28.10.2017 12:00</a:t>
                      </a:r>
                    </a:p>
                  </a:txBody>
                  <a:tcPr marL="8567" marR="8567" marT="8567"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800" b="1" i="0" u="none" strike="noStrike">
                          <a:effectLst/>
                          <a:latin typeface="Arial Black" panose="020B0A04020102020204" pitchFamily="34" charset="0"/>
                        </a:rPr>
                        <a:t>TJ Krupka</a:t>
                      </a:r>
                    </a:p>
                  </a:txBody>
                  <a:tcPr marL="8567" marR="8567" marT="85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800" b="1" i="0" u="none" strike="noStrike">
                          <a:effectLst/>
                          <a:latin typeface="Arial Black" panose="020B0A04020102020204" pitchFamily="34" charset="0"/>
                        </a:rPr>
                        <a:t>SK Štětí</a:t>
                      </a:r>
                    </a:p>
                  </a:txBody>
                  <a:tcPr marL="8567" marR="8567" marT="85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800" b="1" i="0" u="none" strike="noStrike">
                          <a:effectLst/>
                          <a:latin typeface="Arial Black" panose="020B0A04020102020204" pitchFamily="34" charset="0"/>
                        </a:rPr>
                        <a:t>Krupka</a:t>
                      </a:r>
                    </a:p>
                  </a:txBody>
                  <a:tcPr marL="8567" marR="8567" marT="85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800" b="1" i="0" u="none" strike="noStrike">
                          <a:effectLst/>
                          <a:latin typeface="Arial Black" panose="020B0A04020102020204" pitchFamily="34" charset="0"/>
                        </a:rPr>
                        <a:t>Krajský přebor mladších žáků- sk. A</a:t>
                      </a:r>
                    </a:p>
                  </a:txBody>
                  <a:tcPr marL="8567" marR="8567" marT="85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800" b="1" i="0" u="none" strike="noStrike" dirty="0">
                          <a:effectLst/>
                          <a:latin typeface="Arial Black" panose="020B0A04020102020204" pitchFamily="34" charset="0"/>
                        </a:rPr>
                        <a:t>10</a:t>
                      </a:r>
                    </a:p>
                  </a:txBody>
                  <a:tcPr marL="8567" marR="8567" marT="8567"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1452717278"/>
                  </a:ext>
                </a:extLst>
              </a:tr>
              <a:tr h="386332">
                <a:tc>
                  <a:txBody>
                    <a:bodyPr/>
                    <a:lstStyle/>
                    <a:p>
                      <a:pPr algn="ctr" fontAlgn="ctr"/>
                      <a:r>
                        <a:rPr lang="cs-CZ" sz="800" b="1" i="0" u="none" strike="noStrike">
                          <a:effectLst/>
                          <a:latin typeface="Arial Black" panose="020B0A04020102020204" pitchFamily="34" charset="0"/>
                        </a:rPr>
                        <a:t>04.11.2017 11:00</a:t>
                      </a:r>
                    </a:p>
                  </a:txBody>
                  <a:tcPr marL="8567" marR="8567" marT="8567"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800" b="1" i="0" u="none" strike="noStrike">
                          <a:effectLst/>
                          <a:latin typeface="Arial Black" panose="020B0A04020102020204" pitchFamily="34" charset="0"/>
                        </a:rPr>
                        <a:t>TJ Hvězda Trnovany</a:t>
                      </a:r>
                    </a:p>
                  </a:txBody>
                  <a:tcPr marL="8567" marR="8567" marT="85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800" b="1" i="0" u="none" strike="noStrike">
                          <a:effectLst/>
                          <a:latin typeface="Arial Black" panose="020B0A04020102020204" pitchFamily="34" charset="0"/>
                        </a:rPr>
                        <a:t>SK Štětí</a:t>
                      </a:r>
                    </a:p>
                  </a:txBody>
                  <a:tcPr marL="8567" marR="8567" marT="85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800" b="1" i="0" u="none" strike="noStrike">
                          <a:effectLst/>
                          <a:latin typeface="Arial Black" panose="020B0A04020102020204" pitchFamily="34" charset="0"/>
                        </a:rPr>
                        <a:t>Hvězda Trnovany</a:t>
                      </a:r>
                    </a:p>
                  </a:txBody>
                  <a:tcPr marL="8567" marR="8567" marT="85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800" b="1" i="0" u="none" strike="noStrike">
                          <a:effectLst/>
                          <a:latin typeface="Arial Black" panose="020B0A04020102020204" pitchFamily="34" charset="0"/>
                        </a:rPr>
                        <a:t>I.třída staršího dorostu - sk.A</a:t>
                      </a:r>
                    </a:p>
                  </a:txBody>
                  <a:tcPr marL="8567" marR="8567" marT="85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800" b="1" i="0" u="none" strike="noStrike">
                          <a:effectLst/>
                          <a:latin typeface="Arial Black" panose="020B0A04020102020204" pitchFamily="34" charset="0"/>
                        </a:rPr>
                        <a:t>11</a:t>
                      </a:r>
                    </a:p>
                  </a:txBody>
                  <a:tcPr marL="8567" marR="8567" marT="8567"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extLst>
                  <a:ext uri="{0D108BD9-81ED-4DB2-BD59-A6C34878D82A}">
                    <a16:rowId xmlns:a16="http://schemas.microsoft.com/office/drawing/2014/main" val="2230616742"/>
                  </a:ext>
                </a:extLst>
              </a:tr>
              <a:tr h="386332">
                <a:tc>
                  <a:txBody>
                    <a:bodyPr/>
                    <a:lstStyle/>
                    <a:p>
                      <a:pPr algn="ctr" fontAlgn="ctr"/>
                      <a:r>
                        <a:rPr lang="cs-CZ" sz="800" b="1" i="0" u="none" strike="noStrike">
                          <a:effectLst/>
                          <a:latin typeface="Arial Black" panose="020B0A04020102020204" pitchFamily="34" charset="0"/>
                        </a:rPr>
                        <a:t>04.11.2017 14:00</a:t>
                      </a:r>
                    </a:p>
                  </a:txBody>
                  <a:tcPr marL="8567" marR="8567" marT="8567"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800" b="1" i="0" u="none" strike="noStrike">
                          <a:effectLst/>
                          <a:latin typeface="Arial Black" panose="020B0A04020102020204" pitchFamily="34" charset="0"/>
                        </a:rPr>
                        <a:t>TJ Krupka</a:t>
                      </a:r>
                    </a:p>
                  </a:txBody>
                  <a:tcPr marL="8567" marR="8567" marT="85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800" b="1" i="0" u="none" strike="noStrike">
                          <a:effectLst/>
                          <a:latin typeface="Arial Black" panose="020B0A04020102020204" pitchFamily="34" charset="0"/>
                        </a:rPr>
                        <a:t>SK Štětí</a:t>
                      </a:r>
                    </a:p>
                  </a:txBody>
                  <a:tcPr marL="8567" marR="8567" marT="85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800" b="1" i="0" u="none" strike="noStrike">
                          <a:effectLst/>
                          <a:latin typeface="Arial Black" panose="020B0A04020102020204" pitchFamily="34" charset="0"/>
                        </a:rPr>
                        <a:t>Krupka</a:t>
                      </a:r>
                    </a:p>
                  </a:txBody>
                  <a:tcPr marL="8567" marR="8567" marT="85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800" b="1" i="0" u="none" strike="noStrike">
                          <a:effectLst/>
                          <a:latin typeface="Arial Black" panose="020B0A04020102020204" pitchFamily="34" charset="0"/>
                        </a:rPr>
                        <a:t>Krajský přebor dospělých</a:t>
                      </a:r>
                    </a:p>
                  </a:txBody>
                  <a:tcPr marL="8567" marR="8567" marT="85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800" b="1" i="0" u="none" strike="noStrike">
                          <a:effectLst/>
                          <a:latin typeface="Arial Black" panose="020B0A04020102020204" pitchFamily="34" charset="0"/>
                        </a:rPr>
                        <a:t>13</a:t>
                      </a:r>
                    </a:p>
                  </a:txBody>
                  <a:tcPr marL="8567" marR="8567" marT="8567"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extLst>
                  <a:ext uri="{0D108BD9-81ED-4DB2-BD59-A6C34878D82A}">
                    <a16:rowId xmlns:a16="http://schemas.microsoft.com/office/drawing/2014/main" val="929835869"/>
                  </a:ext>
                </a:extLst>
              </a:tr>
              <a:tr h="422016">
                <a:tc>
                  <a:txBody>
                    <a:bodyPr/>
                    <a:lstStyle/>
                    <a:p>
                      <a:pPr algn="ctr" fontAlgn="ctr"/>
                      <a:r>
                        <a:rPr lang="cs-CZ" sz="800" b="1" i="0" u="none" strike="noStrike">
                          <a:effectLst/>
                          <a:latin typeface="Arial Black" panose="020B0A04020102020204" pitchFamily="34" charset="0"/>
                        </a:rPr>
                        <a:t>05.11.2017 10:00</a:t>
                      </a:r>
                    </a:p>
                  </a:txBody>
                  <a:tcPr marL="8567" marR="8567" marT="8567"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pattFill prst="pct10">
                      <a:fgClr>
                        <a:srgbClr val="000000"/>
                      </a:fgClr>
                      <a:bgClr>
                        <a:srgbClr val="FFFF99"/>
                      </a:bgClr>
                    </a:pattFill>
                  </a:tcPr>
                </a:tc>
                <a:tc>
                  <a:txBody>
                    <a:bodyPr/>
                    <a:lstStyle/>
                    <a:p>
                      <a:pPr algn="ctr" fontAlgn="ctr"/>
                      <a:r>
                        <a:rPr lang="cs-CZ" sz="800" b="1" i="0" u="none" strike="noStrike">
                          <a:effectLst/>
                          <a:latin typeface="Arial Black" panose="020B0A04020102020204" pitchFamily="34" charset="0"/>
                        </a:rPr>
                        <a:t>SK Junior Teplice/FK Teplice</a:t>
                      </a:r>
                    </a:p>
                  </a:txBody>
                  <a:tcPr marL="8567" marR="8567" marT="85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pattFill prst="pct10">
                      <a:fgClr>
                        <a:srgbClr val="000000"/>
                      </a:fgClr>
                      <a:bgClr>
                        <a:srgbClr val="FFFF99"/>
                      </a:bgClr>
                    </a:pattFill>
                  </a:tcPr>
                </a:tc>
                <a:tc>
                  <a:txBody>
                    <a:bodyPr/>
                    <a:lstStyle/>
                    <a:p>
                      <a:pPr algn="ctr" fontAlgn="ctr"/>
                      <a:r>
                        <a:rPr lang="cs-CZ" sz="800" b="1" i="0" u="none" strike="noStrike">
                          <a:effectLst/>
                          <a:latin typeface="Arial Black" panose="020B0A04020102020204" pitchFamily="34" charset="0"/>
                        </a:rPr>
                        <a:t>SK Štětí</a:t>
                      </a:r>
                    </a:p>
                  </a:txBody>
                  <a:tcPr marL="8567" marR="8567" marT="85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pattFill prst="pct10">
                      <a:fgClr>
                        <a:srgbClr val="000000"/>
                      </a:fgClr>
                      <a:bgClr>
                        <a:srgbClr val="FFFF99"/>
                      </a:bgClr>
                    </a:pattFill>
                  </a:tcPr>
                </a:tc>
                <a:tc>
                  <a:txBody>
                    <a:bodyPr/>
                    <a:lstStyle/>
                    <a:p>
                      <a:pPr algn="ctr" fontAlgn="ctr"/>
                      <a:r>
                        <a:rPr lang="cs-CZ" sz="800" b="1" i="0" u="none" strike="noStrike">
                          <a:effectLst/>
                          <a:latin typeface="Arial Black" panose="020B0A04020102020204" pitchFamily="34" charset="0"/>
                        </a:rPr>
                        <a:t>Soběchleby</a:t>
                      </a:r>
                    </a:p>
                  </a:txBody>
                  <a:tcPr marL="8567" marR="8567" marT="85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pattFill prst="pct10">
                      <a:fgClr>
                        <a:srgbClr val="000000"/>
                      </a:fgClr>
                      <a:bgClr>
                        <a:srgbClr val="FFFF99"/>
                      </a:bgClr>
                    </a:pattFill>
                  </a:tcPr>
                </a:tc>
                <a:tc>
                  <a:txBody>
                    <a:bodyPr/>
                    <a:lstStyle/>
                    <a:p>
                      <a:pPr algn="ctr" fontAlgn="ctr"/>
                      <a:r>
                        <a:rPr lang="cs-CZ" sz="800" b="1" i="0" u="none" strike="noStrike">
                          <a:effectLst/>
                          <a:latin typeface="Arial Black" panose="020B0A04020102020204" pitchFamily="34" charset="0"/>
                        </a:rPr>
                        <a:t>Krajský přebor starších žáků- sk. A</a:t>
                      </a:r>
                    </a:p>
                  </a:txBody>
                  <a:tcPr marL="8567" marR="8567" marT="85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pattFill prst="pct10">
                      <a:fgClr>
                        <a:srgbClr val="000000"/>
                      </a:fgClr>
                      <a:bgClr>
                        <a:srgbClr val="FFFF99"/>
                      </a:bgClr>
                    </a:pattFill>
                  </a:tcPr>
                </a:tc>
                <a:tc>
                  <a:txBody>
                    <a:bodyPr/>
                    <a:lstStyle/>
                    <a:p>
                      <a:pPr algn="ctr" fontAlgn="ctr"/>
                      <a:r>
                        <a:rPr lang="cs-CZ" sz="800" b="1" i="0" u="none" strike="noStrike">
                          <a:effectLst/>
                          <a:latin typeface="Arial Black" panose="020B0A04020102020204" pitchFamily="34" charset="0"/>
                        </a:rPr>
                        <a:t>11</a:t>
                      </a:r>
                    </a:p>
                  </a:txBody>
                  <a:tcPr marL="8567" marR="8567" marT="8567"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pattFill prst="pct10">
                      <a:fgClr>
                        <a:srgbClr val="000000"/>
                      </a:fgClr>
                      <a:bgClr>
                        <a:srgbClr val="FFFF99"/>
                      </a:bgClr>
                    </a:pattFill>
                  </a:tcPr>
                </a:tc>
                <a:extLst>
                  <a:ext uri="{0D108BD9-81ED-4DB2-BD59-A6C34878D82A}">
                    <a16:rowId xmlns:a16="http://schemas.microsoft.com/office/drawing/2014/main" val="3719560862"/>
                  </a:ext>
                </a:extLst>
              </a:tr>
              <a:tr h="422016">
                <a:tc>
                  <a:txBody>
                    <a:bodyPr/>
                    <a:lstStyle/>
                    <a:p>
                      <a:pPr algn="ctr" fontAlgn="ctr"/>
                      <a:r>
                        <a:rPr lang="cs-CZ" sz="800" b="1" i="0" u="none" strike="noStrike">
                          <a:effectLst/>
                          <a:latin typeface="Arial Black" panose="020B0A04020102020204" pitchFamily="34" charset="0"/>
                        </a:rPr>
                        <a:t>05.11.2017 12:00</a:t>
                      </a:r>
                    </a:p>
                  </a:txBody>
                  <a:tcPr marL="8567" marR="8567" marT="8567"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10">
                      <a:fgClr>
                        <a:srgbClr val="000000"/>
                      </a:fgClr>
                      <a:bgClr>
                        <a:srgbClr val="FFFF99"/>
                      </a:bgClr>
                    </a:pattFill>
                  </a:tcPr>
                </a:tc>
                <a:tc>
                  <a:txBody>
                    <a:bodyPr/>
                    <a:lstStyle/>
                    <a:p>
                      <a:pPr algn="ctr" fontAlgn="ctr"/>
                      <a:r>
                        <a:rPr lang="cs-CZ" sz="800" b="1" i="0" u="none" strike="noStrike">
                          <a:effectLst/>
                          <a:latin typeface="Arial Black" panose="020B0A04020102020204" pitchFamily="34" charset="0"/>
                        </a:rPr>
                        <a:t>SK Junior Teplice/FK Teplice</a:t>
                      </a:r>
                    </a:p>
                  </a:txBody>
                  <a:tcPr marL="8567" marR="8567" marT="85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10">
                      <a:fgClr>
                        <a:srgbClr val="000000"/>
                      </a:fgClr>
                      <a:bgClr>
                        <a:srgbClr val="FFFF99"/>
                      </a:bgClr>
                    </a:pattFill>
                  </a:tcPr>
                </a:tc>
                <a:tc>
                  <a:txBody>
                    <a:bodyPr/>
                    <a:lstStyle/>
                    <a:p>
                      <a:pPr algn="ctr" fontAlgn="ctr"/>
                      <a:r>
                        <a:rPr lang="cs-CZ" sz="800" b="1" i="0" u="none" strike="noStrike">
                          <a:effectLst/>
                          <a:latin typeface="Arial Black" panose="020B0A04020102020204" pitchFamily="34" charset="0"/>
                        </a:rPr>
                        <a:t>SK Štětí</a:t>
                      </a:r>
                    </a:p>
                  </a:txBody>
                  <a:tcPr marL="8567" marR="8567" marT="85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10">
                      <a:fgClr>
                        <a:srgbClr val="000000"/>
                      </a:fgClr>
                      <a:bgClr>
                        <a:srgbClr val="FFFF99"/>
                      </a:bgClr>
                    </a:pattFill>
                  </a:tcPr>
                </a:tc>
                <a:tc>
                  <a:txBody>
                    <a:bodyPr/>
                    <a:lstStyle/>
                    <a:p>
                      <a:pPr algn="ctr" fontAlgn="ctr"/>
                      <a:r>
                        <a:rPr lang="cs-CZ" sz="800" b="1" i="0" u="none" strike="noStrike">
                          <a:effectLst/>
                          <a:latin typeface="Arial Black" panose="020B0A04020102020204" pitchFamily="34" charset="0"/>
                        </a:rPr>
                        <a:t>Soběchleby</a:t>
                      </a:r>
                    </a:p>
                  </a:txBody>
                  <a:tcPr marL="8567" marR="8567" marT="85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10">
                      <a:fgClr>
                        <a:srgbClr val="000000"/>
                      </a:fgClr>
                      <a:bgClr>
                        <a:srgbClr val="FFFF99"/>
                      </a:bgClr>
                    </a:pattFill>
                  </a:tcPr>
                </a:tc>
                <a:tc>
                  <a:txBody>
                    <a:bodyPr/>
                    <a:lstStyle/>
                    <a:p>
                      <a:pPr algn="ctr" fontAlgn="ctr"/>
                      <a:r>
                        <a:rPr lang="cs-CZ" sz="800" b="1" i="0" u="none" strike="noStrike">
                          <a:effectLst/>
                          <a:latin typeface="Arial Black" panose="020B0A04020102020204" pitchFamily="34" charset="0"/>
                        </a:rPr>
                        <a:t>Krajský přebor mladších žáků- sk. A</a:t>
                      </a:r>
                    </a:p>
                  </a:txBody>
                  <a:tcPr marL="8567" marR="8567" marT="85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10">
                      <a:fgClr>
                        <a:srgbClr val="000000"/>
                      </a:fgClr>
                      <a:bgClr>
                        <a:srgbClr val="FFFF99"/>
                      </a:bgClr>
                    </a:pattFill>
                  </a:tcPr>
                </a:tc>
                <a:tc>
                  <a:txBody>
                    <a:bodyPr/>
                    <a:lstStyle/>
                    <a:p>
                      <a:pPr algn="ctr" fontAlgn="ctr"/>
                      <a:r>
                        <a:rPr lang="cs-CZ" sz="800" b="1" i="0" u="none" strike="noStrike">
                          <a:effectLst/>
                          <a:latin typeface="Arial Black" panose="020B0A04020102020204" pitchFamily="34" charset="0"/>
                        </a:rPr>
                        <a:t>11</a:t>
                      </a:r>
                    </a:p>
                  </a:txBody>
                  <a:tcPr marL="8567" marR="8567" marT="8567"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10">
                      <a:fgClr>
                        <a:srgbClr val="000000"/>
                      </a:fgClr>
                      <a:bgClr>
                        <a:srgbClr val="FFFF99"/>
                      </a:bgClr>
                    </a:pattFill>
                  </a:tcPr>
                </a:tc>
                <a:extLst>
                  <a:ext uri="{0D108BD9-81ED-4DB2-BD59-A6C34878D82A}">
                    <a16:rowId xmlns:a16="http://schemas.microsoft.com/office/drawing/2014/main" val="1950843759"/>
                  </a:ext>
                </a:extLst>
              </a:tr>
              <a:tr h="386332">
                <a:tc>
                  <a:txBody>
                    <a:bodyPr/>
                    <a:lstStyle/>
                    <a:p>
                      <a:pPr algn="ctr" fontAlgn="ctr"/>
                      <a:r>
                        <a:rPr lang="cs-CZ" sz="800" b="1" i="0" u="none" strike="noStrike">
                          <a:effectLst/>
                          <a:latin typeface="Arial Black" panose="020B0A04020102020204" pitchFamily="34" charset="0"/>
                        </a:rPr>
                        <a:t>18.11.2017 13:30</a:t>
                      </a:r>
                    </a:p>
                  </a:txBody>
                  <a:tcPr marL="8567" marR="8567" marT="8567"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800" b="1" i="0" u="none" strike="noStrike">
                          <a:effectLst/>
                          <a:latin typeface="Arial Black" panose="020B0A04020102020204" pitchFamily="34" charset="0"/>
                        </a:rPr>
                        <a:t>TJ Spartak Perštejn</a:t>
                      </a:r>
                    </a:p>
                  </a:txBody>
                  <a:tcPr marL="8567" marR="8567" marT="85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800" b="1" i="0" u="none" strike="noStrike">
                          <a:effectLst/>
                          <a:latin typeface="Arial Black" panose="020B0A04020102020204" pitchFamily="34" charset="0"/>
                        </a:rPr>
                        <a:t>SK Štětí</a:t>
                      </a:r>
                    </a:p>
                  </a:txBody>
                  <a:tcPr marL="8567" marR="8567" marT="85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800" b="1" i="0" u="none" strike="noStrike">
                          <a:effectLst/>
                          <a:latin typeface="Arial Black" panose="020B0A04020102020204" pitchFamily="34" charset="0"/>
                        </a:rPr>
                        <a:t>Perštejn</a:t>
                      </a:r>
                    </a:p>
                  </a:txBody>
                  <a:tcPr marL="8567" marR="8567" marT="85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800" b="1" i="0" u="none" strike="noStrike">
                          <a:effectLst/>
                          <a:latin typeface="Arial Black" panose="020B0A04020102020204" pitchFamily="34" charset="0"/>
                        </a:rPr>
                        <a:t>Krajský přebor dospělých</a:t>
                      </a:r>
                    </a:p>
                  </a:txBody>
                  <a:tcPr marL="8567" marR="8567" marT="85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800" b="1" i="0" u="none" strike="noStrike" dirty="0">
                          <a:effectLst/>
                          <a:latin typeface="Arial Black" panose="020B0A04020102020204" pitchFamily="34" charset="0"/>
                        </a:rPr>
                        <a:t>15</a:t>
                      </a:r>
                    </a:p>
                  </a:txBody>
                  <a:tcPr marL="8567" marR="8567" marT="8567"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2620552342"/>
                  </a:ext>
                </a:extLst>
              </a:tr>
            </a:tbl>
          </a:graphicData>
        </a:graphic>
      </p:graphicFrame>
      <p:sp>
        <p:nvSpPr>
          <p:cNvPr id="6" name="TextovéPole 5"/>
          <p:cNvSpPr txBox="1"/>
          <p:nvPr/>
        </p:nvSpPr>
        <p:spPr>
          <a:xfrm>
            <a:off x="71984" y="91108"/>
            <a:ext cx="4536504" cy="1523494"/>
          </a:xfrm>
          <a:prstGeom prst="rect">
            <a:avLst/>
          </a:prstGeom>
          <a:pattFill prst="dashUpDiag">
            <a:fgClr>
              <a:srgbClr val="CCFFCC"/>
            </a:fgClr>
            <a:bgClr>
              <a:schemeClr val="bg1"/>
            </a:bgClr>
          </a:pattFill>
          <a:ln w="82550">
            <a:solidFill>
              <a:srgbClr val="3333CC"/>
            </a:solidFill>
            <a:prstDash val="dash"/>
          </a:ln>
        </p:spPr>
        <p:txBody>
          <a:bodyPr wrap="square" rtlCol="0">
            <a:spAutoFit/>
          </a:bodyPr>
          <a:lstStyle/>
          <a:p>
            <a:pPr algn="ctr"/>
            <a:r>
              <a:rPr lang="cs-CZ" sz="3100" dirty="0" smtClean="0">
                <a:latin typeface="Georgia" panose="02040502050405020303" pitchFamily="18" charset="0"/>
              </a:rPr>
              <a:t>Letošní fotbalový rok končí 19. listopadu v </a:t>
            </a:r>
            <a:r>
              <a:rPr lang="cs-CZ" sz="3100" dirty="0" err="1" smtClean="0">
                <a:latin typeface="Georgia" panose="02040502050405020303" pitchFamily="18" charset="0"/>
              </a:rPr>
              <a:t>Perštejně</a:t>
            </a:r>
            <a:endParaRPr lang="cs-CZ" sz="3100" dirty="0" smtClean="0">
              <a:latin typeface="Georgia" panose="02040502050405020303" pitchFamily="18" charset="0"/>
            </a:endParaRPr>
          </a:p>
        </p:txBody>
      </p:sp>
      <p:graphicFrame>
        <p:nvGraphicFramePr>
          <p:cNvPr id="8" name="Tabulka 7"/>
          <p:cNvGraphicFramePr>
            <a:graphicFrameLocks noGrp="1"/>
          </p:cNvGraphicFramePr>
          <p:nvPr>
            <p:extLst>
              <p:ext uri="{D42A27DB-BD31-4B8C-83A1-F6EECF244321}">
                <p14:modId xmlns:p14="http://schemas.microsoft.com/office/powerpoint/2010/main" val="984826048"/>
              </p:ext>
            </p:extLst>
          </p:nvPr>
        </p:nvGraphicFramePr>
        <p:xfrm>
          <a:off x="5400576" y="2323356"/>
          <a:ext cx="4752529" cy="2239237"/>
        </p:xfrm>
        <a:graphic>
          <a:graphicData uri="http://schemas.openxmlformats.org/drawingml/2006/table">
            <a:tbl>
              <a:tblPr/>
              <a:tblGrid>
                <a:gridCol w="579409">
                  <a:extLst>
                    <a:ext uri="{9D8B030D-6E8A-4147-A177-3AD203B41FA5}">
                      <a16:colId xmlns:a16="http://schemas.microsoft.com/office/drawing/2014/main" val="3758253337"/>
                    </a:ext>
                  </a:extLst>
                </a:gridCol>
                <a:gridCol w="331090">
                  <a:extLst>
                    <a:ext uri="{9D8B030D-6E8A-4147-A177-3AD203B41FA5}">
                      <a16:colId xmlns:a16="http://schemas.microsoft.com/office/drawing/2014/main" val="156839126"/>
                    </a:ext>
                  </a:extLst>
                </a:gridCol>
                <a:gridCol w="406965">
                  <a:extLst>
                    <a:ext uri="{9D8B030D-6E8A-4147-A177-3AD203B41FA5}">
                      <a16:colId xmlns:a16="http://schemas.microsoft.com/office/drawing/2014/main" val="3698080921"/>
                    </a:ext>
                  </a:extLst>
                </a:gridCol>
                <a:gridCol w="1213999">
                  <a:extLst>
                    <a:ext uri="{9D8B030D-6E8A-4147-A177-3AD203B41FA5}">
                      <a16:colId xmlns:a16="http://schemas.microsoft.com/office/drawing/2014/main" val="4047148764"/>
                    </a:ext>
                  </a:extLst>
                </a:gridCol>
                <a:gridCol w="1538192">
                  <a:extLst>
                    <a:ext uri="{9D8B030D-6E8A-4147-A177-3AD203B41FA5}">
                      <a16:colId xmlns:a16="http://schemas.microsoft.com/office/drawing/2014/main" val="234513002"/>
                    </a:ext>
                  </a:extLst>
                </a:gridCol>
                <a:gridCol w="682874">
                  <a:extLst>
                    <a:ext uri="{9D8B030D-6E8A-4147-A177-3AD203B41FA5}">
                      <a16:colId xmlns:a16="http://schemas.microsoft.com/office/drawing/2014/main" val="2519412447"/>
                    </a:ext>
                  </a:extLst>
                </a:gridCol>
              </a:tblGrid>
              <a:tr h="177486">
                <a:tc gridSpan="6">
                  <a:txBody>
                    <a:bodyPr/>
                    <a:lstStyle/>
                    <a:p>
                      <a:pPr algn="ctr" fontAlgn="ctr"/>
                      <a:r>
                        <a:rPr lang="cs-CZ" sz="1100" b="1" i="0" u="none" strike="noStrike" dirty="0" err="1">
                          <a:solidFill>
                            <a:srgbClr val="000000"/>
                          </a:solidFill>
                          <a:effectLst/>
                          <a:latin typeface="Arial" panose="020B0604020202020204" pitchFamily="34" charset="0"/>
                        </a:rPr>
                        <a:t>Minipřípravka</a:t>
                      </a:r>
                      <a:r>
                        <a:rPr lang="cs-CZ" sz="1100" b="1" i="0" u="none" strike="noStrike" dirty="0">
                          <a:solidFill>
                            <a:srgbClr val="000000"/>
                          </a:solidFill>
                          <a:effectLst/>
                          <a:latin typeface="Arial" panose="020B0604020202020204" pitchFamily="34" charset="0"/>
                        </a:rPr>
                        <a:t> Podzim </a:t>
                      </a:r>
                      <a:r>
                        <a:rPr lang="cs-CZ" sz="1100" b="1" i="0" u="none" strike="noStrike" dirty="0" smtClean="0">
                          <a:solidFill>
                            <a:srgbClr val="000000"/>
                          </a:solidFill>
                          <a:effectLst/>
                          <a:latin typeface="Arial" panose="020B0604020202020204" pitchFamily="34" charset="0"/>
                        </a:rPr>
                        <a:t>2017-okresní soutěž</a:t>
                      </a:r>
                      <a:endParaRPr lang="cs-CZ" sz="1100" b="1" i="0" u="none" strike="noStrike" dirty="0">
                        <a:solidFill>
                          <a:srgbClr val="000000"/>
                        </a:solidFill>
                        <a:effectLst/>
                        <a:latin typeface="Arial" panose="020B0604020202020204" pitchFamily="34" charset="0"/>
                      </a:endParaRPr>
                    </a:p>
                  </a:txBody>
                  <a:tcPr marL="9525" marR="9525" marT="952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3873172674"/>
                  </a:ext>
                </a:extLst>
              </a:tr>
              <a:tr h="177486">
                <a:tc>
                  <a:txBody>
                    <a:bodyPr/>
                    <a:lstStyle/>
                    <a:p>
                      <a:pPr algn="ctr" fontAlgn="ctr"/>
                      <a:r>
                        <a:rPr lang="cs-CZ" sz="800" b="1" i="0" u="none" strike="noStrike">
                          <a:solidFill>
                            <a:srgbClr val="000000"/>
                          </a:solidFill>
                          <a:effectLst/>
                          <a:latin typeface="Arial" panose="020B0604020202020204" pitchFamily="34" charset="0"/>
                        </a:rPr>
                        <a:t>Datum</a:t>
                      </a:r>
                    </a:p>
                  </a:txBody>
                  <a:tcPr marL="9525" marR="9525" marT="9525"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800" b="1" i="0" u="none" strike="noStrike">
                          <a:solidFill>
                            <a:srgbClr val="000000"/>
                          </a:solidFill>
                          <a:effectLst/>
                          <a:latin typeface="Arial" panose="020B0604020202020204" pitchFamily="34" charset="0"/>
                        </a:rPr>
                        <a:t>Den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800" b="1" i="0" u="none" strike="noStrike">
                          <a:solidFill>
                            <a:srgbClr val="000000"/>
                          </a:solidFill>
                          <a:effectLst/>
                          <a:latin typeface="Arial" panose="020B0604020202020204" pitchFamily="34" charset="0"/>
                        </a:rPr>
                        <a:t>Čas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800" b="1" i="0" u="none" strike="noStrike" dirty="0">
                          <a:solidFill>
                            <a:srgbClr val="000000"/>
                          </a:solidFill>
                          <a:effectLst/>
                          <a:latin typeface="Arial" panose="020B0604020202020204" pitchFamily="34" charset="0"/>
                        </a:rPr>
                        <a:t> </a:t>
                      </a:r>
                      <a:r>
                        <a:rPr lang="cs-CZ" sz="800" b="1" i="0" u="none" strike="noStrike" dirty="0" smtClean="0">
                          <a:solidFill>
                            <a:srgbClr val="000000"/>
                          </a:solidFill>
                          <a:effectLst/>
                          <a:latin typeface="Arial" panose="020B0604020202020204" pitchFamily="34" charset="0"/>
                        </a:rPr>
                        <a:t>Domácí</a:t>
                      </a:r>
                      <a:endParaRPr lang="cs-CZ" sz="800" b="1" i="0" u="none" strike="noStrike" dirty="0">
                        <a:solidFill>
                          <a:srgbClr val="000000"/>
                        </a:solidFill>
                        <a:effectLst/>
                        <a:latin typeface="Arial" panose="020B060402020202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800" b="1" i="0" u="none" strike="noStrike" dirty="0" smtClean="0">
                          <a:solidFill>
                            <a:srgbClr val="000000"/>
                          </a:solidFill>
                          <a:effectLst/>
                          <a:latin typeface="Arial" panose="020B0604020202020204" pitchFamily="34" charset="0"/>
                        </a:rPr>
                        <a:t>Hosté</a:t>
                      </a:r>
                      <a:endParaRPr lang="cs-CZ" sz="800" b="1" i="0" u="none" strike="noStrike" dirty="0">
                        <a:solidFill>
                          <a:srgbClr val="000000"/>
                        </a:solidFill>
                        <a:effectLst/>
                        <a:latin typeface="Arial" panose="020B060402020202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800" b="1" i="0" u="none" strike="noStrike">
                          <a:solidFill>
                            <a:srgbClr val="000000"/>
                          </a:solidFill>
                          <a:effectLst/>
                          <a:latin typeface="Arial" panose="020B0604020202020204" pitchFamily="34" charset="0"/>
                        </a:rPr>
                        <a:t>Výsledek</a:t>
                      </a:r>
                    </a:p>
                  </a:txBody>
                  <a:tcPr marL="9525" marR="9525" marT="9525"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extLst>
                  <a:ext uri="{0D108BD9-81ED-4DB2-BD59-A6C34878D82A}">
                    <a16:rowId xmlns:a16="http://schemas.microsoft.com/office/drawing/2014/main" val="4197238618"/>
                  </a:ext>
                </a:extLst>
              </a:tr>
              <a:tr h="251123">
                <a:tc>
                  <a:txBody>
                    <a:bodyPr/>
                    <a:lstStyle/>
                    <a:p>
                      <a:pPr algn="ctr" fontAlgn="ctr"/>
                      <a:r>
                        <a:rPr lang="cs-CZ" sz="800" b="1" i="0" u="none" strike="noStrike">
                          <a:solidFill>
                            <a:srgbClr val="000000"/>
                          </a:solidFill>
                          <a:effectLst/>
                          <a:latin typeface="Arial" panose="020B0604020202020204" pitchFamily="34" charset="0"/>
                        </a:rPr>
                        <a:t>7.9.2017</a:t>
                      </a:r>
                    </a:p>
                  </a:txBody>
                  <a:tcPr marL="9525" marR="9525" marT="9525"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700" b="1" i="0" u="none" strike="noStrike" dirty="0">
                          <a:solidFill>
                            <a:srgbClr val="000000"/>
                          </a:solidFill>
                          <a:effectLst/>
                          <a:latin typeface="Arial" panose="020B0604020202020204" pitchFamily="34" charset="0"/>
                        </a:rPr>
                        <a:t>čtvrtek</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800" b="1" i="0" u="none" strike="noStrike">
                          <a:solidFill>
                            <a:srgbClr val="000000"/>
                          </a:solidFill>
                          <a:effectLst/>
                          <a:latin typeface="Arial" panose="020B0604020202020204" pitchFamily="34" charset="0"/>
                        </a:rPr>
                        <a:t>17:00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000" b="1" i="0" u="none" strike="noStrike" dirty="0">
                          <a:solidFill>
                            <a:srgbClr val="000000"/>
                          </a:solidFill>
                          <a:effectLst/>
                          <a:latin typeface="Arial" panose="020B0604020202020204" pitchFamily="34" charset="0"/>
                        </a:rPr>
                        <a:t>SK Štětí</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000" b="1" i="0" u="none" strike="noStrike">
                          <a:solidFill>
                            <a:srgbClr val="000000"/>
                          </a:solidFill>
                          <a:effectLst/>
                          <a:latin typeface="Arial" panose="020B0604020202020204" pitchFamily="34" charset="0"/>
                        </a:rPr>
                        <a:t>FK Slavoj Třebenice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000" b="1" i="0" u="none" strike="noStrike">
                          <a:solidFill>
                            <a:srgbClr val="000000"/>
                          </a:solidFill>
                          <a:effectLst/>
                          <a:latin typeface="Arial" panose="020B0604020202020204" pitchFamily="34" charset="0"/>
                        </a:rPr>
                        <a:t>25:2</a:t>
                      </a:r>
                    </a:p>
                  </a:txBody>
                  <a:tcPr marL="9525" marR="9525" marT="9525"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333630366"/>
                  </a:ext>
                </a:extLst>
              </a:tr>
              <a:tr h="251123">
                <a:tc>
                  <a:txBody>
                    <a:bodyPr/>
                    <a:lstStyle/>
                    <a:p>
                      <a:pPr algn="ctr" fontAlgn="ctr"/>
                      <a:r>
                        <a:rPr lang="cs-CZ" sz="800" b="1" i="0" u="none" strike="noStrike">
                          <a:solidFill>
                            <a:srgbClr val="000000"/>
                          </a:solidFill>
                          <a:effectLst/>
                          <a:latin typeface="Arial" panose="020B0604020202020204" pitchFamily="34" charset="0"/>
                        </a:rPr>
                        <a:t>14.9.2017</a:t>
                      </a:r>
                    </a:p>
                  </a:txBody>
                  <a:tcPr marL="9525" marR="9525" marT="9525"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700" b="1" i="0" u="none" strike="noStrike" dirty="0">
                          <a:solidFill>
                            <a:srgbClr val="000000"/>
                          </a:solidFill>
                          <a:effectLst/>
                          <a:latin typeface="Arial" panose="020B0604020202020204" pitchFamily="34" charset="0"/>
                        </a:rPr>
                        <a:t>čtvrtek</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800" b="1" i="0" u="none" strike="noStrike">
                          <a:solidFill>
                            <a:srgbClr val="000000"/>
                          </a:solidFill>
                          <a:effectLst/>
                          <a:latin typeface="Arial" panose="020B0604020202020204" pitchFamily="34" charset="0"/>
                        </a:rPr>
                        <a:t>17:00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SK Liběšice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SK Štětí</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16:15</a:t>
                      </a:r>
                    </a:p>
                  </a:txBody>
                  <a:tcPr marL="9525" marR="9525" marT="9525"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1510525509"/>
                  </a:ext>
                </a:extLst>
              </a:tr>
              <a:tr h="251123">
                <a:tc>
                  <a:txBody>
                    <a:bodyPr/>
                    <a:lstStyle/>
                    <a:p>
                      <a:pPr algn="ctr" fontAlgn="ctr"/>
                      <a:r>
                        <a:rPr lang="cs-CZ" sz="800" b="1" i="0" u="none" strike="noStrike">
                          <a:solidFill>
                            <a:srgbClr val="000000"/>
                          </a:solidFill>
                          <a:effectLst/>
                          <a:latin typeface="Arial" panose="020B0604020202020204" pitchFamily="34" charset="0"/>
                        </a:rPr>
                        <a:t>21.9.2017</a:t>
                      </a:r>
                    </a:p>
                  </a:txBody>
                  <a:tcPr marL="9525" marR="9525" marT="9525"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700" b="1" i="0" u="none" strike="noStrike" dirty="0">
                          <a:solidFill>
                            <a:srgbClr val="000000"/>
                          </a:solidFill>
                          <a:effectLst/>
                          <a:latin typeface="Arial" panose="020B0604020202020204" pitchFamily="34" charset="0"/>
                        </a:rPr>
                        <a:t>čtvrtek</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800" b="1" i="0" u="none" strike="noStrike">
                          <a:solidFill>
                            <a:srgbClr val="000000"/>
                          </a:solidFill>
                          <a:effectLst/>
                          <a:latin typeface="Arial" panose="020B0604020202020204" pitchFamily="34" charset="0"/>
                        </a:rPr>
                        <a:t>17:00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000" b="1" i="0" u="none" strike="noStrike">
                          <a:solidFill>
                            <a:srgbClr val="000000"/>
                          </a:solidFill>
                          <a:effectLst/>
                          <a:latin typeface="Arial" panose="020B0604020202020204" pitchFamily="34" charset="0"/>
                        </a:rPr>
                        <a:t>SK Štětí</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000" b="1" i="0" u="none" strike="noStrike">
                          <a:solidFill>
                            <a:srgbClr val="000000"/>
                          </a:solidFill>
                          <a:effectLst/>
                          <a:latin typeface="Arial" panose="020B0604020202020204" pitchFamily="34" charset="0"/>
                        </a:rPr>
                        <a:t>ASK Lovosice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000" b="1" i="0" u="none" strike="noStrike">
                          <a:solidFill>
                            <a:srgbClr val="000000"/>
                          </a:solidFill>
                          <a:effectLst/>
                          <a:latin typeface="Arial" panose="020B0604020202020204" pitchFamily="34" charset="0"/>
                        </a:rPr>
                        <a:t>9:15</a:t>
                      </a:r>
                    </a:p>
                  </a:txBody>
                  <a:tcPr marL="9525" marR="9525" marT="9525"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720045518"/>
                  </a:ext>
                </a:extLst>
              </a:tr>
              <a:tr h="251123">
                <a:tc>
                  <a:txBody>
                    <a:bodyPr/>
                    <a:lstStyle/>
                    <a:p>
                      <a:pPr algn="ctr" fontAlgn="ctr"/>
                      <a:r>
                        <a:rPr lang="cs-CZ" sz="800" b="1" i="0" u="none" strike="noStrike">
                          <a:solidFill>
                            <a:srgbClr val="000000"/>
                          </a:solidFill>
                          <a:effectLst/>
                          <a:latin typeface="Arial" panose="020B0604020202020204" pitchFamily="34" charset="0"/>
                        </a:rPr>
                        <a:t>28.9.2017</a:t>
                      </a:r>
                    </a:p>
                  </a:txBody>
                  <a:tcPr marL="9525" marR="9525" marT="9525"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700" b="1" i="0" u="none" strike="noStrike" dirty="0">
                          <a:solidFill>
                            <a:srgbClr val="000000"/>
                          </a:solidFill>
                          <a:effectLst/>
                          <a:latin typeface="Arial" panose="020B0604020202020204" pitchFamily="34" charset="0"/>
                        </a:rPr>
                        <a:t>čtvrtek</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800" b="1" i="0" u="none" strike="noStrike">
                          <a:solidFill>
                            <a:srgbClr val="000000"/>
                          </a:solidFill>
                          <a:effectLst/>
                          <a:latin typeface="Arial" panose="020B0604020202020204" pitchFamily="34" charset="0"/>
                        </a:rPr>
                        <a:t>17:00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SK Bezděkov</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SK Štětí</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9:19</a:t>
                      </a:r>
                    </a:p>
                  </a:txBody>
                  <a:tcPr marL="9525" marR="9525" marT="9525"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2853293757"/>
                  </a:ext>
                </a:extLst>
              </a:tr>
              <a:tr h="251123">
                <a:tc>
                  <a:txBody>
                    <a:bodyPr/>
                    <a:lstStyle/>
                    <a:p>
                      <a:pPr algn="ctr" fontAlgn="ctr"/>
                      <a:r>
                        <a:rPr lang="cs-CZ" sz="800" b="1" i="0" u="none" strike="noStrike">
                          <a:solidFill>
                            <a:srgbClr val="000000"/>
                          </a:solidFill>
                          <a:effectLst/>
                          <a:latin typeface="Arial" panose="020B0604020202020204" pitchFamily="34" charset="0"/>
                        </a:rPr>
                        <a:t>5.10.2017</a:t>
                      </a:r>
                    </a:p>
                  </a:txBody>
                  <a:tcPr marL="9525" marR="9525" marT="9525"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700" b="1" i="0" u="none" strike="noStrike" dirty="0">
                          <a:solidFill>
                            <a:srgbClr val="000000"/>
                          </a:solidFill>
                          <a:effectLst/>
                          <a:latin typeface="Arial" panose="020B0604020202020204" pitchFamily="34" charset="0"/>
                        </a:rPr>
                        <a:t>čtvrtek</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800" b="1" i="0" u="none" strike="noStrike">
                          <a:solidFill>
                            <a:srgbClr val="000000"/>
                          </a:solidFill>
                          <a:effectLst/>
                          <a:latin typeface="Arial" panose="020B0604020202020204" pitchFamily="34" charset="0"/>
                        </a:rPr>
                        <a:t>16:30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000" b="1" i="0" u="none" strike="noStrike">
                          <a:solidFill>
                            <a:srgbClr val="000000"/>
                          </a:solidFill>
                          <a:effectLst/>
                          <a:latin typeface="Arial" panose="020B0604020202020204" pitchFamily="34" charset="0"/>
                        </a:rPr>
                        <a:t>SK Štětí</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000" b="1" i="0" u="none" strike="noStrike" dirty="0">
                          <a:solidFill>
                            <a:srgbClr val="000000"/>
                          </a:solidFill>
                          <a:effectLst/>
                          <a:latin typeface="Arial" panose="020B0604020202020204" pitchFamily="34" charset="0"/>
                        </a:rPr>
                        <a:t>SK Sokol Malé Žernoseky</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000" b="1" i="0" u="none" strike="noStrike" dirty="0">
                          <a:solidFill>
                            <a:srgbClr val="000000"/>
                          </a:solidFill>
                          <a:effectLst/>
                          <a:latin typeface="Arial" panose="020B0604020202020204" pitchFamily="34" charset="0"/>
                        </a:rPr>
                        <a:t>14:8</a:t>
                      </a:r>
                    </a:p>
                  </a:txBody>
                  <a:tcPr marL="9525" marR="9525" marT="9525"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903028836"/>
                  </a:ext>
                </a:extLst>
              </a:tr>
              <a:tr h="251123">
                <a:tc>
                  <a:txBody>
                    <a:bodyPr/>
                    <a:lstStyle/>
                    <a:p>
                      <a:pPr algn="ctr" fontAlgn="ctr"/>
                      <a:r>
                        <a:rPr lang="cs-CZ" sz="800" b="1" i="0" u="none" strike="noStrike">
                          <a:solidFill>
                            <a:srgbClr val="000000"/>
                          </a:solidFill>
                          <a:effectLst/>
                          <a:latin typeface="Arial" panose="020B0604020202020204" pitchFamily="34" charset="0"/>
                        </a:rPr>
                        <a:t>16.10.2017</a:t>
                      </a:r>
                    </a:p>
                  </a:txBody>
                  <a:tcPr marL="9525" marR="9525" marT="9525"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700" b="1" i="0" u="none" strike="noStrike" dirty="0">
                          <a:solidFill>
                            <a:srgbClr val="000000"/>
                          </a:solidFill>
                          <a:effectLst/>
                          <a:latin typeface="Arial" panose="020B0604020202020204" pitchFamily="34" charset="0"/>
                        </a:rPr>
                        <a:t>pondělí</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800" b="1" i="0" u="none" strike="noStrike">
                          <a:solidFill>
                            <a:srgbClr val="000000"/>
                          </a:solidFill>
                          <a:effectLst/>
                          <a:latin typeface="Arial" panose="020B0604020202020204" pitchFamily="34" charset="0"/>
                        </a:rPr>
                        <a:t>16:30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TJ Dynamo Podlusky</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SK Štětí</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000" b="1" i="0" u="none" strike="noStrike" dirty="0">
                          <a:solidFill>
                            <a:srgbClr val="000000"/>
                          </a:solidFill>
                          <a:effectLst/>
                          <a:latin typeface="Arial" panose="020B0604020202020204" pitchFamily="34" charset="0"/>
                        </a:rPr>
                        <a:t>12:13</a:t>
                      </a:r>
                    </a:p>
                  </a:txBody>
                  <a:tcPr marL="9525" marR="9525" marT="9525"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2609720973"/>
                  </a:ext>
                </a:extLst>
              </a:tr>
              <a:tr h="251123">
                <a:tc>
                  <a:txBody>
                    <a:bodyPr/>
                    <a:lstStyle/>
                    <a:p>
                      <a:pPr algn="ctr" fontAlgn="ctr"/>
                      <a:r>
                        <a:rPr lang="cs-CZ" sz="800" b="1" i="0" u="none" strike="noStrike">
                          <a:solidFill>
                            <a:srgbClr val="000000"/>
                          </a:solidFill>
                          <a:effectLst/>
                          <a:latin typeface="Arial" panose="020B0604020202020204" pitchFamily="34" charset="0"/>
                        </a:rPr>
                        <a:t>19.10.2017</a:t>
                      </a:r>
                    </a:p>
                  </a:txBody>
                  <a:tcPr marL="9525" marR="9525" marT="9525"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700" b="1" i="0" u="none" strike="noStrike" dirty="0">
                          <a:solidFill>
                            <a:srgbClr val="000000"/>
                          </a:solidFill>
                          <a:effectLst/>
                          <a:latin typeface="Arial" panose="020B0604020202020204" pitchFamily="34" charset="0"/>
                        </a:rPr>
                        <a:t>čtvrtek</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800" b="1" i="0" u="none" strike="noStrike">
                          <a:solidFill>
                            <a:srgbClr val="000000"/>
                          </a:solidFill>
                          <a:effectLst/>
                          <a:latin typeface="Arial" panose="020B0604020202020204" pitchFamily="34" charset="0"/>
                        </a:rPr>
                        <a:t>16:30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000" b="1" i="0" u="none" strike="noStrike">
                          <a:solidFill>
                            <a:srgbClr val="000000"/>
                          </a:solidFill>
                          <a:effectLst/>
                          <a:latin typeface="Arial" panose="020B060402020202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000" b="1" i="0" u="none" strike="noStrike">
                          <a:solidFill>
                            <a:srgbClr val="000000"/>
                          </a:solidFill>
                          <a:effectLst/>
                          <a:latin typeface="Arial" panose="020B0604020202020204" pitchFamily="34" charset="0"/>
                        </a:rPr>
                        <a:t>volno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000" b="1" i="0" u="none" strike="noStrike" dirty="0">
                          <a:solidFill>
                            <a:srgbClr val="000000"/>
                          </a:solidFill>
                          <a:effectLst/>
                          <a:latin typeface="Arial" panose="020B0604020202020204" pitchFamily="34" charset="0"/>
                        </a:rPr>
                        <a:t>7.kolo</a:t>
                      </a:r>
                    </a:p>
                  </a:txBody>
                  <a:tcPr marL="9525" marR="9525" marT="9525"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937450080"/>
                  </a:ext>
                </a:extLst>
              </a:tr>
            </a:tbl>
          </a:graphicData>
        </a:graphic>
      </p:graphicFrame>
      <p:graphicFrame>
        <p:nvGraphicFramePr>
          <p:cNvPr id="9" name="Tabulka 8"/>
          <p:cNvGraphicFramePr>
            <a:graphicFrameLocks noGrp="1"/>
          </p:cNvGraphicFramePr>
          <p:nvPr>
            <p:extLst>
              <p:ext uri="{D42A27DB-BD31-4B8C-83A1-F6EECF244321}">
                <p14:modId xmlns:p14="http://schemas.microsoft.com/office/powerpoint/2010/main" val="2011697688"/>
              </p:ext>
            </p:extLst>
          </p:nvPr>
        </p:nvGraphicFramePr>
        <p:xfrm>
          <a:off x="5400574" y="4771628"/>
          <a:ext cx="4689432" cy="1951355"/>
        </p:xfrm>
        <a:graphic>
          <a:graphicData uri="http://schemas.openxmlformats.org/drawingml/2006/table">
            <a:tbl>
              <a:tblPr/>
              <a:tblGrid>
                <a:gridCol w="357972">
                  <a:extLst>
                    <a:ext uri="{9D8B030D-6E8A-4147-A177-3AD203B41FA5}">
                      <a16:colId xmlns:a16="http://schemas.microsoft.com/office/drawing/2014/main" val="4247232160"/>
                    </a:ext>
                  </a:extLst>
                </a:gridCol>
                <a:gridCol w="1563144">
                  <a:extLst>
                    <a:ext uri="{9D8B030D-6E8A-4147-A177-3AD203B41FA5}">
                      <a16:colId xmlns:a16="http://schemas.microsoft.com/office/drawing/2014/main" val="1293426835"/>
                    </a:ext>
                  </a:extLst>
                </a:gridCol>
                <a:gridCol w="357972">
                  <a:extLst>
                    <a:ext uri="{9D8B030D-6E8A-4147-A177-3AD203B41FA5}">
                      <a16:colId xmlns:a16="http://schemas.microsoft.com/office/drawing/2014/main" val="139934148"/>
                    </a:ext>
                  </a:extLst>
                </a:gridCol>
                <a:gridCol w="357972">
                  <a:extLst>
                    <a:ext uri="{9D8B030D-6E8A-4147-A177-3AD203B41FA5}">
                      <a16:colId xmlns:a16="http://schemas.microsoft.com/office/drawing/2014/main" val="1751221615"/>
                    </a:ext>
                  </a:extLst>
                </a:gridCol>
                <a:gridCol w="357972">
                  <a:extLst>
                    <a:ext uri="{9D8B030D-6E8A-4147-A177-3AD203B41FA5}">
                      <a16:colId xmlns:a16="http://schemas.microsoft.com/office/drawing/2014/main" val="1914035371"/>
                    </a:ext>
                  </a:extLst>
                </a:gridCol>
                <a:gridCol w="357972">
                  <a:extLst>
                    <a:ext uri="{9D8B030D-6E8A-4147-A177-3AD203B41FA5}">
                      <a16:colId xmlns:a16="http://schemas.microsoft.com/office/drawing/2014/main" val="115109230"/>
                    </a:ext>
                  </a:extLst>
                </a:gridCol>
                <a:gridCol w="763673">
                  <a:extLst>
                    <a:ext uri="{9D8B030D-6E8A-4147-A177-3AD203B41FA5}">
                      <a16:colId xmlns:a16="http://schemas.microsoft.com/office/drawing/2014/main" val="2742177446"/>
                    </a:ext>
                  </a:extLst>
                </a:gridCol>
                <a:gridCol w="572755">
                  <a:extLst>
                    <a:ext uri="{9D8B030D-6E8A-4147-A177-3AD203B41FA5}">
                      <a16:colId xmlns:a16="http://schemas.microsoft.com/office/drawing/2014/main" val="1355571774"/>
                    </a:ext>
                  </a:extLst>
                </a:gridCol>
              </a:tblGrid>
              <a:tr h="278765">
                <a:tc>
                  <a:txBody>
                    <a:bodyPr/>
                    <a:lstStyle/>
                    <a:p>
                      <a:pPr algn="ctr" fontAlgn="ctr"/>
                      <a:r>
                        <a:rPr lang="cs-CZ" sz="1100" b="1" i="0" u="none" strike="noStrike">
                          <a:solidFill>
                            <a:srgbClr val="0033CC"/>
                          </a:solidFill>
                          <a:effectLst/>
                          <a:latin typeface="Arial" panose="020B0604020202020204" pitchFamily="34" charset="0"/>
                        </a:rPr>
                        <a:t>1.</a:t>
                      </a:r>
                    </a:p>
                  </a:txBody>
                  <a:tcPr marL="9525" marR="9525" marT="9525" marB="0" anchor="ctr">
                    <a:lnL>
                      <a:noFill/>
                    </a:lnL>
                    <a:lnR>
                      <a:noFill/>
                    </a:lnR>
                    <a:lnT>
                      <a:noFill/>
                    </a:lnT>
                    <a:lnB>
                      <a:noFill/>
                    </a:lnB>
                    <a:solidFill>
                      <a:srgbClr val="FFFFCC"/>
                    </a:solidFill>
                  </a:tcPr>
                </a:tc>
                <a:tc>
                  <a:txBody>
                    <a:bodyPr/>
                    <a:lstStyle/>
                    <a:p>
                      <a:pPr algn="ctr" fontAlgn="ctr"/>
                      <a:r>
                        <a:rPr lang="cs-CZ" sz="1100" b="1" i="0" u="none" strike="noStrike">
                          <a:solidFill>
                            <a:srgbClr val="0033CC"/>
                          </a:solidFill>
                          <a:effectLst/>
                          <a:latin typeface="Arial" panose="020B0604020202020204" pitchFamily="34" charset="0"/>
                        </a:rPr>
                        <a:t>Sokol Malé Žernoseky</a:t>
                      </a:r>
                    </a:p>
                  </a:txBody>
                  <a:tcPr marL="9525" marR="9525" marT="9525" marB="0" anchor="ctr">
                    <a:lnL>
                      <a:noFill/>
                    </a:lnL>
                    <a:lnR>
                      <a:noFill/>
                    </a:lnR>
                    <a:lnT>
                      <a:noFill/>
                    </a:lnT>
                    <a:lnB>
                      <a:noFill/>
                    </a:lnB>
                    <a:solidFill>
                      <a:srgbClr val="FFFFCC"/>
                    </a:solidFill>
                  </a:tcPr>
                </a:tc>
                <a:tc>
                  <a:txBody>
                    <a:bodyPr/>
                    <a:lstStyle/>
                    <a:p>
                      <a:pPr algn="ctr" fontAlgn="ctr"/>
                      <a:r>
                        <a:rPr lang="cs-CZ" sz="1100" b="1" i="0" u="none" strike="noStrike">
                          <a:solidFill>
                            <a:srgbClr val="0033CC"/>
                          </a:solidFill>
                          <a:effectLst/>
                          <a:latin typeface="Arial" panose="020B0604020202020204" pitchFamily="34" charset="0"/>
                        </a:rPr>
                        <a:t>5</a:t>
                      </a:r>
                    </a:p>
                  </a:txBody>
                  <a:tcPr marL="9525" marR="9525" marT="9525" marB="0" anchor="ctr">
                    <a:lnL>
                      <a:noFill/>
                    </a:lnL>
                    <a:lnR>
                      <a:noFill/>
                    </a:lnR>
                    <a:lnT>
                      <a:noFill/>
                    </a:lnT>
                    <a:lnB>
                      <a:noFill/>
                    </a:lnB>
                    <a:solidFill>
                      <a:srgbClr val="FFFFCC"/>
                    </a:solidFill>
                  </a:tcPr>
                </a:tc>
                <a:tc>
                  <a:txBody>
                    <a:bodyPr/>
                    <a:lstStyle/>
                    <a:p>
                      <a:pPr algn="ctr" fontAlgn="ctr"/>
                      <a:r>
                        <a:rPr lang="cs-CZ" sz="1100" b="1" i="0" u="none" strike="noStrike">
                          <a:solidFill>
                            <a:srgbClr val="0033CC"/>
                          </a:solidFill>
                          <a:effectLst/>
                          <a:latin typeface="Arial" panose="020B0604020202020204" pitchFamily="34" charset="0"/>
                        </a:rPr>
                        <a:t>4</a:t>
                      </a:r>
                    </a:p>
                  </a:txBody>
                  <a:tcPr marL="9525" marR="9525" marT="9525" marB="0" anchor="ctr">
                    <a:lnL>
                      <a:noFill/>
                    </a:lnL>
                    <a:lnR>
                      <a:noFill/>
                    </a:lnR>
                    <a:lnT>
                      <a:noFill/>
                    </a:lnT>
                    <a:lnB>
                      <a:noFill/>
                    </a:lnB>
                    <a:solidFill>
                      <a:srgbClr val="FFFFCC"/>
                    </a:solidFill>
                  </a:tcPr>
                </a:tc>
                <a:tc>
                  <a:txBody>
                    <a:bodyPr/>
                    <a:lstStyle/>
                    <a:p>
                      <a:pPr algn="ctr" fontAlgn="ctr"/>
                      <a:r>
                        <a:rPr lang="cs-CZ" sz="1100" b="1" i="0" u="none" strike="noStrike">
                          <a:solidFill>
                            <a:srgbClr val="0033CC"/>
                          </a:solidFill>
                          <a:effectLst/>
                          <a:latin typeface="Arial" panose="020B0604020202020204" pitchFamily="34" charset="0"/>
                        </a:rPr>
                        <a:t>0</a:t>
                      </a:r>
                    </a:p>
                  </a:txBody>
                  <a:tcPr marL="9525" marR="9525" marT="9525" marB="0" anchor="ctr">
                    <a:lnL>
                      <a:noFill/>
                    </a:lnL>
                    <a:lnR>
                      <a:noFill/>
                    </a:lnR>
                    <a:lnT>
                      <a:noFill/>
                    </a:lnT>
                    <a:lnB>
                      <a:noFill/>
                    </a:lnB>
                    <a:solidFill>
                      <a:srgbClr val="FFFFCC"/>
                    </a:solidFill>
                  </a:tcPr>
                </a:tc>
                <a:tc>
                  <a:txBody>
                    <a:bodyPr/>
                    <a:lstStyle/>
                    <a:p>
                      <a:pPr algn="ctr" fontAlgn="ctr"/>
                      <a:r>
                        <a:rPr lang="cs-CZ" sz="1100" b="1" i="0" u="none" strike="noStrike">
                          <a:solidFill>
                            <a:srgbClr val="0033CC"/>
                          </a:solidFill>
                          <a:effectLst/>
                          <a:latin typeface="Arial" panose="020B0604020202020204" pitchFamily="34" charset="0"/>
                        </a:rPr>
                        <a:t>1</a:t>
                      </a:r>
                    </a:p>
                  </a:txBody>
                  <a:tcPr marL="9525" marR="9525" marT="9525" marB="0" anchor="ctr">
                    <a:lnL>
                      <a:noFill/>
                    </a:lnL>
                    <a:lnR>
                      <a:noFill/>
                    </a:lnR>
                    <a:lnT>
                      <a:noFill/>
                    </a:lnT>
                    <a:lnB>
                      <a:noFill/>
                    </a:lnB>
                    <a:solidFill>
                      <a:srgbClr val="FFFFCC"/>
                    </a:solidFill>
                  </a:tcPr>
                </a:tc>
                <a:tc>
                  <a:txBody>
                    <a:bodyPr/>
                    <a:lstStyle/>
                    <a:p>
                      <a:pPr algn="ctr" fontAlgn="ctr"/>
                      <a:r>
                        <a:rPr lang="cs-CZ" sz="1100" b="1" i="0" u="none" strike="noStrike">
                          <a:solidFill>
                            <a:srgbClr val="0033CC"/>
                          </a:solidFill>
                          <a:effectLst/>
                          <a:latin typeface="Calibri" panose="020F0502020204030204" pitchFamily="34" charset="0"/>
                        </a:rPr>
                        <a:t>86:29</a:t>
                      </a:r>
                    </a:p>
                  </a:txBody>
                  <a:tcPr marL="9525" marR="9525" marT="9525" marB="0" anchor="ctr">
                    <a:lnL>
                      <a:noFill/>
                    </a:lnL>
                    <a:lnR>
                      <a:noFill/>
                    </a:lnR>
                    <a:lnT>
                      <a:noFill/>
                    </a:lnT>
                    <a:lnB>
                      <a:noFill/>
                    </a:lnB>
                    <a:solidFill>
                      <a:srgbClr val="FFFFCC"/>
                    </a:solidFill>
                  </a:tcPr>
                </a:tc>
                <a:tc>
                  <a:txBody>
                    <a:bodyPr/>
                    <a:lstStyle/>
                    <a:p>
                      <a:pPr algn="ctr" fontAlgn="ctr"/>
                      <a:r>
                        <a:rPr lang="cs-CZ" sz="1100" b="1" i="0" u="none" strike="noStrike">
                          <a:solidFill>
                            <a:srgbClr val="0033CC"/>
                          </a:solidFill>
                          <a:effectLst/>
                          <a:latin typeface="Arial" panose="020B0604020202020204" pitchFamily="34" charset="0"/>
                        </a:rPr>
                        <a:t>12</a:t>
                      </a:r>
                    </a:p>
                  </a:txBody>
                  <a:tcPr marL="9525" marR="9525" marT="9525" marB="0" anchor="ctr">
                    <a:lnL>
                      <a:noFill/>
                    </a:lnL>
                    <a:lnR>
                      <a:noFill/>
                    </a:lnR>
                    <a:lnT>
                      <a:noFill/>
                    </a:lnT>
                    <a:lnB>
                      <a:noFill/>
                    </a:lnB>
                    <a:solidFill>
                      <a:srgbClr val="FFFFCC"/>
                    </a:solidFill>
                  </a:tcPr>
                </a:tc>
                <a:extLst>
                  <a:ext uri="{0D108BD9-81ED-4DB2-BD59-A6C34878D82A}">
                    <a16:rowId xmlns:a16="http://schemas.microsoft.com/office/drawing/2014/main" val="1772196498"/>
                  </a:ext>
                </a:extLst>
              </a:tr>
              <a:tr h="278765">
                <a:tc>
                  <a:txBody>
                    <a:bodyPr/>
                    <a:lstStyle/>
                    <a:p>
                      <a:pPr algn="ctr" fontAlgn="ctr"/>
                      <a:r>
                        <a:rPr lang="cs-CZ" sz="1100" b="1" i="0" u="none" strike="noStrike">
                          <a:solidFill>
                            <a:srgbClr val="0033CC"/>
                          </a:solidFill>
                          <a:effectLst/>
                          <a:latin typeface="Arial" panose="020B0604020202020204" pitchFamily="34" charset="0"/>
                        </a:rPr>
                        <a:t>2.</a:t>
                      </a:r>
                    </a:p>
                  </a:txBody>
                  <a:tcPr marL="9525" marR="9525" marT="9525" marB="0" anchor="ctr">
                    <a:lnL>
                      <a:noFill/>
                    </a:lnL>
                    <a:lnR>
                      <a:noFill/>
                    </a:lnR>
                    <a:lnT>
                      <a:noFill/>
                    </a:lnT>
                    <a:lnB>
                      <a:noFill/>
                    </a:lnB>
                    <a:solidFill>
                      <a:srgbClr val="CCFFCC"/>
                    </a:solidFill>
                  </a:tcPr>
                </a:tc>
                <a:tc>
                  <a:txBody>
                    <a:bodyPr/>
                    <a:lstStyle/>
                    <a:p>
                      <a:pPr algn="ctr" fontAlgn="ctr"/>
                      <a:r>
                        <a:rPr lang="cs-CZ" sz="1100" b="1" i="0" u="none" strike="noStrike" dirty="0">
                          <a:solidFill>
                            <a:srgbClr val="0033CC"/>
                          </a:solidFill>
                          <a:effectLst/>
                          <a:latin typeface="Arial" panose="020B0604020202020204" pitchFamily="34" charset="0"/>
                        </a:rPr>
                        <a:t>ASK Lovosice</a:t>
                      </a:r>
                    </a:p>
                  </a:txBody>
                  <a:tcPr marL="9525" marR="9525" marT="9525" marB="0" anchor="ctr">
                    <a:lnL>
                      <a:noFill/>
                    </a:lnL>
                    <a:lnR>
                      <a:noFill/>
                    </a:lnR>
                    <a:lnT>
                      <a:noFill/>
                    </a:lnT>
                    <a:lnB>
                      <a:noFill/>
                    </a:lnB>
                    <a:solidFill>
                      <a:srgbClr val="CCFFCC"/>
                    </a:solidFill>
                  </a:tcPr>
                </a:tc>
                <a:tc>
                  <a:txBody>
                    <a:bodyPr/>
                    <a:lstStyle/>
                    <a:p>
                      <a:pPr algn="ctr" fontAlgn="ctr"/>
                      <a:r>
                        <a:rPr lang="cs-CZ" sz="1100" b="1" i="0" u="none" strike="noStrike">
                          <a:solidFill>
                            <a:srgbClr val="0033CC"/>
                          </a:solidFill>
                          <a:effectLst/>
                          <a:latin typeface="Arial" panose="020B0604020202020204" pitchFamily="34" charset="0"/>
                        </a:rPr>
                        <a:t>5</a:t>
                      </a:r>
                    </a:p>
                  </a:txBody>
                  <a:tcPr marL="9525" marR="9525" marT="9525" marB="0" anchor="ctr">
                    <a:lnL>
                      <a:noFill/>
                    </a:lnL>
                    <a:lnR>
                      <a:noFill/>
                    </a:lnR>
                    <a:lnT>
                      <a:noFill/>
                    </a:lnT>
                    <a:lnB>
                      <a:noFill/>
                    </a:lnB>
                    <a:solidFill>
                      <a:srgbClr val="CCFFCC"/>
                    </a:solidFill>
                  </a:tcPr>
                </a:tc>
                <a:tc>
                  <a:txBody>
                    <a:bodyPr/>
                    <a:lstStyle/>
                    <a:p>
                      <a:pPr algn="ctr" fontAlgn="ctr"/>
                      <a:r>
                        <a:rPr lang="cs-CZ" sz="1100" b="1" i="0" u="none" strike="noStrike">
                          <a:solidFill>
                            <a:srgbClr val="0033CC"/>
                          </a:solidFill>
                          <a:effectLst/>
                          <a:latin typeface="Arial" panose="020B0604020202020204" pitchFamily="34" charset="0"/>
                        </a:rPr>
                        <a:t>4</a:t>
                      </a:r>
                    </a:p>
                  </a:txBody>
                  <a:tcPr marL="9525" marR="9525" marT="9525" marB="0" anchor="ctr">
                    <a:lnL>
                      <a:noFill/>
                    </a:lnL>
                    <a:lnR>
                      <a:noFill/>
                    </a:lnR>
                    <a:lnT>
                      <a:noFill/>
                    </a:lnT>
                    <a:lnB>
                      <a:noFill/>
                    </a:lnB>
                    <a:solidFill>
                      <a:srgbClr val="CCFFCC"/>
                    </a:solidFill>
                  </a:tcPr>
                </a:tc>
                <a:tc>
                  <a:txBody>
                    <a:bodyPr/>
                    <a:lstStyle/>
                    <a:p>
                      <a:pPr algn="ctr" fontAlgn="ctr"/>
                      <a:r>
                        <a:rPr lang="cs-CZ" sz="1100" b="1" i="0" u="none" strike="noStrike">
                          <a:solidFill>
                            <a:srgbClr val="0033CC"/>
                          </a:solidFill>
                          <a:effectLst/>
                          <a:latin typeface="Arial" panose="020B0604020202020204" pitchFamily="34" charset="0"/>
                        </a:rPr>
                        <a:t>0</a:t>
                      </a:r>
                    </a:p>
                  </a:txBody>
                  <a:tcPr marL="9525" marR="9525" marT="9525" marB="0" anchor="ctr">
                    <a:lnL>
                      <a:noFill/>
                    </a:lnL>
                    <a:lnR>
                      <a:noFill/>
                    </a:lnR>
                    <a:lnT>
                      <a:noFill/>
                    </a:lnT>
                    <a:lnB>
                      <a:noFill/>
                    </a:lnB>
                    <a:solidFill>
                      <a:srgbClr val="CCFFCC"/>
                    </a:solidFill>
                  </a:tcPr>
                </a:tc>
                <a:tc>
                  <a:txBody>
                    <a:bodyPr/>
                    <a:lstStyle/>
                    <a:p>
                      <a:pPr algn="ctr" fontAlgn="ctr"/>
                      <a:r>
                        <a:rPr lang="cs-CZ" sz="1100" b="1" i="0" u="none" strike="noStrike">
                          <a:solidFill>
                            <a:srgbClr val="0033CC"/>
                          </a:solidFill>
                          <a:effectLst/>
                          <a:latin typeface="Arial" panose="020B0604020202020204" pitchFamily="34" charset="0"/>
                        </a:rPr>
                        <a:t>1</a:t>
                      </a:r>
                    </a:p>
                  </a:txBody>
                  <a:tcPr marL="9525" marR="9525" marT="9525" marB="0" anchor="ctr">
                    <a:lnL>
                      <a:noFill/>
                    </a:lnL>
                    <a:lnR>
                      <a:noFill/>
                    </a:lnR>
                    <a:lnT>
                      <a:noFill/>
                    </a:lnT>
                    <a:lnB>
                      <a:noFill/>
                    </a:lnB>
                    <a:solidFill>
                      <a:srgbClr val="CCFFCC"/>
                    </a:solidFill>
                  </a:tcPr>
                </a:tc>
                <a:tc>
                  <a:txBody>
                    <a:bodyPr/>
                    <a:lstStyle/>
                    <a:p>
                      <a:pPr algn="ctr" fontAlgn="ctr"/>
                      <a:r>
                        <a:rPr lang="cs-CZ" sz="1100" b="1" i="0" u="none" strike="noStrike">
                          <a:solidFill>
                            <a:srgbClr val="0033CC"/>
                          </a:solidFill>
                          <a:effectLst/>
                          <a:latin typeface="Calibri" panose="020F0502020204030204" pitchFamily="34" charset="0"/>
                        </a:rPr>
                        <a:t>89:35</a:t>
                      </a:r>
                    </a:p>
                  </a:txBody>
                  <a:tcPr marL="9525" marR="9525" marT="9525" marB="0" anchor="ctr">
                    <a:lnL>
                      <a:noFill/>
                    </a:lnL>
                    <a:lnR>
                      <a:noFill/>
                    </a:lnR>
                    <a:lnT>
                      <a:noFill/>
                    </a:lnT>
                    <a:lnB>
                      <a:noFill/>
                    </a:lnB>
                    <a:solidFill>
                      <a:srgbClr val="CCFFCC"/>
                    </a:solidFill>
                  </a:tcPr>
                </a:tc>
                <a:tc>
                  <a:txBody>
                    <a:bodyPr/>
                    <a:lstStyle/>
                    <a:p>
                      <a:pPr algn="ctr" fontAlgn="ctr"/>
                      <a:r>
                        <a:rPr lang="cs-CZ" sz="1100" b="1" i="0" u="none" strike="noStrike">
                          <a:solidFill>
                            <a:srgbClr val="0033CC"/>
                          </a:solidFill>
                          <a:effectLst/>
                          <a:latin typeface="Arial" panose="020B0604020202020204" pitchFamily="34" charset="0"/>
                        </a:rPr>
                        <a:t>12</a:t>
                      </a:r>
                    </a:p>
                  </a:txBody>
                  <a:tcPr marL="9525" marR="9525" marT="9525" marB="0" anchor="ctr">
                    <a:lnL>
                      <a:noFill/>
                    </a:lnL>
                    <a:lnR>
                      <a:noFill/>
                    </a:lnR>
                    <a:lnT>
                      <a:noFill/>
                    </a:lnT>
                    <a:lnB>
                      <a:noFill/>
                    </a:lnB>
                    <a:solidFill>
                      <a:srgbClr val="CCFFCC"/>
                    </a:solidFill>
                  </a:tcPr>
                </a:tc>
                <a:extLst>
                  <a:ext uri="{0D108BD9-81ED-4DB2-BD59-A6C34878D82A}">
                    <a16:rowId xmlns:a16="http://schemas.microsoft.com/office/drawing/2014/main" val="4206191442"/>
                  </a:ext>
                </a:extLst>
              </a:tr>
              <a:tr h="278765">
                <a:tc>
                  <a:txBody>
                    <a:bodyPr/>
                    <a:lstStyle/>
                    <a:p>
                      <a:pPr algn="ctr" fontAlgn="ctr"/>
                      <a:r>
                        <a:rPr lang="cs-CZ" sz="1200" b="1" i="0" u="none" strike="noStrike">
                          <a:solidFill>
                            <a:srgbClr val="FF0000"/>
                          </a:solidFill>
                          <a:effectLst/>
                          <a:latin typeface="Arial" panose="020B0604020202020204" pitchFamily="34" charset="0"/>
                        </a:rPr>
                        <a:t>3.</a:t>
                      </a:r>
                    </a:p>
                  </a:txBody>
                  <a:tcPr marL="9525" marR="9525" marT="9525" marB="0" anchor="ctr">
                    <a:lnL>
                      <a:noFill/>
                    </a:lnL>
                    <a:lnR>
                      <a:noFill/>
                    </a:lnR>
                    <a:lnT>
                      <a:noFill/>
                    </a:lnT>
                    <a:lnB>
                      <a:noFill/>
                    </a:lnB>
                    <a:solidFill>
                      <a:srgbClr val="FFFFCC"/>
                    </a:solidFill>
                  </a:tcPr>
                </a:tc>
                <a:tc>
                  <a:txBody>
                    <a:bodyPr/>
                    <a:lstStyle/>
                    <a:p>
                      <a:pPr algn="ctr" fontAlgn="ctr"/>
                      <a:r>
                        <a:rPr lang="cs-CZ" sz="1200" b="1" i="0" u="none" strike="noStrike">
                          <a:solidFill>
                            <a:srgbClr val="FF0000"/>
                          </a:solidFill>
                          <a:effectLst/>
                          <a:latin typeface="Arial" panose="020B0604020202020204" pitchFamily="34" charset="0"/>
                        </a:rPr>
                        <a:t>SK Štětí, z.s.</a:t>
                      </a:r>
                    </a:p>
                  </a:txBody>
                  <a:tcPr marL="9525" marR="9525" marT="9525" marB="0" anchor="ctr">
                    <a:lnL>
                      <a:noFill/>
                    </a:lnL>
                    <a:lnR>
                      <a:noFill/>
                    </a:lnR>
                    <a:lnT>
                      <a:noFill/>
                    </a:lnT>
                    <a:lnB>
                      <a:noFill/>
                    </a:lnB>
                    <a:solidFill>
                      <a:srgbClr val="FFFFCC"/>
                    </a:solidFill>
                  </a:tcPr>
                </a:tc>
                <a:tc>
                  <a:txBody>
                    <a:bodyPr/>
                    <a:lstStyle/>
                    <a:p>
                      <a:pPr algn="ctr" fontAlgn="ctr"/>
                      <a:r>
                        <a:rPr lang="cs-CZ" sz="1200" b="1" i="0" u="none" strike="noStrike">
                          <a:solidFill>
                            <a:srgbClr val="FF0000"/>
                          </a:solidFill>
                          <a:effectLst/>
                          <a:latin typeface="Arial" panose="020B0604020202020204" pitchFamily="34" charset="0"/>
                        </a:rPr>
                        <a:t>6</a:t>
                      </a:r>
                    </a:p>
                  </a:txBody>
                  <a:tcPr marL="9525" marR="9525" marT="9525" marB="0" anchor="ctr">
                    <a:lnL>
                      <a:noFill/>
                    </a:lnL>
                    <a:lnR>
                      <a:noFill/>
                    </a:lnR>
                    <a:lnT>
                      <a:noFill/>
                    </a:lnT>
                    <a:lnB>
                      <a:noFill/>
                    </a:lnB>
                    <a:solidFill>
                      <a:srgbClr val="FFFFCC"/>
                    </a:solidFill>
                  </a:tcPr>
                </a:tc>
                <a:tc>
                  <a:txBody>
                    <a:bodyPr/>
                    <a:lstStyle/>
                    <a:p>
                      <a:pPr algn="ctr" fontAlgn="ctr"/>
                      <a:r>
                        <a:rPr lang="cs-CZ" sz="1200" b="1" i="0" u="none" strike="noStrike">
                          <a:solidFill>
                            <a:srgbClr val="FF0000"/>
                          </a:solidFill>
                          <a:effectLst/>
                          <a:latin typeface="Arial" panose="020B0604020202020204" pitchFamily="34" charset="0"/>
                        </a:rPr>
                        <a:t>4</a:t>
                      </a:r>
                    </a:p>
                  </a:txBody>
                  <a:tcPr marL="9525" marR="9525" marT="9525" marB="0" anchor="ctr">
                    <a:lnL>
                      <a:noFill/>
                    </a:lnL>
                    <a:lnR>
                      <a:noFill/>
                    </a:lnR>
                    <a:lnT>
                      <a:noFill/>
                    </a:lnT>
                    <a:lnB>
                      <a:noFill/>
                    </a:lnB>
                    <a:solidFill>
                      <a:srgbClr val="FFFFCC"/>
                    </a:solidFill>
                  </a:tcPr>
                </a:tc>
                <a:tc>
                  <a:txBody>
                    <a:bodyPr/>
                    <a:lstStyle/>
                    <a:p>
                      <a:pPr algn="ctr" fontAlgn="ctr"/>
                      <a:r>
                        <a:rPr lang="cs-CZ" sz="1200" b="1" i="0" u="none" strike="noStrike">
                          <a:solidFill>
                            <a:srgbClr val="FF0000"/>
                          </a:solidFill>
                          <a:effectLst/>
                          <a:latin typeface="Arial" panose="020B0604020202020204" pitchFamily="34" charset="0"/>
                        </a:rPr>
                        <a:t>0</a:t>
                      </a:r>
                    </a:p>
                  </a:txBody>
                  <a:tcPr marL="9525" marR="9525" marT="9525" marB="0" anchor="ctr">
                    <a:lnL>
                      <a:noFill/>
                    </a:lnL>
                    <a:lnR>
                      <a:noFill/>
                    </a:lnR>
                    <a:lnT>
                      <a:noFill/>
                    </a:lnT>
                    <a:lnB>
                      <a:noFill/>
                    </a:lnB>
                    <a:solidFill>
                      <a:srgbClr val="FFFFCC"/>
                    </a:solidFill>
                  </a:tcPr>
                </a:tc>
                <a:tc>
                  <a:txBody>
                    <a:bodyPr/>
                    <a:lstStyle/>
                    <a:p>
                      <a:pPr algn="ctr" fontAlgn="ctr"/>
                      <a:r>
                        <a:rPr lang="cs-CZ" sz="1200" b="1" i="0" u="none" strike="noStrike">
                          <a:solidFill>
                            <a:srgbClr val="FF0000"/>
                          </a:solidFill>
                          <a:effectLst/>
                          <a:latin typeface="Arial" panose="020B0604020202020204" pitchFamily="34" charset="0"/>
                        </a:rPr>
                        <a:t>2</a:t>
                      </a:r>
                    </a:p>
                  </a:txBody>
                  <a:tcPr marL="9525" marR="9525" marT="9525" marB="0" anchor="ctr">
                    <a:lnL>
                      <a:noFill/>
                    </a:lnL>
                    <a:lnR>
                      <a:noFill/>
                    </a:lnR>
                    <a:lnT>
                      <a:noFill/>
                    </a:lnT>
                    <a:lnB>
                      <a:noFill/>
                    </a:lnB>
                    <a:solidFill>
                      <a:srgbClr val="FFFFCC"/>
                    </a:solidFill>
                  </a:tcPr>
                </a:tc>
                <a:tc>
                  <a:txBody>
                    <a:bodyPr/>
                    <a:lstStyle/>
                    <a:p>
                      <a:pPr algn="ctr" fontAlgn="ctr"/>
                      <a:r>
                        <a:rPr lang="cs-CZ" sz="1200" b="1" i="0" u="none" strike="noStrike">
                          <a:solidFill>
                            <a:srgbClr val="FF0000"/>
                          </a:solidFill>
                          <a:effectLst/>
                          <a:latin typeface="Calibri" panose="020F0502020204030204" pitchFamily="34" charset="0"/>
                        </a:rPr>
                        <a:t>95:62</a:t>
                      </a:r>
                    </a:p>
                  </a:txBody>
                  <a:tcPr marL="9525" marR="9525" marT="9525" marB="0" anchor="ctr">
                    <a:lnL>
                      <a:noFill/>
                    </a:lnL>
                    <a:lnR>
                      <a:noFill/>
                    </a:lnR>
                    <a:lnT>
                      <a:noFill/>
                    </a:lnT>
                    <a:lnB>
                      <a:noFill/>
                    </a:lnB>
                    <a:solidFill>
                      <a:srgbClr val="FFFFCC"/>
                    </a:solidFill>
                  </a:tcPr>
                </a:tc>
                <a:tc>
                  <a:txBody>
                    <a:bodyPr/>
                    <a:lstStyle/>
                    <a:p>
                      <a:pPr algn="ctr" fontAlgn="ctr"/>
                      <a:r>
                        <a:rPr lang="cs-CZ" sz="1200" b="1" i="0" u="none" strike="noStrike">
                          <a:solidFill>
                            <a:srgbClr val="FF0000"/>
                          </a:solidFill>
                          <a:effectLst/>
                          <a:latin typeface="Arial" panose="020B0604020202020204" pitchFamily="34" charset="0"/>
                        </a:rPr>
                        <a:t>12</a:t>
                      </a:r>
                    </a:p>
                  </a:txBody>
                  <a:tcPr marL="9525" marR="9525" marT="9525" marB="0" anchor="ctr">
                    <a:lnL>
                      <a:noFill/>
                    </a:lnL>
                    <a:lnR>
                      <a:noFill/>
                    </a:lnR>
                    <a:lnT>
                      <a:noFill/>
                    </a:lnT>
                    <a:lnB>
                      <a:noFill/>
                    </a:lnB>
                    <a:solidFill>
                      <a:srgbClr val="FFFFCC"/>
                    </a:solidFill>
                  </a:tcPr>
                </a:tc>
                <a:extLst>
                  <a:ext uri="{0D108BD9-81ED-4DB2-BD59-A6C34878D82A}">
                    <a16:rowId xmlns:a16="http://schemas.microsoft.com/office/drawing/2014/main" val="1755056145"/>
                  </a:ext>
                </a:extLst>
              </a:tr>
              <a:tr h="278765">
                <a:tc>
                  <a:txBody>
                    <a:bodyPr/>
                    <a:lstStyle/>
                    <a:p>
                      <a:pPr algn="ctr" fontAlgn="ctr"/>
                      <a:r>
                        <a:rPr lang="cs-CZ" sz="1100" b="1" i="0" u="none" strike="noStrike">
                          <a:solidFill>
                            <a:srgbClr val="0033CC"/>
                          </a:solidFill>
                          <a:effectLst/>
                          <a:latin typeface="Arial" panose="020B0604020202020204" pitchFamily="34" charset="0"/>
                        </a:rPr>
                        <a:t>4.</a:t>
                      </a:r>
                    </a:p>
                  </a:txBody>
                  <a:tcPr marL="9525" marR="9525" marT="9525" marB="0" anchor="ctr">
                    <a:lnL>
                      <a:noFill/>
                    </a:lnL>
                    <a:lnR>
                      <a:noFill/>
                    </a:lnR>
                    <a:lnT>
                      <a:noFill/>
                    </a:lnT>
                    <a:lnB>
                      <a:noFill/>
                    </a:lnB>
                    <a:solidFill>
                      <a:srgbClr val="CCFFCC"/>
                    </a:solidFill>
                  </a:tcPr>
                </a:tc>
                <a:tc>
                  <a:txBody>
                    <a:bodyPr/>
                    <a:lstStyle/>
                    <a:p>
                      <a:pPr algn="ctr" fontAlgn="ctr"/>
                      <a:r>
                        <a:rPr lang="cs-CZ" sz="1100" b="1" i="0" u="none" strike="noStrike">
                          <a:solidFill>
                            <a:srgbClr val="0033CC"/>
                          </a:solidFill>
                          <a:effectLst/>
                          <a:latin typeface="Arial" panose="020B0604020202020204" pitchFamily="34" charset="0"/>
                        </a:rPr>
                        <a:t>SK Liběšice</a:t>
                      </a:r>
                    </a:p>
                  </a:txBody>
                  <a:tcPr marL="9525" marR="9525" marT="9525" marB="0" anchor="ctr">
                    <a:lnL>
                      <a:noFill/>
                    </a:lnL>
                    <a:lnR>
                      <a:noFill/>
                    </a:lnR>
                    <a:lnT>
                      <a:noFill/>
                    </a:lnT>
                    <a:lnB>
                      <a:noFill/>
                    </a:lnB>
                    <a:solidFill>
                      <a:srgbClr val="CCFFCC"/>
                    </a:solidFill>
                  </a:tcPr>
                </a:tc>
                <a:tc>
                  <a:txBody>
                    <a:bodyPr/>
                    <a:lstStyle/>
                    <a:p>
                      <a:pPr algn="ctr" fontAlgn="ctr"/>
                      <a:r>
                        <a:rPr lang="cs-CZ" sz="1100" b="1" i="0" u="none" strike="noStrike">
                          <a:solidFill>
                            <a:srgbClr val="0033CC"/>
                          </a:solidFill>
                          <a:effectLst/>
                          <a:latin typeface="Arial" panose="020B0604020202020204" pitchFamily="34" charset="0"/>
                        </a:rPr>
                        <a:t>5</a:t>
                      </a:r>
                    </a:p>
                  </a:txBody>
                  <a:tcPr marL="9525" marR="9525" marT="9525" marB="0" anchor="ctr">
                    <a:lnL>
                      <a:noFill/>
                    </a:lnL>
                    <a:lnR>
                      <a:noFill/>
                    </a:lnR>
                    <a:lnT>
                      <a:noFill/>
                    </a:lnT>
                    <a:lnB>
                      <a:noFill/>
                    </a:lnB>
                    <a:solidFill>
                      <a:srgbClr val="CCFFCC"/>
                    </a:solidFill>
                  </a:tcPr>
                </a:tc>
                <a:tc>
                  <a:txBody>
                    <a:bodyPr/>
                    <a:lstStyle/>
                    <a:p>
                      <a:pPr algn="ctr" fontAlgn="ctr"/>
                      <a:r>
                        <a:rPr lang="cs-CZ" sz="1100" b="1" i="0" u="none" strike="noStrike">
                          <a:solidFill>
                            <a:srgbClr val="0033CC"/>
                          </a:solidFill>
                          <a:effectLst/>
                          <a:latin typeface="Arial" panose="020B0604020202020204" pitchFamily="34" charset="0"/>
                        </a:rPr>
                        <a:t>3</a:t>
                      </a:r>
                    </a:p>
                  </a:txBody>
                  <a:tcPr marL="9525" marR="9525" marT="9525" marB="0" anchor="ctr">
                    <a:lnL>
                      <a:noFill/>
                    </a:lnL>
                    <a:lnR>
                      <a:noFill/>
                    </a:lnR>
                    <a:lnT>
                      <a:noFill/>
                    </a:lnT>
                    <a:lnB>
                      <a:noFill/>
                    </a:lnB>
                    <a:solidFill>
                      <a:srgbClr val="CCFFCC"/>
                    </a:solidFill>
                  </a:tcPr>
                </a:tc>
                <a:tc>
                  <a:txBody>
                    <a:bodyPr/>
                    <a:lstStyle/>
                    <a:p>
                      <a:pPr algn="ctr" fontAlgn="ctr"/>
                      <a:r>
                        <a:rPr lang="cs-CZ" sz="1100" b="1" i="0" u="none" strike="noStrike">
                          <a:solidFill>
                            <a:srgbClr val="0033CC"/>
                          </a:solidFill>
                          <a:effectLst/>
                          <a:latin typeface="Arial" panose="020B0604020202020204" pitchFamily="34" charset="0"/>
                        </a:rPr>
                        <a:t>0</a:t>
                      </a:r>
                    </a:p>
                  </a:txBody>
                  <a:tcPr marL="9525" marR="9525" marT="9525" marB="0" anchor="ctr">
                    <a:lnL>
                      <a:noFill/>
                    </a:lnL>
                    <a:lnR>
                      <a:noFill/>
                    </a:lnR>
                    <a:lnT>
                      <a:noFill/>
                    </a:lnT>
                    <a:lnB>
                      <a:noFill/>
                    </a:lnB>
                    <a:solidFill>
                      <a:srgbClr val="CCFFCC"/>
                    </a:solidFill>
                  </a:tcPr>
                </a:tc>
                <a:tc>
                  <a:txBody>
                    <a:bodyPr/>
                    <a:lstStyle/>
                    <a:p>
                      <a:pPr algn="ctr" fontAlgn="ctr"/>
                      <a:r>
                        <a:rPr lang="cs-CZ" sz="1100" b="1" i="0" u="none" strike="noStrike">
                          <a:solidFill>
                            <a:srgbClr val="0033CC"/>
                          </a:solidFill>
                          <a:effectLst/>
                          <a:latin typeface="Arial" panose="020B0604020202020204" pitchFamily="34" charset="0"/>
                        </a:rPr>
                        <a:t>2</a:t>
                      </a:r>
                    </a:p>
                  </a:txBody>
                  <a:tcPr marL="9525" marR="9525" marT="9525" marB="0" anchor="ctr">
                    <a:lnL>
                      <a:noFill/>
                    </a:lnL>
                    <a:lnR>
                      <a:noFill/>
                    </a:lnR>
                    <a:lnT>
                      <a:noFill/>
                    </a:lnT>
                    <a:lnB>
                      <a:noFill/>
                    </a:lnB>
                    <a:solidFill>
                      <a:srgbClr val="CCFFCC"/>
                    </a:solidFill>
                  </a:tcPr>
                </a:tc>
                <a:tc>
                  <a:txBody>
                    <a:bodyPr/>
                    <a:lstStyle/>
                    <a:p>
                      <a:pPr algn="ctr" fontAlgn="ctr"/>
                      <a:r>
                        <a:rPr lang="cs-CZ" sz="1100" b="1" i="0" u="none" strike="noStrike">
                          <a:solidFill>
                            <a:srgbClr val="0033CC"/>
                          </a:solidFill>
                          <a:effectLst/>
                          <a:latin typeface="Calibri" panose="020F0502020204030204" pitchFamily="34" charset="0"/>
                        </a:rPr>
                        <a:t>56:79</a:t>
                      </a:r>
                    </a:p>
                  </a:txBody>
                  <a:tcPr marL="9525" marR="9525" marT="9525" marB="0" anchor="ctr">
                    <a:lnL>
                      <a:noFill/>
                    </a:lnL>
                    <a:lnR>
                      <a:noFill/>
                    </a:lnR>
                    <a:lnT>
                      <a:noFill/>
                    </a:lnT>
                    <a:lnB>
                      <a:noFill/>
                    </a:lnB>
                    <a:solidFill>
                      <a:srgbClr val="CCFFCC"/>
                    </a:solidFill>
                  </a:tcPr>
                </a:tc>
                <a:tc>
                  <a:txBody>
                    <a:bodyPr/>
                    <a:lstStyle/>
                    <a:p>
                      <a:pPr algn="ctr" fontAlgn="ctr"/>
                      <a:r>
                        <a:rPr lang="cs-CZ" sz="1100" b="1" i="0" u="none" strike="noStrike">
                          <a:solidFill>
                            <a:srgbClr val="0033CC"/>
                          </a:solidFill>
                          <a:effectLst/>
                          <a:latin typeface="Arial" panose="020B0604020202020204" pitchFamily="34" charset="0"/>
                        </a:rPr>
                        <a:t>9</a:t>
                      </a:r>
                    </a:p>
                  </a:txBody>
                  <a:tcPr marL="9525" marR="9525" marT="9525" marB="0" anchor="ctr">
                    <a:lnL>
                      <a:noFill/>
                    </a:lnL>
                    <a:lnR>
                      <a:noFill/>
                    </a:lnR>
                    <a:lnT>
                      <a:noFill/>
                    </a:lnT>
                    <a:lnB>
                      <a:noFill/>
                    </a:lnB>
                    <a:solidFill>
                      <a:srgbClr val="CCFFCC"/>
                    </a:solidFill>
                  </a:tcPr>
                </a:tc>
                <a:extLst>
                  <a:ext uri="{0D108BD9-81ED-4DB2-BD59-A6C34878D82A}">
                    <a16:rowId xmlns:a16="http://schemas.microsoft.com/office/drawing/2014/main" val="2045778469"/>
                  </a:ext>
                </a:extLst>
              </a:tr>
              <a:tr h="278765">
                <a:tc>
                  <a:txBody>
                    <a:bodyPr/>
                    <a:lstStyle/>
                    <a:p>
                      <a:pPr algn="ctr" fontAlgn="ctr"/>
                      <a:r>
                        <a:rPr lang="cs-CZ" sz="1100" b="1" i="0" u="none" strike="noStrike">
                          <a:solidFill>
                            <a:srgbClr val="0033CC"/>
                          </a:solidFill>
                          <a:effectLst/>
                          <a:latin typeface="Arial" panose="020B0604020202020204" pitchFamily="34" charset="0"/>
                        </a:rPr>
                        <a:t>5.</a:t>
                      </a:r>
                    </a:p>
                  </a:txBody>
                  <a:tcPr marL="9525" marR="9525" marT="9525" marB="0" anchor="ctr">
                    <a:lnL>
                      <a:noFill/>
                    </a:lnL>
                    <a:lnR>
                      <a:noFill/>
                    </a:lnR>
                    <a:lnT>
                      <a:noFill/>
                    </a:lnT>
                    <a:lnB>
                      <a:noFill/>
                    </a:lnB>
                    <a:solidFill>
                      <a:srgbClr val="FFFFCC"/>
                    </a:solidFill>
                  </a:tcPr>
                </a:tc>
                <a:tc>
                  <a:txBody>
                    <a:bodyPr/>
                    <a:lstStyle/>
                    <a:p>
                      <a:pPr algn="ctr" fontAlgn="ctr"/>
                      <a:r>
                        <a:rPr lang="cs-CZ" sz="1100" b="1" i="0" u="none" strike="noStrike">
                          <a:solidFill>
                            <a:srgbClr val="0033CC"/>
                          </a:solidFill>
                          <a:effectLst/>
                          <a:latin typeface="Arial" panose="020B0604020202020204" pitchFamily="34" charset="0"/>
                        </a:rPr>
                        <a:t>Dynamo Podlusky</a:t>
                      </a:r>
                    </a:p>
                  </a:txBody>
                  <a:tcPr marL="9525" marR="9525" marT="9525" marB="0" anchor="ctr">
                    <a:lnL>
                      <a:noFill/>
                    </a:lnL>
                    <a:lnR>
                      <a:noFill/>
                    </a:lnR>
                    <a:lnT>
                      <a:noFill/>
                    </a:lnT>
                    <a:lnB>
                      <a:noFill/>
                    </a:lnB>
                    <a:solidFill>
                      <a:srgbClr val="FFFFCC"/>
                    </a:solidFill>
                  </a:tcPr>
                </a:tc>
                <a:tc>
                  <a:txBody>
                    <a:bodyPr/>
                    <a:lstStyle/>
                    <a:p>
                      <a:pPr algn="ctr" fontAlgn="ctr"/>
                      <a:r>
                        <a:rPr lang="cs-CZ" sz="1100" b="1" i="0" u="none" strike="noStrike">
                          <a:solidFill>
                            <a:srgbClr val="0033CC"/>
                          </a:solidFill>
                          <a:effectLst/>
                          <a:latin typeface="Arial" panose="020B0604020202020204" pitchFamily="34" charset="0"/>
                        </a:rPr>
                        <a:t>5</a:t>
                      </a:r>
                    </a:p>
                  </a:txBody>
                  <a:tcPr marL="9525" marR="9525" marT="9525" marB="0" anchor="ctr">
                    <a:lnL>
                      <a:noFill/>
                    </a:lnL>
                    <a:lnR>
                      <a:noFill/>
                    </a:lnR>
                    <a:lnT>
                      <a:noFill/>
                    </a:lnT>
                    <a:lnB>
                      <a:noFill/>
                    </a:lnB>
                    <a:solidFill>
                      <a:srgbClr val="FFFFCC"/>
                    </a:solidFill>
                  </a:tcPr>
                </a:tc>
                <a:tc>
                  <a:txBody>
                    <a:bodyPr/>
                    <a:lstStyle/>
                    <a:p>
                      <a:pPr algn="ctr" fontAlgn="ctr"/>
                      <a:r>
                        <a:rPr lang="cs-CZ" sz="1100" b="1" i="0" u="none" strike="noStrike">
                          <a:solidFill>
                            <a:srgbClr val="0033CC"/>
                          </a:solidFill>
                          <a:effectLst/>
                          <a:latin typeface="Arial" panose="020B0604020202020204" pitchFamily="34" charset="0"/>
                        </a:rPr>
                        <a:t>2</a:t>
                      </a:r>
                    </a:p>
                  </a:txBody>
                  <a:tcPr marL="9525" marR="9525" marT="9525" marB="0" anchor="ctr">
                    <a:lnL>
                      <a:noFill/>
                    </a:lnL>
                    <a:lnR>
                      <a:noFill/>
                    </a:lnR>
                    <a:lnT>
                      <a:noFill/>
                    </a:lnT>
                    <a:lnB>
                      <a:noFill/>
                    </a:lnB>
                    <a:solidFill>
                      <a:srgbClr val="FFFFCC"/>
                    </a:solidFill>
                  </a:tcPr>
                </a:tc>
                <a:tc>
                  <a:txBody>
                    <a:bodyPr/>
                    <a:lstStyle/>
                    <a:p>
                      <a:pPr algn="ctr" fontAlgn="ctr"/>
                      <a:r>
                        <a:rPr lang="cs-CZ" sz="1100" b="1" i="0" u="none" strike="noStrike">
                          <a:solidFill>
                            <a:srgbClr val="0033CC"/>
                          </a:solidFill>
                          <a:effectLst/>
                          <a:latin typeface="Arial" panose="020B0604020202020204" pitchFamily="34" charset="0"/>
                        </a:rPr>
                        <a:t>0</a:t>
                      </a:r>
                    </a:p>
                  </a:txBody>
                  <a:tcPr marL="9525" marR="9525" marT="9525" marB="0" anchor="ctr">
                    <a:lnL>
                      <a:noFill/>
                    </a:lnL>
                    <a:lnR>
                      <a:noFill/>
                    </a:lnR>
                    <a:lnT>
                      <a:noFill/>
                    </a:lnT>
                    <a:lnB>
                      <a:noFill/>
                    </a:lnB>
                    <a:solidFill>
                      <a:srgbClr val="FFFFCC"/>
                    </a:solidFill>
                  </a:tcPr>
                </a:tc>
                <a:tc>
                  <a:txBody>
                    <a:bodyPr/>
                    <a:lstStyle/>
                    <a:p>
                      <a:pPr algn="ctr" fontAlgn="ctr"/>
                      <a:r>
                        <a:rPr lang="cs-CZ" sz="1100" b="1" i="0" u="none" strike="noStrike">
                          <a:solidFill>
                            <a:srgbClr val="0033CC"/>
                          </a:solidFill>
                          <a:effectLst/>
                          <a:latin typeface="Arial" panose="020B0604020202020204" pitchFamily="34" charset="0"/>
                        </a:rPr>
                        <a:t>3</a:t>
                      </a:r>
                    </a:p>
                  </a:txBody>
                  <a:tcPr marL="9525" marR="9525" marT="9525" marB="0" anchor="ctr">
                    <a:lnL>
                      <a:noFill/>
                    </a:lnL>
                    <a:lnR>
                      <a:noFill/>
                    </a:lnR>
                    <a:lnT>
                      <a:noFill/>
                    </a:lnT>
                    <a:lnB>
                      <a:noFill/>
                    </a:lnB>
                    <a:solidFill>
                      <a:srgbClr val="FFFFCC"/>
                    </a:solidFill>
                  </a:tcPr>
                </a:tc>
                <a:tc>
                  <a:txBody>
                    <a:bodyPr/>
                    <a:lstStyle/>
                    <a:p>
                      <a:pPr algn="ctr" fontAlgn="ctr"/>
                      <a:r>
                        <a:rPr lang="cs-CZ" sz="1100" b="1" i="0" u="none" strike="noStrike">
                          <a:solidFill>
                            <a:srgbClr val="0033CC"/>
                          </a:solidFill>
                          <a:effectLst/>
                          <a:latin typeface="Calibri" panose="020F0502020204030204" pitchFamily="34" charset="0"/>
                        </a:rPr>
                        <a:t>56:50</a:t>
                      </a:r>
                    </a:p>
                  </a:txBody>
                  <a:tcPr marL="9525" marR="9525" marT="9525" marB="0" anchor="ctr">
                    <a:lnL>
                      <a:noFill/>
                    </a:lnL>
                    <a:lnR>
                      <a:noFill/>
                    </a:lnR>
                    <a:lnT>
                      <a:noFill/>
                    </a:lnT>
                    <a:lnB>
                      <a:noFill/>
                    </a:lnB>
                    <a:solidFill>
                      <a:srgbClr val="FFFFCC"/>
                    </a:solidFill>
                  </a:tcPr>
                </a:tc>
                <a:tc>
                  <a:txBody>
                    <a:bodyPr/>
                    <a:lstStyle/>
                    <a:p>
                      <a:pPr algn="ctr" fontAlgn="ctr"/>
                      <a:r>
                        <a:rPr lang="cs-CZ" sz="1100" b="1" i="0" u="none" strike="noStrike">
                          <a:solidFill>
                            <a:srgbClr val="0033CC"/>
                          </a:solidFill>
                          <a:effectLst/>
                          <a:latin typeface="Arial" panose="020B0604020202020204" pitchFamily="34" charset="0"/>
                        </a:rPr>
                        <a:t>6</a:t>
                      </a:r>
                    </a:p>
                  </a:txBody>
                  <a:tcPr marL="9525" marR="9525" marT="9525" marB="0" anchor="ctr">
                    <a:lnL>
                      <a:noFill/>
                    </a:lnL>
                    <a:lnR>
                      <a:noFill/>
                    </a:lnR>
                    <a:lnT>
                      <a:noFill/>
                    </a:lnT>
                    <a:lnB>
                      <a:noFill/>
                    </a:lnB>
                    <a:solidFill>
                      <a:srgbClr val="FFFFCC"/>
                    </a:solidFill>
                  </a:tcPr>
                </a:tc>
                <a:extLst>
                  <a:ext uri="{0D108BD9-81ED-4DB2-BD59-A6C34878D82A}">
                    <a16:rowId xmlns:a16="http://schemas.microsoft.com/office/drawing/2014/main" val="2460095804"/>
                  </a:ext>
                </a:extLst>
              </a:tr>
              <a:tr h="278765">
                <a:tc>
                  <a:txBody>
                    <a:bodyPr/>
                    <a:lstStyle/>
                    <a:p>
                      <a:pPr algn="ctr" fontAlgn="ctr"/>
                      <a:r>
                        <a:rPr lang="cs-CZ" sz="1100" b="1" i="0" u="none" strike="noStrike">
                          <a:solidFill>
                            <a:srgbClr val="0033CC"/>
                          </a:solidFill>
                          <a:effectLst/>
                          <a:latin typeface="Arial" panose="020B0604020202020204" pitchFamily="34" charset="0"/>
                        </a:rPr>
                        <a:t>6.</a:t>
                      </a:r>
                    </a:p>
                  </a:txBody>
                  <a:tcPr marL="9525" marR="9525" marT="9525" marB="0" anchor="ctr">
                    <a:lnL>
                      <a:noFill/>
                    </a:lnL>
                    <a:lnR>
                      <a:noFill/>
                    </a:lnR>
                    <a:lnT>
                      <a:noFill/>
                    </a:lnT>
                    <a:lnB>
                      <a:noFill/>
                    </a:lnB>
                    <a:solidFill>
                      <a:srgbClr val="CCFFCC"/>
                    </a:solidFill>
                  </a:tcPr>
                </a:tc>
                <a:tc>
                  <a:txBody>
                    <a:bodyPr/>
                    <a:lstStyle/>
                    <a:p>
                      <a:pPr algn="ctr" fontAlgn="ctr"/>
                      <a:r>
                        <a:rPr lang="cs-CZ" sz="1100" b="1" i="0" u="none" strike="noStrike">
                          <a:solidFill>
                            <a:srgbClr val="0033CC"/>
                          </a:solidFill>
                          <a:effectLst/>
                          <a:latin typeface="Arial" panose="020B0604020202020204" pitchFamily="34" charset="0"/>
                        </a:rPr>
                        <a:t>SK Bezděkov</a:t>
                      </a:r>
                    </a:p>
                  </a:txBody>
                  <a:tcPr marL="9525" marR="9525" marT="9525" marB="0" anchor="ctr">
                    <a:lnL>
                      <a:noFill/>
                    </a:lnL>
                    <a:lnR>
                      <a:noFill/>
                    </a:lnR>
                    <a:lnT>
                      <a:noFill/>
                    </a:lnT>
                    <a:lnB>
                      <a:noFill/>
                    </a:lnB>
                    <a:solidFill>
                      <a:srgbClr val="CCFFCC"/>
                    </a:solidFill>
                  </a:tcPr>
                </a:tc>
                <a:tc>
                  <a:txBody>
                    <a:bodyPr/>
                    <a:lstStyle/>
                    <a:p>
                      <a:pPr algn="ctr" fontAlgn="ctr"/>
                      <a:r>
                        <a:rPr lang="cs-CZ" sz="1100" b="1" i="0" u="none" strike="noStrike">
                          <a:solidFill>
                            <a:srgbClr val="0033CC"/>
                          </a:solidFill>
                          <a:effectLst/>
                          <a:latin typeface="Arial" panose="020B0604020202020204" pitchFamily="34" charset="0"/>
                        </a:rPr>
                        <a:t>5</a:t>
                      </a:r>
                    </a:p>
                  </a:txBody>
                  <a:tcPr marL="9525" marR="9525" marT="9525" marB="0" anchor="ctr">
                    <a:lnL>
                      <a:noFill/>
                    </a:lnL>
                    <a:lnR>
                      <a:noFill/>
                    </a:lnR>
                    <a:lnT>
                      <a:noFill/>
                    </a:lnT>
                    <a:lnB>
                      <a:noFill/>
                    </a:lnB>
                    <a:solidFill>
                      <a:srgbClr val="CCFFCC"/>
                    </a:solidFill>
                  </a:tcPr>
                </a:tc>
                <a:tc>
                  <a:txBody>
                    <a:bodyPr/>
                    <a:lstStyle/>
                    <a:p>
                      <a:pPr algn="ctr" fontAlgn="ctr"/>
                      <a:r>
                        <a:rPr lang="cs-CZ" sz="1100" b="1" i="0" u="none" strike="noStrike">
                          <a:solidFill>
                            <a:srgbClr val="0033CC"/>
                          </a:solidFill>
                          <a:effectLst/>
                          <a:latin typeface="Arial" panose="020B0604020202020204" pitchFamily="34" charset="0"/>
                        </a:rPr>
                        <a:t>1</a:t>
                      </a:r>
                    </a:p>
                  </a:txBody>
                  <a:tcPr marL="9525" marR="9525" marT="9525" marB="0" anchor="ctr">
                    <a:lnL>
                      <a:noFill/>
                    </a:lnL>
                    <a:lnR>
                      <a:noFill/>
                    </a:lnR>
                    <a:lnT>
                      <a:noFill/>
                    </a:lnT>
                    <a:lnB>
                      <a:noFill/>
                    </a:lnB>
                    <a:solidFill>
                      <a:srgbClr val="CCFFCC"/>
                    </a:solidFill>
                  </a:tcPr>
                </a:tc>
                <a:tc>
                  <a:txBody>
                    <a:bodyPr/>
                    <a:lstStyle/>
                    <a:p>
                      <a:pPr algn="ctr" fontAlgn="ctr"/>
                      <a:r>
                        <a:rPr lang="cs-CZ" sz="1100" b="1" i="0" u="none" strike="noStrike">
                          <a:solidFill>
                            <a:srgbClr val="0033CC"/>
                          </a:solidFill>
                          <a:effectLst/>
                          <a:latin typeface="Arial" panose="020B0604020202020204" pitchFamily="34" charset="0"/>
                        </a:rPr>
                        <a:t>0</a:t>
                      </a:r>
                    </a:p>
                  </a:txBody>
                  <a:tcPr marL="9525" marR="9525" marT="9525" marB="0" anchor="ctr">
                    <a:lnL>
                      <a:noFill/>
                    </a:lnL>
                    <a:lnR>
                      <a:noFill/>
                    </a:lnR>
                    <a:lnT>
                      <a:noFill/>
                    </a:lnT>
                    <a:lnB>
                      <a:noFill/>
                    </a:lnB>
                    <a:solidFill>
                      <a:srgbClr val="CCFFCC"/>
                    </a:solidFill>
                  </a:tcPr>
                </a:tc>
                <a:tc>
                  <a:txBody>
                    <a:bodyPr/>
                    <a:lstStyle/>
                    <a:p>
                      <a:pPr algn="ctr" fontAlgn="ctr"/>
                      <a:r>
                        <a:rPr lang="cs-CZ" sz="1100" b="1" i="0" u="none" strike="noStrike">
                          <a:solidFill>
                            <a:srgbClr val="0033CC"/>
                          </a:solidFill>
                          <a:effectLst/>
                          <a:latin typeface="Arial" panose="020B0604020202020204" pitchFamily="34" charset="0"/>
                        </a:rPr>
                        <a:t>4</a:t>
                      </a:r>
                    </a:p>
                  </a:txBody>
                  <a:tcPr marL="9525" marR="9525" marT="9525" marB="0" anchor="ctr">
                    <a:lnL>
                      <a:noFill/>
                    </a:lnL>
                    <a:lnR>
                      <a:noFill/>
                    </a:lnR>
                    <a:lnT>
                      <a:noFill/>
                    </a:lnT>
                    <a:lnB>
                      <a:noFill/>
                    </a:lnB>
                    <a:solidFill>
                      <a:srgbClr val="CCFFCC"/>
                    </a:solidFill>
                  </a:tcPr>
                </a:tc>
                <a:tc>
                  <a:txBody>
                    <a:bodyPr/>
                    <a:lstStyle/>
                    <a:p>
                      <a:pPr algn="ctr" fontAlgn="ctr"/>
                      <a:r>
                        <a:rPr lang="cs-CZ" sz="1100" b="1" i="0" u="none" strike="noStrike">
                          <a:solidFill>
                            <a:srgbClr val="0033CC"/>
                          </a:solidFill>
                          <a:effectLst/>
                          <a:latin typeface="Calibri" panose="020F0502020204030204" pitchFamily="34" charset="0"/>
                        </a:rPr>
                        <a:t>46:61</a:t>
                      </a:r>
                    </a:p>
                  </a:txBody>
                  <a:tcPr marL="9525" marR="9525" marT="9525" marB="0" anchor="ctr">
                    <a:lnL>
                      <a:noFill/>
                    </a:lnL>
                    <a:lnR>
                      <a:noFill/>
                    </a:lnR>
                    <a:lnT>
                      <a:noFill/>
                    </a:lnT>
                    <a:lnB>
                      <a:noFill/>
                    </a:lnB>
                    <a:solidFill>
                      <a:srgbClr val="CCFFCC"/>
                    </a:solidFill>
                  </a:tcPr>
                </a:tc>
                <a:tc>
                  <a:txBody>
                    <a:bodyPr/>
                    <a:lstStyle/>
                    <a:p>
                      <a:pPr algn="ctr" fontAlgn="ctr"/>
                      <a:r>
                        <a:rPr lang="cs-CZ" sz="1100" b="1" i="0" u="none" strike="noStrike">
                          <a:solidFill>
                            <a:srgbClr val="0033CC"/>
                          </a:solidFill>
                          <a:effectLst/>
                          <a:latin typeface="Arial" panose="020B0604020202020204" pitchFamily="34" charset="0"/>
                        </a:rPr>
                        <a:t>3</a:t>
                      </a:r>
                    </a:p>
                  </a:txBody>
                  <a:tcPr marL="9525" marR="9525" marT="9525" marB="0" anchor="ctr">
                    <a:lnL>
                      <a:noFill/>
                    </a:lnL>
                    <a:lnR>
                      <a:noFill/>
                    </a:lnR>
                    <a:lnT>
                      <a:noFill/>
                    </a:lnT>
                    <a:lnB>
                      <a:noFill/>
                    </a:lnB>
                    <a:solidFill>
                      <a:srgbClr val="CCFFCC"/>
                    </a:solidFill>
                  </a:tcPr>
                </a:tc>
                <a:extLst>
                  <a:ext uri="{0D108BD9-81ED-4DB2-BD59-A6C34878D82A}">
                    <a16:rowId xmlns:a16="http://schemas.microsoft.com/office/drawing/2014/main" val="2723863861"/>
                  </a:ext>
                </a:extLst>
              </a:tr>
              <a:tr h="278765">
                <a:tc>
                  <a:txBody>
                    <a:bodyPr/>
                    <a:lstStyle/>
                    <a:p>
                      <a:pPr algn="ctr" fontAlgn="ctr"/>
                      <a:r>
                        <a:rPr lang="cs-CZ" sz="1100" b="1" i="0" u="none" strike="noStrike">
                          <a:solidFill>
                            <a:srgbClr val="0033CC"/>
                          </a:solidFill>
                          <a:effectLst/>
                          <a:latin typeface="Arial" panose="020B0604020202020204" pitchFamily="34" charset="0"/>
                        </a:rPr>
                        <a:t>7.</a:t>
                      </a:r>
                    </a:p>
                  </a:txBody>
                  <a:tcPr marL="9525" marR="9525" marT="9525" marB="0" anchor="ctr">
                    <a:lnL>
                      <a:noFill/>
                    </a:lnL>
                    <a:lnR>
                      <a:noFill/>
                    </a:lnR>
                    <a:lnT>
                      <a:noFill/>
                    </a:lnT>
                    <a:lnB>
                      <a:noFill/>
                    </a:lnB>
                    <a:solidFill>
                      <a:srgbClr val="FFFFCC"/>
                    </a:solidFill>
                  </a:tcPr>
                </a:tc>
                <a:tc>
                  <a:txBody>
                    <a:bodyPr/>
                    <a:lstStyle/>
                    <a:p>
                      <a:pPr algn="ctr" fontAlgn="ctr"/>
                      <a:r>
                        <a:rPr lang="cs-CZ" sz="1100" b="1" i="0" u="none" strike="noStrike">
                          <a:solidFill>
                            <a:srgbClr val="0033CC"/>
                          </a:solidFill>
                          <a:effectLst/>
                          <a:latin typeface="Arial" panose="020B0604020202020204" pitchFamily="34" charset="0"/>
                        </a:rPr>
                        <a:t>Sokol Třebenice</a:t>
                      </a:r>
                    </a:p>
                  </a:txBody>
                  <a:tcPr marL="9525" marR="9525" marT="9525" marB="0" anchor="ctr">
                    <a:lnL>
                      <a:noFill/>
                    </a:lnL>
                    <a:lnR>
                      <a:noFill/>
                    </a:lnR>
                    <a:lnT>
                      <a:noFill/>
                    </a:lnT>
                    <a:lnB>
                      <a:noFill/>
                    </a:lnB>
                    <a:solidFill>
                      <a:srgbClr val="FFFFCC"/>
                    </a:solidFill>
                  </a:tcPr>
                </a:tc>
                <a:tc>
                  <a:txBody>
                    <a:bodyPr/>
                    <a:lstStyle/>
                    <a:p>
                      <a:pPr algn="ctr" fontAlgn="ctr"/>
                      <a:r>
                        <a:rPr lang="cs-CZ" sz="1100" b="1" i="0" u="none" strike="noStrike">
                          <a:solidFill>
                            <a:srgbClr val="0033CC"/>
                          </a:solidFill>
                          <a:effectLst/>
                          <a:latin typeface="Arial" panose="020B0604020202020204" pitchFamily="34" charset="0"/>
                        </a:rPr>
                        <a:t>5</a:t>
                      </a:r>
                    </a:p>
                  </a:txBody>
                  <a:tcPr marL="9525" marR="9525" marT="9525" marB="0" anchor="ctr">
                    <a:lnL>
                      <a:noFill/>
                    </a:lnL>
                    <a:lnR>
                      <a:noFill/>
                    </a:lnR>
                    <a:lnT>
                      <a:noFill/>
                    </a:lnT>
                    <a:lnB>
                      <a:noFill/>
                    </a:lnB>
                    <a:solidFill>
                      <a:srgbClr val="FFFFCC"/>
                    </a:solidFill>
                  </a:tcPr>
                </a:tc>
                <a:tc>
                  <a:txBody>
                    <a:bodyPr/>
                    <a:lstStyle/>
                    <a:p>
                      <a:pPr algn="ctr" fontAlgn="ctr"/>
                      <a:r>
                        <a:rPr lang="cs-CZ" sz="1100" b="1" i="0" u="none" strike="noStrike">
                          <a:solidFill>
                            <a:srgbClr val="0033CC"/>
                          </a:solidFill>
                          <a:effectLst/>
                          <a:latin typeface="Arial" panose="020B0604020202020204" pitchFamily="34" charset="0"/>
                        </a:rPr>
                        <a:t>0</a:t>
                      </a:r>
                    </a:p>
                  </a:txBody>
                  <a:tcPr marL="9525" marR="9525" marT="9525" marB="0" anchor="ctr">
                    <a:lnL>
                      <a:noFill/>
                    </a:lnL>
                    <a:lnR>
                      <a:noFill/>
                    </a:lnR>
                    <a:lnT>
                      <a:noFill/>
                    </a:lnT>
                    <a:lnB>
                      <a:noFill/>
                    </a:lnB>
                    <a:solidFill>
                      <a:srgbClr val="FFFFCC"/>
                    </a:solidFill>
                  </a:tcPr>
                </a:tc>
                <a:tc>
                  <a:txBody>
                    <a:bodyPr/>
                    <a:lstStyle/>
                    <a:p>
                      <a:pPr algn="ctr" fontAlgn="ctr"/>
                      <a:r>
                        <a:rPr lang="cs-CZ" sz="1100" b="1" i="0" u="none" strike="noStrike">
                          <a:solidFill>
                            <a:srgbClr val="0033CC"/>
                          </a:solidFill>
                          <a:effectLst/>
                          <a:latin typeface="Arial" panose="020B0604020202020204" pitchFamily="34" charset="0"/>
                        </a:rPr>
                        <a:t>0</a:t>
                      </a:r>
                    </a:p>
                  </a:txBody>
                  <a:tcPr marL="9525" marR="9525" marT="9525" marB="0" anchor="ctr">
                    <a:lnL>
                      <a:noFill/>
                    </a:lnL>
                    <a:lnR>
                      <a:noFill/>
                    </a:lnR>
                    <a:lnT>
                      <a:noFill/>
                    </a:lnT>
                    <a:lnB>
                      <a:noFill/>
                    </a:lnB>
                    <a:solidFill>
                      <a:srgbClr val="FFFFCC"/>
                    </a:solidFill>
                  </a:tcPr>
                </a:tc>
                <a:tc>
                  <a:txBody>
                    <a:bodyPr/>
                    <a:lstStyle/>
                    <a:p>
                      <a:pPr algn="ctr" fontAlgn="ctr"/>
                      <a:r>
                        <a:rPr lang="cs-CZ" sz="1100" b="1" i="0" u="none" strike="noStrike">
                          <a:solidFill>
                            <a:srgbClr val="0033CC"/>
                          </a:solidFill>
                          <a:effectLst/>
                          <a:latin typeface="Arial" panose="020B0604020202020204" pitchFamily="34" charset="0"/>
                        </a:rPr>
                        <a:t>5</a:t>
                      </a:r>
                    </a:p>
                  </a:txBody>
                  <a:tcPr marL="9525" marR="9525" marT="9525" marB="0" anchor="ctr">
                    <a:lnL>
                      <a:noFill/>
                    </a:lnL>
                    <a:lnR>
                      <a:noFill/>
                    </a:lnR>
                    <a:lnT>
                      <a:noFill/>
                    </a:lnT>
                    <a:lnB>
                      <a:noFill/>
                    </a:lnB>
                    <a:solidFill>
                      <a:srgbClr val="FFFFCC"/>
                    </a:solidFill>
                  </a:tcPr>
                </a:tc>
                <a:tc>
                  <a:txBody>
                    <a:bodyPr/>
                    <a:lstStyle/>
                    <a:p>
                      <a:pPr algn="ctr" fontAlgn="ctr"/>
                      <a:r>
                        <a:rPr lang="cs-CZ" sz="1100" b="1" i="0" u="none" strike="noStrike">
                          <a:solidFill>
                            <a:srgbClr val="0033CC"/>
                          </a:solidFill>
                          <a:effectLst/>
                          <a:latin typeface="Calibri" panose="020F0502020204030204" pitchFamily="34" charset="0"/>
                        </a:rPr>
                        <a:t>9:121</a:t>
                      </a:r>
                    </a:p>
                  </a:txBody>
                  <a:tcPr marL="9525" marR="9525" marT="9525" marB="0" anchor="ctr">
                    <a:lnL>
                      <a:noFill/>
                    </a:lnL>
                    <a:lnR>
                      <a:noFill/>
                    </a:lnR>
                    <a:lnT>
                      <a:noFill/>
                    </a:lnT>
                    <a:lnB>
                      <a:noFill/>
                    </a:lnB>
                    <a:solidFill>
                      <a:srgbClr val="FFFFCC"/>
                    </a:solidFill>
                  </a:tcPr>
                </a:tc>
                <a:tc>
                  <a:txBody>
                    <a:bodyPr/>
                    <a:lstStyle/>
                    <a:p>
                      <a:pPr algn="ctr" fontAlgn="ctr"/>
                      <a:r>
                        <a:rPr lang="cs-CZ" sz="1100" b="1" i="0" u="none" strike="noStrike" dirty="0">
                          <a:solidFill>
                            <a:srgbClr val="0033CC"/>
                          </a:solidFill>
                          <a:effectLst/>
                          <a:latin typeface="Arial" panose="020B0604020202020204" pitchFamily="34" charset="0"/>
                        </a:rPr>
                        <a:t>0</a:t>
                      </a:r>
                    </a:p>
                  </a:txBody>
                  <a:tcPr marL="9525" marR="9525" marT="9525" marB="0" anchor="ctr">
                    <a:lnL>
                      <a:noFill/>
                    </a:lnL>
                    <a:lnR>
                      <a:noFill/>
                    </a:lnR>
                    <a:lnT>
                      <a:noFill/>
                    </a:lnT>
                    <a:lnB>
                      <a:noFill/>
                    </a:lnB>
                    <a:solidFill>
                      <a:srgbClr val="FFFFCC"/>
                    </a:solidFill>
                  </a:tcPr>
                </a:tc>
                <a:extLst>
                  <a:ext uri="{0D108BD9-81ED-4DB2-BD59-A6C34878D82A}">
                    <a16:rowId xmlns:a16="http://schemas.microsoft.com/office/drawing/2014/main" val="1976802351"/>
                  </a:ext>
                </a:extLst>
              </a:tr>
            </a:tbl>
          </a:graphicData>
        </a:graphic>
      </p:graphicFrame>
      <p:sp>
        <p:nvSpPr>
          <p:cNvPr id="11" name="Obdélník 10"/>
          <p:cNvSpPr/>
          <p:nvPr/>
        </p:nvSpPr>
        <p:spPr>
          <a:xfrm>
            <a:off x="5472584" y="91108"/>
            <a:ext cx="4608512" cy="1938992"/>
          </a:xfrm>
          <a:prstGeom prst="rect">
            <a:avLst/>
          </a:prstGeom>
          <a:blipFill>
            <a:blip r:embed="rId75"/>
            <a:tile tx="0" ty="0" sx="100000" sy="100000" flip="none" algn="tl"/>
          </a:blipFill>
          <a:effectLst>
            <a:glow rad="127000">
              <a:srgbClr val="FFFF00"/>
            </a:glow>
            <a:softEdge rad="317500"/>
          </a:effectLst>
        </p:spPr>
        <p:txBody>
          <a:bodyPr wrap="square" lIns="91440" tIns="45720" rIns="91440" bIns="45720">
            <a:spAutoFit/>
          </a:bodyPr>
          <a:lstStyle/>
          <a:p>
            <a:pPr algn="ctr"/>
            <a:r>
              <a:rPr lang="cs-CZ" sz="2400" b="0" cap="none" spc="0" dirty="0" err="1" smtClean="0">
                <a:ln w="0"/>
                <a:solidFill>
                  <a:srgbClr val="990033"/>
                </a:solidFill>
                <a:effectLst>
                  <a:outerShdw blurRad="38100" dist="19050" dir="2700000" algn="tl" rotWithShape="0">
                    <a:schemeClr val="dk1">
                      <a:alpha val="40000"/>
                    </a:schemeClr>
                  </a:outerShdw>
                </a:effectLst>
              </a:rPr>
              <a:t>Minipřípravka</a:t>
            </a:r>
            <a:r>
              <a:rPr lang="cs-CZ" sz="2400" b="0" cap="none" spc="0" dirty="0" smtClean="0">
                <a:ln w="0"/>
                <a:solidFill>
                  <a:srgbClr val="990033"/>
                </a:solidFill>
                <a:effectLst>
                  <a:outerShdw blurRad="38100" dist="19050" dir="2700000" algn="tl" rotWithShape="0">
                    <a:schemeClr val="dk1">
                      <a:alpha val="40000"/>
                    </a:schemeClr>
                  </a:outerShdw>
                </a:effectLst>
              </a:rPr>
              <a:t> zakončila podzim těsným vítězstvím v </a:t>
            </a:r>
            <a:r>
              <a:rPr lang="cs-CZ" sz="2400" b="0" cap="none" spc="0" dirty="0" err="1" smtClean="0">
                <a:ln w="0"/>
                <a:solidFill>
                  <a:srgbClr val="990033"/>
                </a:solidFill>
                <a:effectLst>
                  <a:outerShdw blurRad="38100" dist="19050" dir="2700000" algn="tl" rotWithShape="0">
                    <a:schemeClr val="dk1">
                      <a:alpha val="40000"/>
                    </a:schemeClr>
                  </a:outerShdw>
                </a:effectLst>
              </a:rPr>
              <a:t>Podluskách</a:t>
            </a:r>
            <a:r>
              <a:rPr lang="cs-CZ" sz="2400" b="0" cap="none" spc="0" dirty="0" smtClean="0">
                <a:ln w="0"/>
                <a:solidFill>
                  <a:srgbClr val="990033"/>
                </a:solidFill>
                <a:effectLst>
                  <a:outerShdw blurRad="38100" dist="19050" dir="2700000" algn="tl" rotWithShape="0">
                    <a:schemeClr val="dk1">
                      <a:alpha val="40000"/>
                    </a:schemeClr>
                  </a:outerShdw>
                </a:effectLst>
              </a:rPr>
              <a:t>.  V posledním kole měla volno a čekala na výsledky svých soupeřů.  </a:t>
            </a:r>
            <a:endParaRPr lang="cs-CZ" sz="2400" b="0" cap="none" spc="0" dirty="0">
              <a:ln w="0"/>
              <a:solidFill>
                <a:srgbClr val="990033"/>
              </a:solidFill>
              <a:effectLst>
                <a:outerShdw blurRad="38100" dist="19050" dir="2700000" algn="tl" rotWithShape="0">
                  <a:schemeClr val="dk1">
                    <a:alpha val="40000"/>
                  </a:schemeClr>
                </a:outerShdw>
              </a:effectLst>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Přímá spojovací šipka 6"/>
          <p:cNvCxnSpPr/>
          <p:nvPr/>
        </p:nvCxnSpPr>
        <p:spPr bwMode="auto">
          <a:xfrm>
            <a:off x="8834919" y="7239000"/>
            <a:ext cx="1144011" cy="0"/>
          </a:xfrm>
          <a:prstGeom prst="straightConnector1">
            <a:avLst/>
          </a:prstGeom>
          <a:noFill/>
          <a:ln w="9525" cap="flat" cmpd="sng" algn="ctr">
            <a:noFill/>
            <a:prstDash val="solid"/>
            <a:round/>
            <a:headEnd type="none" w="med" len="med"/>
            <a:tailEnd type="arrow"/>
          </a:ln>
          <a:effectLst>
            <a:outerShdw dist="45791" dir="2021404" algn="ctr" rotWithShape="0">
              <a:srgbClr val="9999FF"/>
            </a:outerShdw>
          </a:effectLst>
        </p:spPr>
      </p:cxnSp>
      <p:cxnSp>
        <p:nvCxnSpPr>
          <p:cNvPr id="10" name="Přímá spojovací šipka 9"/>
          <p:cNvCxnSpPr/>
          <p:nvPr/>
        </p:nvCxnSpPr>
        <p:spPr bwMode="auto">
          <a:xfrm>
            <a:off x="9335448" y="7239000"/>
            <a:ext cx="715746" cy="0"/>
          </a:xfrm>
          <a:prstGeom prst="straightConnector1">
            <a:avLst/>
          </a:prstGeom>
          <a:noFill/>
          <a:ln w="9525" cap="flat" cmpd="sng" algn="ctr">
            <a:noFill/>
            <a:prstDash val="solid"/>
            <a:round/>
            <a:headEnd type="none" w="med" len="med"/>
            <a:tailEnd type="arrow"/>
          </a:ln>
          <a:effectLst>
            <a:outerShdw dist="45791" dir="2021404" algn="ctr" rotWithShape="0">
              <a:srgbClr val="9999FF"/>
            </a:outerShdw>
          </a:effectLst>
        </p:spPr>
      </p:cxnSp>
      <p:cxnSp>
        <p:nvCxnSpPr>
          <p:cNvPr id="14" name="Přímá spojovací šipka 13"/>
          <p:cNvCxnSpPr/>
          <p:nvPr/>
        </p:nvCxnSpPr>
        <p:spPr bwMode="auto">
          <a:xfrm>
            <a:off x="8906000" y="7239000"/>
            <a:ext cx="1002044" cy="0"/>
          </a:xfrm>
          <a:prstGeom prst="straightConnector1">
            <a:avLst/>
          </a:prstGeom>
          <a:noFill/>
          <a:ln w="9525" cap="flat" cmpd="sng" algn="ctr">
            <a:noFill/>
            <a:prstDash val="solid"/>
            <a:round/>
            <a:headEnd type="none" w="med" len="med"/>
            <a:tailEnd type="arrow"/>
          </a:ln>
          <a:effectLst>
            <a:outerShdw dist="45791" dir="2021404" algn="ctr" rotWithShape="0">
              <a:srgbClr val="9999FF"/>
            </a:outerShdw>
          </a:effectLst>
        </p:spPr>
      </p:cxnSp>
      <p:cxnSp>
        <p:nvCxnSpPr>
          <p:cNvPr id="16" name="Přímá spojovací šipka 15"/>
          <p:cNvCxnSpPr/>
          <p:nvPr/>
        </p:nvCxnSpPr>
        <p:spPr bwMode="auto">
          <a:xfrm>
            <a:off x="8211922" y="6685261"/>
            <a:ext cx="1002044" cy="0"/>
          </a:xfrm>
          <a:prstGeom prst="straightConnector1">
            <a:avLst/>
          </a:prstGeom>
          <a:noFill/>
          <a:ln w="9525" cap="flat" cmpd="sng" algn="ctr">
            <a:noFill/>
            <a:prstDash val="solid"/>
            <a:round/>
            <a:headEnd type="none" w="med" len="med"/>
            <a:tailEnd type="arrow"/>
          </a:ln>
          <a:effectLst>
            <a:outerShdw dist="45791" dir="2021404" algn="ctr" rotWithShape="0">
              <a:srgbClr val="9999FF"/>
            </a:outerShdw>
          </a:effectLst>
        </p:spPr>
      </p:cxnSp>
      <p:sp>
        <p:nvSpPr>
          <p:cNvPr id="17" name="TextovéPole 16"/>
          <p:cNvSpPr txBox="1"/>
          <p:nvPr/>
        </p:nvSpPr>
        <p:spPr>
          <a:xfrm>
            <a:off x="1676962" y="7004456"/>
            <a:ext cx="429448"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38</a:t>
            </a:r>
          </a:p>
        </p:txBody>
      </p:sp>
      <p:sp>
        <p:nvSpPr>
          <p:cNvPr id="19" name="TextovéPole 18"/>
          <p:cNvSpPr txBox="1"/>
          <p:nvPr/>
        </p:nvSpPr>
        <p:spPr>
          <a:xfrm>
            <a:off x="7704832" y="6931868"/>
            <a:ext cx="178917"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7</a:t>
            </a:r>
          </a:p>
        </p:txBody>
      </p:sp>
      <p:pic>
        <p:nvPicPr>
          <p:cNvPr id="4098" name="Picture 38" hidden="1"/>
          <p:cNvPicPr preferRelativeResize="0">
            <a:picLocks noChangeArrowheads="1" noChangeShapeType="1"/>
          </p:cNvPicPr>
          <p:nvPr/>
        </p:nvPicPr>
        <p:blipFill>
          <a:blip r:embed="rId3">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4099" name="Picture 37" hidden="1"/>
          <p:cNvPicPr preferRelativeResize="0">
            <a:picLocks noChangeArrowheads="1" noChangeShapeType="1"/>
          </p:cNvPicPr>
          <p:nvPr/>
        </p:nvPicPr>
        <p:blipFill>
          <a:blip r:embed="rId4">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4100" name="Picture 36" hidden="1"/>
          <p:cNvPicPr preferRelativeResize="0">
            <a:picLocks noChangeArrowheads="1" noChangeShapeType="1"/>
          </p:cNvPicPr>
          <p:nvPr/>
        </p:nvPicPr>
        <p:blipFill>
          <a:blip r:embed="rId5">
            <a:extLst>
              <a:ext uri="{28A0092B-C50C-407E-A947-70E740481C1C}">
                <a14:useLocalDpi xmlns:a14="http://schemas.microsoft.com/office/drawing/2010/main" val="0"/>
              </a:ext>
            </a:extLst>
          </a:blip>
          <a:srcRect/>
          <a:stretch>
            <a:fillRect/>
          </a:stretch>
        </p:blipFill>
        <p:spPr bwMode="auto">
          <a:xfrm>
            <a:off x="852488" y="895350"/>
            <a:ext cx="909637" cy="228600"/>
          </a:xfrm>
          <a:prstGeom prst="rect">
            <a:avLst/>
          </a:prstGeom>
          <a:noFill/>
          <a:ln w="9525">
            <a:miter lim="800000"/>
            <a:headEnd/>
            <a:tailEnd/>
          </a:ln>
        </p:spPr>
      </p:pic>
      <p:pic>
        <p:nvPicPr>
          <p:cNvPr id="4101" name="Picture 35" hidden="1"/>
          <p:cNvPicPr preferRelativeResize="0">
            <a:picLocks noChangeArrowheads="1" noChangeShapeType="1"/>
          </p:cNvPicPr>
          <p:nvPr/>
        </p:nvPicPr>
        <p:blipFill>
          <a:blip r:embed="rId6">
            <a:extLst>
              <a:ext uri="{28A0092B-C50C-407E-A947-70E740481C1C}">
                <a14:useLocalDpi xmlns:a14="http://schemas.microsoft.com/office/drawing/2010/main" val="0"/>
              </a:ext>
            </a:extLst>
          </a:blip>
          <a:srcRect/>
          <a:stretch>
            <a:fillRect/>
          </a:stretch>
        </p:blipFill>
        <p:spPr bwMode="auto">
          <a:xfrm>
            <a:off x="852488" y="895350"/>
            <a:ext cx="909637" cy="228600"/>
          </a:xfrm>
          <a:prstGeom prst="rect">
            <a:avLst/>
          </a:prstGeom>
          <a:noFill/>
          <a:ln w="9525">
            <a:miter lim="800000"/>
            <a:headEnd/>
            <a:tailEnd/>
          </a:ln>
        </p:spPr>
      </p:pic>
      <p:pic>
        <p:nvPicPr>
          <p:cNvPr id="4102" name="Picture 34" hidden="1"/>
          <p:cNvPicPr preferRelativeResize="0">
            <a:picLocks noChangeArrowheads="1" noChangeShapeType="1"/>
          </p:cNvPicPr>
          <p:nvPr/>
        </p:nvPicPr>
        <p:blipFill>
          <a:blip r:embed="rId7">
            <a:extLst>
              <a:ext uri="{28A0092B-C50C-407E-A947-70E740481C1C}">
                <a14:useLocalDpi xmlns:a14="http://schemas.microsoft.com/office/drawing/2010/main" val="0"/>
              </a:ext>
            </a:extLst>
          </a:blip>
          <a:srcRect/>
          <a:stretch>
            <a:fillRect/>
          </a:stretch>
        </p:blipFill>
        <p:spPr bwMode="auto">
          <a:xfrm>
            <a:off x="852488" y="1123950"/>
            <a:ext cx="909637" cy="228600"/>
          </a:xfrm>
          <a:prstGeom prst="rect">
            <a:avLst/>
          </a:prstGeom>
          <a:noFill/>
          <a:ln w="9525">
            <a:miter lim="800000"/>
            <a:headEnd/>
            <a:tailEnd/>
          </a:ln>
        </p:spPr>
      </p:pic>
      <p:pic>
        <p:nvPicPr>
          <p:cNvPr id="4103" name="Picture 33" hidden="1"/>
          <p:cNvPicPr preferRelativeResize="0">
            <a:picLocks noChangeArrowheads="1" noChangeShapeType="1"/>
          </p:cNvPicPr>
          <p:nvPr/>
        </p:nvPicPr>
        <p:blipFill>
          <a:blip r:embed="rId8">
            <a:extLst>
              <a:ext uri="{28A0092B-C50C-407E-A947-70E740481C1C}">
                <a14:useLocalDpi xmlns:a14="http://schemas.microsoft.com/office/drawing/2010/main" val="0"/>
              </a:ext>
            </a:extLst>
          </a:blip>
          <a:srcRect/>
          <a:stretch>
            <a:fillRect/>
          </a:stretch>
        </p:blipFill>
        <p:spPr bwMode="auto">
          <a:xfrm>
            <a:off x="852488" y="1123950"/>
            <a:ext cx="909637" cy="228600"/>
          </a:xfrm>
          <a:prstGeom prst="rect">
            <a:avLst/>
          </a:prstGeom>
          <a:noFill/>
          <a:ln w="9525">
            <a:miter lim="800000"/>
            <a:headEnd/>
            <a:tailEnd/>
          </a:ln>
        </p:spPr>
      </p:pic>
      <p:pic>
        <p:nvPicPr>
          <p:cNvPr id="4104" name="Picture 32" hidden="1"/>
          <p:cNvPicPr preferRelativeResize="0">
            <a:picLocks noChangeArrowheads="1" noChangeShapeType="1"/>
          </p:cNvPicPr>
          <p:nvPr/>
        </p:nvPicPr>
        <p:blipFill>
          <a:blip r:embed="rId9">
            <a:extLst>
              <a:ext uri="{28A0092B-C50C-407E-A947-70E740481C1C}">
                <a14:useLocalDpi xmlns:a14="http://schemas.microsoft.com/office/drawing/2010/main" val="0"/>
              </a:ext>
            </a:extLst>
          </a:blip>
          <a:srcRect/>
          <a:stretch>
            <a:fillRect/>
          </a:stretch>
        </p:blipFill>
        <p:spPr bwMode="auto">
          <a:xfrm>
            <a:off x="852488" y="1352550"/>
            <a:ext cx="909637" cy="228600"/>
          </a:xfrm>
          <a:prstGeom prst="rect">
            <a:avLst/>
          </a:prstGeom>
          <a:noFill/>
          <a:ln w="9525">
            <a:miter lim="800000"/>
            <a:headEnd/>
            <a:tailEnd/>
          </a:ln>
        </p:spPr>
      </p:pic>
      <p:pic>
        <p:nvPicPr>
          <p:cNvPr id="4105" name="Picture 31" hidden="1"/>
          <p:cNvPicPr preferRelativeResize="0">
            <a:picLocks noChangeArrowheads="1" noChangeShapeType="1"/>
          </p:cNvPicPr>
          <p:nvPr/>
        </p:nvPicPr>
        <p:blipFill>
          <a:blip r:embed="rId10">
            <a:extLst>
              <a:ext uri="{28A0092B-C50C-407E-A947-70E740481C1C}">
                <a14:useLocalDpi xmlns:a14="http://schemas.microsoft.com/office/drawing/2010/main" val="0"/>
              </a:ext>
            </a:extLst>
          </a:blip>
          <a:srcRect/>
          <a:stretch>
            <a:fillRect/>
          </a:stretch>
        </p:blipFill>
        <p:spPr bwMode="auto">
          <a:xfrm>
            <a:off x="852488" y="1352550"/>
            <a:ext cx="909637" cy="228600"/>
          </a:xfrm>
          <a:prstGeom prst="rect">
            <a:avLst/>
          </a:prstGeom>
          <a:noFill/>
          <a:ln w="9525">
            <a:miter lim="800000"/>
            <a:headEnd/>
            <a:tailEnd/>
          </a:ln>
        </p:spPr>
      </p:pic>
      <p:pic>
        <p:nvPicPr>
          <p:cNvPr id="4106" name="Picture 30" hidden="1"/>
          <p:cNvPicPr preferRelativeResize="0">
            <a:picLocks noChangeArrowheads="1" noChangeShapeType="1"/>
          </p:cNvPicPr>
          <p:nvPr/>
        </p:nvPicPr>
        <p:blipFill>
          <a:blip r:embed="rId11">
            <a:extLst>
              <a:ext uri="{28A0092B-C50C-407E-A947-70E740481C1C}">
                <a14:useLocalDpi xmlns:a14="http://schemas.microsoft.com/office/drawing/2010/main" val="0"/>
              </a:ext>
            </a:extLst>
          </a:blip>
          <a:srcRect/>
          <a:stretch>
            <a:fillRect/>
          </a:stretch>
        </p:blipFill>
        <p:spPr bwMode="auto">
          <a:xfrm>
            <a:off x="852488" y="1581150"/>
            <a:ext cx="909637" cy="228600"/>
          </a:xfrm>
          <a:prstGeom prst="rect">
            <a:avLst/>
          </a:prstGeom>
          <a:noFill/>
          <a:ln w="9525">
            <a:miter lim="800000"/>
            <a:headEnd/>
            <a:tailEnd/>
          </a:ln>
        </p:spPr>
      </p:pic>
      <p:pic>
        <p:nvPicPr>
          <p:cNvPr id="4107" name="Picture 29" hidden="1"/>
          <p:cNvPicPr preferRelativeResize="0">
            <a:picLocks noChangeArrowheads="1" noChangeShapeType="1"/>
          </p:cNvPicPr>
          <p:nvPr/>
        </p:nvPicPr>
        <p:blipFill>
          <a:blip r:embed="rId12">
            <a:extLst>
              <a:ext uri="{28A0092B-C50C-407E-A947-70E740481C1C}">
                <a14:useLocalDpi xmlns:a14="http://schemas.microsoft.com/office/drawing/2010/main" val="0"/>
              </a:ext>
            </a:extLst>
          </a:blip>
          <a:srcRect/>
          <a:stretch>
            <a:fillRect/>
          </a:stretch>
        </p:blipFill>
        <p:spPr bwMode="auto">
          <a:xfrm>
            <a:off x="852488" y="1581150"/>
            <a:ext cx="909637" cy="228600"/>
          </a:xfrm>
          <a:prstGeom prst="rect">
            <a:avLst/>
          </a:prstGeom>
          <a:noFill/>
          <a:ln w="9525">
            <a:miter lim="800000"/>
            <a:headEnd/>
            <a:tailEnd/>
          </a:ln>
        </p:spPr>
      </p:pic>
      <p:pic>
        <p:nvPicPr>
          <p:cNvPr id="4108" name="Picture 28" hidden="1"/>
          <p:cNvPicPr preferRelativeResize="0">
            <a:picLocks noChangeArrowheads="1" noChangeShapeType="1"/>
          </p:cNvPicPr>
          <p:nvPr/>
        </p:nvPicPr>
        <p:blipFill>
          <a:blip r:embed="rId13">
            <a:extLst>
              <a:ext uri="{28A0092B-C50C-407E-A947-70E740481C1C}">
                <a14:useLocalDpi xmlns:a14="http://schemas.microsoft.com/office/drawing/2010/main" val="0"/>
              </a:ext>
            </a:extLst>
          </a:blip>
          <a:srcRect/>
          <a:stretch>
            <a:fillRect/>
          </a:stretch>
        </p:blipFill>
        <p:spPr bwMode="auto">
          <a:xfrm>
            <a:off x="852488" y="1809750"/>
            <a:ext cx="909637" cy="228600"/>
          </a:xfrm>
          <a:prstGeom prst="rect">
            <a:avLst/>
          </a:prstGeom>
          <a:noFill/>
          <a:ln w="9525">
            <a:miter lim="800000"/>
            <a:headEnd/>
            <a:tailEnd/>
          </a:ln>
        </p:spPr>
      </p:pic>
      <p:pic>
        <p:nvPicPr>
          <p:cNvPr id="4109" name="Picture 27" hidden="1"/>
          <p:cNvPicPr preferRelativeResize="0">
            <a:picLocks noChangeArrowheads="1" noChangeShapeType="1"/>
          </p:cNvPicPr>
          <p:nvPr/>
        </p:nvPicPr>
        <p:blipFill>
          <a:blip r:embed="rId14">
            <a:extLst>
              <a:ext uri="{28A0092B-C50C-407E-A947-70E740481C1C}">
                <a14:useLocalDpi xmlns:a14="http://schemas.microsoft.com/office/drawing/2010/main" val="0"/>
              </a:ext>
            </a:extLst>
          </a:blip>
          <a:srcRect/>
          <a:stretch>
            <a:fillRect/>
          </a:stretch>
        </p:blipFill>
        <p:spPr bwMode="auto">
          <a:xfrm>
            <a:off x="852488" y="1809750"/>
            <a:ext cx="909637" cy="228600"/>
          </a:xfrm>
          <a:prstGeom prst="rect">
            <a:avLst/>
          </a:prstGeom>
          <a:noFill/>
          <a:ln w="9525">
            <a:miter lim="800000"/>
            <a:headEnd/>
            <a:tailEnd/>
          </a:ln>
        </p:spPr>
      </p:pic>
      <p:pic>
        <p:nvPicPr>
          <p:cNvPr id="4110" name="Picture 26" hidden="1"/>
          <p:cNvPicPr preferRelativeResize="0">
            <a:picLocks noChangeArrowheads="1" noChangeShapeType="1"/>
          </p:cNvPicPr>
          <p:nvPr/>
        </p:nvPicPr>
        <p:blipFill>
          <a:blip r:embed="rId15">
            <a:extLst>
              <a:ext uri="{28A0092B-C50C-407E-A947-70E740481C1C}">
                <a14:useLocalDpi xmlns:a14="http://schemas.microsoft.com/office/drawing/2010/main" val="0"/>
              </a:ext>
            </a:extLst>
          </a:blip>
          <a:srcRect/>
          <a:stretch>
            <a:fillRect/>
          </a:stretch>
        </p:blipFill>
        <p:spPr bwMode="auto">
          <a:xfrm>
            <a:off x="852488" y="2038350"/>
            <a:ext cx="909637" cy="228600"/>
          </a:xfrm>
          <a:prstGeom prst="rect">
            <a:avLst/>
          </a:prstGeom>
          <a:noFill/>
          <a:ln w="9525">
            <a:miter lim="800000"/>
            <a:headEnd/>
            <a:tailEnd/>
          </a:ln>
        </p:spPr>
      </p:pic>
      <p:pic>
        <p:nvPicPr>
          <p:cNvPr id="4111" name="Picture 25" hidden="1"/>
          <p:cNvPicPr preferRelativeResize="0">
            <a:picLocks noChangeArrowheads="1" noChangeShapeType="1"/>
          </p:cNvPicPr>
          <p:nvPr/>
        </p:nvPicPr>
        <p:blipFill>
          <a:blip r:embed="rId16">
            <a:extLst>
              <a:ext uri="{28A0092B-C50C-407E-A947-70E740481C1C}">
                <a14:useLocalDpi xmlns:a14="http://schemas.microsoft.com/office/drawing/2010/main" val="0"/>
              </a:ext>
            </a:extLst>
          </a:blip>
          <a:srcRect/>
          <a:stretch>
            <a:fillRect/>
          </a:stretch>
        </p:blipFill>
        <p:spPr bwMode="auto">
          <a:xfrm>
            <a:off x="852488" y="2038350"/>
            <a:ext cx="909637" cy="228600"/>
          </a:xfrm>
          <a:prstGeom prst="rect">
            <a:avLst/>
          </a:prstGeom>
          <a:noFill/>
          <a:ln w="9525">
            <a:miter lim="800000"/>
            <a:headEnd/>
            <a:tailEnd/>
          </a:ln>
        </p:spPr>
      </p:pic>
      <p:pic>
        <p:nvPicPr>
          <p:cNvPr id="4112" name="Picture 24" hidden="1"/>
          <p:cNvPicPr preferRelativeResize="0">
            <a:picLocks noChangeArrowheads="1" noChangeShapeType="1"/>
          </p:cNvPicPr>
          <p:nvPr/>
        </p:nvPicPr>
        <p:blipFill>
          <a:blip r:embed="rId17">
            <a:extLst>
              <a:ext uri="{28A0092B-C50C-407E-A947-70E740481C1C}">
                <a14:useLocalDpi xmlns:a14="http://schemas.microsoft.com/office/drawing/2010/main" val="0"/>
              </a:ext>
            </a:extLst>
          </a:blip>
          <a:srcRect/>
          <a:stretch>
            <a:fillRect/>
          </a:stretch>
        </p:blipFill>
        <p:spPr bwMode="auto">
          <a:xfrm>
            <a:off x="852488" y="2266950"/>
            <a:ext cx="909637" cy="228600"/>
          </a:xfrm>
          <a:prstGeom prst="rect">
            <a:avLst/>
          </a:prstGeom>
          <a:noFill/>
          <a:ln w="9525">
            <a:miter lim="800000"/>
            <a:headEnd/>
            <a:tailEnd/>
          </a:ln>
        </p:spPr>
      </p:pic>
      <p:pic>
        <p:nvPicPr>
          <p:cNvPr id="4113" name="Picture 23" hidden="1"/>
          <p:cNvPicPr preferRelativeResize="0">
            <a:picLocks noChangeArrowheads="1" noChangeShapeType="1"/>
          </p:cNvPicPr>
          <p:nvPr/>
        </p:nvPicPr>
        <p:blipFill>
          <a:blip r:embed="rId18">
            <a:extLst>
              <a:ext uri="{28A0092B-C50C-407E-A947-70E740481C1C}">
                <a14:useLocalDpi xmlns:a14="http://schemas.microsoft.com/office/drawing/2010/main" val="0"/>
              </a:ext>
            </a:extLst>
          </a:blip>
          <a:srcRect/>
          <a:stretch>
            <a:fillRect/>
          </a:stretch>
        </p:blipFill>
        <p:spPr bwMode="auto">
          <a:xfrm>
            <a:off x="852488" y="2266950"/>
            <a:ext cx="909637" cy="228600"/>
          </a:xfrm>
          <a:prstGeom prst="rect">
            <a:avLst/>
          </a:prstGeom>
          <a:noFill/>
          <a:ln w="9525">
            <a:miter lim="800000"/>
            <a:headEnd/>
            <a:tailEnd/>
          </a:ln>
        </p:spPr>
      </p:pic>
      <p:pic>
        <p:nvPicPr>
          <p:cNvPr id="4114" name="Picture 22" hidden="1"/>
          <p:cNvPicPr preferRelativeResize="0">
            <a:picLocks noChangeArrowheads="1" noChangeShapeType="1"/>
          </p:cNvPicPr>
          <p:nvPr/>
        </p:nvPicPr>
        <p:blipFill>
          <a:blip r:embed="rId19">
            <a:extLst>
              <a:ext uri="{28A0092B-C50C-407E-A947-70E740481C1C}">
                <a14:useLocalDpi xmlns:a14="http://schemas.microsoft.com/office/drawing/2010/main" val="0"/>
              </a:ext>
            </a:extLst>
          </a:blip>
          <a:srcRect/>
          <a:stretch>
            <a:fillRect/>
          </a:stretch>
        </p:blipFill>
        <p:spPr bwMode="auto">
          <a:xfrm>
            <a:off x="852488" y="2495550"/>
            <a:ext cx="909637" cy="228600"/>
          </a:xfrm>
          <a:prstGeom prst="rect">
            <a:avLst/>
          </a:prstGeom>
          <a:noFill/>
          <a:ln w="9525">
            <a:miter lim="800000"/>
            <a:headEnd/>
            <a:tailEnd/>
          </a:ln>
        </p:spPr>
      </p:pic>
      <p:pic>
        <p:nvPicPr>
          <p:cNvPr id="4115" name="Picture 21" hidden="1"/>
          <p:cNvPicPr preferRelativeResize="0">
            <a:picLocks noChangeArrowheads="1" noChangeShapeType="1"/>
          </p:cNvPicPr>
          <p:nvPr/>
        </p:nvPicPr>
        <p:blipFill>
          <a:blip r:embed="rId20">
            <a:extLst>
              <a:ext uri="{28A0092B-C50C-407E-A947-70E740481C1C}">
                <a14:useLocalDpi xmlns:a14="http://schemas.microsoft.com/office/drawing/2010/main" val="0"/>
              </a:ext>
            </a:extLst>
          </a:blip>
          <a:srcRect/>
          <a:stretch>
            <a:fillRect/>
          </a:stretch>
        </p:blipFill>
        <p:spPr bwMode="auto">
          <a:xfrm>
            <a:off x="852488" y="2495550"/>
            <a:ext cx="909637" cy="228600"/>
          </a:xfrm>
          <a:prstGeom prst="rect">
            <a:avLst/>
          </a:prstGeom>
          <a:noFill/>
          <a:ln w="9525">
            <a:miter lim="800000"/>
            <a:headEnd/>
            <a:tailEnd/>
          </a:ln>
        </p:spPr>
      </p:pic>
      <p:pic>
        <p:nvPicPr>
          <p:cNvPr id="4116" name="Picture 20" hidden="1"/>
          <p:cNvPicPr preferRelativeResize="0">
            <a:picLocks noChangeArrowheads="1" noChangeShapeType="1"/>
          </p:cNvPicPr>
          <p:nvPr/>
        </p:nvPicPr>
        <p:blipFill>
          <a:blip r:embed="rId21">
            <a:extLst>
              <a:ext uri="{28A0092B-C50C-407E-A947-70E740481C1C}">
                <a14:useLocalDpi xmlns:a14="http://schemas.microsoft.com/office/drawing/2010/main" val="0"/>
              </a:ext>
            </a:extLst>
          </a:blip>
          <a:srcRect/>
          <a:stretch>
            <a:fillRect/>
          </a:stretch>
        </p:blipFill>
        <p:spPr bwMode="auto">
          <a:xfrm>
            <a:off x="852488" y="2724150"/>
            <a:ext cx="909637" cy="228600"/>
          </a:xfrm>
          <a:prstGeom prst="rect">
            <a:avLst/>
          </a:prstGeom>
          <a:noFill/>
          <a:ln w="9525">
            <a:miter lim="800000"/>
            <a:headEnd/>
            <a:tailEnd/>
          </a:ln>
        </p:spPr>
      </p:pic>
      <p:pic>
        <p:nvPicPr>
          <p:cNvPr id="4117" name="Picture 19" hidden="1"/>
          <p:cNvPicPr preferRelativeResize="0">
            <a:picLocks noChangeArrowheads="1" noChangeShapeType="1"/>
          </p:cNvPicPr>
          <p:nvPr/>
        </p:nvPicPr>
        <p:blipFill>
          <a:blip r:embed="rId22">
            <a:extLst>
              <a:ext uri="{28A0092B-C50C-407E-A947-70E740481C1C}">
                <a14:useLocalDpi xmlns:a14="http://schemas.microsoft.com/office/drawing/2010/main" val="0"/>
              </a:ext>
            </a:extLst>
          </a:blip>
          <a:srcRect/>
          <a:stretch>
            <a:fillRect/>
          </a:stretch>
        </p:blipFill>
        <p:spPr bwMode="auto">
          <a:xfrm>
            <a:off x="852488" y="2724150"/>
            <a:ext cx="909637" cy="228600"/>
          </a:xfrm>
          <a:prstGeom prst="rect">
            <a:avLst/>
          </a:prstGeom>
          <a:noFill/>
          <a:ln w="9525">
            <a:miter lim="800000"/>
            <a:headEnd/>
            <a:tailEnd/>
          </a:ln>
        </p:spPr>
      </p:pic>
      <p:pic>
        <p:nvPicPr>
          <p:cNvPr id="4118" name="Picture 18" hidden="1"/>
          <p:cNvPicPr preferRelativeResize="0">
            <a:picLocks noChangeArrowheads="1" noChangeShapeType="1"/>
          </p:cNvPicPr>
          <p:nvPr/>
        </p:nvPicPr>
        <p:blipFill>
          <a:blip r:embed="rId23">
            <a:extLst>
              <a:ext uri="{28A0092B-C50C-407E-A947-70E740481C1C}">
                <a14:useLocalDpi xmlns:a14="http://schemas.microsoft.com/office/drawing/2010/main" val="0"/>
              </a:ext>
            </a:extLst>
          </a:blip>
          <a:srcRect/>
          <a:stretch>
            <a:fillRect/>
          </a:stretch>
        </p:blipFill>
        <p:spPr bwMode="auto">
          <a:xfrm>
            <a:off x="852488" y="2952750"/>
            <a:ext cx="909637" cy="228600"/>
          </a:xfrm>
          <a:prstGeom prst="rect">
            <a:avLst/>
          </a:prstGeom>
          <a:noFill/>
          <a:ln w="9525">
            <a:miter lim="800000"/>
            <a:headEnd/>
            <a:tailEnd/>
          </a:ln>
        </p:spPr>
      </p:pic>
      <p:pic>
        <p:nvPicPr>
          <p:cNvPr id="4119" name="Picture 17" hidden="1"/>
          <p:cNvPicPr preferRelativeResize="0">
            <a:picLocks noChangeArrowheads="1" noChangeShapeType="1"/>
          </p:cNvPicPr>
          <p:nvPr/>
        </p:nvPicPr>
        <p:blipFill>
          <a:blip r:embed="rId24">
            <a:extLst>
              <a:ext uri="{28A0092B-C50C-407E-A947-70E740481C1C}">
                <a14:useLocalDpi xmlns:a14="http://schemas.microsoft.com/office/drawing/2010/main" val="0"/>
              </a:ext>
            </a:extLst>
          </a:blip>
          <a:srcRect/>
          <a:stretch>
            <a:fillRect/>
          </a:stretch>
        </p:blipFill>
        <p:spPr bwMode="auto">
          <a:xfrm>
            <a:off x="852488" y="2952750"/>
            <a:ext cx="909637" cy="228600"/>
          </a:xfrm>
          <a:prstGeom prst="rect">
            <a:avLst/>
          </a:prstGeom>
          <a:noFill/>
          <a:ln w="9525">
            <a:miter lim="800000"/>
            <a:headEnd/>
            <a:tailEnd/>
          </a:ln>
        </p:spPr>
      </p:pic>
      <p:pic>
        <p:nvPicPr>
          <p:cNvPr id="4120" name="Picture 16" hidden="1"/>
          <p:cNvPicPr preferRelativeResize="0">
            <a:picLocks noChangeArrowheads="1" noChangeShapeType="1"/>
          </p:cNvPicPr>
          <p:nvPr/>
        </p:nvPicPr>
        <p:blipFill>
          <a:blip r:embed="rId25">
            <a:extLst>
              <a:ext uri="{28A0092B-C50C-407E-A947-70E740481C1C}">
                <a14:useLocalDpi xmlns:a14="http://schemas.microsoft.com/office/drawing/2010/main" val="0"/>
              </a:ext>
            </a:extLst>
          </a:blip>
          <a:srcRect/>
          <a:stretch>
            <a:fillRect/>
          </a:stretch>
        </p:blipFill>
        <p:spPr bwMode="auto">
          <a:xfrm>
            <a:off x="852488" y="3181350"/>
            <a:ext cx="909637" cy="228600"/>
          </a:xfrm>
          <a:prstGeom prst="rect">
            <a:avLst/>
          </a:prstGeom>
          <a:noFill/>
          <a:ln w="9525">
            <a:miter lim="800000"/>
            <a:headEnd/>
            <a:tailEnd/>
          </a:ln>
        </p:spPr>
      </p:pic>
      <p:pic>
        <p:nvPicPr>
          <p:cNvPr id="4121" name="Picture 15" hidden="1"/>
          <p:cNvPicPr preferRelativeResize="0">
            <a:picLocks noChangeArrowheads="1" noChangeShapeType="1"/>
          </p:cNvPicPr>
          <p:nvPr/>
        </p:nvPicPr>
        <p:blipFill>
          <a:blip r:embed="rId26">
            <a:extLst>
              <a:ext uri="{28A0092B-C50C-407E-A947-70E740481C1C}">
                <a14:useLocalDpi xmlns:a14="http://schemas.microsoft.com/office/drawing/2010/main" val="0"/>
              </a:ext>
            </a:extLst>
          </a:blip>
          <a:srcRect/>
          <a:stretch>
            <a:fillRect/>
          </a:stretch>
        </p:blipFill>
        <p:spPr bwMode="auto">
          <a:xfrm>
            <a:off x="852488" y="3181350"/>
            <a:ext cx="909637" cy="228600"/>
          </a:xfrm>
          <a:prstGeom prst="rect">
            <a:avLst/>
          </a:prstGeom>
          <a:noFill/>
          <a:ln w="9525">
            <a:miter lim="800000"/>
            <a:headEnd/>
            <a:tailEnd/>
          </a:ln>
        </p:spPr>
      </p:pic>
      <p:pic>
        <p:nvPicPr>
          <p:cNvPr id="4122" name="Picture 14" hidden="1"/>
          <p:cNvPicPr preferRelativeResize="0">
            <a:picLocks noChangeArrowheads="1" noChangeShapeType="1"/>
          </p:cNvPicPr>
          <p:nvPr/>
        </p:nvPicPr>
        <p:blipFill>
          <a:blip r:embed="rId27">
            <a:extLst>
              <a:ext uri="{28A0092B-C50C-407E-A947-70E740481C1C}">
                <a14:useLocalDpi xmlns:a14="http://schemas.microsoft.com/office/drawing/2010/main" val="0"/>
              </a:ext>
            </a:extLst>
          </a:blip>
          <a:srcRect/>
          <a:stretch>
            <a:fillRect/>
          </a:stretch>
        </p:blipFill>
        <p:spPr bwMode="auto">
          <a:xfrm>
            <a:off x="852488" y="3409950"/>
            <a:ext cx="909637" cy="228600"/>
          </a:xfrm>
          <a:prstGeom prst="rect">
            <a:avLst/>
          </a:prstGeom>
          <a:noFill/>
          <a:ln w="9525">
            <a:miter lim="800000"/>
            <a:headEnd/>
            <a:tailEnd/>
          </a:ln>
        </p:spPr>
      </p:pic>
      <p:pic>
        <p:nvPicPr>
          <p:cNvPr id="4123" name="Picture 13" hidden="1"/>
          <p:cNvPicPr preferRelativeResize="0">
            <a:picLocks noChangeArrowheads="1" noChangeShapeType="1"/>
          </p:cNvPicPr>
          <p:nvPr/>
        </p:nvPicPr>
        <p:blipFill>
          <a:blip r:embed="rId28">
            <a:extLst>
              <a:ext uri="{28A0092B-C50C-407E-A947-70E740481C1C}">
                <a14:useLocalDpi xmlns:a14="http://schemas.microsoft.com/office/drawing/2010/main" val="0"/>
              </a:ext>
            </a:extLst>
          </a:blip>
          <a:srcRect/>
          <a:stretch>
            <a:fillRect/>
          </a:stretch>
        </p:blipFill>
        <p:spPr bwMode="auto">
          <a:xfrm>
            <a:off x="852488" y="3409950"/>
            <a:ext cx="909637" cy="228600"/>
          </a:xfrm>
          <a:prstGeom prst="rect">
            <a:avLst/>
          </a:prstGeom>
          <a:noFill/>
          <a:ln w="9525">
            <a:miter lim="800000"/>
            <a:headEnd/>
            <a:tailEnd/>
          </a:ln>
        </p:spPr>
      </p:pic>
      <p:pic>
        <p:nvPicPr>
          <p:cNvPr id="4124" name="Picture 12" hidden="1"/>
          <p:cNvPicPr preferRelativeResize="0">
            <a:picLocks noChangeArrowheads="1" noChangeShapeType="1"/>
          </p:cNvPicPr>
          <p:nvPr/>
        </p:nvPicPr>
        <p:blipFill>
          <a:blip r:embed="rId29">
            <a:extLst>
              <a:ext uri="{28A0092B-C50C-407E-A947-70E740481C1C}">
                <a14:useLocalDpi xmlns:a14="http://schemas.microsoft.com/office/drawing/2010/main" val="0"/>
              </a:ext>
            </a:extLst>
          </a:blip>
          <a:srcRect/>
          <a:stretch>
            <a:fillRect/>
          </a:stretch>
        </p:blipFill>
        <p:spPr bwMode="auto">
          <a:xfrm>
            <a:off x="852488" y="3638550"/>
            <a:ext cx="909637" cy="228600"/>
          </a:xfrm>
          <a:prstGeom prst="rect">
            <a:avLst/>
          </a:prstGeom>
          <a:noFill/>
          <a:ln w="9525">
            <a:miter lim="800000"/>
            <a:headEnd/>
            <a:tailEnd/>
          </a:ln>
        </p:spPr>
      </p:pic>
      <p:pic>
        <p:nvPicPr>
          <p:cNvPr id="4125" name="Picture 11" hidden="1"/>
          <p:cNvPicPr preferRelativeResize="0">
            <a:picLocks noChangeArrowheads="1" noChangeShapeType="1"/>
          </p:cNvPicPr>
          <p:nvPr/>
        </p:nvPicPr>
        <p:blipFill>
          <a:blip r:embed="rId30">
            <a:extLst>
              <a:ext uri="{28A0092B-C50C-407E-A947-70E740481C1C}">
                <a14:useLocalDpi xmlns:a14="http://schemas.microsoft.com/office/drawing/2010/main" val="0"/>
              </a:ext>
            </a:extLst>
          </a:blip>
          <a:srcRect/>
          <a:stretch>
            <a:fillRect/>
          </a:stretch>
        </p:blipFill>
        <p:spPr bwMode="auto">
          <a:xfrm>
            <a:off x="852488" y="3638550"/>
            <a:ext cx="909637" cy="228600"/>
          </a:xfrm>
          <a:prstGeom prst="rect">
            <a:avLst/>
          </a:prstGeom>
          <a:noFill/>
          <a:ln w="9525">
            <a:miter lim="800000"/>
            <a:headEnd/>
            <a:tailEnd/>
          </a:ln>
        </p:spPr>
      </p:pic>
      <p:pic>
        <p:nvPicPr>
          <p:cNvPr id="4126" name="Picture 10" hidden="1"/>
          <p:cNvPicPr preferRelativeResize="0">
            <a:picLocks noChangeArrowheads="1" noChangeShapeType="1"/>
          </p:cNvPicPr>
          <p:nvPr/>
        </p:nvPicPr>
        <p:blipFill>
          <a:blip r:embed="rId31">
            <a:extLst>
              <a:ext uri="{28A0092B-C50C-407E-A947-70E740481C1C}">
                <a14:useLocalDpi xmlns:a14="http://schemas.microsoft.com/office/drawing/2010/main" val="0"/>
              </a:ext>
            </a:extLst>
          </a:blip>
          <a:srcRect/>
          <a:stretch>
            <a:fillRect/>
          </a:stretch>
        </p:blipFill>
        <p:spPr bwMode="auto">
          <a:xfrm>
            <a:off x="852488" y="3867150"/>
            <a:ext cx="909637" cy="228600"/>
          </a:xfrm>
          <a:prstGeom prst="rect">
            <a:avLst/>
          </a:prstGeom>
          <a:noFill/>
          <a:ln w="9525">
            <a:miter lim="800000"/>
            <a:headEnd/>
            <a:tailEnd/>
          </a:ln>
        </p:spPr>
      </p:pic>
      <p:pic>
        <p:nvPicPr>
          <p:cNvPr id="4127" name="Picture 9" hidden="1"/>
          <p:cNvPicPr preferRelativeResize="0">
            <a:picLocks noChangeArrowheads="1" noChangeShapeType="1"/>
          </p:cNvPicPr>
          <p:nvPr/>
        </p:nvPicPr>
        <p:blipFill>
          <a:blip r:embed="rId32">
            <a:extLst>
              <a:ext uri="{28A0092B-C50C-407E-A947-70E740481C1C}">
                <a14:useLocalDpi xmlns:a14="http://schemas.microsoft.com/office/drawing/2010/main" val="0"/>
              </a:ext>
            </a:extLst>
          </a:blip>
          <a:srcRect/>
          <a:stretch>
            <a:fillRect/>
          </a:stretch>
        </p:blipFill>
        <p:spPr bwMode="auto">
          <a:xfrm>
            <a:off x="852488" y="3867150"/>
            <a:ext cx="909637" cy="228600"/>
          </a:xfrm>
          <a:prstGeom prst="rect">
            <a:avLst/>
          </a:prstGeom>
          <a:noFill/>
          <a:ln w="9525">
            <a:miter lim="800000"/>
            <a:headEnd/>
            <a:tailEnd/>
          </a:ln>
        </p:spPr>
      </p:pic>
      <p:pic>
        <p:nvPicPr>
          <p:cNvPr id="4128" name="Picture 8" hidden="1"/>
          <p:cNvPicPr preferRelativeResize="0">
            <a:picLocks noChangeArrowheads="1" noChangeShapeType="1"/>
          </p:cNvPicPr>
          <p:nvPr/>
        </p:nvPicPr>
        <p:blipFill>
          <a:blip r:embed="rId33">
            <a:extLst>
              <a:ext uri="{28A0092B-C50C-407E-A947-70E740481C1C}">
                <a14:useLocalDpi xmlns:a14="http://schemas.microsoft.com/office/drawing/2010/main" val="0"/>
              </a:ext>
            </a:extLst>
          </a:blip>
          <a:srcRect/>
          <a:stretch>
            <a:fillRect/>
          </a:stretch>
        </p:blipFill>
        <p:spPr bwMode="auto">
          <a:xfrm>
            <a:off x="852488" y="4095750"/>
            <a:ext cx="909637" cy="228600"/>
          </a:xfrm>
          <a:prstGeom prst="rect">
            <a:avLst/>
          </a:prstGeom>
          <a:noFill/>
          <a:ln w="9525">
            <a:miter lim="800000"/>
            <a:headEnd/>
            <a:tailEnd/>
          </a:ln>
        </p:spPr>
      </p:pic>
      <p:pic>
        <p:nvPicPr>
          <p:cNvPr id="4129" name="Picture 7" hidden="1"/>
          <p:cNvPicPr preferRelativeResize="0">
            <a:picLocks noChangeArrowheads="1" noChangeShapeType="1"/>
          </p:cNvPicPr>
          <p:nvPr/>
        </p:nvPicPr>
        <p:blipFill>
          <a:blip r:embed="rId34">
            <a:extLst>
              <a:ext uri="{28A0092B-C50C-407E-A947-70E740481C1C}">
                <a14:useLocalDpi xmlns:a14="http://schemas.microsoft.com/office/drawing/2010/main" val="0"/>
              </a:ext>
            </a:extLst>
          </a:blip>
          <a:srcRect/>
          <a:stretch>
            <a:fillRect/>
          </a:stretch>
        </p:blipFill>
        <p:spPr bwMode="auto">
          <a:xfrm>
            <a:off x="852488" y="4095750"/>
            <a:ext cx="909637" cy="228600"/>
          </a:xfrm>
          <a:prstGeom prst="rect">
            <a:avLst/>
          </a:prstGeom>
          <a:noFill/>
          <a:ln w="9525">
            <a:miter lim="800000"/>
            <a:headEnd/>
            <a:tailEnd/>
          </a:ln>
        </p:spPr>
      </p:pic>
      <p:pic>
        <p:nvPicPr>
          <p:cNvPr id="4130" name="Picture 46" hidden="1"/>
          <p:cNvPicPr preferRelativeResize="0">
            <a:picLocks noChangeArrowheads="1" noChangeShapeType="1"/>
          </p:cNvPicPr>
          <p:nvPr/>
        </p:nvPicPr>
        <p:blipFill>
          <a:blip r:embed="rId35">
            <a:extLst>
              <a:ext uri="{28A0092B-C50C-407E-A947-70E740481C1C}">
                <a14:useLocalDpi xmlns:a14="http://schemas.microsoft.com/office/drawing/2010/main" val="0"/>
              </a:ext>
            </a:extLst>
          </a:blip>
          <a:srcRect/>
          <a:stretch>
            <a:fillRect/>
          </a:stretch>
        </p:blipFill>
        <p:spPr bwMode="auto">
          <a:xfrm>
            <a:off x="852488" y="666750"/>
            <a:ext cx="909637" cy="942975"/>
          </a:xfrm>
          <a:prstGeom prst="rect">
            <a:avLst/>
          </a:prstGeom>
          <a:noFill/>
          <a:ln w="9525">
            <a:miter lim="800000"/>
            <a:headEnd/>
            <a:tailEnd/>
          </a:ln>
        </p:spPr>
      </p:pic>
      <p:pic>
        <p:nvPicPr>
          <p:cNvPr id="4131" name="Picture 45" hidden="1"/>
          <p:cNvPicPr preferRelativeResize="0">
            <a:picLocks noChangeArrowheads="1" noChangeShapeType="1"/>
          </p:cNvPicPr>
          <p:nvPr/>
        </p:nvPicPr>
        <p:blipFill>
          <a:blip r:embed="rId36">
            <a:extLst>
              <a:ext uri="{28A0092B-C50C-407E-A947-70E740481C1C}">
                <a14:useLocalDpi xmlns:a14="http://schemas.microsoft.com/office/drawing/2010/main" val="0"/>
              </a:ext>
            </a:extLst>
          </a:blip>
          <a:srcRect/>
          <a:stretch>
            <a:fillRect/>
          </a:stretch>
        </p:blipFill>
        <p:spPr bwMode="auto">
          <a:xfrm>
            <a:off x="852488" y="666750"/>
            <a:ext cx="909637" cy="942975"/>
          </a:xfrm>
          <a:prstGeom prst="rect">
            <a:avLst/>
          </a:prstGeom>
          <a:noFill/>
          <a:ln w="9525">
            <a:miter lim="800000"/>
            <a:headEnd/>
            <a:tailEnd/>
          </a:ln>
        </p:spPr>
      </p:pic>
      <p:pic>
        <p:nvPicPr>
          <p:cNvPr id="4132" name="Picture 44" hidden="1"/>
          <p:cNvPicPr preferRelativeResize="0">
            <a:picLocks noChangeArrowheads="1" noChangeShapeType="1"/>
          </p:cNvPicPr>
          <p:nvPr/>
        </p:nvPicPr>
        <p:blipFill>
          <a:blip r:embed="rId37">
            <a:extLst>
              <a:ext uri="{28A0092B-C50C-407E-A947-70E740481C1C}">
                <a14:useLocalDpi xmlns:a14="http://schemas.microsoft.com/office/drawing/2010/main" val="0"/>
              </a:ext>
            </a:extLst>
          </a:blip>
          <a:srcRect/>
          <a:stretch>
            <a:fillRect/>
          </a:stretch>
        </p:blipFill>
        <p:spPr bwMode="auto">
          <a:xfrm>
            <a:off x="852488" y="866775"/>
            <a:ext cx="909637" cy="952500"/>
          </a:xfrm>
          <a:prstGeom prst="rect">
            <a:avLst/>
          </a:prstGeom>
          <a:noFill/>
          <a:ln w="9525">
            <a:miter lim="800000"/>
            <a:headEnd/>
            <a:tailEnd/>
          </a:ln>
        </p:spPr>
      </p:pic>
      <p:pic>
        <p:nvPicPr>
          <p:cNvPr id="4133" name="Picture 43" hidden="1"/>
          <p:cNvPicPr preferRelativeResize="0">
            <a:picLocks noChangeArrowheads="1" noChangeShapeType="1"/>
          </p:cNvPicPr>
          <p:nvPr/>
        </p:nvPicPr>
        <p:blipFill>
          <a:blip r:embed="rId38">
            <a:extLst>
              <a:ext uri="{28A0092B-C50C-407E-A947-70E740481C1C}">
                <a14:useLocalDpi xmlns:a14="http://schemas.microsoft.com/office/drawing/2010/main" val="0"/>
              </a:ext>
            </a:extLst>
          </a:blip>
          <a:srcRect/>
          <a:stretch>
            <a:fillRect/>
          </a:stretch>
        </p:blipFill>
        <p:spPr bwMode="auto">
          <a:xfrm>
            <a:off x="852488" y="866775"/>
            <a:ext cx="909637" cy="952500"/>
          </a:xfrm>
          <a:prstGeom prst="rect">
            <a:avLst/>
          </a:prstGeom>
          <a:noFill/>
          <a:ln w="9525">
            <a:miter lim="800000"/>
            <a:headEnd/>
            <a:tailEnd/>
          </a:ln>
        </p:spPr>
      </p:pic>
      <p:pic>
        <p:nvPicPr>
          <p:cNvPr id="4134" name="Picture 42" hidden="1"/>
          <p:cNvPicPr preferRelativeResize="0">
            <a:picLocks noChangeArrowheads="1" noChangeShapeType="1"/>
          </p:cNvPicPr>
          <p:nvPr/>
        </p:nvPicPr>
        <p:blipFill>
          <a:blip r:embed="rId39">
            <a:extLst>
              <a:ext uri="{28A0092B-C50C-407E-A947-70E740481C1C}">
                <a14:useLocalDpi xmlns:a14="http://schemas.microsoft.com/office/drawing/2010/main" val="0"/>
              </a:ext>
            </a:extLst>
          </a:blip>
          <a:srcRect/>
          <a:stretch>
            <a:fillRect/>
          </a:stretch>
        </p:blipFill>
        <p:spPr bwMode="auto">
          <a:xfrm>
            <a:off x="852488" y="1247775"/>
            <a:ext cx="909637" cy="742950"/>
          </a:xfrm>
          <a:prstGeom prst="rect">
            <a:avLst/>
          </a:prstGeom>
          <a:noFill/>
          <a:ln w="9525">
            <a:miter lim="800000"/>
            <a:headEnd/>
            <a:tailEnd/>
          </a:ln>
        </p:spPr>
      </p:pic>
      <p:pic>
        <p:nvPicPr>
          <p:cNvPr id="4135" name="Picture 41" hidden="1"/>
          <p:cNvPicPr preferRelativeResize="0">
            <a:picLocks noChangeArrowheads="1" noChangeShapeType="1"/>
          </p:cNvPicPr>
          <p:nvPr/>
        </p:nvPicPr>
        <p:blipFill>
          <a:blip r:embed="rId40">
            <a:extLst>
              <a:ext uri="{28A0092B-C50C-407E-A947-70E740481C1C}">
                <a14:useLocalDpi xmlns:a14="http://schemas.microsoft.com/office/drawing/2010/main" val="0"/>
              </a:ext>
            </a:extLst>
          </a:blip>
          <a:srcRect/>
          <a:stretch>
            <a:fillRect/>
          </a:stretch>
        </p:blipFill>
        <p:spPr bwMode="auto">
          <a:xfrm>
            <a:off x="852488" y="1247775"/>
            <a:ext cx="909637" cy="742950"/>
          </a:xfrm>
          <a:prstGeom prst="rect">
            <a:avLst/>
          </a:prstGeom>
          <a:noFill/>
          <a:ln w="9525">
            <a:miter lim="800000"/>
            <a:headEnd/>
            <a:tailEnd/>
          </a:ln>
        </p:spPr>
      </p:pic>
      <p:pic>
        <p:nvPicPr>
          <p:cNvPr id="4136" name="Picture 93" hidden="1"/>
          <p:cNvPicPr preferRelativeResize="0">
            <a:picLocks noChangeArrowheads="1" noChangeShapeType="1"/>
          </p:cNvPicPr>
          <p:nvPr/>
        </p:nvPicPr>
        <p:blipFill>
          <a:blip r:embed="rId41">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4137" name="Picture 92" hidden="1"/>
          <p:cNvPicPr preferRelativeResize="0">
            <a:picLocks noChangeArrowheads="1" noChangeShapeType="1"/>
          </p:cNvPicPr>
          <p:nvPr/>
        </p:nvPicPr>
        <p:blipFill>
          <a:blip r:embed="rId42">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4138" name="Picture 91" hidden="1"/>
          <p:cNvPicPr preferRelativeResize="0">
            <a:picLocks noChangeArrowheads="1" noChangeShapeType="1"/>
          </p:cNvPicPr>
          <p:nvPr/>
        </p:nvPicPr>
        <p:blipFill>
          <a:blip r:embed="rId43">
            <a:extLst>
              <a:ext uri="{28A0092B-C50C-407E-A947-70E740481C1C}">
                <a14:useLocalDpi xmlns:a14="http://schemas.microsoft.com/office/drawing/2010/main" val="0"/>
              </a:ext>
            </a:extLst>
          </a:blip>
          <a:srcRect/>
          <a:stretch>
            <a:fillRect/>
          </a:stretch>
        </p:blipFill>
        <p:spPr bwMode="auto">
          <a:xfrm>
            <a:off x="852488" y="895350"/>
            <a:ext cx="909637" cy="228600"/>
          </a:xfrm>
          <a:prstGeom prst="rect">
            <a:avLst/>
          </a:prstGeom>
          <a:noFill/>
          <a:ln w="9525">
            <a:miter lim="800000"/>
            <a:headEnd/>
            <a:tailEnd/>
          </a:ln>
        </p:spPr>
      </p:pic>
      <p:pic>
        <p:nvPicPr>
          <p:cNvPr id="4139" name="Picture 90" hidden="1"/>
          <p:cNvPicPr preferRelativeResize="0">
            <a:picLocks noChangeArrowheads="1" noChangeShapeType="1"/>
          </p:cNvPicPr>
          <p:nvPr/>
        </p:nvPicPr>
        <p:blipFill>
          <a:blip r:embed="rId44">
            <a:extLst>
              <a:ext uri="{28A0092B-C50C-407E-A947-70E740481C1C}">
                <a14:useLocalDpi xmlns:a14="http://schemas.microsoft.com/office/drawing/2010/main" val="0"/>
              </a:ext>
            </a:extLst>
          </a:blip>
          <a:srcRect/>
          <a:stretch>
            <a:fillRect/>
          </a:stretch>
        </p:blipFill>
        <p:spPr bwMode="auto">
          <a:xfrm>
            <a:off x="852488" y="895350"/>
            <a:ext cx="909637" cy="228600"/>
          </a:xfrm>
          <a:prstGeom prst="rect">
            <a:avLst/>
          </a:prstGeom>
          <a:noFill/>
          <a:ln w="9525">
            <a:miter lim="800000"/>
            <a:headEnd/>
            <a:tailEnd/>
          </a:ln>
        </p:spPr>
      </p:pic>
      <p:pic>
        <p:nvPicPr>
          <p:cNvPr id="4140" name="Picture 89" hidden="1"/>
          <p:cNvPicPr preferRelativeResize="0">
            <a:picLocks noChangeArrowheads="1" noChangeShapeType="1"/>
          </p:cNvPicPr>
          <p:nvPr/>
        </p:nvPicPr>
        <p:blipFill>
          <a:blip r:embed="rId45">
            <a:extLst>
              <a:ext uri="{28A0092B-C50C-407E-A947-70E740481C1C}">
                <a14:useLocalDpi xmlns:a14="http://schemas.microsoft.com/office/drawing/2010/main" val="0"/>
              </a:ext>
            </a:extLst>
          </a:blip>
          <a:srcRect/>
          <a:stretch>
            <a:fillRect/>
          </a:stretch>
        </p:blipFill>
        <p:spPr bwMode="auto">
          <a:xfrm>
            <a:off x="852488" y="1123950"/>
            <a:ext cx="909637" cy="228600"/>
          </a:xfrm>
          <a:prstGeom prst="rect">
            <a:avLst/>
          </a:prstGeom>
          <a:noFill/>
          <a:ln w="9525">
            <a:miter lim="800000"/>
            <a:headEnd/>
            <a:tailEnd/>
          </a:ln>
        </p:spPr>
      </p:pic>
      <p:pic>
        <p:nvPicPr>
          <p:cNvPr id="4141" name="Picture 88" hidden="1"/>
          <p:cNvPicPr preferRelativeResize="0">
            <a:picLocks noChangeArrowheads="1" noChangeShapeType="1"/>
          </p:cNvPicPr>
          <p:nvPr/>
        </p:nvPicPr>
        <p:blipFill>
          <a:blip r:embed="rId46">
            <a:extLst>
              <a:ext uri="{28A0092B-C50C-407E-A947-70E740481C1C}">
                <a14:useLocalDpi xmlns:a14="http://schemas.microsoft.com/office/drawing/2010/main" val="0"/>
              </a:ext>
            </a:extLst>
          </a:blip>
          <a:srcRect/>
          <a:stretch>
            <a:fillRect/>
          </a:stretch>
        </p:blipFill>
        <p:spPr bwMode="auto">
          <a:xfrm>
            <a:off x="852488" y="1123950"/>
            <a:ext cx="909637" cy="228600"/>
          </a:xfrm>
          <a:prstGeom prst="rect">
            <a:avLst/>
          </a:prstGeom>
          <a:noFill/>
          <a:ln w="9525">
            <a:miter lim="800000"/>
            <a:headEnd/>
            <a:tailEnd/>
          </a:ln>
        </p:spPr>
      </p:pic>
      <p:pic>
        <p:nvPicPr>
          <p:cNvPr id="4142" name="Picture 87" hidden="1"/>
          <p:cNvPicPr preferRelativeResize="0">
            <a:picLocks noChangeArrowheads="1" noChangeShapeType="1"/>
          </p:cNvPicPr>
          <p:nvPr/>
        </p:nvPicPr>
        <p:blipFill>
          <a:blip r:embed="rId47">
            <a:extLst>
              <a:ext uri="{28A0092B-C50C-407E-A947-70E740481C1C}">
                <a14:useLocalDpi xmlns:a14="http://schemas.microsoft.com/office/drawing/2010/main" val="0"/>
              </a:ext>
            </a:extLst>
          </a:blip>
          <a:srcRect/>
          <a:stretch>
            <a:fillRect/>
          </a:stretch>
        </p:blipFill>
        <p:spPr bwMode="auto">
          <a:xfrm>
            <a:off x="852488" y="1352550"/>
            <a:ext cx="909637" cy="228600"/>
          </a:xfrm>
          <a:prstGeom prst="rect">
            <a:avLst/>
          </a:prstGeom>
          <a:noFill/>
          <a:ln w="9525">
            <a:miter lim="800000"/>
            <a:headEnd/>
            <a:tailEnd/>
          </a:ln>
        </p:spPr>
      </p:pic>
      <p:pic>
        <p:nvPicPr>
          <p:cNvPr id="4143" name="Picture 86" hidden="1"/>
          <p:cNvPicPr preferRelativeResize="0">
            <a:picLocks noChangeArrowheads="1" noChangeShapeType="1"/>
          </p:cNvPicPr>
          <p:nvPr/>
        </p:nvPicPr>
        <p:blipFill>
          <a:blip r:embed="rId48">
            <a:extLst>
              <a:ext uri="{28A0092B-C50C-407E-A947-70E740481C1C}">
                <a14:useLocalDpi xmlns:a14="http://schemas.microsoft.com/office/drawing/2010/main" val="0"/>
              </a:ext>
            </a:extLst>
          </a:blip>
          <a:srcRect/>
          <a:stretch>
            <a:fillRect/>
          </a:stretch>
        </p:blipFill>
        <p:spPr bwMode="auto">
          <a:xfrm>
            <a:off x="852488" y="1352550"/>
            <a:ext cx="909637" cy="228600"/>
          </a:xfrm>
          <a:prstGeom prst="rect">
            <a:avLst/>
          </a:prstGeom>
          <a:noFill/>
          <a:ln w="9525">
            <a:miter lim="800000"/>
            <a:headEnd/>
            <a:tailEnd/>
          </a:ln>
        </p:spPr>
      </p:pic>
      <p:pic>
        <p:nvPicPr>
          <p:cNvPr id="4144" name="Picture 85" hidden="1"/>
          <p:cNvPicPr preferRelativeResize="0">
            <a:picLocks noChangeArrowheads="1" noChangeShapeType="1"/>
          </p:cNvPicPr>
          <p:nvPr/>
        </p:nvPicPr>
        <p:blipFill>
          <a:blip r:embed="rId49">
            <a:extLst>
              <a:ext uri="{28A0092B-C50C-407E-A947-70E740481C1C}">
                <a14:useLocalDpi xmlns:a14="http://schemas.microsoft.com/office/drawing/2010/main" val="0"/>
              </a:ext>
            </a:extLst>
          </a:blip>
          <a:srcRect/>
          <a:stretch>
            <a:fillRect/>
          </a:stretch>
        </p:blipFill>
        <p:spPr bwMode="auto">
          <a:xfrm>
            <a:off x="852488" y="1581150"/>
            <a:ext cx="909637" cy="228600"/>
          </a:xfrm>
          <a:prstGeom prst="rect">
            <a:avLst/>
          </a:prstGeom>
          <a:noFill/>
          <a:ln w="9525">
            <a:miter lim="800000"/>
            <a:headEnd/>
            <a:tailEnd/>
          </a:ln>
        </p:spPr>
      </p:pic>
      <p:pic>
        <p:nvPicPr>
          <p:cNvPr id="4145" name="Picture 84" hidden="1"/>
          <p:cNvPicPr preferRelativeResize="0">
            <a:picLocks noChangeArrowheads="1" noChangeShapeType="1"/>
          </p:cNvPicPr>
          <p:nvPr/>
        </p:nvPicPr>
        <p:blipFill>
          <a:blip r:embed="rId50">
            <a:extLst>
              <a:ext uri="{28A0092B-C50C-407E-A947-70E740481C1C}">
                <a14:useLocalDpi xmlns:a14="http://schemas.microsoft.com/office/drawing/2010/main" val="0"/>
              </a:ext>
            </a:extLst>
          </a:blip>
          <a:srcRect/>
          <a:stretch>
            <a:fillRect/>
          </a:stretch>
        </p:blipFill>
        <p:spPr bwMode="auto">
          <a:xfrm>
            <a:off x="852488" y="1581150"/>
            <a:ext cx="909637" cy="228600"/>
          </a:xfrm>
          <a:prstGeom prst="rect">
            <a:avLst/>
          </a:prstGeom>
          <a:noFill/>
          <a:ln w="9525">
            <a:miter lim="800000"/>
            <a:headEnd/>
            <a:tailEnd/>
          </a:ln>
        </p:spPr>
      </p:pic>
      <p:pic>
        <p:nvPicPr>
          <p:cNvPr id="4146" name="Picture 50" hidden="1"/>
          <p:cNvPicPr preferRelativeResize="0">
            <a:picLocks noChangeArrowheads="1" noChangeShapeType="1"/>
          </p:cNvPicPr>
          <p:nvPr/>
        </p:nvPicPr>
        <p:blipFill>
          <a:blip r:embed="rId51">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4147" name="Picture 51" hidden="1"/>
          <p:cNvPicPr preferRelativeResize="0">
            <a:picLocks noChangeArrowheads="1" noChangeShapeType="1"/>
          </p:cNvPicPr>
          <p:nvPr/>
        </p:nvPicPr>
        <p:blipFill>
          <a:blip r:embed="rId52">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4148" name="Picture 52" hidden="1"/>
          <p:cNvPicPr preferRelativeResize="0">
            <a:picLocks noChangeArrowheads="1" noChangeShapeType="1"/>
          </p:cNvPicPr>
          <p:nvPr/>
        </p:nvPicPr>
        <p:blipFill>
          <a:blip r:embed="rId53">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4149" name="Picture 53" hidden="1"/>
          <p:cNvPicPr preferRelativeResize="0">
            <a:picLocks noChangeArrowheads="1" noChangeShapeType="1"/>
          </p:cNvPicPr>
          <p:nvPr/>
        </p:nvPicPr>
        <p:blipFill>
          <a:blip r:embed="rId54">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4150" name="Picture 54" hidden="1"/>
          <p:cNvPicPr preferRelativeResize="0">
            <a:picLocks noChangeArrowheads="1" noChangeShapeType="1"/>
          </p:cNvPicPr>
          <p:nvPr/>
        </p:nvPicPr>
        <p:blipFill>
          <a:blip r:embed="rId55">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4151" name="Picture 55" hidden="1"/>
          <p:cNvPicPr preferRelativeResize="0">
            <a:picLocks noChangeArrowheads="1" noChangeShapeType="1"/>
          </p:cNvPicPr>
          <p:nvPr/>
        </p:nvPicPr>
        <p:blipFill>
          <a:blip r:embed="rId56">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4152" name="Picture 56" hidden="1"/>
          <p:cNvPicPr preferRelativeResize="0">
            <a:picLocks noChangeArrowheads="1" noChangeShapeType="1"/>
          </p:cNvPicPr>
          <p:nvPr/>
        </p:nvPicPr>
        <p:blipFill>
          <a:blip r:embed="rId57">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4153" name="Picture 57" hidden="1"/>
          <p:cNvPicPr preferRelativeResize="0">
            <a:picLocks noChangeArrowheads="1" noChangeShapeType="1"/>
          </p:cNvPicPr>
          <p:nvPr/>
        </p:nvPicPr>
        <p:blipFill>
          <a:blip r:embed="rId58">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4154" name="Picture 58" hidden="1"/>
          <p:cNvPicPr preferRelativeResize="0">
            <a:picLocks noChangeArrowheads="1" noChangeShapeType="1"/>
          </p:cNvPicPr>
          <p:nvPr/>
        </p:nvPicPr>
        <p:blipFill>
          <a:blip r:embed="rId59">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4155" name="Picture 83" hidden="1"/>
          <p:cNvPicPr preferRelativeResize="0">
            <a:picLocks noChangeArrowheads="1" noChangeShapeType="1"/>
          </p:cNvPicPr>
          <p:nvPr/>
        </p:nvPicPr>
        <p:blipFill>
          <a:blip r:embed="rId60">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4156" name="Picture 82" hidden="1"/>
          <p:cNvPicPr preferRelativeResize="0">
            <a:picLocks noChangeArrowheads="1" noChangeShapeType="1"/>
          </p:cNvPicPr>
          <p:nvPr/>
        </p:nvPicPr>
        <p:blipFill>
          <a:blip r:embed="rId61">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4157" name="Picture 81" hidden="1"/>
          <p:cNvPicPr preferRelativeResize="0">
            <a:picLocks noChangeArrowheads="1" noChangeShapeType="1"/>
          </p:cNvPicPr>
          <p:nvPr/>
        </p:nvPicPr>
        <p:blipFill>
          <a:blip r:embed="rId62">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4158" name="Picture 80" hidden="1"/>
          <p:cNvPicPr preferRelativeResize="0">
            <a:picLocks noChangeArrowheads="1" noChangeShapeType="1"/>
          </p:cNvPicPr>
          <p:nvPr/>
        </p:nvPicPr>
        <p:blipFill>
          <a:blip r:embed="rId63">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4159" name="Picture 79" hidden="1"/>
          <p:cNvPicPr preferRelativeResize="0">
            <a:picLocks noChangeArrowheads="1" noChangeShapeType="1"/>
          </p:cNvPicPr>
          <p:nvPr/>
        </p:nvPicPr>
        <p:blipFill>
          <a:blip r:embed="rId64">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4160" name="Picture 229" hidden="1"/>
          <p:cNvPicPr preferRelativeResize="0">
            <a:picLocks noChangeArrowheads="1" noChangeShapeType="1"/>
          </p:cNvPicPr>
          <p:nvPr/>
        </p:nvPicPr>
        <p:blipFill>
          <a:blip r:embed="rId65">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4161" name="Picture 228" hidden="1"/>
          <p:cNvPicPr preferRelativeResize="0">
            <a:picLocks noChangeArrowheads="1" noChangeShapeType="1"/>
          </p:cNvPicPr>
          <p:nvPr/>
        </p:nvPicPr>
        <p:blipFill>
          <a:blip r:embed="rId66">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4162" name="Picture 227" hidden="1"/>
          <p:cNvPicPr preferRelativeResize="0">
            <a:picLocks noChangeArrowheads="1" noChangeShapeType="1"/>
          </p:cNvPicPr>
          <p:nvPr/>
        </p:nvPicPr>
        <p:blipFill>
          <a:blip r:embed="rId67">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4163" name="Picture 226" hidden="1"/>
          <p:cNvPicPr preferRelativeResize="0">
            <a:picLocks noChangeArrowheads="1" noChangeShapeType="1"/>
          </p:cNvPicPr>
          <p:nvPr/>
        </p:nvPicPr>
        <p:blipFill>
          <a:blip r:embed="rId68">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4164" name="Picture 225" hidden="1"/>
          <p:cNvPicPr preferRelativeResize="0">
            <a:picLocks noChangeArrowheads="1" noChangeShapeType="1"/>
          </p:cNvPicPr>
          <p:nvPr/>
        </p:nvPicPr>
        <p:blipFill>
          <a:blip r:embed="rId69">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4165" name="Picture 224" hidden="1"/>
          <p:cNvPicPr preferRelativeResize="0">
            <a:picLocks noChangeArrowheads="1" noChangeShapeType="1"/>
          </p:cNvPicPr>
          <p:nvPr/>
        </p:nvPicPr>
        <p:blipFill>
          <a:blip r:embed="rId70">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4166" name="Picture 223" hidden="1"/>
          <p:cNvPicPr preferRelativeResize="0">
            <a:picLocks noChangeArrowheads="1" noChangeShapeType="1"/>
          </p:cNvPicPr>
          <p:nvPr/>
        </p:nvPicPr>
        <p:blipFill>
          <a:blip r:embed="rId71">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4167" name="Picture 222" hidden="1"/>
          <p:cNvPicPr preferRelativeResize="0">
            <a:picLocks noChangeArrowheads="1" noChangeShapeType="1"/>
          </p:cNvPicPr>
          <p:nvPr/>
        </p:nvPicPr>
        <p:blipFill>
          <a:blip r:embed="rId72">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4168" name="Picture 221" hidden="1"/>
          <p:cNvPicPr preferRelativeResize="0">
            <a:picLocks noChangeArrowheads="1" noChangeShapeType="1"/>
          </p:cNvPicPr>
          <p:nvPr/>
        </p:nvPicPr>
        <p:blipFill>
          <a:blip r:embed="rId73">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4169" name="Picture 220" hidden="1"/>
          <p:cNvPicPr preferRelativeResize="0">
            <a:picLocks noChangeArrowheads="1" noChangeShapeType="1"/>
          </p:cNvPicPr>
          <p:nvPr/>
        </p:nvPicPr>
        <p:blipFill>
          <a:blip r:embed="rId74">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4170" name="Picture 219" hidden="1"/>
          <p:cNvPicPr preferRelativeResize="0">
            <a:picLocks noChangeArrowheads="1" noChangeShapeType="1"/>
          </p:cNvPicPr>
          <p:nvPr/>
        </p:nvPicPr>
        <p:blipFill>
          <a:blip r:embed="rId75">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4171" name="Picture 218" hidden="1"/>
          <p:cNvPicPr preferRelativeResize="0">
            <a:picLocks noChangeArrowheads="1" noChangeShapeType="1"/>
          </p:cNvPicPr>
          <p:nvPr/>
        </p:nvPicPr>
        <p:blipFill>
          <a:blip r:embed="rId76">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4172" name="Picture 217" hidden="1"/>
          <p:cNvPicPr preferRelativeResize="0">
            <a:picLocks noChangeArrowheads="1" noChangeShapeType="1"/>
          </p:cNvPicPr>
          <p:nvPr/>
        </p:nvPicPr>
        <p:blipFill>
          <a:blip r:embed="rId77">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4173" name="Picture 216" hidden="1"/>
          <p:cNvPicPr preferRelativeResize="0">
            <a:picLocks noChangeArrowheads="1" noChangeShapeType="1"/>
          </p:cNvPicPr>
          <p:nvPr/>
        </p:nvPicPr>
        <p:blipFill>
          <a:blip r:embed="rId78">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4174" name="Picture 215" hidden="1"/>
          <p:cNvPicPr preferRelativeResize="0">
            <a:picLocks noChangeArrowheads="1" noChangeShapeType="1"/>
          </p:cNvPicPr>
          <p:nvPr/>
        </p:nvPicPr>
        <p:blipFill>
          <a:blip r:embed="rId79">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4175" name="Picture 214" hidden="1"/>
          <p:cNvPicPr preferRelativeResize="0">
            <a:picLocks noChangeArrowheads="1" noChangeShapeType="1"/>
          </p:cNvPicPr>
          <p:nvPr/>
        </p:nvPicPr>
        <p:blipFill>
          <a:blip r:embed="rId80">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4176" name="Picture 213" hidden="1"/>
          <p:cNvPicPr preferRelativeResize="0">
            <a:picLocks noChangeArrowheads="1" noChangeShapeType="1"/>
          </p:cNvPicPr>
          <p:nvPr/>
        </p:nvPicPr>
        <p:blipFill>
          <a:blip r:embed="rId81">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4177" name="Picture 212" hidden="1"/>
          <p:cNvPicPr preferRelativeResize="0">
            <a:picLocks noChangeArrowheads="1" noChangeShapeType="1"/>
          </p:cNvPicPr>
          <p:nvPr/>
        </p:nvPicPr>
        <p:blipFill>
          <a:blip r:embed="rId82">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4178" name="Picture 146" hidden="1"/>
          <p:cNvPicPr preferRelativeResize="0">
            <a:picLocks noChangeArrowheads="1" noChangeShapeType="1"/>
          </p:cNvPicPr>
          <p:nvPr/>
        </p:nvPicPr>
        <p:blipFill>
          <a:blip r:embed="rId83">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4179" name="Picture 145" hidden="1"/>
          <p:cNvPicPr preferRelativeResize="0">
            <a:picLocks noChangeArrowheads="1" noChangeShapeType="1"/>
          </p:cNvPicPr>
          <p:nvPr/>
        </p:nvPicPr>
        <p:blipFill>
          <a:blip r:embed="rId84">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4180" name="Picture 144" hidden="1"/>
          <p:cNvPicPr preferRelativeResize="0">
            <a:picLocks noChangeArrowheads="1" noChangeShapeType="1"/>
          </p:cNvPicPr>
          <p:nvPr/>
        </p:nvPicPr>
        <p:blipFill>
          <a:blip r:embed="rId85">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4181" name="Picture 143" hidden="1"/>
          <p:cNvPicPr preferRelativeResize="0">
            <a:picLocks noChangeArrowheads="1" noChangeShapeType="1"/>
          </p:cNvPicPr>
          <p:nvPr/>
        </p:nvPicPr>
        <p:blipFill>
          <a:blip r:embed="rId86">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4182" name="Picture 142" hidden="1"/>
          <p:cNvPicPr preferRelativeResize="0">
            <a:picLocks noChangeArrowheads="1" noChangeShapeType="1"/>
          </p:cNvPicPr>
          <p:nvPr/>
        </p:nvPicPr>
        <p:blipFill>
          <a:blip r:embed="rId87">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4183" name="Picture 141" hidden="1"/>
          <p:cNvPicPr preferRelativeResize="0">
            <a:picLocks noChangeArrowheads="1" noChangeShapeType="1"/>
          </p:cNvPicPr>
          <p:nvPr/>
        </p:nvPicPr>
        <p:blipFill>
          <a:blip r:embed="rId88">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4184" name="Picture 140" hidden="1"/>
          <p:cNvPicPr preferRelativeResize="0">
            <a:picLocks noChangeArrowheads="1" noChangeShapeType="1"/>
          </p:cNvPicPr>
          <p:nvPr/>
        </p:nvPicPr>
        <p:blipFill>
          <a:blip r:embed="rId89">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4185" name="Picture 139" hidden="1"/>
          <p:cNvPicPr preferRelativeResize="0">
            <a:picLocks noChangeArrowheads="1" noChangeShapeType="1"/>
          </p:cNvPicPr>
          <p:nvPr/>
        </p:nvPicPr>
        <p:blipFill>
          <a:blip r:embed="rId90">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4186" name="Picture 138" hidden="1"/>
          <p:cNvPicPr preferRelativeResize="0">
            <a:picLocks noChangeArrowheads="1" noChangeShapeType="1"/>
          </p:cNvPicPr>
          <p:nvPr/>
        </p:nvPicPr>
        <p:blipFill>
          <a:blip r:embed="rId91">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4187" name="Picture 137" hidden="1"/>
          <p:cNvPicPr preferRelativeResize="0">
            <a:picLocks noChangeArrowheads="1" noChangeShapeType="1"/>
          </p:cNvPicPr>
          <p:nvPr/>
        </p:nvPicPr>
        <p:blipFill>
          <a:blip r:embed="rId92">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4188" name="Picture 136" hidden="1"/>
          <p:cNvPicPr preferRelativeResize="0">
            <a:picLocks noChangeArrowheads="1" noChangeShapeType="1"/>
          </p:cNvPicPr>
          <p:nvPr/>
        </p:nvPicPr>
        <p:blipFill>
          <a:blip r:embed="rId93">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4189" name="Picture 135" hidden="1"/>
          <p:cNvPicPr preferRelativeResize="0">
            <a:picLocks noChangeArrowheads="1" noChangeShapeType="1"/>
          </p:cNvPicPr>
          <p:nvPr/>
        </p:nvPicPr>
        <p:blipFill>
          <a:blip r:embed="rId94">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4190" name="Picture 134" hidden="1"/>
          <p:cNvPicPr preferRelativeResize="0">
            <a:picLocks noChangeArrowheads="1" noChangeShapeType="1"/>
          </p:cNvPicPr>
          <p:nvPr/>
        </p:nvPicPr>
        <p:blipFill>
          <a:blip r:embed="rId95">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4191" name="Picture 133" hidden="1"/>
          <p:cNvPicPr preferRelativeResize="0">
            <a:picLocks noChangeArrowheads="1" noChangeShapeType="1"/>
          </p:cNvPicPr>
          <p:nvPr/>
        </p:nvPicPr>
        <p:blipFill>
          <a:blip r:embed="rId96">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4192" name="Picture 132" hidden="1"/>
          <p:cNvPicPr preferRelativeResize="0">
            <a:picLocks noChangeArrowheads="1" noChangeShapeType="1"/>
          </p:cNvPicPr>
          <p:nvPr/>
        </p:nvPicPr>
        <p:blipFill>
          <a:blip r:embed="rId97">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4193" name="Picture 131" hidden="1"/>
          <p:cNvPicPr preferRelativeResize="0">
            <a:picLocks noChangeArrowheads="1" noChangeShapeType="1"/>
          </p:cNvPicPr>
          <p:nvPr/>
        </p:nvPicPr>
        <p:blipFill>
          <a:blip r:embed="rId98">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4194" name="Picture 130" hidden="1"/>
          <p:cNvPicPr preferRelativeResize="0">
            <a:picLocks noChangeArrowheads="1" noChangeShapeType="1"/>
          </p:cNvPicPr>
          <p:nvPr/>
        </p:nvPicPr>
        <p:blipFill>
          <a:blip r:embed="rId99">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4195" name="Picture 129" hidden="1"/>
          <p:cNvPicPr preferRelativeResize="0">
            <a:picLocks noChangeArrowheads="1" noChangeShapeType="1"/>
          </p:cNvPicPr>
          <p:nvPr/>
        </p:nvPicPr>
        <p:blipFill>
          <a:blip r:embed="rId100">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4196" name="Picture 128" hidden="1"/>
          <p:cNvPicPr preferRelativeResize="0">
            <a:picLocks noChangeArrowheads="1" noChangeShapeType="1"/>
          </p:cNvPicPr>
          <p:nvPr/>
        </p:nvPicPr>
        <p:blipFill>
          <a:blip r:embed="rId101">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4197" name="Picture 127" hidden="1"/>
          <p:cNvPicPr preferRelativeResize="0">
            <a:picLocks noChangeArrowheads="1" noChangeShapeType="1"/>
          </p:cNvPicPr>
          <p:nvPr/>
        </p:nvPicPr>
        <p:blipFill>
          <a:blip r:embed="rId102">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4198" name="Picture 126" hidden="1"/>
          <p:cNvPicPr preferRelativeResize="0">
            <a:picLocks noChangeArrowheads="1" noChangeShapeType="1"/>
          </p:cNvPicPr>
          <p:nvPr/>
        </p:nvPicPr>
        <p:blipFill>
          <a:blip r:embed="rId103">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4199" name="Picture 125" hidden="1"/>
          <p:cNvPicPr preferRelativeResize="0">
            <a:picLocks noChangeArrowheads="1" noChangeShapeType="1"/>
          </p:cNvPicPr>
          <p:nvPr/>
        </p:nvPicPr>
        <p:blipFill>
          <a:blip r:embed="rId104">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4200" name="Picture 124" hidden="1"/>
          <p:cNvPicPr preferRelativeResize="0">
            <a:picLocks noChangeArrowheads="1" noChangeShapeType="1"/>
          </p:cNvPicPr>
          <p:nvPr/>
        </p:nvPicPr>
        <p:blipFill>
          <a:blip r:embed="rId105">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4201" name="Picture 123" hidden="1"/>
          <p:cNvPicPr preferRelativeResize="0">
            <a:picLocks noChangeArrowheads="1" noChangeShapeType="1"/>
          </p:cNvPicPr>
          <p:nvPr/>
        </p:nvPicPr>
        <p:blipFill>
          <a:blip r:embed="rId106">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4202" name="Picture 122" hidden="1"/>
          <p:cNvPicPr preferRelativeResize="0">
            <a:picLocks noChangeArrowheads="1" noChangeShapeType="1"/>
          </p:cNvPicPr>
          <p:nvPr/>
        </p:nvPicPr>
        <p:blipFill>
          <a:blip r:embed="rId107">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4203" name="Picture 121" hidden="1"/>
          <p:cNvPicPr preferRelativeResize="0">
            <a:picLocks noChangeArrowheads="1" noChangeShapeType="1"/>
          </p:cNvPicPr>
          <p:nvPr/>
        </p:nvPicPr>
        <p:blipFill>
          <a:blip r:embed="rId108">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4204" name="Picture 120" hidden="1"/>
          <p:cNvPicPr preferRelativeResize="0">
            <a:picLocks noChangeArrowheads="1" noChangeShapeType="1"/>
          </p:cNvPicPr>
          <p:nvPr/>
        </p:nvPicPr>
        <p:blipFill>
          <a:blip r:embed="rId109">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4205" name="Picture 119" hidden="1"/>
          <p:cNvPicPr preferRelativeResize="0">
            <a:picLocks noChangeArrowheads="1" noChangeShapeType="1"/>
          </p:cNvPicPr>
          <p:nvPr/>
        </p:nvPicPr>
        <p:blipFill>
          <a:blip r:embed="rId110">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sp>
        <p:nvSpPr>
          <p:cNvPr id="15" name="Ovál 14"/>
          <p:cNvSpPr/>
          <p:nvPr/>
        </p:nvSpPr>
        <p:spPr bwMode="auto">
          <a:xfrm>
            <a:off x="8208888" y="5707732"/>
            <a:ext cx="504056" cy="504056"/>
          </a:xfrm>
          <a:prstGeom prst="ellipse">
            <a:avLst/>
          </a:prstGeom>
          <a:noFill/>
          <a:ln w="9525">
            <a:noFill/>
            <a:miter lim="800000"/>
            <a:headEnd/>
            <a:tailEnd/>
          </a:ln>
          <a:effectLst/>
        </p:spPr>
        <p:txBody>
          <a:bodyPr vert="horz" wrap="square" lIns="0" tIns="0" rIns="38088" bIns="39675" numCol="1" rtlCol="0" anchor="ctr"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cs-CZ" sz="900" b="1" i="0" u="none" strike="noStrike" cap="none" normalizeH="0" baseline="0" dirty="0" smtClean="0">
              <a:ln>
                <a:noFill/>
              </a:ln>
              <a:solidFill>
                <a:srgbClr val="FFFFFF"/>
              </a:solidFill>
              <a:effectLst/>
              <a:latin typeface="Arial" pitchFamily="34" charset="0"/>
              <a:cs typeface="Arial" pitchFamily="34" charset="0"/>
            </a:endParaRPr>
          </a:p>
        </p:txBody>
      </p:sp>
      <p:sp>
        <p:nvSpPr>
          <p:cNvPr id="125" name="Obdélník 124"/>
          <p:cNvSpPr/>
          <p:nvPr/>
        </p:nvSpPr>
        <p:spPr>
          <a:xfrm>
            <a:off x="71983" y="4073614"/>
            <a:ext cx="4680521" cy="553998"/>
          </a:xfrm>
          <a:prstGeom prst="rect">
            <a:avLst/>
          </a:prstGeom>
          <a:solidFill>
            <a:srgbClr val="FFFF99"/>
          </a:solidFill>
          <a:ln w="63500" cmpd="sng">
            <a:solidFill>
              <a:srgbClr val="FF5050"/>
            </a:solidFill>
            <a:prstDash val="solid"/>
          </a:ln>
        </p:spPr>
        <p:txBody>
          <a:bodyPr wrap="square">
            <a:spAutoFit/>
          </a:bodyPr>
          <a:lstStyle/>
          <a:p>
            <a:pPr algn="ctr"/>
            <a:r>
              <a:rPr lang="cs-CZ" sz="1400" dirty="0">
                <a:solidFill>
                  <a:srgbClr val="0000CC"/>
                </a:solidFill>
                <a:latin typeface="Arial" panose="020B0604020202020204" pitchFamily="34" charset="0"/>
                <a:cs typeface="Arial" panose="020B0604020202020204" pitchFamily="34" charset="0"/>
              </a:rPr>
              <a:t>Okresní </a:t>
            </a:r>
            <a:r>
              <a:rPr lang="cs-CZ" sz="1400" dirty="0" smtClean="0">
                <a:solidFill>
                  <a:srgbClr val="0000CC"/>
                </a:solidFill>
                <a:latin typeface="Arial" panose="020B0604020202020204" pitchFamily="34" charset="0"/>
                <a:cs typeface="Arial" panose="020B0604020202020204" pitchFamily="34" charset="0"/>
              </a:rPr>
              <a:t>pohár </a:t>
            </a:r>
            <a:r>
              <a:rPr lang="cs-CZ" sz="1400" dirty="0">
                <a:solidFill>
                  <a:srgbClr val="0000CC"/>
                </a:solidFill>
                <a:latin typeface="Arial" panose="020B0604020202020204" pitchFamily="34" charset="0"/>
                <a:cs typeface="Arial" panose="020B0604020202020204" pitchFamily="34" charset="0"/>
              </a:rPr>
              <a:t>(liga) mladších přípravek - </a:t>
            </a:r>
            <a:r>
              <a:rPr lang="cs-CZ" sz="1400" dirty="0" err="1">
                <a:solidFill>
                  <a:srgbClr val="0000CC"/>
                </a:solidFill>
                <a:latin typeface="Arial" panose="020B0604020202020204" pitchFamily="34" charset="0"/>
                <a:cs typeface="Arial" panose="020B0604020202020204" pitchFamily="34" charset="0"/>
              </a:rPr>
              <a:t>sk</a:t>
            </a:r>
            <a:r>
              <a:rPr lang="cs-CZ" sz="1400" dirty="0">
                <a:solidFill>
                  <a:srgbClr val="0000CC"/>
                </a:solidFill>
                <a:latin typeface="Arial" panose="020B0604020202020204" pitchFamily="34" charset="0"/>
                <a:cs typeface="Arial" panose="020B0604020202020204" pitchFamily="34" charset="0"/>
              </a:rPr>
              <a:t>. </a:t>
            </a:r>
            <a:r>
              <a:rPr lang="cs-CZ" sz="1400" dirty="0" smtClean="0">
                <a:solidFill>
                  <a:srgbClr val="0000CC"/>
                </a:solidFill>
                <a:latin typeface="Arial" panose="020B0604020202020204" pitchFamily="34" charset="0"/>
                <a:cs typeface="Arial" panose="020B0604020202020204" pitchFamily="34" charset="0"/>
              </a:rPr>
              <a:t>„B„</a:t>
            </a:r>
          </a:p>
          <a:p>
            <a:pPr algn="ctr"/>
            <a:r>
              <a:rPr lang="cs-CZ" sz="1600" dirty="0" smtClean="0">
                <a:solidFill>
                  <a:srgbClr val="0000CC"/>
                </a:solidFill>
                <a:latin typeface="Arial" panose="020B0604020202020204" pitchFamily="34" charset="0"/>
                <a:cs typeface="Arial" panose="020B0604020202020204" pitchFamily="34" charset="0"/>
              </a:rPr>
              <a:t>2. Turnaj  Štětí 8.10.2017</a:t>
            </a:r>
            <a:endParaRPr lang="cs-CZ" sz="1600" dirty="0">
              <a:solidFill>
                <a:srgbClr val="0000CC"/>
              </a:solidFill>
              <a:latin typeface="Arial" panose="020B0604020202020204" pitchFamily="34" charset="0"/>
              <a:cs typeface="Arial" panose="020B0604020202020204" pitchFamily="34" charset="0"/>
            </a:endParaRPr>
          </a:p>
        </p:txBody>
      </p:sp>
      <p:graphicFrame>
        <p:nvGraphicFramePr>
          <p:cNvPr id="128" name="Tabulka 127"/>
          <p:cNvGraphicFramePr>
            <a:graphicFrameLocks noGrp="1"/>
          </p:cNvGraphicFramePr>
          <p:nvPr>
            <p:extLst>
              <p:ext uri="{D42A27DB-BD31-4B8C-83A1-F6EECF244321}">
                <p14:modId xmlns:p14="http://schemas.microsoft.com/office/powerpoint/2010/main" val="3454249556"/>
              </p:ext>
            </p:extLst>
          </p:nvPr>
        </p:nvGraphicFramePr>
        <p:xfrm>
          <a:off x="96588" y="6067772"/>
          <a:ext cx="4655917" cy="774086"/>
        </p:xfrm>
        <a:graphic>
          <a:graphicData uri="http://schemas.openxmlformats.org/drawingml/2006/table">
            <a:tbl>
              <a:tblPr/>
              <a:tblGrid>
                <a:gridCol w="627167">
                  <a:extLst>
                    <a:ext uri="{9D8B030D-6E8A-4147-A177-3AD203B41FA5}">
                      <a16:colId xmlns:a16="http://schemas.microsoft.com/office/drawing/2014/main" val="859864425"/>
                    </a:ext>
                  </a:extLst>
                </a:gridCol>
                <a:gridCol w="967326">
                  <a:extLst>
                    <a:ext uri="{9D8B030D-6E8A-4147-A177-3AD203B41FA5}">
                      <a16:colId xmlns:a16="http://schemas.microsoft.com/office/drawing/2014/main" val="4043279632"/>
                    </a:ext>
                  </a:extLst>
                </a:gridCol>
                <a:gridCol w="425198">
                  <a:extLst>
                    <a:ext uri="{9D8B030D-6E8A-4147-A177-3AD203B41FA5}">
                      <a16:colId xmlns:a16="http://schemas.microsoft.com/office/drawing/2014/main" val="3692944275"/>
                    </a:ext>
                  </a:extLst>
                </a:gridCol>
                <a:gridCol w="425198">
                  <a:extLst>
                    <a:ext uri="{9D8B030D-6E8A-4147-A177-3AD203B41FA5}">
                      <a16:colId xmlns:a16="http://schemas.microsoft.com/office/drawing/2014/main" val="2609205107"/>
                    </a:ext>
                  </a:extLst>
                </a:gridCol>
                <a:gridCol w="425198">
                  <a:extLst>
                    <a:ext uri="{9D8B030D-6E8A-4147-A177-3AD203B41FA5}">
                      <a16:colId xmlns:a16="http://schemas.microsoft.com/office/drawing/2014/main" val="3953266463"/>
                    </a:ext>
                  </a:extLst>
                </a:gridCol>
                <a:gridCol w="425198">
                  <a:extLst>
                    <a:ext uri="{9D8B030D-6E8A-4147-A177-3AD203B41FA5}">
                      <a16:colId xmlns:a16="http://schemas.microsoft.com/office/drawing/2014/main" val="1615667841"/>
                    </a:ext>
                  </a:extLst>
                </a:gridCol>
                <a:gridCol w="680316">
                  <a:extLst>
                    <a:ext uri="{9D8B030D-6E8A-4147-A177-3AD203B41FA5}">
                      <a16:colId xmlns:a16="http://schemas.microsoft.com/office/drawing/2014/main" val="3313532239"/>
                    </a:ext>
                  </a:extLst>
                </a:gridCol>
                <a:gridCol w="680316">
                  <a:extLst>
                    <a:ext uri="{9D8B030D-6E8A-4147-A177-3AD203B41FA5}">
                      <a16:colId xmlns:a16="http://schemas.microsoft.com/office/drawing/2014/main" val="589740922"/>
                    </a:ext>
                  </a:extLst>
                </a:gridCol>
              </a:tblGrid>
              <a:tr h="198022">
                <a:tc>
                  <a:txBody>
                    <a:bodyPr/>
                    <a:lstStyle/>
                    <a:p>
                      <a:pPr algn="ctr" fontAlgn="ctr"/>
                      <a:r>
                        <a:rPr lang="cs-CZ" sz="900" b="1" i="0" u="none" strike="noStrike" dirty="0">
                          <a:solidFill>
                            <a:srgbClr val="151515"/>
                          </a:solidFill>
                          <a:effectLst/>
                          <a:latin typeface="Arial Black" panose="020B0A04020102020204" pitchFamily="34" charset="0"/>
                        </a:rPr>
                        <a:t>1</a:t>
                      </a:r>
                    </a:p>
                  </a:txBody>
                  <a:tcPr marL="9525" marR="9525" marT="9525" marB="0" anchor="ctr">
                    <a:lnL>
                      <a:noFill/>
                    </a:lnL>
                    <a:lnR>
                      <a:noFill/>
                    </a:lnR>
                    <a:lnT>
                      <a:noFill/>
                    </a:lnT>
                    <a:lnB>
                      <a:noFill/>
                    </a:lnB>
                    <a:solidFill>
                      <a:srgbClr val="FFCCFF"/>
                    </a:solidFill>
                  </a:tcPr>
                </a:tc>
                <a:tc>
                  <a:txBody>
                    <a:bodyPr/>
                    <a:lstStyle/>
                    <a:p>
                      <a:pPr algn="ctr" fontAlgn="ctr"/>
                      <a:r>
                        <a:rPr lang="cs-CZ" sz="900" b="1" i="0" u="none" strike="noStrike" dirty="0" smtClean="0">
                          <a:solidFill>
                            <a:srgbClr val="151515"/>
                          </a:solidFill>
                          <a:effectLst/>
                          <a:latin typeface="Arial Black" panose="020B0A04020102020204" pitchFamily="34" charset="0"/>
                        </a:rPr>
                        <a:t>Bechlín</a:t>
                      </a:r>
                      <a:endParaRPr lang="cs-CZ" sz="900" b="1" i="0" u="none" strike="noStrike" dirty="0">
                        <a:solidFill>
                          <a:srgbClr val="151515"/>
                        </a:solidFill>
                        <a:effectLst/>
                        <a:latin typeface="Arial Black" panose="020B0A04020102020204" pitchFamily="34" charset="0"/>
                      </a:endParaRPr>
                    </a:p>
                  </a:txBody>
                  <a:tcPr marL="9525" marR="9525" marT="9525" marB="0" anchor="ctr">
                    <a:lnL>
                      <a:noFill/>
                    </a:lnL>
                    <a:lnR>
                      <a:noFill/>
                    </a:lnR>
                    <a:lnT>
                      <a:noFill/>
                    </a:lnT>
                    <a:lnB>
                      <a:noFill/>
                    </a:lnB>
                    <a:solidFill>
                      <a:srgbClr val="FFCCFF"/>
                    </a:solidFill>
                  </a:tcPr>
                </a:tc>
                <a:tc>
                  <a:txBody>
                    <a:bodyPr/>
                    <a:lstStyle/>
                    <a:p>
                      <a:pPr algn="ctr" fontAlgn="ctr"/>
                      <a:r>
                        <a:rPr lang="cs-CZ" sz="900" b="1" i="0" u="none" strike="noStrike" dirty="0" smtClean="0">
                          <a:solidFill>
                            <a:srgbClr val="151515"/>
                          </a:solidFill>
                          <a:effectLst/>
                          <a:latin typeface="Arial Black" panose="020B0A04020102020204" pitchFamily="34" charset="0"/>
                        </a:rPr>
                        <a:t>3</a:t>
                      </a:r>
                      <a:endParaRPr lang="cs-CZ" sz="900" b="1" i="0" u="none" strike="noStrike" dirty="0">
                        <a:solidFill>
                          <a:srgbClr val="151515"/>
                        </a:solidFill>
                        <a:effectLst/>
                        <a:latin typeface="Arial Black" panose="020B0A04020102020204" pitchFamily="34" charset="0"/>
                      </a:endParaRPr>
                    </a:p>
                  </a:txBody>
                  <a:tcPr marL="9525" marR="9525" marT="9525" marB="0" anchor="ctr">
                    <a:lnL>
                      <a:noFill/>
                    </a:lnL>
                    <a:lnR>
                      <a:noFill/>
                    </a:lnR>
                    <a:lnT>
                      <a:noFill/>
                    </a:lnT>
                    <a:lnB>
                      <a:noFill/>
                    </a:lnB>
                    <a:solidFill>
                      <a:srgbClr val="FFCCFF"/>
                    </a:solidFill>
                  </a:tcPr>
                </a:tc>
                <a:tc>
                  <a:txBody>
                    <a:bodyPr/>
                    <a:lstStyle/>
                    <a:p>
                      <a:pPr algn="ctr" fontAlgn="ctr"/>
                      <a:r>
                        <a:rPr lang="cs-CZ" sz="900" b="1" i="0" u="none" strike="noStrike" dirty="0" smtClean="0">
                          <a:solidFill>
                            <a:srgbClr val="151515"/>
                          </a:solidFill>
                          <a:effectLst/>
                          <a:latin typeface="Arial Black" panose="020B0A04020102020204" pitchFamily="34" charset="0"/>
                        </a:rPr>
                        <a:t>3</a:t>
                      </a:r>
                      <a:endParaRPr lang="cs-CZ" sz="900" b="1" i="0" u="none" strike="noStrike" dirty="0">
                        <a:solidFill>
                          <a:srgbClr val="151515"/>
                        </a:solidFill>
                        <a:effectLst/>
                        <a:latin typeface="Arial Black" panose="020B0A04020102020204" pitchFamily="34" charset="0"/>
                      </a:endParaRPr>
                    </a:p>
                  </a:txBody>
                  <a:tcPr marL="9525" marR="9525" marT="9525" marB="0" anchor="ctr">
                    <a:lnL>
                      <a:noFill/>
                    </a:lnL>
                    <a:lnR>
                      <a:noFill/>
                    </a:lnR>
                    <a:lnT>
                      <a:noFill/>
                    </a:lnT>
                    <a:lnB>
                      <a:noFill/>
                    </a:lnB>
                    <a:solidFill>
                      <a:srgbClr val="FFCCFF"/>
                    </a:solidFill>
                  </a:tcPr>
                </a:tc>
                <a:tc>
                  <a:txBody>
                    <a:bodyPr/>
                    <a:lstStyle/>
                    <a:p>
                      <a:pPr algn="ctr" fontAlgn="ctr"/>
                      <a:r>
                        <a:rPr lang="cs-CZ" sz="900" b="1" i="0" u="none" strike="noStrike" dirty="0" smtClean="0">
                          <a:solidFill>
                            <a:srgbClr val="151515"/>
                          </a:solidFill>
                          <a:effectLst/>
                          <a:latin typeface="Arial Black" panose="020B0A04020102020204" pitchFamily="34" charset="0"/>
                        </a:rPr>
                        <a:t>0</a:t>
                      </a:r>
                      <a:endParaRPr lang="cs-CZ" sz="900" b="1" i="0" u="none" strike="noStrike" dirty="0">
                        <a:solidFill>
                          <a:srgbClr val="151515"/>
                        </a:solidFill>
                        <a:effectLst/>
                        <a:latin typeface="Arial Black" panose="020B0A04020102020204" pitchFamily="34" charset="0"/>
                      </a:endParaRPr>
                    </a:p>
                  </a:txBody>
                  <a:tcPr marL="9525" marR="9525" marT="9525" marB="0" anchor="ctr">
                    <a:lnL>
                      <a:noFill/>
                    </a:lnL>
                    <a:lnR>
                      <a:noFill/>
                    </a:lnR>
                    <a:lnT>
                      <a:noFill/>
                    </a:lnT>
                    <a:lnB>
                      <a:noFill/>
                    </a:lnB>
                    <a:solidFill>
                      <a:srgbClr val="FFCCFF"/>
                    </a:solidFill>
                  </a:tcPr>
                </a:tc>
                <a:tc>
                  <a:txBody>
                    <a:bodyPr/>
                    <a:lstStyle/>
                    <a:p>
                      <a:pPr algn="ctr" fontAlgn="ctr"/>
                      <a:r>
                        <a:rPr lang="cs-CZ" sz="900" b="1" i="0" u="none" strike="noStrike" dirty="0" smtClean="0">
                          <a:solidFill>
                            <a:srgbClr val="151515"/>
                          </a:solidFill>
                          <a:effectLst/>
                          <a:latin typeface="Arial Black" panose="020B0A04020102020204" pitchFamily="34" charset="0"/>
                        </a:rPr>
                        <a:t>0</a:t>
                      </a:r>
                      <a:endParaRPr lang="cs-CZ" sz="900" b="1" i="0" u="none" strike="noStrike" dirty="0">
                        <a:solidFill>
                          <a:srgbClr val="151515"/>
                        </a:solidFill>
                        <a:effectLst/>
                        <a:latin typeface="Arial Black" panose="020B0A04020102020204" pitchFamily="34" charset="0"/>
                      </a:endParaRPr>
                    </a:p>
                  </a:txBody>
                  <a:tcPr marL="9525" marR="9525" marT="9525" marB="0" anchor="ctr">
                    <a:lnL>
                      <a:noFill/>
                    </a:lnL>
                    <a:lnR>
                      <a:noFill/>
                    </a:lnR>
                    <a:lnT>
                      <a:noFill/>
                    </a:lnT>
                    <a:lnB>
                      <a:noFill/>
                    </a:lnB>
                    <a:solidFill>
                      <a:srgbClr val="FFCCFF"/>
                    </a:solidFill>
                  </a:tcPr>
                </a:tc>
                <a:tc>
                  <a:txBody>
                    <a:bodyPr/>
                    <a:lstStyle/>
                    <a:p>
                      <a:pPr algn="ctr" fontAlgn="ctr"/>
                      <a:r>
                        <a:rPr lang="cs-CZ" sz="900" b="1" i="0" u="none" strike="noStrike" dirty="0" smtClean="0">
                          <a:solidFill>
                            <a:srgbClr val="000000"/>
                          </a:solidFill>
                          <a:effectLst/>
                          <a:latin typeface="Arial Black" panose="020B0A04020102020204" pitchFamily="34" charset="0"/>
                        </a:rPr>
                        <a:t>19:5</a:t>
                      </a:r>
                      <a:endParaRPr lang="cs-CZ" sz="900" b="1" i="0" u="none" strike="noStrike" dirty="0">
                        <a:solidFill>
                          <a:srgbClr val="000000"/>
                        </a:solidFill>
                        <a:effectLst/>
                        <a:latin typeface="Arial Black" panose="020B0A04020102020204" pitchFamily="34" charset="0"/>
                      </a:endParaRPr>
                    </a:p>
                  </a:txBody>
                  <a:tcPr marL="9525" marR="9525" marT="9525" marB="0" anchor="ctr">
                    <a:lnL>
                      <a:noFill/>
                    </a:lnL>
                    <a:lnR>
                      <a:noFill/>
                    </a:lnR>
                    <a:lnT>
                      <a:noFill/>
                    </a:lnT>
                    <a:lnB>
                      <a:noFill/>
                    </a:lnB>
                    <a:solidFill>
                      <a:srgbClr val="FFCCFF"/>
                    </a:solidFill>
                  </a:tcPr>
                </a:tc>
                <a:tc>
                  <a:txBody>
                    <a:bodyPr/>
                    <a:lstStyle/>
                    <a:p>
                      <a:pPr algn="ctr" fontAlgn="ctr"/>
                      <a:r>
                        <a:rPr lang="cs-CZ" sz="900" b="1" i="0" u="none" strike="noStrike" dirty="0" smtClean="0">
                          <a:solidFill>
                            <a:srgbClr val="151515"/>
                          </a:solidFill>
                          <a:effectLst/>
                          <a:latin typeface="Arial Black" panose="020B0A04020102020204" pitchFamily="34" charset="0"/>
                        </a:rPr>
                        <a:t>9</a:t>
                      </a:r>
                      <a:endParaRPr lang="cs-CZ" sz="900" b="1" i="0" u="none" strike="noStrike" dirty="0">
                        <a:solidFill>
                          <a:srgbClr val="151515"/>
                        </a:solidFill>
                        <a:effectLst/>
                        <a:latin typeface="Arial Black" panose="020B0A04020102020204" pitchFamily="34" charset="0"/>
                      </a:endParaRPr>
                    </a:p>
                  </a:txBody>
                  <a:tcPr marL="9525" marR="9525" marT="9525" marB="0" anchor="ctr">
                    <a:lnL>
                      <a:noFill/>
                    </a:lnL>
                    <a:lnR>
                      <a:noFill/>
                    </a:lnR>
                    <a:lnT>
                      <a:noFill/>
                    </a:lnT>
                    <a:lnB>
                      <a:noFill/>
                    </a:lnB>
                    <a:solidFill>
                      <a:srgbClr val="FFCCFF"/>
                    </a:solidFill>
                  </a:tcPr>
                </a:tc>
                <a:extLst>
                  <a:ext uri="{0D108BD9-81ED-4DB2-BD59-A6C34878D82A}">
                    <a16:rowId xmlns:a16="http://schemas.microsoft.com/office/drawing/2014/main" val="2220181329"/>
                  </a:ext>
                </a:extLst>
              </a:tr>
              <a:tr h="198022">
                <a:tc>
                  <a:txBody>
                    <a:bodyPr/>
                    <a:lstStyle/>
                    <a:p>
                      <a:pPr algn="ctr" fontAlgn="ctr"/>
                      <a:r>
                        <a:rPr lang="cs-CZ" sz="900" b="1" i="0" u="none" strike="noStrike">
                          <a:solidFill>
                            <a:srgbClr val="151515"/>
                          </a:solidFill>
                          <a:effectLst/>
                          <a:latin typeface="Arial Black" panose="020B0A04020102020204" pitchFamily="34" charset="0"/>
                        </a:rPr>
                        <a:t>2</a:t>
                      </a:r>
                    </a:p>
                  </a:txBody>
                  <a:tcPr marL="9525" marR="9525" marT="9525" marB="0" anchor="ctr">
                    <a:lnL>
                      <a:noFill/>
                    </a:lnL>
                    <a:lnR>
                      <a:noFill/>
                    </a:lnR>
                    <a:lnT>
                      <a:noFill/>
                    </a:lnT>
                    <a:lnB>
                      <a:noFill/>
                    </a:lnB>
                    <a:solidFill>
                      <a:srgbClr val="FFFF00"/>
                    </a:solidFill>
                  </a:tcPr>
                </a:tc>
                <a:tc>
                  <a:txBody>
                    <a:bodyPr/>
                    <a:lstStyle/>
                    <a:p>
                      <a:pPr algn="ctr" fontAlgn="ctr"/>
                      <a:r>
                        <a:rPr lang="cs-CZ" sz="900" b="1" i="0" u="none" strike="noStrike" dirty="0" smtClean="0">
                          <a:solidFill>
                            <a:srgbClr val="151515"/>
                          </a:solidFill>
                          <a:effectLst/>
                          <a:latin typeface="Arial Black" panose="020B0A04020102020204" pitchFamily="34" charset="0"/>
                        </a:rPr>
                        <a:t>Lukavec</a:t>
                      </a:r>
                      <a:endParaRPr lang="cs-CZ" sz="900" b="1" i="0" u="none" strike="noStrike" dirty="0">
                        <a:solidFill>
                          <a:srgbClr val="151515"/>
                        </a:solidFill>
                        <a:effectLst/>
                        <a:latin typeface="Arial Black" panose="020B0A04020102020204" pitchFamily="34" charset="0"/>
                      </a:endParaRPr>
                    </a:p>
                  </a:txBody>
                  <a:tcPr marL="9525" marR="9525" marT="9525" marB="0" anchor="ctr">
                    <a:lnL>
                      <a:noFill/>
                    </a:lnL>
                    <a:lnR>
                      <a:noFill/>
                    </a:lnR>
                    <a:lnT>
                      <a:noFill/>
                    </a:lnT>
                    <a:lnB>
                      <a:noFill/>
                    </a:lnB>
                    <a:solidFill>
                      <a:srgbClr val="FFFF00"/>
                    </a:solidFill>
                  </a:tcPr>
                </a:tc>
                <a:tc>
                  <a:txBody>
                    <a:bodyPr/>
                    <a:lstStyle/>
                    <a:p>
                      <a:pPr algn="ctr" fontAlgn="ctr"/>
                      <a:r>
                        <a:rPr lang="cs-CZ" sz="900" b="1" i="0" u="none" strike="noStrike" dirty="0" smtClean="0">
                          <a:solidFill>
                            <a:srgbClr val="151515"/>
                          </a:solidFill>
                          <a:effectLst/>
                          <a:latin typeface="Arial Black" panose="020B0A04020102020204" pitchFamily="34" charset="0"/>
                        </a:rPr>
                        <a:t>3</a:t>
                      </a:r>
                      <a:endParaRPr lang="cs-CZ" sz="900" b="1" i="0" u="none" strike="noStrike" dirty="0">
                        <a:solidFill>
                          <a:srgbClr val="151515"/>
                        </a:solidFill>
                        <a:effectLst/>
                        <a:latin typeface="Arial Black" panose="020B0A04020102020204" pitchFamily="34" charset="0"/>
                      </a:endParaRPr>
                    </a:p>
                  </a:txBody>
                  <a:tcPr marL="9525" marR="9525" marT="9525" marB="0" anchor="ctr">
                    <a:lnL>
                      <a:noFill/>
                    </a:lnL>
                    <a:lnR>
                      <a:noFill/>
                    </a:lnR>
                    <a:lnT>
                      <a:noFill/>
                    </a:lnT>
                    <a:lnB>
                      <a:noFill/>
                    </a:lnB>
                    <a:solidFill>
                      <a:srgbClr val="FFFF00"/>
                    </a:solidFill>
                  </a:tcPr>
                </a:tc>
                <a:tc>
                  <a:txBody>
                    <a:bodyPr/>
                    <a:lstStyle/>
                    <a:p>
                      <a:pPr algn="ctr" fontAlgn="ctr"/>
                      <a:r>
                        <a:rPr lang="cs-CZ" sz="900" b="1" i="0" u="none" strike="noStrike" dirty="0" smtClean="0">
                          <a:solidFill>
                            <a:srgbClr val="151515"/>
                          </a:solidFill>
                          <a:effectLst/>
                          <a:latin typeface="Arial Black" panose="020B0A04020102020204" pitchFamily="34" charset="0"/>
                        </a:rPr>
                        <a:t>2</a:t>
                      </a:r>
                      <a:endParaRPr lang="cs-CZ" sz="900" b="1" i="0" u="none" strike="noStrike" dirty="0">
                        <a:solidFill>
                          <a:srgbClr val="151515"/>
                        </a:solidFill>
                        <a:effectLst/>
                        <a:latin typeface="Arial Black" panose="020B0A04020102020204" pitchFamily="34" charset="0"/>
                      </a:endParaRPr>
                    </a:p>
                  </a:txBody>
                  <a:tcPr marL="9525" marR="9525" marT="9525" marB="0" anchor="ctr">
                    <a:lnL>
                      <a:noFill/>
                    </a:lnL>
                    <a:lnR>
                      <a:noFill/>
                    </a:lnR>
                    <a:lnT>
                      <a:noFill/>
                    </a:lnT>
                    <a:lnB>
                      <a:noFill/>
                    </a:lnB>
                    <a:solidFill>
                      <a:srgbClr val="FFFF00"/>
                    </a:solidFill>
                  </a:tcPr>
                </a:tc>
                <a:tc>
                  <a:txBody>
                    <a:bodyPr/>
                    <a:lstStyle/>
                    <a:p>
                      <a:pPr algn="ctr" fontAlgn="ctr"/>
                      <a:r>
                        <a:rPr lang="cs-CZ" sz="900" b="1" i="0" u="none" strike="noStrike" dirty="0" smtClean="0">
                          <a:solidFill>
                            <a:srgbClr val="151515"/>
                          </a:solidFill>
                          <a:effectLst/>
                          <a:latin typeface="Arial Black" panose="020B0A04020102020204" pitchFamily="34" charset="0"/>
                        </a:rPr>
                        <a:t>0</a:t>
                      </a:r>
                      <a:endParaRPr lang="cs-CZ" sz="900" b="1" i="0" u="none" strike="noStrike" dirty="0">
                        <a:solidFill>
                          <a:srgbClr val="151515"/>
                        </a:solidFill>
                        <a:effectLst/>
                        <a:latin typeface="Arial Black" panose="020B0A04020102020204" pitchFamily="34" charset="0"/>
                      </a:endParaRPr>
                    </a:p>
                  </a:txBody>
                  <a:tcPr marL="9525" marR="9525" marT="9525" marB="0" anchor="ctr">
                    <a:lnL>
                      <a:noFill/>
                    </a:lnL>
                    <a:lnR>
                      <a:noFill/>
                    </a:lnR>
                    <a:lnT>
                      <a:noFill/>
                    </a:lnT>
                    <a:lnB>
                      <a:noFill/>
                    </a:lnB>
                    <a:solidFill>
                      <a:srgbClr val="FFFF00"/>
                    </a:solidFill>
                  </a:tcPr>
                </a:tc>
                <a:tc>
                  <a:txBody>
                    <a:bodyPr/>
                    <a:lstStyle/>
                    <a:p>
                      <a:pPr algn="ctr" fontAlgn="ctr"/>
                      <a:r>
                        <a:rPr lang="cs-CZ" sz="900" b="1" i="0" u="none" strike="noStrike" dirty="0" smtClean="0">
                          <a:solidFill>
                            <a:srgbClr val="151515"/>
                          </a:solidFill>
                          <a:effectLst/>
                          <a:latin typeface="Arial Black" panose="020B0A04020102020204" pitchFamily="34" charset="0"/>
                        </a:rPr>
                        <a:t>1</a:t>
                      </a:r>
                      <a:endParaRPr lang="cs-CZ" sz="900" b="1" i="0" u="none" strike="noStrike" dirty="0">
                        <a:solidFill>
                          <a:srgbClr val="151515"/>
                        </a:solidFill>
                        <a:effectLst/>
                        <a:latin typeface="Arial Black" panose="020B0A04020102020204" pitchFamily="34" charset="0"/>
                      </a:endParaRPr>
                    </a:p>
                  </a:txBody>
                  <a:tcPr marL="9525" marR="9525" marT="9525" marB="0" anchor="ctr">
                    <a:lnL>
                      <a:noFill/>
                    </a:lnL>
                    <a:lnR>
                      <a:noFill/>
                    </a:lnR>
                    <a:lnT>
                      <a:noFill/>
                    </a:lnT>
                    <a:lnB>
                      <a:noFill/>
                    </a:lnB>
                    <a:solidFill>
                      <a:srgbClr val="FFFF00"/>
                    </a:solidFill>
                  </a:tcPr>
                </a:tc>
                <a:tc>
                  <a:txBody>
                    <a:bodyPr/>
                    <a:lstStyle/>
                    <a:p>
                      <a:pPr algn="ctr" fontAlgn="ctr"/>
                      <a:r>
                        <a:rPr lang="cs-CZ" sz="900" b="1" i="0" u="none" strike="noStrike" dirty="0" smtClean="0">
                          <a:solidFill>
                            <a:srgbClr val="000000"/>
                          </a:solidFill>
                          <a:effectLst/>
                          <a:latin typeface="Arial Black" panose="020B0A04020102020204" pitchFamily="34" charset="0"/>
                        </a:rPr>
                        <a:t>20:7</a:t>
                      </a:r>
                      <a:endParaRPr lang="cs-CZ" sz="900" b="1" i="0" u="none" strike="noStrike" dirty="0">
                        <a:solidFill>
                          <a:srgbClr val="000000"/>
                        </a:solidFill>
                        <a:effectLst/>
                        <a:latin typeface="Arial Black" panose="020B0A04020102020204" pitchFamily="34" charset="0"/>
                      </a:endParaRPr>
                    </a:p>
                  </a:txBody>
                  <a:tcPr marL="9525" marR="9525" marT="9525" marB="0" anchor="ctr">
                    <a:lnL>
                      <a:noFill/>
                    </a:lnL>
                    <a:lnR>
                      <a:noFill/>
                    </a:lnR>
                    <a:lnT>
                      <a:noFill/>
                    </a:lnT>
                    <a:lnB>
                      <a:noFill/>
                    </a:lnB>
                    <a:solidFill>
                      <a:srgbClr val="FFFF00"/>
                    </a:solidFill>
                  </a:tcPr>
                </a:tc>
                <a:tc>
                  <a:txBody>
                    <a:bodyPr/>
                    <a:lstStyle/>
                    <a:p>
                      <a:pPr algn="ctr" fontAlgn="ctr"/>
                      <a:r>
                        <a:rPr lang="cs-CZ" sz="900" b="1" i="0" u="none" strike="noStrike" dirty="0" smtClean="0">
                          <a:solidFill>
                            <a:srgbClr val="151515"/>
                          </a:solidFill>
                          <a:effectLst/>
                          <a:latin typeface="Arial Black" panose="020B0A04020102020204" pitchFamily="34" charset="0"/>
                        </a:rPr>
                        <a:t>6</a:t>
                      </a:r>
                      <a:endParaRPr lang="cs-CZ" sz="900" b="1" i="0" u="none" strike="noStrike" dirty="0">
                        <a:solidFill>
                          <a:srgbClr val="151515"/>
                        </a:solidFill>
                        <a:effectLst/>
                        <a:latin typeface="Arial Black" panose="020B0A04020102020204" pitchFamily="34" charset="0"/>
                      </a:endParaRPr>
                    </a:p>
                  </a:txBody>
                  <a:tcPr marL="9525" marR="9525" marT="9525" marB="0" anchor="ctr">
                    <a:lnL>
                      <a:noFill/>
                    </a:lnL>
                    <a:lnR>
                      <a:noFill/>
                    </a:lnR>
                    <a:lnT>
                      <a:noFill/>
                    </a:lnT>
                    <a:lnB>
                      <a:noFill/>
                    </a:lnB>
                    <a:solidFill>
                      <a:srgbClr val="FFFF00"/>
                    </a:solidFill>
                  </a:tcPr>
                </a:tc>
                <a:extLst>
                  <a:ext uri="{0D108BD9-81ED-4DB2-BD59-A6C34878D82A}">
                    <a16:rowId xmlns:a16="http://schemas.microsoft.com/office/drawing/2014/main" val="3662730635"/>
                  </a:ext>
                </a:extLst>
              </a:tr>
              <a:tr h="180020">
                <a:tc>
                  <a:txBody>
                    <a:bodyPr/>
                    <a:lstStyle/>
                    <a:p>
                      <a:pPr algn="ctr" fontAlgn="ctr"/>
                      <a:r>
                        <a:rPr lang="cs-CZ" sz="900" b="1" i="0" u="none" strike="noStrike" dirty="0">
                          <a:solidFill>
                            <a:srgbClr val="151515"/>
                          </a:solidFill>
                          <a:effectLst/>
                          <a:latin typeface="Arial Black" panose="020B0A04020102020204" pitchFamily="34" charset="0"/>
                        </a:rPr>
                        <a:t>3</a:t>
                      </a:r>
                    </a:p>
                  </a:txBody>
                  <a:tcPr marL="9525" marR="9525" marT="9525" marB="0" anchor="ctr">
                    <a:lnL>
                      <a:noFill/>
                    </a:lnL>
                    <a:lnR>
                      <a:noFill/>
                    </a:lnR>
                    <a:lnT>
                      <a:noFill/>
                    </a:lnT>
                    <a:lnB>
                      <a:noFill/>
                    </a:lnB>
                    <a:solidFill>
                      <a:srgbClr val="FFCCFF"/>
                    </a:solidFill>
                  </a:tcPr>
                </a:tc>
                <a:tc>
                  <a:txBody>
                    <a:bodyPr/>
                    <a:lstStyle/>
                    <a:p>
                      <a:pPr algn="ctr" fontAlgn="ctr"/>
                      <a:r>
                        <a:rPr lang="cs-CZ" sz="900" b="1" i="0" u="none" strike="noStrike" dirty="0" smtClean="0">
                          <a:solidFill>
                            <a:srgbClr val="151515"/>
                          </a:solidFill>
                          <a:effectLst/>
                          <a:latin typeface="Arial Black" panose="020B0A04020102020204" pitchFamily="34" charset="0"/>
                        </a:rPr>
                        <a:t>Štětí A</a:t>
                      </a:r>
                      <a:endParaRPr lang="cs-CZ" sz="900" b="1" i="0" u="none" strike="noStrike" dirty="0">
                        <a:solidFill>
                          <a:srgbClr val="151515"/>
                        </a:solidFill>
                        <a:effectLst/>
                        <a:latin typeface="Arial Black" panose="020B0A04020102020204" pitchFamily="34" charset="0"/>
                      </a:endParaRPr>
                    </a:p>
                  </a:txBody>
                  <a:tcPr marL="9525" marR="9525" marT="9525" marB="0" anchor="ctr">
                    <a:lnL>
                      <a:noFill/>
                    </a:lnL>
                    <a:lnR>
                      <a:noFill/>
                    </a:lnR>
                    <a:lnT>
                      <a:noFill/>
                    </a:lnT>
                    <a:lnB>
                      <a:noFill/>
                    </a:lnB>
                    <a:solidFill>
                      <a:srgbClr val="FFCCFF"/>
                    </a:solidFill>
                  </a:tcPr>
                </a:tc>
                <a:tc>
                  <a:txBody>
                    <a:bodyPr/>
                    <a:lstStyle/>
                    <a:p>
                      <a:pPr algn="ctr" fontAlgn="ctr"/>
                      <a:r>
                        <a:rPr lang="cs-CZ" sz="900" b="1" i="0" u="none" strike="noStrike" dirty="0" smtClean="0">
                          <a:solidFill>
                            <a:srgbClr val="151515"/>
                          </a:solidFill>
                          <a:effectLst/>
                          <a:latin typeface="Arial Black" panose="020B0A04020102020204" pitchFamily="34" charset="0"/>
                        </a:rPr>
                        <a:t>3</a:t>
                      </a:r>
                      <a:endParaRPr lang="cs-CZ" sz="900" b="1" i="0" u="none" strike="noStrike" dirty="0">
                        <a:solidFill>
                          <a:srgbClr val="151515"/>
                        </a:solidFill>
                        <a:effectLst/>
                        <a:latin typeface="Arial Black" panose="020B0A04020102020204" pitchFamily="34" charset="0"/>
                      </a:endParaRPr>
                    </a:p>
                  </a:txBody>
                  <a:tcPr marL="9525" marR="9525" marT="9525" marB="0" anchor="ctr">
                    <a:lnL>
                      <a:noFill/>
                    </a:lnL>
                    <a:lnR>
                      <a:noFill/>
                    </a:lnR>
                    <a:lnT>
                      <a:noFill/>
                    </a:lnT>
                    <a:lnB>
                      <a:noFill/>
                    </a:lnB>
                    <a:solidFill>
                      <a:srgbClr val="FFCCFF"/>
                    </a:solidFill>
                  </a:tcPr>
                </a:tc>
                <a:tc>
                  <a:txBody>
                    <a:bodyPr/>
                    <a:lstStyle/>
                    <a:p>
                      <a:pPr algn="ctr" fontAlgn="ctr"/>
                      <a:r>
                        <a:rPr lang="cs-CZ" sz="900" b="1" i="0" u="none" strike="noStrike" dirty="0" smtClean="0">
                          <a:solidFill>
                            <a:srgbClr val="151515"/>
                          </a:solidFill>
                          <a:effectLst/>
                          <a:latin typeface="Arial Black" panose="020B0A04020102020204" pitchFamily="34" charset="0"/>
                        </a:rPr>
                        <a:t>1</a:t>
                      </a:r>
                      <a:endParaRPr lang="cs-CZ" sz="900" b="1" i="0" u="none" strike="noStrike" dirty="0">
                        <a:solidFill>
                          <a:srgbClr val="151515"/>
                        </a:solidFill>
                        <a:effectLst/>
                        <a:latin typeface="Arial Black" panose="020B0A04020102020204" pitchFamily="34" charset="0"/>
                      </a:endParaRPr>
                    </a:p>
                  </a:txBody>
                  <a:tcPr marL="9525" marR="9525" marT="9525" marB="0" anchor="ctr">
                    <a:lnL>
                      <a:noFill/>
                    </a:lnL>
                    <a:lnR>
                      <a:noFill/>
                    </a:lnR>
                    <a:lnT>
                      <a:noFill/>
                    </a:lnT>
                    <a:lnB>
                      <a:noFill/>
                    </a:lnB>
                    <a:solidFill>
                      <a:srgbClr val="FFCCFF"/>
                    </a:solidFill>
                  </a:tcPr>
                </a:tc>
                <a:tc>
                  <a:txBody>
                    <a:bodyPr/>
                    <a:lstStyle/>
                    <a:p>
                      <a:pPr algn="ctr" fontAlgn="ctr"/>
                      <a:r>
                        <a:rPr lang="cs-CZ" sz="900" b="1" i="0" u="none" strike="noStrike" dirty="0" smtClean="0">
                          <a:solidFill>
                            <a:srgbClr val="151515"/>
                          </a:solidFill>
                          <a:effectLst/>
                          <a:latin typeface="Arial Black" panose="020B0A04020102020204" pitchFamily="34" charset="0"/>
                        </a:rPr>
                        <a:t>O</a:t>
                      </a:r>
                      <a:endParaRPr lang="cs-CZ" sz="900" b="1" i="0" u="none" strike="noStrike" dirty="0">
                        <a:solidFill>
                          <a:srgbClr val="151515"/>
                        </a:solidFill>
                        <a:effectLst/>
                        <a:latin typeface="Arial Black" panose="020B0A04020102020204" pitchFamily="34" charset="0"/>
                      </a:endParaRPr>
                    </a:p>
                  </a:txBody>
                  <a:tcPr marL="9525" marR="9525" marT="9525" marB="0" anchor="ctr">
                    <a:lnL>
                      <a:noFill/>
                    </a:lnL>
                    <a:lnR>
                      <a:noFill/>
                    </a:lnR>
                    <a:lnT>
                      <a:noFill/>
                    </a:lnT>
                    <a:lnB>
                      <a:noFill/>
                    </a:lnB>
                    <a:solidFill>
                      <a:srgbClr val="FFCCFF"/>
                    </a:solidFill>
                  </a:tcPr>
                </a:tc>
                <a:tc>
                  <a:txBody>
                    <a:bodyPr/>
                    <a:lstStyle/>
                    <a:p>
                      <a:pPr algn="ctr" fontAlgn="ctr"/>
                      <a:r>
                        <a:rPr lang="cs-CZ" sz="900" b="1" i="0" u="none" strike="noStrike" dirty="0" smtClean="0">
                          <a:solidFill>
                            <a:srgbClr val="151515"/>
                          </a:solidFill>
                          <a:effectLst/>
                          <a:latin typeface="Arial Black" panose="020B0A04020102020204" pitchFamily="34" charset="0"/>
                        </a:rPr>
                        <a:t>2</a:t>
                      </a:r>
                      <a:endParaRPr lang="cs-CZ" sz="900" b="1" i="0" u="none" strike="noStrike" dirty="0">
                        <a:solidFill>
                          <a:srgbClr val="151515"/>
                        </a:solidFill>
                        <a:effectLst/>
                        <a:latin typeface="Arial Black" panose="020B0A04020102020204" pitchFamily="34" charset="0"/>
                      </a:endParaRPr>
                    </a:p>
                  </a:txBody>
                  <a:tcPr marL="9525" marR="9525" marT="9525" marB="0" anchor="ctr">
                    <a:lnL>
                      <a:noFill/>
                    </a:lnL>
                    <a:lnR>
                      <a:noFill/>
                    </a:lnR>
                    <a:lnT>
                      <a:noFill/>
                    </a:lnT>
                    <a:lnB>
                      <a:noFill/>
                    </a:lnB>
                    <a:solidFill>
                      <a:srgbClr val="FFCCFF"/>
                    </a:solidFill>
                  </a:tcPr>
                </a:tc>
                <a:tc>
                  <a:txBody>
                    <a:bodyPr/>
                    <a:lstStyle/>
                    <a:p>
                      <a:pPr algn="ctr" fontAlgn="ctr"/>
                      <a:r>
                        <a:rPr lang="cs-CZ" sz="900" b="1" i="0" u="none" strike="noStrike" dirty="0" smtClean="0">
                          <a:solidFill>
                            <a:srgbClr val="000000"/>
                          </a:solidFill>
                          <a:effectLst/>
                          <a:latin typeface="Arial Black" panose="020B0A04020102020204" pitchFamily="34" charset="0"/>
                        </a:rPr>
                        <a:t>17:15</a:t>
                      </a:r>
                      <a:endParaRPr lang="cs-CZ" sz="900" b="1" i="0" u="none" strike="noStrike" dirty="0">
                        <a:solidFill>
                          <a:srgbClr val="000000"/>
                        </a:solidFill>
                        <a:effectLst/>
                        <a:latin typeface="Arial Black" panose="020B0A04020102020204" pitchFamily="34" charset="0"/>
                      </a:endParaRPr>
                    </a:p>
                  </a:txBody>
                  <a:tcPr marL="9525" marR="9525" marT="9525" marB="0" anchor="ctr">
                    <a:lnL>
                      <a:noFill/>
                    </a:lnL>
                    <a:lnR>
                      <a:noFill/>
                    </a:lnR>
                    <a:lnT>
                      <a:noFill/>
                    </a:lnT>
                    <a:lnB>
                      <a:noFill/>
                    </a:lnB>
                    <a:solidFill>
                      <a:srgbClr val="FFCCFF"/>
                    </a:solidFill>
                  </a:tcPr>
                </a:tc>
                <a:tc>
                  <a:txBody>
                    <a:bodyPr/>
                    <a:lstStyle/>
                    <a:p>
                      <a:pPr algn="ctr" fontAlgn="ctr"/>
                      <a:r>
                        <a:rPr lang="cs-CZ" sz="900" b="1" i="0" u="none" strike="noStrike" dirty="0" smtClean="0">
                          <a:solidFill>
                            <a:srgbClr val="151515"/>
                          </a:solidFill>
                          <a:effectLst/>
                          <a:latin typeface="Arial Black" panose="020B0A04020102020204" pitchFamily="34" charset="0"/>
                        </a:rPr>
                        <a:t>3</a:t>
                      </a:r>
                      <a:endParaRPr lang="cs-CZ" sz="900" b="1" i="0" u="none" strike="noStrike" dirty="0">
                        <a:solidFill>
                          <a:srgbClr val="151515"/>
                        </a:solidFill>
                        <a:effectLst/>
                        <a:latin typeface="Arial Black" panose="020B0A04020102020204" pitchFamily="34" charset="0"/>
                      </a:endParaRPr>
                    </a:p>
                  </a:txBody>
                  <a:tcPr marL="9525" marR="9525" marT="9525" marB="0" anchor="ctr">
                    <a:lnL>
                      <a:noFill/>
                    </a:lnL>
                    <a:lnR>
                      <a:noFill/>
                    </a:lnR>
                    <a:lnT>
                      <a:noFill/>
                    </a:lnT>
                    <a:lnB>
                      <a:noFill/>
                    </a:lnB>
                    <a:solidFill>
                      <a:srgbClr val="FFCCFF"/>
                    </a:solidFill>
                  </a:tcPr>
                </a:tc>
                <a:extLst>
                  <a:ext uri="{0D108BD9-81ED-4DB2-BD59-A6C34878D82A}">
                    <a16:rowId xmlns:a16="http://schemas.microsoft.com/office/drawing/2014/main" val="45429936"/>
                  </a:ext>
                </a:extLst>
              </a:tr>
              <a:tr h="198022">
                <a:tc>
                  <a:txBody>
                    <a:bodyPr/>
                    <a:lstStyle/>
                    <a:p>
                      <a:pPr algn="ctr" fontAlgn="ctr"/>
                      <a:r>
                        <a:rPr lang="cs-CZ" sz="1050" b="1" i="0" u="none" strike="noStrike" dirty="0">
                          <a:solidFill>
                            <a:srgbClr val="FF0000"/>
                          </a:solidFill>
                          <a:effectLst/>
                          <a:latin typeface="Arial Black" panose="020B0A04020102020204" pitchFamily="34" charset="0"/>
                        </a:rPr>
                        <a:t>4</a:t>
                      </a:r>
                    </a:p>
                  </a:txBody>
                  <a:tcPr marL="9525" marR="9525" marT="9525" marB="0" anchor="ctr">
                    <a:lnL>
                      <a:noFill/>
                    </a:lnL>
                    <a:lnR>
                      <a:noFill/>
                    </a:lnR>
                    <a:lnT>
                      <a:noFill/>
                    </a:lnT>
                    <a:lnB>
                      <a:noFill/>
                    </a:lnB>
                    <a:solidFill>
                      <a:srgbClr val="FFFF00"/>
                    </a:solidFill>
                  </a:tcPr>
                </a:tc>
                <a:tc>
                  <a:txBody>
                    <a:bodyPr/>
                    <a:lstStyle/>
                    <a:p>
                      <a:pPr algn="ctr" fontAlgn="ctr"/>
                      <a:r>
                        <a:rPr lang="cs-CZ" sz="1050" b="1" i="0" u="none" strike="noStrike" dirty="0" smtClean="0">
                          <a:solidFill>
                            <a:srgbClr val="FF0000"/>
                          </a:solidFill>
                          <a:effectLst/>
                          <a:latin typeface="Arial Black" panose="020B0A04020102020204" pitchFamily="34" charset="0"/>
                        </a:rPr>
                        <a:t>Štětí B</a:t>
                      </a:r>
                      <a:endParaRPr lang="cs-CZ" sz="1050" b="1" i="0" u="none" strike="noStrike" dirty="0">
                        <a:solidFill>
                          <a:srgbClr val="FF0000"/>
                        </a:solidFill>
                        <a:effectLst/>
                        <a:latin typeface="Arial Black" panose="020B0A04020102020204" pitchFamily="34" charset="0"/>
                      </a:endParaRPr>
                    </a:p>
                  </a:txBody>
                  <a:tcPr marL="9525" marR="9525" marT="9525" marB="0" anchor="ctr">
                    <a:lnL>
                      <a:noFill/>
                    </a:lnL>
                    <a:lnR>
                      <a:noFill/>
                    </a:lnR>
                    <a:lnT>
                      <a:noFill/>
                    </a:lnT>
                    <a:lnB>
                      <a:noFill/>
                    </a:lnB>
                    <a:solidFill>
                      <a:srgbClr val="FFFF00"/>
                    </a:solidFill>
                  </a:tcPr>
                </a:tc>
                <a:tc>
                  <a:txBody>
                    <a:bodyPr/>
                    <a:lstStyle/>
                    <a:p>
                      <a:pPr algn="ctr" fontAlgn="ctr"/>
                      <a:r>
                        <a:rPr lang="cs-CZ" sz="1050" b="1" i="0" u="none" strike="noStrike" dirty="0" smtClean="0">
                          <a:solidFill>
                            <a:srgbClr val="FF0000"/>
                          </a:solidFill>
                          <a:effectLst/>
                          <a:latin typeface="Arial Black" panose="020B0A04020102020204" pitchFamily="34" charset="0"/>
                        </a:rPr>
                        <a:t>3</a:t>
                      </a:r>
                      <a:endParaRPr lang="cs-CZ" sz="1050" b="1" i="0" u="none" strike="noStrike" dirty="0">
                        <a:solidFill>
                          <a:srgbClr val="FF0000"/>
                        </a:solidFill>
                        <a:effectLst/>
                        <a:latin typeface="Arial Black" panose="020B0A04020102020204" pitchFamily="34" charset="0"/>
                      </a:endParaRPr>
                    </a:p>
                  </a:txBody>
                  <a:tcPr marL="9525" marR="9525" marT="9525" marB="0" anchor="ctr">
                    <a:lnL>
                      <a:noFill/>
                    </a:lnL>
                    <a:lnR>
                      <a:noFill/>
                    </a:lnR>
                    <a:lnT>
                      <a:noFill/>
                    </a:lnT>
                    <a:lnB>
                      <a:noFill/>
                    </a:lnB>
                    <a:solidFill>
                      <a:srgbClr val="FFFF00"/>
                    </a:solidFill>
                  </a:tcPr>
                </a:tc>
                <a:tc>
                  <a:txBody>
                    <a:bodyPr/>
                    <a:lstStyle/>
                    <a:p>
                      <a:pPr algn="ctr" fontAlgn="ctr"/>
                      <a:r>
                        <a:rPr lang="cs-CZ" sz="1050" b="1" i="0" u="none" strike="noStrike" dirty="0" smtClean="0">
                          <a:solidFill>
                            <a:srgbClr val="FF0000"/>
                          </a:solidFill>
                          <a:effectLst/>
                          <a:latin typeface="Arial Black" panose="020B0A04020102020204" pitchFamily="34" charset="0"/>
                        </a:rPr>
                        <a:t>0</a:t>
                      </a:r>
                      <a:endParaRPr lang="cs-CZ" sz="1050" b="1" i="0" u="none" strike="noStrike" dirty="0">
                        <a:solidFill>
                          <a:srgbClr val="FF0000"/>
                        </a:solidFill>
                        <a:effectLst/>
                        <a:latin typeface="Arial Black" panose="020B0A04020102020204" pitchFamily="34" charset="0"/>
                      </a:endParaRPr>
                    </a:p>
                  </a:txBody>
                  <a:tcPr marL="9525" marR="9525" marT="9525" marB="0" anchor="ctr">
                    <a:lnL>
                      <a:noFill/>
                    </a:lnL>
                    <a:lnR>
                      <a:noFill/>
                    </a:lnR>
                    <a:lnT>
                      <a:noFill/>
                    </a:lnT>
                    <a:lnB>
                      <a:noFill/>
                    </a:lnB>
                    <a:solidFill>
                      <a:srgbClr val="FFFF00"/>
                    </a:solidFill>
                  </a:tcPr>
                </a:tc>
                <a:tc>
                  <a:txBody>
                    <a:bodyPr/>
                    <a:lstStyle/>
                    <a:p>
                      <a:pPr algn="ctr" fontAlgn="ctr"/>
                      <a:r>
                        <a:rPr lang="cs-CZ" sz="1050" b="1" i="0" u="none" strike="noStrike" dirty="0" smtClean="0">
                          <a:solidFill>
                            <a:srgbClr val="FF0000"/>
                          </a:solidFill>
                          <a:effectLst/>
                          <a:latin typeface="Arial Black" panose="020B0A04020102020204" pitchFamily="34" charset="0"/>
                        </a:rPr>
                        <a:t>0</a:t>
                      </a:r>
                      <a:endParaRPr lang="cs-CZ" sz="1050" b="1" i="0" u="none" strike="noStrike" dirty="0">
                        <a:solidFill>
                          <a:srgbClr val="FF0000"/>
                        </a:solidFill>
                        <a:effectLst/>
                        <a:latin typeface="Arial Black" panose="020B0A04020102020204" pitchFamily="34" charset="0"/>
                      </a:endParaRPr>
                    </a:p>
                  </a:txBody>
                  <a:tcPr marL="9525" marR="9525" marT="9525" marB="0" anchor="ctr">
                    <a:lnL>
                      <a:noFill/>
                    </a:lnL>
                    <a:lnR>
                      <a:noFill/>
                    </a:lnR>
                    <a:lnT>
                      <a:noFill/>
                    </a:lnT>
                    <a:lnB>
                      <a:noFill/>
                    </a:lnB>
                    <a:solidFill>
                      <a:srgbClr val="FFFF00"/>
                    </a:solidFill>
                  </a:tcPr>
                </a:tc>
                <a:tc>
                  <a:txBody>
                    <a:bodyPr/>
                    <a:lstStyle/>
                    <a:p>
                      <a:pPr algn="ctr" fontAlgn="ctr"/>
                      <a:r>
                        <a:rPr lang="cs-CZ" sz="1050" b="1" i="0" u="none" strike="noStrike" dirty="0" smtClean="0">
                          <a:solidFill>
                            <a:srgbClr val="FF0000"/>
                          </a:solidFill>
                          <a:effectLst/>
                          <a:latin typeface="Arial Black" panose="020B0A04020102020204" pitchFamily="34" charset="0"/>
                        </a:rPr>
                        <a:t>3</a:t>
                      </a:r>
                      <a:endParaRPr lang="cs-CZ" sz="1050" b="1" i="0" u="none" strike="noStrike" dirty="0">
                        <a:solidFill>
                          <a:srgbClr val="FF0000"/>
                        </a:solidFill>
                        <a:effectLst/>
                        <a:latin typeface="Arial Black" panose="020B0A04020102020204" pitchFamily="34" charset="0"/>
                      </a:endParaRPr>
                    </a:p>
                  </a:txBody>
                  <a:tcPr marL="9525" marR="9525" marT="9525" marB="0" anchor="ctr">
                    <a:lnL>
                      <a:noFill/>
                    </a:lnL>
                    <a:lnR>
                      <a:noFill/>
                    </a:lnR>
                    <a:lnT>
                      <a:noFill/>
                    </a:lnT>
                    <a:lnB>
                      <a:noFill/>
                    </a:lnB>
                    <a:solidFill>
                      <a:srgbClr val="FFFF00"/>
                    </a:solidFill>
                  </a:tcPr>
                </a:tc>
                <a:tc>
                  <a:txBody>
                    <a:bodyPr/>
                    <a:lstStyle/>
                    <a:p>
                      <a:pPr algn="ctr" fontAlgn="ctr"/>
                      <a:r>
                        <a:rPr lang="cs-CZ" sz="1050" b="1" i="0" u="none" strike="noStrike" dirty="0" smtClean="0">
                          <a:solidFill>
                            <a:srgbClr val="FF0000"/>
                          </a:solidFill>
                          <a:effectLst/>
                          <a:latin typeface="Arial Black" panose="020B0A04020102020204" pitchFamily="34" charset="0"/>
                        </a:rPr>
                        <a:t>3:32</a:t>
                      </a:r>
                      <a:endParaRPr lang="cs-CZ" sz="1050" b="1" i="0" u="none" strike="noStrike" dirty="0">
                        <a:solidFill>
                          <a:srgbClr val="FF0000"/>
                        </a:solidFill>
                        <a:effectLst/>
                        <a:latin typeface="Arial Black" panose="020B0A04020102020204" pitchFamily="34" charset="0"/>
                      </a:endParaRPr>
                    </a:p>
                  </a:txBody>
                  <a:tcPr marL="9525" marR="9525" marT="9525" marB="0" anchor="ctr">
                    <a:lnL>
                      <a:noFill/>
                    </a:lnL>
                    <a:lnR>
                      <a:noFill/>
                    </a:lnR>
                    <a:lnT>
                      <a:noFill/>
                    </a:lnT>
                    <a:lnB>
                      <a:noFill/>
                    </a:lnB>
                    <a:solidFill>
                      <a:srgbClr val="FFFF00"/>
                    </a:solidFill>
                  </a:tcPr>
                </a:tc>
                <a:tc>
                  <a:txBody>
                    <a:bodyPr/>
                    <a:lstStyle/>
                    <a:p>
                      <a:pPr algn="ctr" fontAlgn="ctr"/>
                      <a:r>
                        <a:rPr lang="cs-CZ" sz="1050" b="1" i="0" u="none" strike="noStrike" dirty="0" smtClean="0">
                          <a:solidFill>
                            <a:srgbClr val="FF0000"/>
                          </a:solidFill>
                          <a:effectLst/>
                          <a:latin typeface="Arial Black" panose="020B0A04020102020204" pitchFamily="34" charset="0"/>
                        </a:rPr>
                        <a:t>0</a:t>
                      </a:r>
                      <a:endParaRPr lang="cs-CZ" sz="1050" b="1" i="0" u="none" strike="noStrike" dirty="0">
                        <a:solidFill>
                          <a:srgbClr val="FF0000"/>
                        </a:solidFill>
                        <a:effectLst/>
                        <a:latin typeface="Arial Black" panose="020B0A04020102020204" pitchFamily="34" charset="0"/>
                      </a:endParaRPr>
                    </a:p>
                  </a:txBody>
                  <a:tcPr marL="9525" marR="9525" marT="9525" marB="0" anchor="ctr">
                    <a:lnL>
                      <a:noFill/>
                    </a:lnL>
                    <a:lnR>
                      <a:noFill/>
                    </a:lnR>
                    <a:lnT>
                      <a:noFill/>
                    </a:lnT>
                    <a:lnB>
                      <a:noFill/>
                    </a:lnB>
                    <a:solidFill>
                      <a:srgbClr val="FFFF00"/>
                    </a:solidFill>
                  </a:tcPr>
                </a:tc>
                <a:extLst>
                  <a:ext uri="{0D108BD9-81ED-4DB2-BD59-A6C34878D82A}">
                    <a16:rowId xmlns:a16="http://schemas.microsoft.com/office/drawing/2014/main" val="4129663724"/>
                  </a:ext>
                </a:extLst>
              </a:tr>
            </a:tbl>
          </a:graphicData>
        </a:graphic>
      </p:graphicFrame>
      <p:graphicFrame>
        <p:nvGraphicFramePr>
          <p:cNvPr id="8" name="Tabulka 7"/>
          <p:cNvGraphicFramePr>
            <a:graphicFrameLocks noGrp="1"/>
          </p:cNvGraphicFramePr>
          <p:nvPr>
            <p:extLst>
              <p:ext uri="{D42A27DB-BD31-4B8C-83A1-F6EECF244321}">
                <p14:modId xmlns:p14="http://schemas.microsoft.com/office/powerpoint/2010/main" val="290825585"/>
              </p:ext>
            </p:extLst>
          </p:nvPr>
        </p:nvGraphicFramePr>
        <p:xfrm>
          <a:off x="125142" y="4780043"/>
          <a:ext cx="4627362" cy="1139190"/>
        </p:xfrm>
        <a:graphic>
          <a:graphicData uri="http://schemas.openxmlformats.org/drawingml/2006/table">
            <a:tbl>
              <a:tblPr/>
              <a:tblGrid>
                <a:gridCol w="2017618">
                  <a:extLst>
                    <a:ext uri="{9D8B030D-6E8A-4147-A177-3AD203B41FA5}">
                      <a16:colId xmlns:a16="http://schemas.microsoft.com/office/drawing/2014/main" val="3953390171"/>
                    </a:ext>
                  </a:extLst>
                </a:gridCol>
                <a:gridCol w="1250046">
                  <a:extLst>
                    <a:ext uri="{9D8B030D-6E8A-4147-A177-3AD203B41FA5}">
                      <a16:colId xmlns:a16="http://schemas.microsoft.com/office/drawing/2014/main" val="3220220478"/>
                    </a:ext>
                  </a:extLst>
                </a:gridCol>
                <a:gridCol w="1359698">
                  <a:extLst>
                    <a:ext uri="{9D8B030D-6E8A-4147-A177-3AD203B41FA5}">
                      <a16:colId xmlns:a16="http://schemas.microsoft.com/office/drawing/2014/main" val="3895282001"/>
                    </a:ext>
                  </a:extLst>
                </a:gridCol>
              </a:tblGrid>
              <a:tr h="190500">
                <a:tc>
                  <a:txBody>
                    <a:bodyPr/>
                    <a:lstStyle/>
                    <a:p>
                      <a:pPr algn="ctr" rtl="0" fontAlgn="ctr"/>
                      <a:r>
                        <a:rPr lang="cs-CZ" sz="1050" b="1" i="0" u="none" strike="noStrike" dirty="0">
                          <a:solidFill>
                            <a:srgbClr val="151515"/>
                          </a:solidFill>
                          <a:effectLst/>
                          <a:latin typeface="Georgia" panose="02040502050405020303" pitchFamily="18" charset="0"/>
                        </a:rPr>
                        <a:t>Štětí A</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rtl="0" fontAlgn="ctr"/>
                      <a:r>
                        <a:rPr lang="cs-CZ" sz="1050" b="1" i="0" u="none" strike="noStrike" dirty="0">
                          <a:solidFill>
                            <a:srgbClr val="151515"/>
                          </a:solidFill>
                          <a:effectLst/>
                          <a:latin typeface="Georgia" panose="02040502050405020303" pitchFamily="18" charset="0"/>
                        </a:rPr>
                        <a:t>Štětí B</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rtl="0" fontAlgn="ctr"/>
                      <a:r>
                        <a:rPr lang="cs-CZ" sz="1100" b="1" i="0" u="none" strike="noStrike" dirty="0">
                          <a:solidFill>
                            <a:srgbClr val="151515"/>
                          </a:solidFill>
                          <a:effectLst/>
                          <a:latin typeface="Georgia" panose="02040502050405020303" pitchFamily="18" charset="0"/>
                        </a:rPr>
                        <a:t> </a:t>
                      </a:r>
                      <a:r>
                        <a:rPr lang="cs-CZ" sz="1100" b="1" i="0" u="none" strike="noStrike" dirty="0" smtClean="0">
                          <a:solidFill>
                            <a:srgbClr val="151515"/>
                          </a:solidFill>
                          <a:effectLst/>
                          <a:latin typeface="Georgia" panose="02040502050405020303" pitchFamily="18" charset="0"/>
                        </a:rPr>
                        <a:t>13:2</a:t>
                      </a:r>
                      <a:endParaRPr lang="cs-CZ" sz="1100" b="1" i="0" u="none" strike="noStrike" dirty="0">
                        <a:solidFill>
                          <a:srgbClr val="151515"/>
                        </a:solidFill>
                        <a:effectLst/>
                        <a:latin typeface="Georgia" panose="02040502050405020303" pitchFamily="18" charset="0"/>
                      </a:endParaRP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3463676076"/>
                  </a:ext>
                </a:extLst>
              </a:tr>
              <a:tr h="190500">
                <a:tc>
                  <a:txBody>
                    <a:bodyPr/>
                    <a:lstStyle/>
                    <a:p>
                      <a:pPr algn="ctr" rtl="0" fontAlgn="ctr"/>
                      <a:r>
                        <a:rPr lang="cs-CZ" sz="1050" b="1" i="0" u="none" strike="noStrike" dirty="0">
                          <a:solidFill>
                            <a:srgbClr val="151515"/>
                          </a:solidFill>
                          <a:effectLst/>
                          <a:latin typeface="Georgia" panose="02040502050405020303" pitchFamily="18" charset="0"/>
                        </a:rPr>
                        <a:t>Štětí A</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66"/>
                    </a:solidFill>
                  </a:tcPr>
                </a:tc>
                <a:tc>
                  <a:txBody>
                    <a:bodyPr/>
                    <a:lstStyle/>
                    <a:p>
                      <a:pPr algn="ctr" rtl="0" fontAlgn="ctr"/>
                      <a:r>
                        <a:rPr lang="cs-CZ" sz="1050" b="1" i="0" u="none" strike="noStrike" dirty="0">
                          <a:solidFill>
                            <a:srgbClr val="151515"/>
                          </a:solidFill>
                          <a:effectLst/>
                          <a:latin typeface="Georgia" panose="02040502050405020303" pitchFamily="18" charset="0"/>
                        </a:rPr>
                        <a:t>Lukavec</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66"/>
                    </a:solidFill>
                  </a:tcPr>
                </a:tc>
                <a:tc>
                  <a:txBody>
                    <a:bodyPr/>
                    <a:lstStyle/>
                    <a:p>
                      <a:pPr algn="ctr" rtl="0" fontAlgn="ctr"/>
                      <a:r>
                        <a:rPr lang="cs-CZ" sz="1100" b="1" i="0" u="none" strike="noStrike" dirty="0">
                          <a:solidFill>
                            <a:srgbClr val="151515"/>
                          </a:solidFill>
                          <a:effectLst/>
                          <a:latin typeface="Georgia" panose="02040502050405020303" pitchFamily="18" charset="0"/>
                        </a:rPr>
                        <a:t> </a:t>
                      </a:r>
                      <a:r>
                        <a:rPr lang="cs-CZ" sz="1100" b="1" i="0" u="none" strike="noStrike" dirty="0" smtClean="0">
                          <a:solidFill>
                            <a:srgbClr val="151515"/>
                          </a:solidFill>
                          <a:effectLst/>
                          <a:latin typeface="Georgia" panose="02040502050405020303" pitchFamily="18" charset="0"/>
                        </a:rPr>
                        <a:t>2:8</a:t>
                      </a:r>
                      <a:endParaRPr lang="cs-CZ" sz="1100" b="1" i="0" u="none" strike="noStrike" dirty="0">
                        <a:solidFill>
                          <a:srgbClr val="151515"/>
                        </a:solidFill>
                        <a:effectLst/>
                        <a:latin typeface="Georgia" panose="02040502050405020303" pitchFamily="18" charset="0"/>
                      </a:endParaRP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66"/>
                    </a:solidFill>
                  </a:tcPr>
                </a:tc>
                <a:extLst>
                  <a:ext uri="{0D108BD9-81ED-4DB2-BD59-A6C34878D82A}">
                    <a16:rowId xmlns:a16="http://schemas.microsoft.com/office/drawing/2014/main" val="3051859110"/>
                  </a:ext>
                </a:extLst>
              </a:tr>
              <a:tr h="114641">
                <a:tc>
                  <a:txBody>
                    <a:bodyPr/>
                    <a:lstStyle/>
                    <a:p>
                      <a:pPr algn="ctr" rtl="0" fontAlgn="ctr"/>
                      <a:r>
                        <a:rPr lang="cs-CZ" sz="1050" b="1" i="0" u="none" strike="noStrike" dirty="0">
                          <a:solidFill>
                            <a:srgbClr val="151515"/>
                          </a:solidFill>
                          <a:effectLst/>
                          <a:latin typeface="Georgia" panose="02040502050405020303" pitchFamily="18" charset="0"/>
                        </a:rPr>
                        <a:t>Štětí A</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rtl="0" fontAlgn="ctr"/>
                      <a:r>
                        <a:rPr lang="cs-CZ" sz="1050" b="1" i="0" u="none" strike="noStrike" dirty="0">
                          <a:solidFill>
                            <a:srgbClr val="151515"/>
                          </a:solidFill>
                          <a:effectLst/>
                          <a:latin typeface="Georgia" panose="02040502050405020303" pitchFamily="18" charset="0"/>
                        </a:rPr>
                        <a:t>Bechlín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rtl="0" fontAlgn="ctr"/>
                      <a:r>
                        <a:rPr lang="cs-CZ" sz="1100" b="1" i="0" u="none" strike="noStrike" dirty="0">
                          <a:solidFill>
                            <a:srgbClr val="151515"/>
                          </a:solidFill>
                          <a:effectLst/>
                          <a:latin typeface="Georgia" panose="02040502050405020303" pitchFamily="18" charset="0"/>
                        </a:rPr>
                        <a:t> </a:t>
                      </a:r>
                      <a:r>
                        <a:rPr lang="cs-CZ" sz="1100" b="1" i="0" u="none" strike="noStrike" dirty="0" smtClean="0">
                          <a:solidFill>
                            <a:srgbClr val="151515"/>
                          </a:solidFill>
                          <a:effectLst/>
                          <a:latin typeface="Georgia" panose="02040502050405020303" pitchFamily="18" charset="0"/>
                        </a:rPr>
                        <a:t>2:5</a:t>
                      </a:r>
                      <a:endParaRPr lang="cs-CZ" sz="1100" b="1" i="0" u="none" strike="noStrike" dirty="0">
                        <a:solidFill>
                          <a:srgbClr val="151515"/>
                        </a:solidFill>
                        <a:effectLst/>
                        <a:latin typeface="Georgia" panose="02040502050405020303" pitchFamily="18" charset="0"/>
                      </a:endParaRP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3306225889"/>
                  </a:ext>
                </a:extLst>
              </a:tr>
              <a:tr h="190500">
                <a:tc>
                  <a:txBody>
                    <a:bodyPr/>
                    <a:lstStyle/>
                    <a:p>
                      <a:pPr algn="ctr" rtl="0" fontAlgn="ctr"/>
                      <a:r>
                        <a:rPr lang="cs-CZ" sz="1050" b="1" i="0" u="none" strike="noStrike" dirty="0" smtClean="0">
                          <a:solidFill>
                            <a:srgbClr val="151515"/>
                          </a:solidFill>
                          <a:effectLst/>
                          <a:latin typeface="Georgia" panose="02040502050405020303" pitchFamily="18" charset="0"/>
                        </a:rPr>
                        <a:t>Štětí B</a:t>
                      </a:r>
                      <a:endParaRPr lang="cs-CZ" sz="1050" b="1" i="0" u="none" strike="noStrike" dirty="0">
                        <a:solidFill>
                          <a:srgbClr val="151515"/>
                        </a:solidFill>
                        <a:effectLst/>
                        <a:latin typeface="Georgia" panose="02040502050405020303" pitchFamily="18" charset="0"/>
                      </a:endParaRP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66"/>
                    </a:solidFill>
                  </a:tcPr>
                </a:tc>
                <a:tc>
                  <a:txBody>
                    <a:bodyPr/>
                    <a:lstStyle/>
                    <a:p>
                      <a:pPr algn="ctr" rtl="0" fontAlgn="ctr"/>
                      <a:r>
                        <a:rPr lang="cs-CZ" sz="1050" b="1" i="0" u="none" strike="noStrike" dirty="0">
                          <a:solidFill>
                            <a:srgbClr val="151515"/>
                          </a:solidFill>
                          <a:effectLst/>
                          <a:latin typeface="Georgia" panose="02040502050405020303" pitchFamily="18" charset="0"/>
                        </a:rPr>
                        <a:t>Lukavec</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66"/>
                    </a:solidFill>
                  </a:tcPr>
                </a:tc>
                <a:tc>
                  <a:txBody>
                    <a:bodyPr/>
                    <a:lstStyle/>
                    <a:p>
                      <a:pPr algn="ctr" rtl="0" fontAlgn="ctr"/>
                      <a:r>
                        <a:rPr lang="cs-CZ" sz="1100" b="1" i="0" u="none" strike="noStrike" dirty="0">
                          <a:solidFill>
                            <a:srgbClr val="151515"/>
                          </a:solidFill>
                          <a:effectLst/>
                          <a:latin typeface="Georgia" panose="02040502050405020303" pitchFamily="18" charset="0"/>
                        </a:rPr>
                        <a:t> </a:t>
                      </a:r>
                      <a:r>
                        <a:rPr lang="cs-CZ" sz="1100" b="1" i="0" u="none" strike="noStrike" dirty="0" smtClean="0">
                          <a:solidFill>
                            <a:srgbClr val="151515"/>
                          </a:solidFill>
                          <a:effectLst/>
                          <a:latin typeface="Georgia" panose="02040502050405020303" pitchFamily="18" charset="0"/>
                        </a:rPr>
                        <a:t>0:15</a:t>
                      </a:r>
                      <a:endParaRPr lang="cs-CZ" sz="1100" b="1" i="0" u="none" strike="noStrike" dirty="0">
                        <a:solidFill>
                          <a:srgbClr val="151515"/>
                        </a:solidFill>
                        <a:effectLst/>
                        <a:latin typeface="Georgia" panose="02040502050405020303" pitchFamily="18" charset="0"/>
                      </a:endParaRP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66"/>
                    </a:solidFill>
                  </a:tcPr>
                </a:tc>
                <a:extLst>
                  <a:ext uri="{0D108BD9-81ED-4DB2-BD59-A6C34878D82A}">
                    <a16:rowId xmlns:a16="http://schemas.microsoft.com/office/drawing/2014/main" val="4042607802"/>
                  </a:ext>
                </a:extLst>
              </a:tr>
              <a:tr h="190500">
                <a:tc>
                  <a:txBody>
                    <a:bodyPr/>
                    <a:lstStyle/>
                    <a:p>
                      <a:pPr algn="ctr" rtl="0" fontAlgn="ctr"/>
                      <a:r>
                        <a:rPr lang="cs-CZ" sz="1050" b="1" i="0" u="none" strike="noStrike" dirty="0">
                          <a:solidFill>
                            <a:srgbClr val="151515"/>
                          </a:solidFill>
                          <a:effectLst/>
                          <a:latin typeface="Georgia" panose="02040502050405020303" pitchFamily="18" charset="0"/>
                        </a:rPr>
                        <a:t>Štětí B</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rtl="0" fontAlgn="ctr"/>
                      <a:r>
                        <a:rPr lang="cs-CZ" sz="1050" b="1" i="0" u="none" strike="noStrike" dirty="0">
                          <a:solidFill>
                            <a:srgbClr val="151515"/>
                          </a:solidFill>
                          <a:effectLst/>
                          <a:latin typeface="Georgia" panose="02040502050405020303" pitchFamily="18" charset="0"/>
                        </a:rPr>
                        <a:t>Bechlín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rtl="0" fontAlgn="ctr"/>
                      <a:r>
                        <a:rPr lang="cs-CZ" sz="1100" b="1" i="0" u="none" strike="noStrike" dirty="0">
                          <a:solidFill>
                            <a:srgbClr val="151515"/>
                          </a:solidFill>
                          <a:effectLst/>
                          <a:latin typeface="Georgia" panose="02040502050405020303" pitchFamily="18" charset="0"/>
                        </a:rPr>
                        <a:t> </a:t>
                      </a:r>
                      <a:r>
                        <a:rPr lang="cs-CZ" sz="1100" b="1" i="0" u="none" strike="noStrike" dirty="0" smtClean="0">
                          <a:solidFill>
                            <a:srgbClr val="151515"/>
                          </a:solidFill>
                          <a:effectLst/>
                          <a:latin typeface="Georgia" panose="02040502050405020303" pitchFamily="18" charset="0"/>
                        </a:rPr>
                        <a:t>1:9</a:t>
                      </a:r>
                      <a:endParaRPr lang="cs-CZ" sz="1100" b="1" i="0" u="none" strike="noStrike" dirty="0">
                        <a:solidFill>
                          <a:srgbClr val="151515"/>
                        </a:solidFill>
                        <a:effectLst/>
                        <a:latin typeface="Georgia" panose="02040502050405020303" pitchFamily="18" charset="0"/>
                      </a:endParaRP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3806946114"/>
                  </a:ext>
                </a:extLst>
              </a:tr>
              <a:tr h="200025">
                <a:tc>
                  <a:txBody>
                    <a:bodyPr/>
                    <a:lstStyle/>
                    <a:p>
                      <a:pPr algn="ctr" rtl="0" fontAlgn="ctr"/>
                      <a:r>
                        <a:rPr lang="cs-CZ" sz="1050" b="1" i="0" u="none" strike="noStrike" dirty="0">
                          <a:solidFill>
                            <a:srgbClr val="151515"/>
                          </a:solidFill>
                          <a:effectLst/>
                          <a:latin typeface="Georgia" panose="02040502050405020303" pitchFamily="18" charset="0"/>
                        </a:rPr>
                        <a:t>Lukavec</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FF66"/>
                    </a:solidFill>
                  </a:tcPr>
                </a:tc>
                <a:tc>
                  <a:txBody>
                    <a:bodyPr/>
                    <a:lstStyle/>
                    <a:p>
                      <a:pPr algn="ctr" rtl="0" fontAlgn="ctr"/>
                      <a:r>
                        <a:rPr lang="cs-CZ" sz="1050" b="1" i="0" u="none" strike="noStrike" dirty="0">
                          <a:solidFill>
                            <a:srgbClr val="151515"/>
                          </a:solidFill>
                          <a:effectLst/>
                          <a:latin typeface="Georgia" panose="02040502050405020303" pitchFamily="18" charset="0"/>
                        </a:rPr>
                        <a:t>Bechlín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FF66"/>
                    </a:solidFill>
                  </a:tcPr>
                </a:tc>
                <a:tc>
                  <a:txBody>
                    <a:bodyPr/>
                    <a:lstStyle/>
                    <a:p>
                      <a:pPr algn="ctr" rtl="0" fontAlgn="ctr"/>
                      <a:r>
                        <a:rPr lang="cs-CZ" sz="1100" b="1" i="0" u="none" strike="noStrike" dirty="0">
                          <a:solidFill>
                            <a:srgbClr val="151515"/>
                          </a:solidFill>
                          <a:effectLst/>
                          <a:latin typeface="Georgia" panose="02040502050405020303" pitchFamily="18" charset="0"/>
                        </a:rPr>
                        <a:t> </a:t>
                      </a:r>
                      <a:r>
                        <a:rPr lang="cs-CZ" sz="1100" b="1" i="0" u="none" strike="noStrike" dirty="0" smtClean="0">
                          <a:solidFill>
                            <a:srgbClr val="151515"/>
                          </a:solidFill>
                          <a:effectLst/>
                          <a:latin typeface="Georgia" panose="02040502050405020303" pitchFamily="18" charset="0"/>
                        </a:rPr>
                        <a:t>2:5</a:t>
                      </a:r>
                      <a:endParaRPr lang="cs-CZ" sz="1100" b="1" i="0" u="none" strike="noStrike" dirty="0">
                        <a:solidFill>
                          <a:srgbClr val="151515"/>
                        </a:solidFill>
                        <a:effectLst/>
                        <a:latin typeface="Georgia" panose="02040502050405020303" pitchFamily="18" charset="0"/>
                      </a:endParaRP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FF66"/>
                    </a:solidFill>
                  </a:tcPr>
                </a:tc>
                <a:extLst>
                  <a:ext uri="{0D108BD9-81ED-4DB2-BD59-A6C34878D82A}">
                    <a16:rowId xmlns:a16="http://schemas.microsoft.com/office/drawing/2014/main" val="2569128169"/>
                  </a:ext>
                </a:extLst>
              </a:tr>
            </a:tbl>
          </a:graphicData>
        </a:graphic>
      </p:graphicFrame>
      <p:sp>
        <p:nvSpPr>
          <p:cNvPr id="2" name="TextovéPole 1"/>
          <p:cNvSpPr txBox="1"/>
          <p:nvPr/>
        </p:nvSpPr>
        <p:spPr>
          <a:xfrm>
            <a:off x="5544592" y="3115444"/>
            <a:ext cx="4536504" cy="3600986"/>
          </a:xfrm>
          <a:prstGeom prst="rect">
            <a:avLst/>
          </a:prstGeom>
          <a:pattFill prst="lgGrid">
            <a:fgClr>
              <a:srgbClr val="CCCCFF"/>
            </a:fgClr>
            <a:bgClr>
              <a:schemeClr val="bg1"/>
            </a:bgClr>
          </a:pattFill>
          <a:ln w="38100">
            <a:solidFill>
              <a:schemeClr val="tx1"/>
            </a:solidFill>
            <a:prstDash val="sysDot"/>
          </a:ln>
        </p:spPr>
        <p:txBody>
          <a:bodyPr wrap="square" rtlCol="0">
            <a:spAutoFit/>
          </a:bodyPr>
          <a:lstStyle/>
          <a:p>
            <a:pPr algn="just"/>
            <a:r>
              <a:rPr lang="cs-CZ" sz="1800" dirty="0" smtClean="0">
                <a:solidFill>
                  <a:srgbClr val="FF0000"/>
                </a:solidFill>
                <a:latin typeface="Arial" panose="020B0604020202020204" pitchFamily="34" charset="0"/>
                <a:cs typeface="Arial" panose="020B0604020202020204" pitchFamily="34" charset="0"/>
              </a:rPr>
              <a:t>FK Litoměřicko B </a:t>
            </a:r>
            <a:r>
              <a:rPr lang="cs-CZ" sz="1400" dirty="0" smtClean="0">
                <a:solidFill>
                  <a:srgbClr val="FF0000"/>
                </a:solidFill>
                <a:latin typeface="Arial" panose="020B0604020202020204" pitchFamily="34" charset="0"/>
                <a:cs typeface="Arial" panose="020B0604020202020204" pitchFamily="34" charset="0"/>
              </a:rPr>
              <a:t>je loňským nováčkem Ústeckého přeboru kam se zařadilo po velkých změnách v rámci přechodu herních práv z ASK Lovosice na FK Litoměřice, které se v této souvislosti přejmenovaly na FK Litoměřicko. Jeden ze současných trenérů našeho týmu Karel Zuna přivedl v sezóně 2015-2016 ASK Lovosice k vítězství v divizní soutěži skupiny B a byl z toho postup do České fotbalové ligy. Účast byla převedena na FK Litoměřicko a tím byla vytvořena možnost pro Litoměřickou rezervu Ústecký přebor, kde v ročníku 2016-2017 obsadila 9. místo. S rezervou Litoměřicka už jsme se v letošním roce střetli a bylo to na turnaji v Dobříni, kde jsme vyhráli 3:2, když v poločase jsme vedli 3:0 a soupeř snižoval po změně stran po 2 penaltách na 3:2. </a:t>
            </a:r>
          </a:p>
        </p:txBody>
      </p:sp>
      <p:sp>
        <p:nvSpPr>
          <p:cNvPr id="3" name="TextovéPole 2"/>
          <p:cNvSpPr txBox="1"/>
          <p:nvPr/>
        </p:nvSpPr>
        <p:spPr>
          <a:xfrm>
            <a:off x="5472584" y="91108"/>
            <a:ext cx="4680520" cy="1200329"/>
          </a:xfrm>
          <a:prstGeom prst="rect">
            <a:avLst/>
          </a:prstGeom>
          <a:gradFill>
            <a:gsLst>
              <a:gs pos="17000">
                <a:srgbClr val="00FFFF"/>
              </a:gs>
              <a:gs pos="100000">
                <a:srgbClr val="FFFF99"/>
              </a:gs>
            </a:gsLst>
            <a:lin ang="5400000" scaled="1"/>
          </a:gradFill>
          <a:ln w="53975">
            <a:solidFill>
              <a:srgbClr val="FFFF66"/>
            </a:solidFill>
            <a:prstDash val="lgDash"/>
          </a:ln>
        </p:spPr>
        <p:txBody>
          <a:bodyPr wrap="square" rtlCol="0">
            <a:spAutoFit/>
          </a:bodyPr>
          <a:lstStyle/>
          <a:p>
            <a:pPr algn="ctr"/>
            <a:r>
              <a:rPr lang="cs-CZ" sz="3600" dirty="0" smtClean="0">
                <a:latin typeface="Gloucester MT Extra Condensed" panose="02030808020601010101" pitchFamily="18" charset="0"/>
              </a:rPr>
              <a:t>Současnost našeho dnešního soupeře</a:t>
            </a:r>
          </a:p>
        </p:txBody>
      </p:sp>
      <p:sp>
        <p:nvSpPr>
          <p:cNvPr id="122" name="TextovéPole 121"/>
          <p:cNvSpPr txBox="1"/>
          <p:nvPr/>
        </p:nvSpPr>
        <p:spPr>
          <a:xfrm>
            <a:off x="5544592" y="1531268"/>
            <a:ext cx="4608512" cy="1323439"/>
          </a:xfrm>
          <a:prstGeom prst="rect">
            <a:avLst/>
          </a:prstGeom>
          <a:solidFill>
            <a:schemeClr val="accent1">
              <a:lumMod val="20000"/>
              <a:lumOff val="80000"/>
            </a:schemeClr>
          </a:solidFill>
          <a:effectLst>
            <a:softEdge rad="317500"/>
          </a:effectLst>
        </p:spPr>
        <p:txBody>
          <a:bodyPr wrap="square" lIns="108000" rtlCol="0" anchor="ctr" anchorCtr="0">
            <a:spAutoFit/>
          </a:bodyPr>
          <a:lstStyle/>
          <a:p>
            <a:pPr algn="ctr"/>
            <a:r>
              <a:rPr lang="cs-CZ" sz="4000" b="1" dirty="0" smtClean="0">
                <a:blipFill dpi="0" rotWithShape="1">
                  <a:blip r:embed="rId111">
                    <a:extLst>
                      <a:ext uri="{28A0092B-C50C-407E-A947-70E740481C1C}">
                        <a14:useLocalDpi xmlns:a14="http://schemas.microsoft.com/office/drawing/2010/main" val="0"/>
                      </a:ext>
                    </a:extLst>
                  </a:blip>
                  <a:srcRect/>
                  <a:stretch>
                    <a:fillRect/>
                  </a:stretch>
                </a:blipFill>
                <a:effectLst>
                  <a:outerShdw blurRad="38100" dist="38100" dir="2700000" algn="tl">
                    <a:srgbClr val="000000">
                      <a:alpha val="43137"/>
                    </a:srgbClr>
                  </a:outerShdw>
                </a:effectLst>
                <a:latin typeface="Arial Black" panose="020B0A04020102020204" pitchFamily="34" charset="0"/>
              </a:rPr>
              <a:t>FK Litoměřicko</a:t>
            </a:r>
          </a:p>
          <a:p>
            <a:pPr algn="ctr"/>
            <a:r>
              <a:rPr lang="cs-CZ" sz="4000" b="1" dirty="0" smtClean="0">
                <a:blipFill dpi="0" rotWithShape="1">
                  <a:blip r:embed="rId111">
                    <a:extLst>
                      <a:ext uri="{28A0092B-C50C-407E-A947-70E740481C1C}">
                        <a14:useLocalDpi xmlns:a14="http://schemas.microsoft.com/office/drawing/2010/main" val="0"/>
                      </a:ext>
                    </a:extLst>
                  </a:blip>
                  <a:srcRect/>
                  <a:stretch>
                    <a:fillRect/>
                  </a:stretch>
                </a:blipFill>
                <a:effectLst>
                  <a:outerShdw blurRad="38100" dist="38100" dir="2700000" algn="tl">
                    <a:srgbClr val="000000">
                      <a:alpha val="43137"/>
                    </a:srgbClr>
                  </a:outerShdw>
                </a:effectLst>
                <a:latin typeface="Arial Black" panose="020B0A04020102020204" pitchFamily="34" charset="0"/>
              </a:rPr>
              <a:t> B</a:t>
            </a:r>
            <a:endParaRPr lang="cs-CZ" sz="4000" b="1" dirty="0">
              <a:blipFill dpi="0" rotWithShape="1">
                <a:blip r:embed="rId111">
                  <a:extLst>
                    <a:ext uri="{28A0092B-C50C-407E-A947-70E740481C1C}">
                      <a14:useLocalDpi xmlns:a14="http://schemas.microsoft.com/office/drawing/2010/main" val="0"/>
                    </a:ext>
                  </a:extLst>
                </a:blip>
                <a:srcRect/>
                <a:stretch>
                  <a:fillRect/>
                </a:stretch>
              </a:blipFill>
              <a:effectLst>
                <a:outerShdw blurRad="38100" dist="38100" dir="2700000" algn="tl">
                  <a:srgbClr val="000000">
                    <a:alpha val="43137"/>
                  </a:srgbClr>
                </a:outerShdw>
              </a:effectLst>
              <a:latin typeface="Arial Black" panose="020B0A04020102020204" pitchFamily="34" charset="0"/>
            </a:endParaRPr>
          </a:p>
        </p:txBody>
      </p:sp>
      <p:sp>
        <p:nvSpPr>
          <p:cNvPr id="123" name="Obdélník 122"/>
          <p:cNvSpPr/>
          <p:nvPr/>
        </p:nvSpPr>
        <p:spPr>
          <a:xfrm>
            <a:off x="71984" y="2133921"/>
            <a:ext cx="4680521" cy="553998"/>
          </a:xfrm>
          <a:prstGeom prst="rect">
            <a:avLst/>
          </a:prstGeom>
          <a:solidFill>
            <a:srgbClr val="FFFF99"/>
          </a:solidFill>
          <a:ln w="63500" cmpd="sng">
            <a:solidFill>
              <a:srgbClr val="FF5050"/>
            </a:solidFill>
            <a:prstDash val="solid"/>
          </a:ln>
        </p:spPr>
        <p:txBody>
          <a:bodyPr wrap="square">
            <a:spAutoFit/>
          </a:bodyPr>
          <a:lstStyle/>
          <a:p>
            <a:pPr algn="ctr"/>
            <a:r>
              <a:rPr lang="cs-CZ" sz="1400" dirty="0">
                <a:solidFill>
                  <a:srgbClr val="0000CC"/>
                </a:solidFill>
                <a:latin typeface="Arial" panose="020B0604020202020204" pitchFamily="34" charset="0"/>
                <a:cs typeface="Arial" panose="020B0604020202020204" pitchFamily="34" charset="0"/>
              </a:rPr>
              <a:t>Okresní </a:t>
            </a:r>
            <a:r>
              <a:rPr lang="cs-CZ" sz="1400" dirty="0" smtClean="0">
                <a:solidFill>
                  <a:srgbClr val="0000CC"/>
                </a:solidFill>
                <a:latin typeface="Arial" panose="020B0604020202020204" pitchFamily="34" charset="0"/>
                <a:cs typeface="Arial" panose="020B0604020202020204" pitchFamily="34" charset="0"/>
              </a:rPr>
              <a:t>pohár </a:t>
            </a:r>
            <a:r>
              <a:rPr lang="cs-CZ" sz="1400" dirty="0">
                <a:solidFill>
                  <a:srgbClr val="0000CC"/>
                </a:solidFill>
                <a:latin typeface="Arial" panose="020B0604020202020204" pitchFamily="34" charset="0"/>
                <a:cs typeface="Arial" panose="020B0604020202020204" pitchFamily="34" charset="0"/>
              </a:rPr>
              <a:t>(liga) mladších přípravek - </a:t>
            </a:r>
            <a:r>
              <a:rPr lang="cs-CZ" sz="1400" dirty="0" err="1">
                <a:solidFill>
                  <a:srgbClr val="0000CC"/>
                </a:solidFill>
                <a:latin typeface="Arial" panose="020B0604020202020204" pitchFamily="34" charset="0"/>
                <a:cs typeface="Arial" panose="020B0604020202020204" pitchFamily="34" charset="0"/>
              </a:rPr>
              <a:t>sk</a:t>
            </a:r>
            <a:r>
              <a:rPr lang="cs-CZ" sz="1400" dirty="0">
                <a:solidFill>
                  <a:srgbClr val="0000CC"/>
                </a:solidFill>
                <a:latin typeface="Arial" panose="020B0604020202020204" pitchFamily="34" charset="0"/>
                <a:cs typeface="Arial" panose="020B0604020202020204" pitchFamily="34" charset="0"/>
              </a:rPr>
              <a:t>. </a:t>
            </a:r>
            <a:r>
              <a:rPr lang="cs-CZ" sz="1400" dirty="0" smtClean="0">
                <a:solidFill>
                  <a:srgbClr val="0000CC"/>
                </a:solidFill>
                <a:latin typeface="Arial" panose="020B0604020202020204" pitchFamily="34" charset="0"/>
                <a:cs typeface="Arial" panose="020B0604020202020204" pitchFamily="34" charset="0"/>
              </a:rPr>
              <a:t>„B„</a:t>
            </a:r>
          </a:p>
          <a:p>
            <a:pPr algn="ctr"/>
            <a:r>
              <a:rPr lang="cs-CZ" sz="1600" dirty="0" smtClean="0">
                <a:solidFill>
                  <a:srgbClr val="0000CC"/>
                </a:solidFill>
                <a:latin typeface="Arial" panose="020B0604020202020204" pitchFamily="34" charset="0"/>
                <a:cs typeface="Arial" panose="020B0604020202020204" pitchFamily="34" charset="0"/>
              </a:rPr>
              <a:t>3. Turnaj  Lukavec 14.10.2017 1. a 4. místo</a:t>
            </a:r>
            <a:endParaRPr lang="cs-CZ" sz="1600" dirty="0">
              <a:solidFill>
                <a:srgbClr val="0000CC"/>
              </a:solidFill>
              <a:latin typeface="Arial" panose="020B0604020202020204" pitchFamily="34" charset="0"/>
              <a:cs typeface="Arial" panose="020B0604020202020204" pitchFamily="34" charset="0"/>
            </a:endParaRPr>
          </a:p>
        </p:txBody>
      </p:sp>
      <p:graphicFrame>
        <p:nvGraphicFramePr>
          <p:cNvPr id="124" name="Tabulka 123"/>
          <p:cNvGraphicFramePr>
            <a:graphicFrameLocks noGrp="1"/>
          </p:cNvGraphicFramePr>
          <p:nvPr>
            <p:extLst>
              <p:ext uri="{D42A27DB-BD31-4B8C-83A1-F6EECF244321}">
                <p14:modId xmlns:p14="http://schemas.microsoft.com/office/powerpoint/2010/main" val="4102960445"/>
              </p:ext>
            </p:extLst>
          </p:nvPr>
        </p:nvGraphicFramePr>
        <p:xfrm>
          <a:off x="125143" y="2840350"/>
          <a:ext cx="4627362" cy="1139190"/>
        </p:xfrm>
        <a:graphic>
          <a:graphicData uri="http://schemas.openxmlformats.org/drawingml/2006/table">
            <a:tbl>
              <a:tblPr/>
              <a:tblGrid>
                <a:gridCol w="1531017">
                  <a:extLst>
                    <a:ext uri="{9D8B030D-6E8A-4147-A177-3AD203B41FA5}">
                      <a16:colId xmlns:a16="http://schemas.microsoft.com/office/drawing/2014/main" val="3953390171"/>
                    </a:ext>
                  </a:extLst>
                </a:gridCol>
                <a:gridCol w="1080120">
                  <a:extLst>
                    <a:ext uri="{9D8B030D-6E8A-4147-A177-3AD203B41FA5}">
                      <a16:colId xmlns:a16="http://schemas.microsoft.com/office/drawing/2014/main" val="3220220478"/>
                    </a:ext>
                  </a:extLst>
                </a:gridCol>
                <a:gridCol w="2016225">
                  <a:extLst>
                    <a:ext uri="{9D8B030D-6E8A-4147-A177-3AD203B41FA5}">
                      <a16:colId xmlns:a16="http://schemas.microsoft.com/office/drawing/2014/main" val="3895282001"/>
                    </a:ext>
                  </a:extLst>
                </a:gridCol>
              </a:tblGrid>
              <a:tr h="190500">
                <a:tc>
                  <a:txBody>
                    <a:bodyPr/>
                    <a:lstStyle/>
                    <a:p>
                      <a:pPr algn="ctr" rtl="0" fontAlgn="ctr"/>
                      <a:r>
                        <a:rPr lang="cs-CZ" sz="1100" b="1" i="0" u="none" strike="noStrike" dirty="0">
                          <a:solidFill>
                            <a:srgbClr val="151515"/>
                          </a:solidFill>
                          <a:effectLst/>
                          <a:latin typeface="Georgia" panose="02040502050405020303" pitchFamily="18" charset="0"/>
                        </a:rPr>
                        <a:t>Štětí A</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rtl="0" fontAlgn="ctr"/>
                      <a:r>
                        <a:rPr lang="cs-CZ" sz="1100" b="1" i="0" u="none" strike="noStrike" dirty="0">
                          <a:solidFill>
                            <a:srgbClr val="151515"/>
                          </a:solidFill>
                          <a:effectLst/>
                          <a:latin typeface="Georgia" panose="02040502050405020303" pitchFamily="18" charset="0"/>
                        </a:rPr>
                        <a:t>Štětí B</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rtl="0" fontAlgn="ctr"/>
                      <a:r>
                        <a:rPr lang="cs-CZ" sz="1100" b="1" i="0" u="none" strike="noStrike" dirty="0" smtClean="0">
                          <a:solidFill>
                            <a:srgbClr val="151515"/>
                          </a:solidFill>
                          <a:effectLst/>
                          <a:latin typeface="Georgia" panose="02040502050405020303" pitchFamily="18" charset="0"/>
                        </a:rPr>
                        <a:t>16:3</a:t>
                      </a:r>
                      <a:endParaRPr lang="cs-CZ" sz="1100" b="1" i="0" u="none" strike="noStrike" dirty="0">
                        <a:solidFill>
                          <a:srgbClr val="151515"/>
                        </a:solidFill>
                        <a:effectLst/>
                        <a:latin typeface="Georgia" panose="02040502050405020303" pitchFamily="18" charset="0"/>
                      </a:endParaRP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3463676076"/>
                  </a:ext>
                </a:extLst>
              </a:tr>
              <a:tr h="190500">
                <a:tc>
                  <a:txBody>
                    <a:bodyPr/>
                    <a:lstStyle/>
                    <a:p>
                      <a:pPr algn="ctr" rtl="0" fontAlgn="ctr"/>
                      <a:r>
                        <a:rPr lang="cs-CZ" sz="1100" b="1" i="0" u="none" strike="noStrike" dirty="0">
                          <a:solidFill>
                            <a:srgbClr val="151515"/>
                          </a:solidFill>
                          <a:effectLst/>
                          <a:latin typeface="Georgia" panose="02040502050405020303" pitchFamily="18" charset="0"/>
                        </a:rPr>
                        <a:t>Štětí A</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66"/>
                    </a:solidFill>
                  </a:tcPr>
                </a:tc>
                <a:tc>
                  <a:txBody>
                    <a:bodyPr/>
                    <a:lstStyle/>
                    <a:p>
                      <a:pPr algn="ctr" rtl="0" fontAlgn="ctr"/>
                      <a:r>
                        <a:rPr lang="cs-CZ" sz="1100" b="1" i="0" u="none" strike="noStrike" dirty="0">
                          <a:solidFill>
                            <a:srgbClr val="151515"/>
                          </a:solidFill>
                          <a:effectLst/>
                          <a:latin typeface="Georgia" panose="02040502050405020303" pitchFamily="18" charset="0"/>
                        </a:rPr>
                        <a:t>Lukavec</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66"/>
                    </a:solidFill>
                  </a:tcPr>
                </a:tc>
                <a:tc>
                  <a:txBody>
                    <a:bodyPr/>
                    <a:lstStyle/>
                    <a:p>
                      <a:pPr algn="ctr" rtl="0" fontAlgn="ctr"/>
                      <a:r>
                        <a:rPr lang="cs-CZ" sz="1100" b="1" i="0" u="none" strike="noStrike" dirty="0" smtClean="0">
                          <a:solidFill>
                            <a:srgbClr val="151515"/>
                          </a:solidFill>
                          <a:effectLst/>
                          <a:latin typeface="Georgia" panose="02040502050405020303" pitchFamily="18" charset="0"/>
                        </a:rPr>
                        <a:t>10:7</a:t>
                      </a:r>
                      <a:endParaRPr lang="cs-CZ" sz="1100" b="1" i="0" u="none" strike="noStrike" dirty="0">
                        <a:solidFill>
                          <a:srgbClr val="151515"/>
                        </a:solidFill>
                        <a:effectLst/>
                        <a:latin typeface="Georgia" panose="02040502050405020303" pitchFamily="18" charset="0"/>
                      </a:endParaRP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66"/>
                    </a:solidFill>
                  </a:tcPr>
                </a:tc>
                <a:extLst>
                  <a:ext uri="{0D108BD9-81ED-4DB2-BD59-A6C34878D82A}">
                    <a16:rowId xmlns:a16="http://schemas.microsoft.com/office/drawing/2014/main" val="3051859110"/>
                  </a:ext>
                </a:extLst>
              </a:tr>
              <a:tr h="114641">
                <a:tc>
                  <a:txBody>
                    <a:bodyPr/>
                    <a:lstStyle/>
                    <a:p>
                      <a:pPr algn="ctr" rtl="0" fontAlgn="ctr"/>
                      <a:r>
                        <a:rPr lang="cs-CZ" sz="1100" b="1" i="0" u="none" strike="noStrike" dirty="0">
                          <a:solidFill>
                            <a:srgbClr val="151515"/>
                          </a:solidFill>
                          <a:effectLst/>
                          <a:latin typeface="Georgia" panose="02040502050405020303" pitchFamily="18" charset="0"/>
                        </a:rPr>
                        <a:t>Štětí A</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rtl="0" fontAlgn="ctr"/>
                      <a:r>
                        <a:rPr lang="cs-CZ" sz="1100" b="1" i="0" u="none" strike="noStrike" dirty="0">
                          <a:solidFill>
                            <a:srgbClr val="151515"/>
                          </a:solidFill>
                          <a:effectLst/>
                          <a:latin typeface="Georgia" panose="02040502050405020303" pitchFamily="18" charset="0"/>
                        </a:rPr>
                        <a:t>Bechlín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rtl="0" fontAlgn="ctr"/>
                      <a:r>
                        <a:rPr lang="cs-CZ" sz="1100" b="1" i="0" u="none" strike="noStrike" dirty="0" smtClean="0">
                          <a:solidFill>
                            <a:srgbClr val="151515"/>
                          </a:solidFill>
                          <a:effectLst/>
                          <a:latin typeface="Georgia" panose="02040502050405020303" pitchFamily="18" charset="0"/>
                        </a:rPr>
                        <a:t>7:1</a:t>
                      </a:r>
                      <a:endParaRPr lang="cs-CZ" sz="1100" b="1" i="0" u="none" strike="noStrike" dirty="0">
                        <a:solidFill>
                          <a:srgbClr val="151515"/>
                        </a:solidFill>
                        <a:effectLst/>
                        <a:latin typeface="Georgia" panose="02040502050405020303" pitchFamily="18" charset="0"/>
                      </a:endParaRP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3306225889"/>
                  </a:ext>
                </a:extLst>
              </a:tr>
              <a:tr h="190500">
                <a:tc>
                  <a:txBody>
                    <a:bodyPr/>
                    <a:lstStyle/>
                    <a:p>
                      <a:pPr algn="ctr" rtl="0" fontAlgn="ctr"/>
                      <a:r>
                        <a:rPr lang="cs-CZ" sz="1100" b="1" i="0" u="none" strike="noStrike" dirty="0" smtClean="0">
                          <a:solidFill>
                            <a:srgbClr val="151515"/>
                          </a:solidFill>
                          <a:effectLst/>
                          <a:latin typeface="Georgia" panose="02040502050405020303" pitchFamily="18" charset="0"/>
                        </a:rPr>
                        <a:t>Štětí B</a:t>
                      </a:r>
                      <a:endParaRPr lang="cs-CZ" sz="1100" b="1" i="0" u="none" strike="noStrike" dirty="0">
                        <a:solidFill>
                          <a:srgbClr val="151515"/>
                        </a:solidFill>
                        <a:effectLst/>
                        <a:latin typeface="Georgia" panose="02040502050405020303" pitchFamily="18" charset="0"/>
                      </a:endParaRP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66"/>
                    </a:solidFill>
                  </a:tcPr>
                </a:tc>
                <a:tc>
                  <a:txBody>
                    <a:bodyPr/>
                    <a:lstStyle/>
                    <a:p>
                      <a:pPr algn="ctr" rtl="0" fontAlgn="ctr"/>
                      <a:r>
                        <a:rPr lang="cs-CZ" sz="1100" b="1" i="0" u="none" strike="noStrike" dirty="0">
                          <a:solidFill>
                            <a:srgbClr val="151515"/>
                          </a:solidFill>
                          <a:effectLst/>
                          <a:latin typeface="Georgia" panose="02040502050405020303" pitchFamily="18" charset="0"/>
                        </a:rPr>
                        <a:t>Lukavec</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66"/>
                    </a:solidFill>
                  </a:tcPr>
                </a:tc>
                <a:tc>
                  <a:txBody>
                    <a:bodyPr/>
                    <a:lstStyle/>
                    <a:p>
                      <a:pPr algn="ctr" rtl="0" fontAlgn="ctr"/>
                      <a:r>
                        <a:rPr lang="cs-CZ" sz="1100" b="1" i="0" u="none" strike="noStrike" dirty="0" smtClean="0">
                          <a:solidFill>
                            <a:srgbClr val="151515"/>
                          </a:solidFill>
                          <a:effectLst/>
                          <a:latin typeface="Georgia" panose="02040502050405020303" pitchFamily="18" charset="0"/>
                        </a:rPr>
                        <a:t>0:14</a:t>
                      </a:r>
                      <a:endParaRPr lang="cs-CZ" sz="1100" b="1" i="0" u="none" strike="noStrike" dirty="0">
                        <a:solidFill>
                          <a:srgbClr val="151515"/>
                        </a:solidFill>
                        <a:effectLst/>
                        <a:latin typeface="Georgia" panose="02040502050405020303" pitchFamily="18" charset="0"/>
                      </a:endParaRP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66"/>
                    </a:solidFill>
                  </a:tcPr>
                </a:tc>
                <a:extLst>
                  <a:ext uri="{0D108BD9-81ED-4DB2-BD59-A6C34878D82A}">
                    <a16:rowId xmlns:a16="http://schemas.microsoft.com/office/drawing/2014/main" val="4042607802"/>
                  </a:ext>
                </a:extLst>
              </a:tr>
              <a:tr h="190500">
                <a:tc>
                  <a:txBody>
                    <a:bodyPr/>
                    <a:lstStyle/>
                    <a:p>
                      <a:pPr algn="ctr" rtl="0" fontAlgn="ctr"/>
                      <a:r>
                        <a:rPr lang="cs-CZ" sz="1100" b="1" i="0" u="none" strike="noStrike" dirty="0">
                          <a:solidFill>
                            <a:srgbClr val="151515"/>
                          </a:solidFill>
                          <a:effectLst/>
                          <a:latin typeface="Georgia" panose="02040502050405020303" pitchFamily="18" charset="0"/>
                        </a:rPr>
                        <a:t>Štětí B</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rtl="0" fontAlgn="ctr"/>
                      <a:r>
                        <a:rPr lang="cs-CZ" sz="1100" b="1" i="0" u="none" strike="noStrike" dirty="0">
                          <a:solidFill>
                            <a:srgbClr val="151515"/>
                          </a:solidFill>
                          <a:effectLst/>
                          <a:latin typeface="Georgia" panose="02040502050405020303" pitchFamily="18" charset="0"/>
                        </a:rPr>
                        <a:t>Bechlín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rtl="0" fontAlgn="ctr"/>
                      <a:r>
                        <a:rPr lang="cs-CZ" sz="1100" b="1" i="0" u="none" strike="noStrike" dirty="0" smtClean="0">
                          <a:solidFill>
                            <a:srgbClr val="151515"/>
                          </a:solidFill>
                          <a:effectLst/>
                          <a:latin typeface="Georgia" panose="02040502050405020303" pitchFamily="18" charset="0"/>
                        </a:rPr>
                        <a:t>1:11</a:t>
                      </a:r>
                      <a:endParaRPr lang="cs-CZ" sz="1100" b="1" i="0" u="none" strike="noStrike" dirty="0">
                        <a:solidFill>
                          <a:srgbClr val="151515"/>
                        </a:solidFill>
                        <a:effectLst/>
                        <a:latin typeface="Georgia" panose="02040502050405020303" pitchFamily="18" charset="0"/>
                      </a:endParaRP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3806946114"/>
                  </a:ext>
                </a:extLst>
              </a:tr>
              <a:tr h="200025">
                <a:tc>
                  <a:txBody>
                    <a:bodyPr/>
                    <a:lstStyle/>
                    <a:p>
                      <a:pPr algn="ctr" rtl="0" fontAlgn="ctr"/>
                      <a:r>
                        <a:rPr lang="cs-CZ" sz="1100" b="1" i="0" u="none" strike="noStrike" dirty="0">
                          <a:solidFill>
                            <a:srgbClr val="151515"/>
                          </a:solidFill>
                          <a:effectLst/>
                          <a:latin typeface="Georgia" panose="02040502050405020303" pitchFamily="18" charset="0"/>
                        </a:rPr>
                        <a:t>Lukavec</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FF66"/>
                    </a:solidFill>
                  </a:tcPr>
                </a:tc>
                <a:tc>
                  <a:txBody>
                    <a:bodyPr/>
                    <a:lstStyle/>
                    <a:p>
                      <a:pPr algn="ctr" rtl="0" fontAlgn="ctr"/>
                      <a:r>
                        <a:rPr lang="cs-CZ" sz="1100" b="1" i="0" u="none" strike="noStrike" dirty="0">
                          <a:solidFill>
                            <a:srgbClr val="151515"/>
                          </a:solidFill>
                          <a:effectLst/>
                          <a:latin typeface="Georgia" panose="02040502050405020303" pitchFamily="18" charset="0"/>
                        </a:rPr>
                        <a:t>Bechlín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FF66"/>
                    </a:solidFill>
                  </a:tcPr>
                </a:tc>
                <a:tc>
                  <a:txBody>
                    <a:bodyPr/>
                    <a:lstStyle/>
                    <a:p>
                      <a:pPr algn="ctr" rtl="0" fontAlgn="ctr"/>
                      <a:r>
                        <a:rPr lang="cs-CZ" sz="1100" b="1" i="0" u="none" strike="noStrike" dirty="0" smtClean="0">
                          <a:solidFill>
                            <a:srgbClr val="151515"/>
                          </a:solidFill>
                          <a:effectLst/>
                          <a:latin typeface="Georgia" panose="02040502050405020303" pitchFamily="18" charset="0"/>
                        </a:rPr>
                        <a:t>4:2</a:t>
                      </a:r>
                      <a:endParaRPr lang="cs-CZ" sz="1100" b="1" i="0" u="none" strike="noStrike" dirty="0">
                        <a:solidFill>
                          <a:srgbClr val="151515"/>
                        </a:solidFill>
                        <a:effectLst/>
                        <a:latin typeface="Georgia" panose="02040502050405020303" pitchFamily="18" charset="0"/>
                      </a:endParaRP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FF66"/>
                    </a:solidFill>
                  </a:tcPr>
                </a:tc>
                <a:extLst>
                  <a:ext uri="{0D108BD9-81ED-4DB2-BD59-A6C34878D82A}">
                    <a16:rowId xmlns:a16="http://schemas.microsoft.com/office/drawing/2014/main" val="2569128169"/>
                  </a:ext>
                </a:extLst>
              </a:tr>
            </a:tbl>
          </a:graphicData>
        </a:graphic>
      </p:graphicFrame>
      <p:sp>
        <p:nvSpPr>
          <p:cNvPr id="4" name="TextovéPole 3"/>
          <p:cNvSpPr txBox="1"/>
          <p:nvPr/>
        </p:nvSpPr>
        <p:spPr>
          <a:xfrm>
            <a:off x="143992" y="81816"/>
            <a:ext cx="4608512" cy="677108"/>
          </a:xfrm>
          <a:prstGeom prst="rect">
            <a:avLst/>
          </a:prstGeom>
          <a:blipFill>
            <a:blip r:embed="rId112"/>
            <a:tile tx="0" ty="0" sx="100000" sy="100000" flip="none" algn="tl"/>
          </a:blipFill>
        </p:spPr>
        <p:txBody>
          <a:bodyPr wrap="square" rtlCol="0">
            <a:spAutoFit/>
          </a:bodyPr>
          <a:lstStyle/>
          <a:p>
            <a:pPr algn="ctr"/>
            <a:r>
              <a:rPr lang="cs-CZ" sz="2000" u="sng" dirty="0" smtClean="0">
                <a:latin typeface="Bookman Old Style" pitchFamily="18" charset="0"/>
              </a:rPr>
              <a:t>Celkové pořadí po 3 turna</a:t>
            </a:r>
            <a:r>
              <a:rPr lang="cs-CZ" sz="1600" u="sng" dirty="0" smtClean="0">
                <a:latin typeface="Bookman Old Style" pitchFamily="18" charset="0"/>
              </a:rPr>
              <a:t>jích </a:t>
            </a:r>
            <a:r>
              <a:rPr lang="cs-CZ" sz="1800" u="sng" dirty="0" smtClean="0">
                <a:latin typeface="Bookman Old Style" pitchFamily="18" charset="0"/>
              </a:rPr>
              <a:t>okresního poháru mladší přípravky</a:t>
            </a:r>
          </a:p>
        </p:txBody>
      </p:sp>
      <p:graphicFrame>
        <p:nvGraphicFramePr>
          <p:cNvPr id="5" name="Tabulka 4"/>
          <p:cNvGraphicFramePr>
            <a:graphicFrameLocks noGrp="1"/>
          </p:cNvGraphicFramePr>
          <p:nvPr>
            <p:extLst>
              <p:ext uri="{D42A27DB-BD31-4B8C-83A1-F6EECF244321}">
                <p14:modId xmlns:p14="http://schemas.microsoft.com/office/powerpoint/2010/main" val="639130386"/>
              </p:ext>
            </p:extLst>
          </p:nvPr>
        </p:nvGraphicFramePr>
        <p:xfrm>
          <a:off x="143992" y="883196"/>
          <a:ext cx="4536503" cy="1088132"/>
        </p:xfrm>
        <a:graphic>
          <a:graphicData uri="http://schemas.openxmlformats.org/drawingml/2006/table">
            <a:tbl>
              <a:tblPr/>
              <a:tblGrid>
                <a:gridCol w="424680">
                  <a:extLst>
                    <a:ext uri="{9D8B030D-6E8A-4147-A177-3AD203B41FA5}">
                      <a16:colId xmlns:a16="http://schemas.microsoft.com/office/drawing/2014/main" val="3720208806"/>
                    </a:ext>
                  </a:extLst>
                </a:gridCol>
                <a:gridCol w="1250995">
                  <a:extLst>
                    <a:ext uri="{9D8B030D-6E8A-4147-A177-3AD203B41FA5}">
                      <a16:colId xmlns:a16="http://schemas.microsoft.com/office/drawing/2014/main" val="51414821"/>
                    </a:ext>
                  </a:extLst>
                </a:gridCol>
                <a:gridCol w="329209">
                  <a:extLst>
                    <a:ext uri="{9D8B030D-6E8A-4147-A177-3AD203B41FA5}">
                      <a16:colId xmlns:a16="http://schemas.microsoft.com/office/drawing/2014/main" val="702426312"/>
                    </a:ext>
                  </a:extLst>
                </a:gridCol>
                <a:gridCol w="329209">
                  <a:extLst>
                    <a:ext uri="{9D8B030D-6E8A-4147-A177-3AD203B41FA5}">
                      <a16:colId xmlns:a16="http://schemas.microsoft.com/office/drawing/2014/main" val="3680098820"/>
                    </a:ext>
                  </a:extLst>
                </a:gridCol>
                <a:gridCol w="329209">
                  <a:extLst>
                    <a:ext uri="{9D8B030D-6E8A-4147-A177-3AD203B41FA5}">
                      <a16:colId xmlns:a16="http://schemas.microsoft.com/office/drawing/2014/main" val="778552143"/>
                    </a:ext>
                  </a:extLst>
                </a:gridCol>
                <a:gridCol w="329209">
                  <a:extLst>
                    <a:ext uri="{9D8B030D-6E8A-4147-A177-3AD203B41FA5}">
                      <a16:colId xmlns:a16="http://schemas.microsoft.com/office/drawing/2014/main" val="829668864"/>
                    </a:ext>
                  </a:extLst>
                </a:gridCol>
                <a:gridCol w="819732">
                  <a:extLst>
                    <a:ext uri="{9D8B030D-6E8A-4147-A177-3AD203B41FA5}">
                      <a16:colId xmlns:a16="http://schemas.microsoft.com/office/drawing/2014/main" val="1148949354"/>
                    </a:ext>
                  </a:extLst>
                </a:gridCol>
                <a:gridCol w="724260">
                  <a:extLst>
                    <a:ext uri="{9D8B030D-6E8A-4147-A177-3AD203B41FA5}">
                      <a16:colId xmlns:a16="http://schemas.microsoft.com/office/drawing/2014/main" val="3798937092"/>
                    </a:ext>
                  </a:extLst>
                </a:gridCol>
              </a:tblGrid>
              <a:tr h="272033">
                <a:tc>
                  <a:txBody>
                    <a:bodyPr/>
                    <a:lstStyle/>
                    <a:p>
                      <a:pPr algn="ctr" fontAlgn="ctr"/>
                      <a:r>
                        <a:rPr lang="cs-CZ" sz="1400" b="1" i="0" u="none" strike="noStrike" dirty="0">
                          <a:solidFill>
                            <a:srgbClr val="000000"/>
                          </a:solidFill>
                          <a:effectLst/>
                          <a:latin typeface="Arial" panose="020B0604020202020204" pitchFamily="34" charset="0"/>
                        </a:rPr>
                        <a:t>1.</a:t>
                      </a:r>
                    </a:p>
                  </a:txBody>
                  <a:tcPr marL="9525" marR="9525" marT="9525" marB="0" anchor="ctr">
                    <a:lnL>
                      <a:noFill/>
                    </a:lnL>
                    <a:lnR>
                      <a:noFill/>
                    </a:lnR>
                    <a:lnT>
                      <a:noFill/>
                    </a:lnT>
                    <a:lnB>
                      <a:noFill/>
                    </a:lnB>
                    <a:solidFill>
                      <a:srgbClr val="CCFFCC"/>
                    </a:solidFill>
                  </a:tcPr>
                </a:tc>
                <a:tc>
                  <a:txBody>
                    <a:bodyPr/>
                    <a:lstStyle/>
                    <a:p>
                      <a:pPr algn="ctr" fontAlgn="ctr"/>
                      <a:r>
                        <a:rPr lang="cs-CZ" sz="1400" b="1" i="0" u="none" strike="noStrike" dirty="0">
                          <a:solidFill>
                            <a:srgbClr val="000000"/>
                          </a:solidFill>
                          <a:effectLst/>
                          <a:latin typeface="Arial" panose="020B0604020202020204" pitchFamily="34" charset="0"/>
                        </a:rPr>
                        <a:t>FK Bechlín</a:t>
                      </a:r>
                    </a:p>
                  </a:txBody>
                  <a:tcPr marL="9525" marR="9525" marT="9525" marB="0" anchor="ctr">
                    <a:lnL>
                      <a:noFill/>
                    </a:lnL>
                    <a:lnR>
                      <a:noFill/>
                    </a:lnR>
                    <a:lnT>
                      <a:noFill/>
                    </a:lnT>
                    <a:lnB>
                      <a:noFill/>
                    </a:lnB>
                    <a:solidFill>
                      <a:srgbClr val="CCFFCC"/>
                    </a:solidFill>
                  </a:tcPr>
                </a:tc>
                <a:tc>
                  <a:txBody>
                    <a:bodyPr/>
                    <a:lstStyle/>
                    <a:p>
                      <a:pPr algn="ctr" fontAlgn="ctr"/>
                      <a:r>
                        <a:rPr lang="cs-CZ" sz="1400" b="1" i="0" u="none" strike="noStrike">
                          <a:solidFill>
                            <a:srgbClr val="000000"/>
                          </a:solidFill>
                          <a:effectLst/>
                          <a:latin typeface="Arial" panose="020B0604020202020204" pitchFamily="34" charset="0"/>
                        </a:rPr>
                        <a:t>9</a:t>
                      </a:r>
                    </a:p>
                  </a:txBody>
                  <a:tcPr marL="9525" marR="9525" marT="9525" marB="0" anchor="ctr">
                    <a:lnL>
                      <a:noFill/>
                    </a:lnL>
                    <a:lnR>
                      <a:noFill/>
                    </a:lnR>
                    <a:lnT>
                      <a:noFill/>
                    </a:lnT>
                    <a:lnB>
                      <a:noFill/>
                    </a:lnB>
                    <a:solidFill>
                      <a:srgbClr val="CCFFCC"/>
                    </a:solidFill>
                  </a:tcPr>
                </a:tc>
                <a:tc>
                  <a:txBody>
                    <a:bodyPr/>
                    <a:lstStyle/>
                    <a:p>
                      <a:pPr algn="ctr" fontAlgn="ctr"/>
                      <a:r>
                        <a:rPr lang="cs-CZ" sz="1400" b="1" i="0" u="none" strike="noStrike">
                          <a:solidFill>
                            <a:srgbClr val="000000"/>
                          </a:solidFill>
                          <a:effectLst/>
                          <a:latin typeface="Arial" panose="020B0604020202020204" pitchFamily="34" charset="0"/>
                        </a:rPr>
                        <a:t>7</a:t>
                      </a:r>
                    </a:p>
                  </a:txBody>
                  <a:tcPr marL="9525" marR="9525" marT="9525" marB="0" anchor="ctr">
                    <a:lnL>
                      <a:noFill/>
                    </a:lnL>
                    <a:lnR>
                      <a:noFill/>
                    </a:lnR>
                    <a:lnT>
                      <a:noFill/>
                    </a:lnT>
                    <a:lnB>
                      <a:noFill/>
                    </a:lnB>
                    <a:solidFill>
                      <a:srgbClr val="CCFFCC"/>
                    </a:solidFill>
                  </a:tcPr>
                </a:tc>
                <a:tc>
                  <a:txBody>
                    <a:bodyPr/>
                    <a:lstStyle/>
                    <a:p>
                      <a:pPr algn="ctr" fontAlgn="ctr"/>
                      <a:r>
                        <a:rPr lang="cs-CZ" sz="14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CCFFCC"/>
                    </a:solidFill>
                  </a:tcPr>
                </a:tc>
                <a:tc>
                  <a:txBody>
                    <a:bodyPr/>
                    <a:lstStyle/>
                    <a:p>
                      <a:pPr algn="ctr" fontAlgn="ctr"/>
                      <a:r>
                        <a:rPr lang="cs-CZ" sz="1400" b="1" i="0" u="none" strike="noStrike">
                          <a:solidFill>
                            <a:srgbClr val="000000"/>
                          </a:solidFill>
                          <a:effectLst/>
                          <a:latin typeface="Arial" panose="020B0604020202020204" pitchFamily="34" charset="0"/>
                        </a:rPr>
                        <a:t>2</a:t>
                      </a:r>
                    </a:p>
                  </a:txBody>
                  <a:tcPr marL="9525" marR="9525" marT="9525" marB="0" anchor="ctr">
                    <a:lnL>
                      <a:noFill/>
                    </a:lnL>
                    <a:lnR>
                      <a:noFill/>
                    </a:lnR>
                    <a:lnT>
                      <a:noFill/>
                    </a:lnT>
                    <a:lnB>
                      <a:noFill/>
                    </a:lnB>
                    <a:solidFill>
                      <a:srgbClr val="CCFFCC"/>
                    </a:solidFill>
                  </a:tcPr>
                </a:tc>
                <a:tc>
                  <a:txBody>
                    <a:bodyPr/>
                    <a:lstStyle/>
                    <a:p>
                      <a:pPr algn="ctr" fontAlgn="ctr"/>
                      <a:r>
                        <a:rPr lang="cs-CZ" sz="1400" b="1" i="0" u="none" strike="noStrike">
                          <a:solidFill>
                            <a:srgbClr val="000000"/>
                          </a:solidFill>
                          <a:effectLst/>
                          <a:latin typeface="Arial" panose="020B0604020202020204" pitchFamily="34" charset="0"/>
                        </a:rPr>
                        <a:t>56:20</a:t>
                      </a:r>
                    </a:p>
                  </a:txBody>
                  <a:tcPr marL="9525" marR="9525" marT="9525" marB="0" anchor="ctr">
                    <a:lnL>
                      <a:noFill/>
                    </a:lnL>
                    <a:lnR>
                      <a:noFill/>
                    </a:lnR>
                    <a:lnT>
                      <a:noFill/>
                    </a:lnT>
                    <a:lnB>
                      <a:noFill/>
                    </a:lnB>
                    <a:solidFill>
                      <a:srgbClr val="CCFFCC"/>
                    </a:solidFill>
                  </a:tcPr>
                </a:tc>
                <a:tc>
                  <a:txBody>
                    <a:bodyPr/>
                    <a:lstStyle/>
                    <a:p>
                      <a:pPr algn="ctr" fontAlgn="ctr"/>
                      <a:r>
                        <a:rPr lang="cs-CZ" sz="1400" b="1" i="0" u="none" strike="noStrike">
                          <a:solidFill>
                            <a:srgbClr val="000000"/>
                          </a:solidFill>
                          <a:effectLst/>
                          <a:latin typeface="Arial" panose="020B0604020202020204" pitchFamily="34" charset="0"/>
                        </a:rPr>
                        <a:t>21</a:t>
                      </a:r>
                    </a:p>
                  </a:txBody>
                  <a:tcPr marL="9525" marR="9525" marT="9525" marB="0" anchor="ctr">
                    <a:lnL>
                      <a:noFill/>
                    </a:lnL>
                    <a:lnR>
                      <a:noFill/>
                    </a:lnR>
                    <a:lnT>
                      <a:noFill/>
                    </a:lnT>
                    <a:lnB>
                      <a:noFill/>
                    </a:lnB>
                    <a:solidFill>
                      <a:srgbClr val="CCFFCC"/>
                    </a:solidFill>
                  </a:tcPr>
                </a:tc>
                <a:extLst>
                  <a:ext uri="{0D108BD9-81ED-4DB2-BD59-A6C34878D82A}">
                    <a16:rowId xmlns:a16="http://schemas.microsoft.com/office/drawing/2014/main" val="4074600308"/>
                  </a:ext>
                </a:extLst>
              </a:tr>
              <a:tr h="272033">
                <a:tc>
                  <a:txBody>
                    <a:bodyPr/>
                    <a:lstStyle/>
                    <a:p>
                      <a:pPr algn="ctr" fontAlgn="ctr"/>
                      <a:r>
                        <a:rPr lang="cs-CZ" sz="1400" b="1" i="0" u="none" strike="noStrike">
                          <a:solidFill>
                            <a:srgbClr val="000000"/>
                          </a:solidFill>
                          <a:effectLst/>
                          <a:latin typeface="Arial" panose="020B0604020202020204" pitchFamily="34" charset="0"/>
                        </a:rPr>
                        <a:t>2.</a:t>
                      </a:r>
                    </a:p>
                  </a:txBody>
                  <a:tcPr marL="9525" marR="9525" marT="9525" marB="0" anchor="ctr">
                    <a:lnL>
                      <a:noFill/>
                    </a:lnL>
                    <a:lnR>
                      <a:noFill/>
                    </a:lnR>
                    <a:lnT>
                      <a:noFill/>
                    </a:lnT>
                    <a:lnB>
                      <a:noFill/>
                    </a:lnB>
                    <a:solidFill>
                      <a:srgbClr val="FFFF00"/>
                    </a:solidFill>
                  </a:tcPr>
                </a:tc>
                <a:tc>
                  <a:txBody>
                    <a:bodyPr/>
                    <a:lstStyle/>
                    <a:p>
                      <a:pPr algn="ctr" fontAlgn="ctr"/>
                      <a:r>
                        <a:rPr lang="cs-CZ" sz="1400" b="1" i="0" u="none" strike="noStrike" dirty="0">
                          <a:solidFill>
                            <a:srgbClr val="000000"/>
                          </a:solidFill>
                          <a:effectLst/>
                          <a:latin typeface="Arial" panose="020B0604020202020204" pitchFamily="34" charset="0"/>
                        </a:rPr>
                        <a:t>SK Lukavec</a:t>
                      </a:r>
                    </a:p>
                  </a:txBody>
                  <a:tcPr marL="9525" marR="9525" marT="9525" marB="0" anchor="ctr">
                    <a:lnL>
                      <a:noFill/>
                    </a:lnL>
                    <a:lnR>
                      <a:noFill/>
                    </a:lnR>
                    <a:lnT>
                      <a:noFill/>
                    </a:lnT>
                    <a:lnB>
                      <a:noFill/>
                    </a:lnB>
                    <a:solidFill>
                      <a:srgbClr val="FFFF00"/>
                    </a:solidFill>
                  </a:tcPr>
                </a:tc>
                <a:tc>
                  <a:txBody>
                    <a:bodyPr/>
                    <a:lstStyle/>
                    <a:p>
                      <a:pPr algn="ctr" fontAlgn="ctr"/>
                      <a:r>
                        <a:rPr lang="cs-CZ" sz="1400" b="1" i="0" u="none" strike="noStrike" dirty="0">
                          <a:solidFill>
                            <a:srgbClr val="000000"/>
                          </a:solidFill>
                          <a:effectLst/>
                          <a:latin typeface="Arial" panose="020B0604020202020204" pitchFamily="34" charset="0"/>
                        </a:rPr>
                        <a:t>9</a:t>
                      </a:r>
                    </a:p>
                  </a:txBody>
                  <a:tcPr marL="9525" marR="9525" marT="9525" marB="0" anchor="ctr">
                    <a:lnL>
                      <a:noFill/>
                    </a:lnL>
                    <a:lnR>
                      <a:noFill/>
                    </a:lnR>
                    <a:lnT>
                      <a:noFill/>
                    </a:lnT>
                    <a:lnB>
                      <a:noFill/>
                    </a:lnB>
                    <a:solidFill>
                      <a:srgbClr val="FFFF00"/>
                    </a:solidFill>
                  </a:tcPr>
                </a:tc>
                <a:tc>
                  <a:txBody>
                    <a:bodyPr/>
                    <a:lstStyle/>
                    <a:p>
                      <a:pPr algn="ctr" fontAlgn="ctr"/>
                      <a:r>
                        <a:rPr lang="cs-CZ" sz="1400" b="1" i="0" u="none" strike="noStrike" dirty="0">
                          <a:solidFill>
                            <a:srgbClr val="000000"/>
                          </a:solidFill>
                          <a:effectLst/>
                          <a:latin typeface="Arial" panose="020B0604020202020204" pitchFamily="34" charset="0"/>
                        </a:rPr>
                        <a:t>6</a:t>
                      </a:r>
                    </a:p>
                  </a:txBody>
                  <a:tcPr marL="9525" marR="9525" marT="9525" marB="0" anchor="ctr">
                    <a:lnL>
                      <a:noFill/>
                    </a:lnL>
                    <a:lnR>
                      <a:noFill/>
                    </a:lnR>
                    <a:lnT>
                      <a:noFill/>
                    </a:lnT>
                    <a:lnB>
                      <a:noFill/>
                    </a:lnB>
                    <a:solidFill>
                      <a:srgbClr val="FFFF00"/>
                    </a:solidFill>
                  </a:tcPr>
                </a:tc>
                <a:tc>
                  <a:txBody>
                    <a:bodyPr/>
                    <a:lstStyle/>
                    <a:p>
                      <a:pPr algn="ctr" fontAlgn="ctr"/>
                      <a:r>
                        <a:rPr lang="cs-CZ" sz="14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FFFF00"/>
                    </a:solidFill>
                  </a:tcPr>
                </a:tc>
                <a:tc>
                  <a:txBody>
                    <a:bodyPr/>
                    <a:lstStyle/>
                    <a:p>
                      <a:pPr algn="ctr" fontAlgn="ctr"/>
                      <a:r>
                        <a:rPr lang="cs-CZ" sz="1400" b="1" i="0" u="none" strike="noStrike">
                          <a:solidFill>
                            <a:srgbClr val="000000"/>
                          </a:solidFill>
                          <a:effectLst/>
                          <a:latin typeface="Arial" panose="020B0604020202020204" pitchFamily="34" charset="0"/>
                        </a:rPr>
                        <a:t>3</a:t>
                      </a:r>
                    </a:p>
                  </a:txBody>
                  <a:tcPr marL="9525" marR="9525" marT="9525" marB="0" anchor="ctr">
                    <a:lnL>
                      <a:noFill/>
                    </a:lnL>
                    <a:lnR>
                      <a:noFill/>
                    </a:lnR>
                    <a:lnT>
                      <a:noFill/>
                    </a:lnT>
                    <a:lnB>
                      <a:noFill/>
                    </a:lnB>
                    <a:solidFill>
                      <a:srgbClr val="FFFF00"/>
                    </a:solidFill>
                  </a:tcPr>
                </a:tc>
                <a:tc>
                  <a:txBody>
                    <a:bodyPr/>
                    <a:lstStyle/>
                    <a:p>
                      <a:pPr algn="ctr" fontAlgn="ctr"/>
                      <a:r>
                        <a:rPr lang="cs-CZ" sz="1400" b="1" i="0" u="none" strike="noStrike">
                          <a:solidFill>
                            <a:srgbClr val="000000"/>
                          </a:solidFill>
                          <a:effectLst/>
                          <a:latin typeface="Arial" panose="020B0604020202020204" pitchFamily="34" charset="0"/>
                        </a:rPr>
                        <a:t>73:25</a:t>
                      </a:r>
                    </a:p>
                  </a:txBody>
                  <a:tcPr marL="9525" marR="9525" marT="9525" marB="0" anchor="ctr">
                    <a:lnL>
                      <a:noFill/>
                    </a:lnL>
                    <a:lnR>
                      <a:noFill/>
                    </a:lnR>
                    <a:lnT>
                      <a:noFill/>
                    </a:lnT>
                    <a:lnB>
                      <a:noFill/>
                    </a:lnB>
                    <a:solidFill>
                      <a:srgbClr val="FFFF00"/>
                    </a:solidFill>
                  </a:tcPr>
                </a:tc>
                <a:tc>
                  <a:txBody>
                    <a:bodyPr/>
                    <a:lstStyle/>
                    <a:p>
                      <a:pPr algn="ctr" fontAlgn="ctr"/>
                      <a:r>
                        <a:rPr lang="cs-CZ" sz="1400" b="1" i="0" u="none" strike="noStrike">
                          <a:solidFill>
                            <a:srgbClr val="000000"/>
                          </a:solidFill>
                          <a:effectLst/>
                          <a:latin typeface="Arial" panose="020B0604020202020204" pitchFamily="34" charset="0"/>
                        </a:rPr>
                        <a:t>18</a:t>
                      </a:r>
                    </a:p>
                  </a:txBody>
                  <a:tcPr marL="9525" marR="9525" marT="9525" marB="0" anchor="ctr">
                    <a:lnL>
                      <a:noFill/>
                    </a:lnL>
                    <a:lnR>
                      <a:noFill/>
                    </a:lnR>
                    <a:lnT>
                      <a:noFill/>
                    </a:lnT>
                    <a:lnB>
                      <a:noFill/>
                    </a:lnB>
                    <a:solidFill>
                      <a:srgbClr val="FFFF00"/>
                    </a:solidFill>
                  </a:tcPr>
                </a:tc>
                <a:extLst>
                  <a:ext uri="{0D108BD9-81ED-4DB2-BD59-A6C34878D82A}">
                    <a16:rowId xmlns:a16="http://schemas.microsoft.com/office/drawing/2014/main" val="2401054605"/>
                  </a:ext>
                </a:extLst>
              </a:tr>
              <a:tr h="272033">
                <a:tc>
                  <a:txBody>
                    <a:bodyPr/>
                    <a:lstStyle/>
                    <a:p>
                      <a:pPr algn="ctr" fontAlgn="ctr"/>
                      <a:r>
                        <a:rPr lang="cs-CZ" sz="1400" b="1" i="0" u="none" strike="noStrike">
                          <a:solidFill>
                            <a:srgbClr val="000000"/>
                          </a:solidFill>
                          <a:effectLst/>
                          <a:latin typeface="Arial" panose="020B0604020202020204" pitchFamily="34" charset="0"/>
                        </a:rPr>
                        <a:t>3.</a:t>
                      </a:r>
                    </a:p>
                  </a:txBody>
                  <a:tcPr marL="9525" marR="9525" marT="9525" marB="0" anchor="ctr">
                    <a:lnL>
                      <a:noFill/>
                    </a:lnL>
                    <a:lnR>
                      <a:noFill/>
                    </a:lnR>
                    <a:lnT>
                      <a:noFill/>
                    </a:lnT>
                    <a:lnB>
                      <a:noFill/>
                    </a:lnB>
                    <a:solidFill>
                      <a:srgbClr val="CCFFCC"/>
                    </a:solidFill>
                  </a:tcPr>
                </a:tc>
                <a:tc>
                  <a:txBody>
                    <a:bodyPr/>
                    <a:lstStyle/>
                    <a:p>
                      <a:pPr algn="ctr" fontAlgn="ctr"/>
                      <a:r>
                        <a:rPr lang="cs-CZ" sz="1400" b="1" i="0" u="none" strike="noStrike" dirty="0">
                          <a:solidFill>
                            <a:srgbClr val="000000"/>
                          </a:solidFill>
                          <a:effectLst/>
                          <a:latin typeface="Arial" panose="020B0604020202020204" pitchFamily="34" charset="0"/>
                        </a:rPr>
                        <a:t>SK </a:t>
                      </a:r>
                      <a:r>
                        <a:rPr lang="cs-CZ" sz="1400" b="1" i="0" u="none" strike="noStrike" dirty="0" smtClean="0">
                          <a:solidFill>
                            <a:srgbClr val="000000"/>
                          </a:solidFill>
                          <a:effectLst/>
                          <a:latin typeface="Arial" panose="020B0604020202020204" pitchFamily="34" charset="0"/>
                        </a:rPr>
                        <a:t>Štětí</a:t>
                      </a:r>
                      <a:endParaRPr lang="cs-CZ" sz="1400" b="1" i="0" u="none" strike="noStrike" dirty="0">
                        <a:solidFill>
                          <a:srgbClr val="000000"/>
                        </a:solidFill>
                        <a:effectLst/>
                        <a:latin typeface="Arial" panose="020B0604020202020204" pitchFamily="34" charset="0"/>
                      </a:endParaRPr>
                    </a:p>
                  </a:txBody>
                  <a:tcPr marL="9525" marR="9525" marT="9525" marB="0" anchor="ctr">
                    <a:lnL>
                      <a:noFill/>
                    </a:lnL>
                    <a:lnR>
                      <a:noFill/>
                    </a:lnR>
                    <a:lnT>
                      <a:noFill/>
                    </a:lnT>
                    <a:lnB>
                      <a:noFill/>
                    </a:lnB>
                    <a:solidFill>
                      <a:srgbClr val="CCFFCC"/>
                    </a:solidFill>
                  </a:tcPr>
                </a:tc>
                <a:tc>
                  <a:txBody>
                    <a:bodyPr/>
                    <a:lstStyle/>
                    <a:p>
                      <a:pPr algn="ctr" fontAlgn="ctr"/>
                      <a:r>
                        <a:rPr lang="cs-CZ" sz="1400" b="1" i="0" u="none" strike="noStrike">
                          <a:solidFill>
                            <a:srgbClr val="000000"/>
                          </a:solidFill>
                          <a:effectLst/>
                          <a:latin typeface="Arial" panose="020B0604020202020204" pitchFamily="34" charset="0"/>
                        </a:rPr>
                        <a:t>9</a:t>
                      </a:r>
                    </a:p>
                  </a:txBody>
                  <a:tcPr marL="9525" marR="9525" marT="9525" marB="0" anchor="ctr">
                    <a:lnL>
                      <a:noFill/>
                    </a:lnL>
                    <a:lnR>
                      <a:noFill/>
                    </a:lnR>
                    <a:lnT>
                      <a:noFill/>
                    </a:lnT>
                    <a:lnB>
                      <a:noFill/>
                    </a:lnB>
                    <a:solidFill>
                      <a:srgbClr val="CCFFCC"/>
                    </a:solidFill>
                  </a:tcPr>
                </a:tc>
                <a:tc>
                  <a:txBody>
                    <a:bodyPr/>
                    <a:lstStyle/>
                    <a:p>
                      <a:pPr algn="ctr" fontAlgn="ctr"/>
                      <a:r>
                        <a:rPr lang="cs-CZ" sz="1400" b="1" i="0" u="none" strike="noStrike">
                          <a:solidFill>
                            <a:srgbClr val="000000"/>
                          </a:solidFill>
                          <a:effectLst/>
                          <a:latin typeface="Arial" panose="020B0604020202020204" pitchFamily="34" charset="0"/>
                        </a:rPr>
                        <a:t>5</a:t>
                      </a:r>
                    </a:p>
                  </a:txBody>
                  <a:tcPr marL="9525" marR="9525" marT="9525" marB="0" anchor="ctr">
                    <a:lnL>
                      <a:noFill/>
                    </a:lnL>
                    <a:lnR>
                      <a:noFill/>
                    </a:lnR>
                    <a:lnT>
                      <a:noFill/>
                    </a:lnT>
                    <a:lnB>
                      <a:noFill/>
                    </a:lnB>
                    <a:solidFill>
                      <a:srgbClr val="CCFFCC"/>
                    </a:solidFill>
                  </a:tcPr>
                </a:tc>
                <a:tc>
                  <a:txBody>
                    <a:bodyPr/>
                    <a:lstStyle/>
                    <a:p>
                      <a:pPr algn="ctr" fontAlgn="ctr"/>
                      <a:r>
                        <a:rPr lang="cs-CZ" sz="1400" b="1" i="0" u="none" strike="noStrike" dirty="0">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CCFFCC"/>
                    </a:solidFill>
                  </a:tcPr>
                </a:tc>
                <a:tc>
                  <a:txBody>
                    <a:bodyPr/>
                    <a:lstStyle/>
                    <a:p>
                      <a:pPr algn="ctr" fontAlgn="ctr"/>
                      <a:r>
                        <a:rPr lang="cs-CZ" sz="1400" b="1" i="0" u="none" strike="noStrike" dirty="0">
                          <a:solidFill>
                            <a:srgbClr val="000000"/>
                          </a:solidFill>
                          <a:effectLst/>
                          <a:latin typeface="Arial" panose="020B0604020202020204" pitchFamily="34" charset="0"/>
                        </a:rPr>
                        <a:t>4</a:t>
                      </a:r>
                    </a:p>
                  </a:txBody>
                  <a:tcPr marL="9525" marR="9525" marT="9525" marB="0" anchor="ctr">
                    <a:lnL>
                      <a:noFill/>
                    </a:lnL>
                    <a:lnR>
                      <a:noFill/>
                    </a:lnR>
                    <a:lnT>
                      <a:noFill/>
                    </a:lnT>
                    <a:lnB>
                      <a:noFill/>
                    </a:lnB>
                    <a:solidFill>
                      <a:srgbClr val="CCFFCC"/>
                    </a:solidFill>
                  </a:tcPr>
                </a:tc>
                <a:tc>
                  <a:txBody>
                    <a:bodyPr/>
                    <a:lstStyle/>
                    <a:p>
                      <a:pPr algn="ctr" fontAlgn="ctr"/>
                      <a:r>
                        <a:rPr lang="cs-CZ" sz="1400" b="1" i="0" u="none" strike="noStrike" dirty="0">
                          <a:solidFill>
                            <a:srgbClr val="000000"/>
                          </a:solidFill>
                          <a:effectLst/>
                          <a:latin typeface="Arial" panose="020B0604020202020204" pitchFamily="34" charset="0"/>
                        </a:rPr>
                        <a:t>60:46</a:t>
                      </a:r>
                    </a:p>
                  </a:txBody>
                  <a:tcPr marL="9525" marR="9525" marT="9525" marB="0" anchor="ctr">
                    <a:lnL>
                      <a:noFill/>
                    </a:lnL>
                    <a:lnR>
                      <a:noFill/>
                    </a:lnR>
                    <a:lnT>
                      <a:noFill/>
                    </a:lnT>
                    <a:lnB>
                      <a:noFill/>
                    </a:lnB>
                    <a:solidFill>
                      <a:srgbClr val="CCFFCC"/>
                    </a:solidFill>
                  </a:tcPr>
                </a:tc>
                <a:tc>
                  <a:txBody>
                    <a:bodyPr/>
                    <a:lstStyle/>
                    <a:p>
                      <a:pPr algn="ctr" fontAlgn="ctr"/>
                      <a:r>
                        <a:rPr lang="cs-CZ" sz="1400" b="1" i="0" u="none" strike="noStrike" dirty="0">
                          <a:solidFill>
                            <a:srgbClr val="000000"/>
                          </a:solidFill>
                          <a:effectLst/>
                          <a:latin typeface="Arial" panose="020B0604020202020204" pitchFamily="34" charset="0"/>
                        </a:rPr>
                        <a:t>15</a:t>
                      </a:r>
                    </a:p>
                  </a:txBody>
                  <a:tcPr marL="9525" marR="9525" marT="9525" marB="0" anchor="ctr">
                    <a:lnL>
                      <a:noFill/>
                    </a:lnL>
                    <a:lnR>
                      <a:noFill/>
                    </a:lnR>
                    <a:lnT>
                      <a:noFill/>
                    </a:lnT>
                    <a:lnB>
                      <a:noFill/>
                    </a:lnB>
                    <a:solidFill>
                      <a:srgbClr val="CCFFCC"/>
                    </a:solidFill>
                  </a:tcPr>
                </a:tc>
                <a:extLst>
                  <a:ext uri="{0D108BD9-81ED-4DB2-BD59-A6C34878D82A}">
                    <a16:rowId xmlns:a16="http://schemas.microsoft.com/office/drawing/2014/main" val="3936310296"/>
                  </a:ext>
                </a:extLst>
              </a:tr>
              <a:tr h="272033">
                <a:tc>
                  <a:txBody>
                    <a:bodyPr/>
                    <a:lstStyle/>
                    <a:p>
                      <a:pPr algn="ctr" fontAlgn="ctr"/>
                      <a:r>
                        <a:rPr lang="cs-CZ" sz="1400" b="1" i="0" u="none" strike="noStrike">
                          <a:solidFill>
                            <a:srgbClr val="000000"/>
                          </a:solidFill>
                          <a:effectLst/>
                          <a:latin typeface="Arial" panose="020B0604020202020204" pitchFamily="34" charset="0"/>
                        </a:rPr>
                        <a:t>4.</a:t>
                      </a:r>
                    </a:p>
                  </a:txBody>
                  <a:tcPr marL="9525" marR="9525" marT="9525" marB="0" anchor="ctr">
                    <a:lnL>
                      <a:noFill/>
                    </a:lnL>
                    <a:lnR>
                      <a:noFill/>
                    </a:lnR>
                    <a:lnT>
                      <a:noFill/>
                    </a:lnT>
                    <a:lnB>
                      <a:noFill/>
                    </a:lnB>
                    <a:solidFill>
                      <a:srgbClr val="FFFF00"/>
                    </a:solidFill>
                  </a:tcPr>
                </a:tc>
                <a:tc>
                  <a:txBody>
                    <a:bodyPr/>
                    <a:lstStyle/>
                    <a:p>
                      <a:pPr algn="ctr" fontAlgn="ctr"/>
                      <a:r>
                        <a:rPr lang="cs-CZ" sz="1400" b="1" i="0" u="none" strike="noStrike">
                          <a:solidFill>
                            <a:srgbClr val="000000"/>
                          </a:solidFill>
                          <a:effectLst/>
                          <a:latin typeface="Arial" panose="020B0604020202020204" pitchFamily="34" charset="0"/>
                        </a:rPr>
                        <a:t>SK Štětí B</a:t>
                      </a:r>
                    </a:p>
                  </a:txBody>
                  <a:tcPr marL="9525" marR="9525" marT="9525" marB="0" anchor="ctr">
                    <a:lnL>
                      <a:noFill/>
                    </a:lnL>
                    <a:lnR>
                      <a:noFill/>
                    </a:lnR>
                    <a:lnT>
                      <a:noFill/>
                    </a:lnT>
                    <a:lnB>
                      <a:noFill/>
                    </a:lnB>
                    <a:solidFill>
                      <a:srgbClr val="FFFF00"/>
                    </a:solidFill>
                  </a:tcPr>
                </a:tc>
                <a:tc>
                  <a:txBody>
                    <a:bodyPr/>
                    <a:lstStyle/>
                    <a:p>
                      <a:pPr algn="ctr" fontAlgn="ctr"/>
                      <a:r>
                        <a:rPr lang="cs-CZ" sz="1400" b="1" i="0" u="none" strike="noStrike">
                          <a:solidFill>
                            <a:srgbClr val="000000"/>
                          </a:solidFill>
                          <a:effectLst/>
                          <a:latin typeface="Arial" panose="020B0604020202020204" pitchFamily="34" charset="0"/>
                        </a:rPr>
                        <a:t>9</a:t>
                      </a:r>
                    </a:p>
                  </a:txBody>
                  <a:tcPr marL="9525" marR="9525" marT="9525" marB="0" anchor="ctr">
                    <a:lnL>
                      <a:noFill/>
                    </a:lnL>
                    <a:lnR>
                      <a:noFill/>
                    </a:lnR>
                    <a:lnT>
                      <a:noFill/>
                    </a:lnT>
                    <a:lnB>
                      <a:noFill/>
                    </a:lnB>
                    <a:solidFill>
                      <a:srgbClr val="FFFF00"/>
                    </a:solidFill>
                  </a:tcPr>
                </a:tc>
                <a:tc>
                  <a:txBody>
                    <a:bodyPr/>
                    <a:lstStyle/>
                    <a:p>
                      <a:pPr algn="ctr" fontAlgn="ctr"/>
                      <a:r>
                        <a:rPr lang="cs-CZ" sz="14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FFFF00"/>
                    </a:solidFill>
                  </a:tcPr>
                </a:tc>
                <a:tc>
                  <a:txBody>
                    <a:bodyPr/>
                    <a:lstStyle/>
                    <a:p>
                      <a:pPr algn="ctr" fontAlgn="ctr"/>
                      <a:r>
                        <a:rPr lang="cs-CZ" sz="14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FFFF00"/>
                    </a:solidFill>
                  </a:tcPr>
                </a:tc>
                <a:tc>
                  <a:txBody>
                    <a:bodyPr/>
                    <a:lstStyle/>
                    <a:p>
                      <a:pPr algn="ctr" fontAlgn="ctr"/>
                      <a:r>
                        <a:rPr lang="cs-CZ" sz="1400" b="1" i="0" u="none" strike="noStrike" dirty="0">
                          <a:solidFill>
                            <a:srgbClr val="000000"/>
                          </a:solidFill>
                          <a:effectLst/>
                          <a:latin typeface="Arial" panose="020B0604020202020204" pitchFamily="34" charset="0"/>
                        </a:rPr>
                        <a:t>9</a:t>
                      </a:r>
                    </a:p>
                  </a:txBody>
                  <a:tcPr marL="9525" marR="9525" marT="9525" marB="0" anchor="ctr">
                    <a:lnL>
                      <a:noFill/>
                    </a:lnL>
                    <a:lnR>
                      <a:noFill/>
                    </a:lnR>
                    <a:lnT>
                      <a:noFill/>
                    </a:lnT>
                    <a:lnB>
                      <a:noFill/>
                    </a:lnB>
                    <a:solidFill>
                      <a:srgbClr val="FFFF00"/>
                    </a:solidFill>
                  </a:tcPr>
                </a:tc>
                <a:tc>
                  <a:txBody>
                    <a:bodyPr/>
                    <a:lstStyle/>
                    <a:p>
                      <a:pPr algn="ctr" fontAlgn="ctr"/>
                      <a:r>
                        <a:rPr lang="cs-CZ" sz="1400" b="1" i="0" u="none" strike="noStrike" dirty="0">
                          <a:solidFill>
                            <a:srgbClr val="000000"/>
                          </a:solidFill>
                          <a:effectLst/>
                          <a:latin typeface="Arial" panose="020B0604020202020204" pitchFamily="34" charset="0"/>
                        </a:rPr>
                        <a:t>9:107</a:t>
                      </a:r>
                    </a:p>
                  </a:txBody>
                  <a:tcPr marL="9525" marR="9525" marT="9525" marB="0" anchor="ctr">
                    <a:lnL>
                      <a:noFill/>
                    </a:lnL>
                    <a:lnR>
                      <a:noFill/>
                    </a:lnR>
                    <a:lnT>
                      <a:noFill/>
                    </a:lnT>
                    <a:lnB>
                      <a:noFill/>
                    </a:lnB>
                    <a:solidFill>
                      <a:srgbClr val="FFFF00"/>
                    </a:solidFill>
                  </a:tcPr>
                </a:tc>
                <a:tc>
                  <a:txBody>
                    <a:bodyPr/>
                    <a:lstStyle/>
                    <a:p>
                      <a:pPr algn="ctr" fontAlgn="ctr"/>
                      <a:r>
                        <a:rPr lang="cs-CZ" sz="1400" b="1" i="0" u="none" strike="noStrike" dirty="0">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FFFF00"/>
                    </a:solidFill>
                  </a:tcPr>
                </a:tc>
                <a:extLst>
                  <a:ext uri="{0D108BD9-81ED-4DB2-BD59-A6C34878D82A}">
                    <a16:rowId xmlns:a16="http://schemas.microsoft.com/office/drawing/2014/main" val="1853218332"/>
                  </a:ext>
                </a:extLst>
              </a:tr>
            </a:tbl>
          </a:graphicData>
        </a:graphic>
      </p:graphicFrame>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Šipka dolů 16"/>
          <p:cNvSpPr/>
          <p:nvPr/>
        </p:nvSpPr>
        <p:spPr bwMode="auto">
          <a:xfrm>
            <a:off x="1999257" y="2898775"/>
            <a:ext cx="0" cy="184150"/>
          </a:xfrm>
          <a:prstGeom prst="downArrow">
            <a:avLst/>
          </a:prstGeom>
          <a:noFill/>
          <a:ln w="9525" cap="flat" cmpd="sng" algn="ctr">
            <a:noFill/>
            <a:prstDash val="solid"/>
            <a:round/>
            <a:headEnd type="none" w="med" len="med"/>
            <a:tailEnd type="none" w="med" len="med"/>
          </a:ln>
          <a:effectLst>
            <a:outerShdw dist="45791" dir="2021404" algn="ctr" rotWithShape="0">
              <a:srgbClr val="9999FF"/>
            </a:outerShdw>
          </a:effectLst>
        </p:spPr>
        <p:txBody>
          <a:bodyPr wrap="none" lIns="0" tIns="0" rIns="0" bIns="0">
            <a:spAutoFit/>
          </a:bodyPr>
          <a:lstStyle/>
          <a:p>
            <a:pPr algn="ctr" eaLnBrk="0" hangingPunct="0">
              <a:defRPr/>
            </a:pPr>
            <a:endParaRPr lang="cs-CZ" dirty="0">
              <a:effectLst>
                <a:outerShdw blurRad="38100" dist="38100" dir="2700000" algn="tl">
                  <a:srgbClr val="000000">
                    <a:alpha val="43137"/>
                  </a:srgbClr>
                </a:outerShdw>
              </a:effectLst>
            </a:endParaRPr>
          </a:p>
        </p:txBody>
      </p:sp>
      <p:cxnSp>
        <p:nvCxnSpPr>
          <p:cNvPr id="10" name="Přímá spojovací šipka 9"/>
          <p:cNvCxnSpPr/>
          <p:nvPr/>
        </p:nvCxnSpPr>
        <p:spPr bwMode="auto">
          <a:xfrm>
            <a:off x="2880296" y="6923402"/>
            <a:ext cx="1574791" cy="0"/>
          </a:xfrm>
          <a:prstGeom prst="straightConnector1">
            <a:avLst/>
          </a:prstGeom>
          <a:noFill/>
          <a:ln w="9525" cap="flat" cmpd="sng" algn="ctr">
            <a:noFill/>
            <a:prstDash val="solid"/>
            <a:round/>
            <a:headEnd type="none" w="med" len="med"/>
            <a:tailEnd type="arrow"/>
          </a:ln>
          <a:effectLst>
            <a:outerShdw dist="45791" dir="2021404" algn="ctr" rotWithShape="0">
              <a:srgbClr val="9999FF"/>
            </a:outerShdw>
          </a:effectLst>
        </p:spPr>
      </p:cxnSp>
      <p:cxnSp>
        <p:nvCxnSpPr>
          <p:cNvPr id="16" name="Přímá spojovací šipka 15"/>
          <p:cNvCxnSpPr/>
          <p:nvPr/>
        </p:nvCxnSpPr>
        <p:spPr bwMode="auto">
          <a:xfrm>
            <a:off x="3537904" y="7075884"/>
            <a:ext cx="1145194" cy="0"/>
          </a:xfrm>
          <a:prstGeom prst="straightConnector1">
            <a:avLst/>
          </a:prstGeom>
          <a:noFill/>
          <a:ln w="9525" cap="flat" cmpd="sng" algn="ctr">
            <a:noFill/>
            <a:prstDash val="solid"/>
            <a:round/>
            <a:headEnd type="none" w="med" len="med"/>
            <a:tailEnd type="arrow"/>
          </a:ln>
          <a:effectLst>
            <a:outerShdw dist="45791" dir="2021404" algn="ctr" rotWithShape="0">
              <a:srgbClr val="9999FF"/>
            </a:outerShdw>
          </a:effectLst>
        </p:spPr>
      </p:cxnSp>
      <p:sp>
        <p:nvSpPr>
          <p:cNvPr id="13" name="TextovéPole 12"/>
          <p:cNvSpPr txBox="1"/>
          <p:nvPr/>
        </p:nvSpPr>
        <p:spPr>
          <a:xfrm>
            <a:off x="360018" y="3691509"/>
            <a:ext cx="4008179" cy="307777"/>
          </a:xfrm>
          <a:prstGeom prst="rect">
            <a:avLst/>
          </a:prstGeom>
          <a:noFill/>
        </p:spPr>
        <p:txBody>
          <a:bodyPr wrap="square" rtlCol="0">
            <a:spAutoFit/>
          </a:bodyPr>
          <a:lstStyle/>
          <a:p>
            <a:pPr algn="just"/>
            <a:endParaRPr lang="cs-CZ" sz="1400" u="sng" dirty="0" smtClean="0">
              <a:latin typeface="Bookman Old Style" pitchFamily="18" charset="0"/>
            </a:endParaRPr>
          </a:p>
        </p:txBody>
      </p:sp>
      <p:sp>
        <p:nvSpPr>
          <p:cNvPr id="15" name="TextovéPole 14"/>
          <p:cNvSpPr txBox="1"/>
          <p:nvPr/>
        </p:nvSpPr>
        <p:spPr>
          <a:xfrm>
            <a:off x="2034837" y="7004456"/>
            <a:ext cx="178917"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8</a:t>
            </a:r>
          </a:p>
        </p:txBody>
      </p:sp>
      <p:sp>
        <p:nvSpPr>
          <p:cNvPr id="21" name="TextovéPole 20"/>
          <p:cNvSpPr txBox="1"/>
          <p:nvPr/>
        </p:nvSpPr>
        <p:spPr>
          <a:xfrm>
            <a:off x="7707432" y="7004456"/>
            <a:ext cx="429448"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37</a:t>
            </a:r>
          </a:p>
        </p:txBody>
      </p:sp>
      <p:pic>
        <p:nvPicPr>
          <p:cNvPr id="5122" name="Picture 175" hidden="1"/>
          <p:cNvPicPr preferRelativeResize="0">
            <a:picLocks noChangeArrowheads="1" noChangeShapeType="1"/>
          </p:cNvPicPr>
          <p:nvPr/>
        </p:nvPicPr>
        <p:blipFill>
          <a:blip r:embed="rId3">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5123" name="Picture 174" hidden="1"/>
          <p:cNvPicPr preferRelativeResize="0">
            <a:picLocks noChangeArrowheads="1" noChangeShapeType="1"/>
          </p:cNvPicPr>
          <p:nvPr/>
        </p:nvPicPr>
        <p:blipFill>
          <a:blip r:embed="rId4">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5124" name="Picture 173" hidden="1"/>
          <p:cNvPicPr preferRelativeResize="0">
            <a:picLocks noChangeArrowheads="1" noChangeShapeType="1"/>
          </p:cNvPicPr>
          <p:nvPr/>
        </p:nvPicPr>
        <p:blipFill>
          <a:blip r:embed="rId5">
            <a:extLst>
              <a:ext uri="{28A0092B-C50C-407E-A947-70E740481C1C}">
                <a14:useLocalDpi xmlns:a14="http://schemas.microsoft.com/office/drawing/2010/main" val="0"/>
              </a:ext>
            </a:extLst>
          </a:blip>
          <a:srcRect/>
          <a:stretch>
            <a:fillRect/>
          </a:stretch>
        </p:blipFill>
        <p:spPr bwMode="auto">
          <a:xfrm>
            <a:off x="852488" y="857250"/>
            <a:ext cx="909637" cy="228600"/>
          </a:xfrm>
          <a:prstGeom prst="rect">
            <a:avLst/>
          </a:prstGeom>
          <a:noFill/>
          <a:ln w="9525">
            <a:miter lim="800000"/>
            <a:headEnd/>
            <a:tailEnd/>
          </a:ln>
        </p:spPr>
      </p:pic>
      <p:pic>
        <p:nvPicPr>
          <p:cNvPr id="5125" name="Picture 172" hidden="1"/>
          <p:cNvPicPr preferRelativeResize="0">
            <a:picLocks noChangeArrowheads="1" noChangeShapeType="1"/>
          </p:cNvPicPr>
          <p:nvPr/>
        </p:nvPicPr>
        <p:blipFill>
          <a:blip r:embed="rId6">
            <a:extLst>
              <a:ext uri="{28A0092B-C50C-407E-A947-70E740481C1C}">
                <a14:useLocalDpi xmlns:a14="http://schemas.microsoft.com/office/drawing/2010/main" val="0"/>
              </a:ext>
            </a:extLst>
          </a:blip>
          <a:srcRect/>
          <a:stretch>
            <a:fillRect/>
          </a:stretch>
        </p:blipFill>
        <p:spPr bwMode="auto">
          <a:xfrm>
            <a:off x="852488" y="857250"/>
            <a:ext cx="909637" cy="228600"/>
          </a:xfrm>
          <a:prstGeom prst="rect">
            <a:avLst/>
          </a:prstGeom>
          <a:noFill/>
          <a:ln w="9525">
            <a:miter lim="800000"/>
            <a:headEnd/>
            <a:tailEnd/>
          </a:ln>
        </p:spPr>
      </p:pic>
      <p:pic>
        <p:nvPicPr>
          <p:cNvPr id="5126" name="Picture 171" hidden="1"/>
          <p:cNvPicPr preferRelativeResize="0">
            <a:picLocks noChangeArrowheads="1" noChangeShapeType="1"/>
          </p:cNvPicPr>
          <p:nvPr/>
        </p:nvPicPr>
        <p:blipFill>
          <a:blip r:embed="rId7">
            <a:extLst>
              <a:ext uri="{28A0092B-C50C-407E-A947-70E740481C1C}">
                <a14:useLocalDpi xmlns:a14="http://schemas.microsoft.com/office/drawing/2010/main" val="0"/>
              </a:ext>
            </a:extLst>
          </a:blip>
          <a:srcRect/>
          <a:stretch>
            <a:fillRect/>
          </a:stretch>
        </p:blipFill>
        <p:spPr bwMode="auto">
          <a:xfrm>
            <a:off x="852488" y="1047750"/>
            <a:ext cx="909637" cy="228600"/>
          </a:xfrm>
          <a:prstGeom prst="rect">
            <a:avLst/>
          </a:prstGeom>
          <a:noFill/>
          <a:ln w="9525">
            <a:miter lim="800000"/>
            <a:headEnd/>
            <a:tailEnd/>
          </a:ln>
        </p:spPr>
      </p:pic>
      <p:pic>
        <p:nvPicPr>
          <p:cNvPr id="5127" name="Picture 170" hidden="1"/>
          <p:cNvPicPr preferRelativeResize="0">
            <a:picLocks noChangeArrowheads="1" noChangeShapeType="1"/>
          </p:cNvPicPr>
          <p:nvPr/>
        </p:nvPicPr>
        <p:blipFill>
          <a:blip r:embed="rId8">
            <a:extLst>
              <a:ext uri="{28A0092B-C50C-407E-A947-70E740481C1C}">
                <a14:useLocalDpi xmlns:a14="http://schemas.microsoft.com/office/drawing/2010/main" val="0"/>
              </a:ext>
            </a:extLst>
          </a:blip>
          <a:srcRect/>
          <a:stretch>
            <a:fillRect/>
          </a:stretch>
        </p:blipFill>
        <p:spPr bwMode="auto">
          <a:xfrm>
            <a:off x="852488" y="1047750"/>
            <a:ext cx="909637" cy="228600"/>
          </a:xfrm>
          <a:prstGeom prst="rect">
            <a:avLst/>
          </a:prstGeom>
          <a:noFill/>
          <a:ln w="9525">
            <a:miter lim="800000"/>
            <a:headEnd/>
            <a:tailEnd/>
          </a:ln>
        </p:spPr>
      </p:pic>
      <p:pic>
        <p:nvPicPr>
          <p:cNvPr id="5128" name="Picture 169" hidden="1"/>
          <p:cNvPicPr preferRelativeResize="0">
            <a:picLocks noChangeArrowheads="1" noChangeShapeType="1"/>
          </p:cNvPicPr>
          <p:nvPr/>
        </p:nvPicPr>
        <p:blipFill>
          <a:blip r:embed="rId9">
            <a:extLst>
              <a:ext uri="{28A0092B-C50C-407E-A947-70E740481C1C}">
                <a14:useLocalDpi xmlns:a14="http://schemas.microsoft.com/office/drawing/2010/main" val="0"/>
              </a:ext>
            </a:extLst>
          </a:blip>
          <a:srcRect/>
          <a:stretch>
            <a:fillRect/>
          </a:stretch>
        </p:blipFill>
        <p:spPr bwMode="auto">
          <a:xfrm>
            <a:off x="852488" y="1238250"/>
            <a:ext cx="909637" cy="228600"/>
          </a:xfrm>
          <a:prstGeom prst="rect">
            <a:avLst/>
          </a:prstGeom>
          <a:noFill/>
          <a:ln w="9525">
            <a:miter lim="800000"/>
            <a:headEnd/>
            <a:tailEnd/>
          </a:ln>
        </p:spPr>
      </p:pic>
      <p:pic>
        <p:nvPicPr>
          <p:cNvPr id="5129" name="Picture 168" hidden="1"/>
          <p:cNvPicPr preferRelativeResize="0">
            <a:picLocks noChangeArrowheads="1" noChangeShapeType="1"/>
          </p:cNvPicPr>
          <p:nvPr/>
        </p:nvPicPr>
        <p:blipFill>
          <a:blip r:embed="rId10">
            <a:extLst>
              <a:ext uri="{28A0092B-C50C-407E-A947-70E740481C1C}">
                <a14:useLocalDpi xmlns:a14="http://schemas.microsoft.com/office/drawing/2010/main" val="0"/>
              </a:ext>
            </a:extLst>
          </a:blip>
          <a:srcRect/>
          <a:stretch>
            <a:fillRect/>
          </a:stretch>
        </p:blipFill>
        <p:spPr bwMode="auto">
          <a:xfrm>
            <a:off x="852488" y="1238250"/>
            <a:ext cx="909637" cy="228600"/>
          </a:xfrm>
          <a:prstGeom prst="rect">
            <a:avLst/>
          </a:prstGeom>
          <a:noFill/>
          <a:ln w="9525">
            <a:miter lim="800000"/>
            <a:headEnd/>
            <a:tailEnd/>
          </a:ln>
        </p:spPr>
      </p:pic>
      <p:pic>
        <p:nvPicPr>
          <p:cNvPr id="5130" name="Picture 167" hidden="1"/>
          <p:cNvPicPr preferRelativeResize="0">
            <a:picLocks noChangeArrowheads="1" noChangeShapeType="1"/>
          </p:cNvPicPr>
          <p:nvPr/>
        </p:nvPicPr>
        <p:blipFill>
          <a:blip r:embed="rId11">
            <a:extLst>
              <a:ext uri="{28A0092B-C50C-407E-A947-70E740481C1C}">
                <a14:useLocalDpi xmlns:a14="http://schemas.microsoft.com/office/drawing/2010/main" val="0"/>
              </a:ext>
            </a:extLst>
          </a:blip>
          <a:srcRect/>
          <a:stretch>
            <a:fillRect/>
          </a:stretch>
        </p:blipFill>
        <p:spPr bwMode="auto">
          <a:xfrm>
            <a:off x="852488" y="1428750"/>
            <a:ext cx="909637" cy="228600"/>
          </a:xfrm>
          <a:prstGeom prst="rect">
            <a:avLst/>
          </a:prstGeom>
          <a:noFill/>
          <a:ln w="9525">
            <a:miter lim="800000"/>
            <a:headEnd/>
            <a:tailEnd/>
          </a:ln>
        </p:spPr>
      </p:pic>
      <p:pic>
        <p:nvPicPr>
          <p:cNvPr id="5131" name="Picture 166" hidden="1"/>
          <p:cNvPicPr preferRelativeResize="0">
            <a:picLocks noChangeArrowheads="1" noChangeShapeType="1"/>
          </p:cNvPicPr>
          <p:nvPr/>
        </p:nvPicPr>
        <p:blipFill>
          <a:blip r:embed="rId12">
            <a:extLst>
              <a:ext uri="{28A0092B-C50C-407E-A947-70E740481C1C}">
                <a14:useLocalDpi xmlns:a14="http://schemas.microsoft.com/office/drawing/2010/main" val="0"/>
              </a:ext>
            </a:extLst>
          </a:blip>
          <a:srcRect/>
          <a:stretch>
            <a:fillRect/>
          </a:stretch>
        </p:blipFill>
        <p:spPr bwMode="auto">
          <a:xfrm>
            <a:off x="852488" y="1428750"/>
            <a:ext cx="909637" cy="228600"/>
          </a:xfrm>
          <a:prstGeom prst="rect">
            <a:avLst/>
          </a:prstGeom>
          <a:noFill/>
          <a:ln w="9525">
            <a:miter lim="800000"/>
            <a:headEnd/>
            <a:tailEnd/>
          </a:ln>
        </p:spPr>
      </p:pic>
      <p:pic>
        <p:nvPicPr>
          <p:cNvPr id="5132" name="Picture 165" hidden="1"/>
          <p:cNvPicPr preferRelativeResize="0">
            <a:picLocks noChangeArrowheads="1" noChangeShapeType="1"/>
          </p:cNvPicPr>
          <p:nvPr/>
        </p:nvPicPr>
        <p:blipFill>
          <a:blip r:embed="rId13">
            <a:extLst>
              <a:ext uri="{28A0092B-C50C-407E-A947-70E740481C1C}">
                <a14:useLocalDpi xmlns:a14="http://schemas.microsoft.com/office/drawing/2010/main" val="0"/>
              </a:ext>
            </a:extLst>
          </a:blip>
          <a:srcRect/>
          <a:stretch>
            <a:fillRect/>
          </a:stretch>
        </p:blipFill>
        <p:spPr bwMode="auto">
          <a:xfrm>
            <a:off x="852488" y="1619250"/>
            <a:ext cx="909637" cy="228600"/>
          </a:xfrm>
          <a:prstGeom prst="rect">
            <a:avLst/>
          </a:prstGeom>
          <a:noFill/>
          <a:ln w="9525">
            <a:miter lim="800000"/>
            <a:headEnd/>
            <a:tailEnd/>
          </a:ln>
        </p:spPr>
      </p:pic>
      <p:pic>
        <p:nvPicPr>
          <p:cNvPr id="5133" name="Picture 164" hidden="1"/>
          <p:cNvPicPr preferRelativeResize="0">
            <a:picLocks noChangeArrowheads="1" noChangeShapeType="1"/>
          </p:cNvPicPr>
          <p:nvPr/>
        </p:nvPicPr>
        <p:blipFill>
          <a:blip r:embed="rId14">
            <a:extLst>
              <a:ext uri="{28A0092B-C50C-407E-A947-70E740481C1C}">
                <a14:useLocalDpi xmlns:a14="http://schemas.microsoft.com/office/drawing/2010/main" val="0"/>
              </a:ext>
            </a:extLst>
          </a:blip>
          <a:srcRect/>
          <a:stretch>
            <a:fillRect/>
          </a:stretch>
        </p:blipFill>
        <p:spPr bwMode="auto">
          <a:xfrm>
            <a:off x="852488" y="1619250"/>
            <a:ext cx="909637" cy="228600"/>
          </a:xfrm>
          <a:prstGeom prst="rect">
            <a:avLst/>
          </a:prstGeom>
          <a:noFill/>
          <a:ln w="9525">
            <a:miter lim="800000"/>
            <a:headEnd/>
            <a:tailEnd/>
          </a:ln>
        </p:spPr>
      </p:pic>
      <p:pic>
        <p:nvPicPr>
          <p:cNvPr id="5134" name="Picture 163" hidden="1"/>
          <p:cNvPicPr preferRelativeResize="0">
            <a:picLocks noChangeArrowheads="1" noChangeShapeType="1"/>
          </p:cNvPicPr>
          <p:nvPr/>
        </p:nvPicPr>
        <p:blipFill>
          <a:blip r:embed="rId15">
            <a:extLst>
              <a:ext uri="{28A0092B-C50C-407E-A947-70E740481C1C}">
                <a14:useLocalDpi xmlns:a14="http://schemas.microsoft.com/office/drawing/2010/main" val="0"/>
              </a:ext>
            </a:extLst>
          </a:blip>
          <a:srcRect/>
          <a:stretch>
            <a:fillRect/>
          </a:stretch>
        </p:blipFill>
        <p:spPr bwMode="auto">
          <a:xfrm>
            <a:off x="852488" y="1619250"/>
            <a:ext cx="909637" cy="228600"/>
          </a:xfrm>
          <a:prstGeom prst="rect">
            <a:avLst/>
          </a:prstGeom>
          <a:noFill/>
          <a:ln w="9525">
            <a:miter lim="800000"/>
            <a:headEnd/>
            <a:tailEnd/>
          </a:ln>
        </p:spPr>
      </p:pic>
      <p:pic>
        <p:nvPicPr>
          <p:cNvPr id="5135" name="Picture 162" hidden="1"/>
          <p:cNvPicPr preferRelativeResize="0">
            <a:picLocks noChangeArrowheads="1" noChangeShapeType="1"/>
          </p:cNvPicPr>
          <p:nvPr/>
        </p:nvPicPr>
        <p:blipFill>
          <a:blip r:embed="rId16">
            <a:extLst>
              <a:ext uri="{28A0092B-C50C-407E-A947-70E740481C1C}">
                <a14:useLocalDpi xmlns:a14="http://schemas.microsoft.com/office/drawing/2010/main" val="0"/>
              </a:ext>
            </a:extLst>
          </a:blip>
          <a:srcRect/>
          <a:stretch>
            <a:fillRect/>
          </a:stretch>
        </p:blipFill>
        <p:spPr bwMode="auto">
          <a:xfrm>
            <a:off x="852488" y="1619250"/>
            <a:ext cx="909637" cy="228600"/>
          </a:xfrm>
          <a:prstGeom prst="rect">
            <a:avLst/>
          </a:prstGeom>
          <a:noFill/>
          <a:ln w="9525">
            <a:miter lim="800000"/>
            <a:headEnd/>
            <a:tailEnd/>
          </a:ln>
        </p:spPr>
      </p:pic>
      <p:pic>
        <p:nvPicPr>
          <p:cNvPr id="5136" name="Picture 161" hidden="1"/>
          <p:cNvPicPr preferRelativeResize="0">
            <a:picLocks noChangeArrowheads="1" noChangeShapeType="1"/>
          </p:cNvPicPr>
          <p:nvPr/>
        </p:nvPicPr>
        <p:blipFill>
          <a:blip r:embed="rId17">
            <a:extLst>
              <a:ext uri="{28A0092B-C50C-407E-A947-70E740481C1C}">
                <a14:useLocalDpi xmlns:a14="http://schemas.microsoft.com/office/drawing/2010/main" val="0"/>
              </a:ext>
            </a:extLst>
          </a:blip>
          <a:srcRect/>
          <a:stretch>
            <a:fillRect/>
          </a:stretch>
        </p:blipFill>
        <p:spPr bwMode="auto">
          <a:xfrm>
            <a:off x="852488" y="1809750"/>
            <a:ext cx="909637" cy="228600"/>
          </a:xfrm>
          <a:prstGeom prst="rect">
            <a:avLst/>
          </a:prstGeom>
          <a:noFill/>
          <a:ln w="9525">
            <a:miter lim="800000"/>
            <a:headEnd/>
            <a:tailEnd/>
          </a:ln>
        </p:spPr>
      </p:pic>
      <p:pic>
        <p:nvPicPr>
          <p:cNvPr id="5137" name="Picture 160" hidden="1"/>
          <p:cNvPicPr preferRelativeResize="0">
            <a:picLocks noChangeArrowheads="1" noChangeShapeType="1"/>
          </p:cNvPicPr>
          <p:nvPr/>
        </p:nvPicPr>
        <p:blipFill>
          <a:blip r:embed="rId18">
            <a:extLst>
              <a:ext uri="{28A0092B-C50C-407E-A947-70E740481C1C}">
                <a14:useLocalDpi xmlns:a14="http://schemas.microsoft.com/office/drawing/2010/main" val="0"/>
              </a:ext>
            </a:extLst>
          </a:blip>
          <a:srcRect/>
          <a:stretch>
            <a:fillRect/>
          </a:stretch>
        </p:blipFill>
        <p:spPr bwMode="auto">
          <a:xfrm>
            <a:off x="852488" y="1809750"/>
            <a:ext cx="909637" cy="228600"/>
          </a:xfrm>
          <a:prstGeom prst="rect">
            <a:avLst/>
          </a:prstGeom>
          <a:noFill/>
          <a:ln w="9525">
            <a:miter lim="800000"/>
            <a:headEnd/>
            <a:tailEnd/>
          </a:ln>
        </p:spPr>
      </p:pic>
      <p:pic>
        <p:nvPicPr>
          <p:cNvPr id="5138" name="Picture 159" hidden="1"/>
          <p:cNvPicPr preferRelativeResize="0">
            <a:picLocks noChangeArrowheads="1" noChangeShapeType="1"/>
          </p:cNvPicPr>
          <p:nvPr/>
        </p:nvPicPr>
        <p:blipFill>
          <a:blip r:embed="rId19">
            <a:extLst>
              <a:ext uri="{28A0092B-C50C-407E-A947-70E740481C1C}">
                <a14:useLocalDpi xmlns:a14="http://schemas.microsoft.com/office/drawing/2010/main" val="0"/>
              </a:ext>
            </a:extLst>
          </a:blip>
          <a:srcRect/>
          <a:stretch>
            <a:fillRect/>
          </a:stretch>
        </p:blipFill>
        <p:spPr bwMode="auto">
          <a:xfrm>
            <a:off x="852488" y="2000250"/>
            <a:ext cx="909637" cy="228600"/>
          </a:xfrm>
          <a:prstGeom prst="rect">
            <a:avLst/>
          </a:prstGeom>
          <a:noFill/>
          <a:ln w="9525">
            <a:miter lim="800000"/>
            <a:headEnd/>
            <a:tailEnd/>
          </a:ln>
        </p:spPr>
      </p:pic>
      <p:pic>
        <p:nvPicPr>
          <p:cNvPr id="5139" name="Picture 158" hidden="1"/>
          <p:cNvPicPr preferRelativeResize="0">
            <a:picLocks noChangeArrowheads="1" noChangeShapeType="1"/>
          </p:cNvPicPr>
          <p:nvPr/>
        </p:nvPicPr>
        <p:blipFill>
          <a:blip r:embed="rId20">
            <a:extLst>
              <a:ext uri="{28A0092B-C50C-407E-A947-70E740481C1C}">
                <a14:useLocalDpi xmlns:a14="http://schemas.microsoft.com/office/drawing/2010/main" val="0"/>
              </a:ext>
            </a:extLst>
          </a:blip>
          <a:srcRect/>
          <a:stretch>
            <a:fillRect/>
          </a:stretch>
        </p:blipFill>
        <p:spPr bwMode="auto">
          <a:xfrm>
            <a:off x="852488" y="2000250"/>
            <a:ext cx="909637" cy="228600"/>
          </a:xfrm>
          <a:prstGeom prst="rect">
            <a:avLst/>
          </a:prstGeom>
          <a:noFill/>
          <a:ln w="9525">
            <a:miter lim="800000"/>
            <a:headEnd/>
            <a:tailEnd/>
          </a:ln>
        </p:spPr>
      </p:pic>
      <p:pic>
        <p:nvPicPr>
          <p:cNvPr id="5140" name="Picture 157" hidden="1"/>
          <p:cNvPicPr preferRelativeResize="0">
            <a:picLocks noChangeArrowheads="1" noChangeShapeType="1"/>
          </p:cNvPicPr>
          <p:nvPr/>
        </p:nvPicPr>
        <p:blipFill>
          <a:blip r:embed="rId21">
            <a:extLst>
              <a:ext uri="{28A0092B-C50C-407E-A947-70E740481C1C}">
                <a14:useLocalDpi xmlns:a14="http://schemas.microsoft.com/office/drawing/2010/main" val="0"/>
              </a:ext>
            </a:extLst>
          </a:blip>
          <a:srcRect/>
          <a:stretch>
            <a:fillRect/>
          </a:stretch>
        </p:blipFill>
        <p:spPr bwMode="auto">
          <a:xfrm>
            <a:off x="852488" y="2190750"/>
            <a:ext cx="909637" cy="228600"/>
          </a:xfrm>
          <a:prstGeom prst="rect">
            <a:avLst/>
          </a:prstGeom>
          <a:noFill/>
          <a:ln w="9525">
            <a:miter lim="800000"/>
            <a:headEnd/>
            <a:tailEnd/>
          </a:ln>
        </p:spPr>
      </p:pic>
      <p:pic>
        <p:nvPicPr>
          <p:cNvPr id="5141" name="Picture 156" hidden="1"/>
          <p:cNvPicPr preferRelativeResize="0">
            <a:picLocks noChangeArrowheads="1" noChangeShapeType="1"/>
          </p:cNvPicPr>
          <p:nvPr/>
        </p:nvPicPr>
        <p:blipFill>
          <a:blip r:embed="rId22">
            <a:extLst>
              <a:ext uri="{28A0092B-C50C-407E-A947-70E740481C1C}">
                <a14:useLocalDpi xmlns:a14="http://schemas.microsoft.com/office/drawing/2010/main" val="0"/>
              </a:ext>
            </a:extLst>
          </a:blip>
          <a:srcRect/>
          <a:stretch>
            <a:fillRect/>
          </a:stretch>
        </p:blipFill>
        <p:spPr bwMode="auto">
          <a:xfrm>
            <a:off x="852488" y="2190750"/>
            <a:ext cx="909637" cy="228600"/>
          </a:xfrm>
          <a:prstGeom prst="rect">
            <a:avLst/>
          </a:prstGeom>
          <a:noFill/>
          <a:ln w="9525">
            <a:miter lim="800000"/>
            <a:headEnd/>
            <a:tailEnd/>
          </a:ln>
        </p:spPr>
      </p:pic>
      <p:pic>
        <p:nvPicPr>
          <p:cNvPr id="5142" name="Picture 155" hidden="1"/>
          <p:cNvPicPr preferRelativeResize="0">
            <a:picLocks noChangeArrowheads="1" noChangeShapeType="1"/>
          </p:cNvPicPr>
          <p:nvPr/>
        </p:nvPicPr>
        <p:blipFill>
          <a:blip r:embed="rId23">
            <a:extLst>
              <a:ext uri="{28A0092B-C50C-407E-A947-70E740481C1C}">
                <a14:useLocalDpi xmlns:a14="http://schemas.microsoft.com/office/drawing/2010/main" val="0"/>
              </a:ext>
            </a:extLst>
          </a:blip>
          <a:srcRect/>
          <a:stretch>
            <a:fillRect/>
          </a:stretch>
        </p:blipFill>
        <p:spPr bwMode="auto">
          <a:xfrm>
            <a:off x="852488" y="2381250"/>
            <a:ext cx="909637" cy="228600"/>
          </a:xfrm>
          <a:prstGeom prst="rect">
            <a:avLst/>
          </a:prstGeom>
          <a:noFill/>
          <a:ln w="9525">
            <a:miter lim="800000"/>
            <a:headEnd/>
            <a:tailEnd/>
          </a:ln>
        </p:spPr>
      </p:pic>
      <p:pic>
        <p:nvPicPr>
          <p:cNvPr id="5143" name="Picture 154" hidden="1"/>
          <p:cNvPicPr preferRelativeResize="0">
            <a:picLocks noChangeArrowheads="1" noChangeShapeType="1"/>
          </p:cNvPicPr>
          <p:nvPr/>
        </p:nvPicPr>
        <p:blipFill>
          <a:blip r:embed="rId24">
            <a:extLst>
              <a:ext uri="{28A0092B-C50C-407E-A947-70E740481C1C}">
                <a14:useLocalDpi xmlns:a14="http://schemas.microsoft.com/office/drawing/2010/main" val="0"/>
              </a:ext>
            </a:extLst>
          </a:blip>
          <a:srcRect/>
          <a:stretch>
            <a:fillRect/>
          </a:stretch>
        </p:blipFill>
        <p:spPr bwMode="auto">
          <a:xfrm>
            <a:off x="852488" y="2381250"/>
            <a:ext cx="909637" cy="228600"/>
          </a:xfrm>
          <a:prstGeom prst="rect">
            <a:avLst/>
          </a:prstGeom>
          <a:noFill/>
          <a:ln w="9525">
            <a:miter lim="800000"/>
            <a:headEnd/>
            <a:tailEnd/>
          </a:ln>
        </p:spPr>
      </p:pic>
      <p:pic>
        <p:nvPicPr>
          <p:cNvPr id="5144" name="Picture 153" hidden="1"/>
          <p:cNvPicPr preferRelativeResize="0">
            <a:picLocks noChangeArrowheads="1" noChangeShapeType="1"/>
          </p:cNvPicPr>
          <p:nvPr/>
        </p:nvPicPr>
        <p:blipFill>
          <a:blip r:embed="rId25">
            <a:extLst>
              <a:ext uri="{28A0092B-C50C-407E-A947-70E740481C1C}">
                <a14:useLocalDpi xmlns:a14="http://schemas.microsoft.com/office/drawing/2010/main" val="0"/>
              </a:ext>
            </a:extLst>
          </a:blip>
          <a:srcRect/>
          <a:stretch>
            <a:fillRect/>
          </a:stretch>
        </p:blipFill>
        <p:spPr bwMode="auto">
          <a:xfrm>
            <a:off x="852488" y="2571750"/>
            <a:ext cx="909637" cy="228600"/>
          </a:xfrm>
          <a:prstGeom prst="rect">
            <a:avLst/>
          </a:prstGeom>
          <a:noFill/>
          <a:ln w="9525">
            <a:miter lim="800000"/>
            <a:headEnd/>
            <a:tailEnd/>
          </a:ln>
        </p:spPr>
      </p:pic>
      <p:pic>
        <p:nvPicPr>
          <p:cNvPr id="5145" name="Picture 152" hidden="1"/>
          <p:cNvPicPr preferRelativeResize="0">
            <a:picLocks noChangeArrowheads="1" noChangeShapeType="1"/>
          </p:cNvPicPr>
          <p:nvPr/>
        </p:nvPicPr>
        <p:blipFill>
          <a:blip r:embed="rId26">
            <a:extLst>
              <a:ext uri="{28A0092B-C50C-407E-A947-70E740481C1C}">
                <a14:useLocalDpi xmlns:a14="http://schemas.microsoft.com/office/drawing/2010/main" val="0"/>
              </a:ext>
            </a:extLst>
          </a:blip>
          <a:srcRect/>
          <a:stretch>
            <a:fillRect/>
          </a:stretch>
        </p:blipFill>
        <p:spPr bwMode="auto">
          <a:xfrm>
            <a:off x="852488" y="2571750"/>
            <a:ext cx="909637" cy="228600"/>
          </a:xfrm>
          <a:prstGeom prst="rect">
            <a:avLst/>
          </a:prstGeom>
          <a:noFill/>
          <a:ln w="9525">
            <a:miter lim="800000"/>
            <a:headEnd/>
            <a:tailEnd/>
          </a:ln>
        </p:spPr>
      </p:pic>
      <p:pic>
        <p:nvPicPr>
          <p:cNvPr id="5146" name="Picture 151" hidden="1"/>
          <p:cNvPicPr preferRelativeResize="0">
            <a:picLocks noChangeArrowheads="1" noChangeShapeType="1"/>
          </p:cNvPicPr>
          <p:nvPr/>
        </p:nvPicPr>
        <p:blipFill>
          <a:blip r:embed="rId27">
            <a:extLst>
              <a:ext uri="{28A0092B-C50C-407E-A947-70E740481C1C}">
                <a14:useLocalDpi xmlns:a14="http://schemas.microsoft.com/office/drawing/2010/main" val="0"/>
              </a:ext>
            </a:extLst>
          </a:blip>
          <a:srcRect/>
          <a:stretch>
            <a:fillRect/>
          </a:stretch>
        </p:blipFill>
        <p:spPr bwMode="auto">
          <a:xfrm>
            <a:off x="852488" y="2762250"/>
            <a:ext cx="909637" cy="228600"/>
          </a:xfrm>
          <a:prstGeom prst="rect">
            <a:avLst/>
          </a:prstGeom>
          <a:noFill/>
          <a:ln w="9525">
            <a:miter lim="800000"/>
            <a:headEnd/>
            <a:tailEnd/>
          </a:ln>
        </p:spPr>
      </p:pic>
      <p:pic>
        <p:nvPicPr>
          <p:cNvPr id="5147" name="Picture 150" hidden="1"/>
          <p:cNvPicPr preferRelativeResize="0">
            <a:picLocks noChangeArrowheads="1" noChangeShapeType="1"/>
          </p:cNvPicPr>
          <p:nvPr/>
        </p:nvPicPr>
        <p:blipFill>
          <a:blip r:embed="rId28">
            <a:extLst>
              <a:ext uri="{28A0092B-C50C-407E-A947-70E740481C1C}">
                <a14:useLocalDpi xmlns:a14="http://schemas.microsoft.com/office/drawing/2010/main" val="0"/>
              </a:ext>
            </a:extLst>
          </a:blip>
          <a:srcRect/>
          <a:stretch>
            <a:fillRect/>
          </a:stretch>
        </p:blipFill>
        <p:spPr bwMode="auto">
          <a:xfrm>
            <a:off x="852488" y="2762250"/>
            <a:ext cx="909637" cy="228600"/>
          </a:xfrm>
          <a:prstGeom prst="rect">
            <a:avLst/>
          </a:prstGeom>
          <a:noFill/>
          <a:ln w="9525">
            <a:miter lim="800000"/>
            <a:headEnd/>
            <a:tailEnd/>
          </a:ln>
        </p:spPr>
      </p:pic>
      <p:pic>
        <p:nvPicPr>
          <p:cNvPr id="5148" name="Picture 149" hidden="1"/>
          <p:cNvPicPr preferRelativeResize="0">
            <a:picLocks noChangeArrowheads="1" noChangeShapeType="1"/>
          </p:cNvPicPr>
          <p:nvPr/>
        </p:nvPicPr>
        <p:blipFill>
          <a:blip r:embed="rId29">
            <a:extLst>
              <a:ext uri="{28A0092B-C50C-407E-A947-70E740481C1C}">
                <a14:useLocalDpi xmlns:a14="http://schemas.microsoft.com/office/drawing/2010/main" val="0"/>
              </a:ext>
            </a:extLst>
          </a:blip>
          <a:srcRect/>
          <a:stretch>
            <a:fillRect/>
          </a:stretch>
        </p:blipFill>
        <p:spPr bwMode="auto">
          <a:xfrm>
            <a:off x="852488" y="2952750"/>
            <a:ext cx="909637" cy="230188"/>
          </a:xfrm>
          <a:prstGeom prst="rect">
            <a:avLst/>
          </a:prstGeom>
          <a:noFill/>
          <a:ln w="9525">
            <a:miter lim="800000"/>
            <a:headEnd/>
            <a:tailEnd/>
          </a:ln>
        </p:spPr>
      </p:pic>
      <p:pic>
        <p:nvPicPr>
          <p:cNvPr id="5149" name="Picture 148" hidden="1"/>
          <p:cNvPicPr preferRelativeResize="0">
            <a:picLocks noChangeArrowheads="1" noChangeShapeType="1"/>
          </p:cNvPicPr>
          <p:nvPr/>
        </p:nvPicPr>
        <p:blipFill>
          <a:blip r:embed="rId30">
            <a:extLst>
              <a:ext uri="{28A0092B-C50C-407E-A947-70E740481C1C}">
                <a14:useLocalDpi xmlns:a14="http://schemas.microsoft.com/office/drawing/2010/main" val="0"/>
              </a:ext>
            </a:extLst>
          </a:blip>
          <a:srcRect/>
          <a:stretch>
            <a:fillRect/>
          </a:stretch>
        </p:blipFill>
        <p:spPr bwMode="auto">
          <a:xfrm>
            <a:off x="852488" y="2952750"/>
            <a:ext cx="909637" cy="230188"/>
          </a:xfrm>
          <a:prstGeom prst="rect">
            <a:avLst/>
          </a:prstGeom>
          <a:noFill/>
          <a:ln w="9525">
            <a:miter lim="800000"/>
            <a:headEnd/>
            <a:tailEnd/>
          </a:ln>
        </p:spPr>
      </p:pic>
      <p:sp>
        <p:nvSpPr>
          <p:cNvPr id="43" name="Obdélník 42"/>
          <p:cNvSpPr/>
          <p:nvPr/>
        </p:nvSpPr>
        <p:spPr>
          <a:xfrm>
            <a:off x="5599881" y="4176400"/>
            <a:ext cx="4607776" cy="523220"/>
          </a:xfrm>
          <a:prstGeom prst="rect">
            <a:avLst/>
          </a:prstGeom>
          <a:blipFill>
            <a:blip r:embed="rId31"/>
            <a:tile tx="0" ty="0" sx="100000" sy="100000" flip="none" algn="tl"/>
          </a:blipFill>
          <a:ln w="63500">
            <a:gradFill>
              <a:gsLst>
                <a:gs pos="0">
                  <a:srgbClr val="FF0066"/>
                </a:gs>
                <a:gs pos="74000">
                  <a:srgbClr val="A6F77D"/>
                </a:gs>
                <a:gs pos="83000">
                  <a:schemeClr val="accent1">
                    <a:lumMod val="45000"/>
                    <a:lumOff val="55000"/>
                  </a:schemeClr>
                </a:gs>
                <a:gs pos="100000">
                  <a:schemeClr val="accent1">
                    <a:lumMod val="30000"/>
                    <a:lumOff val="70000"/>
                  </a:schemeClr>
                </a:gs>
              </a:gsLst>
              <a:lin ang="5400000" scaled="1"/>
            </a:gradFill>
            <a:prstDash val="lgDashDotDot"/>
          </a:ln>
        </p:spPr>
        <p:txBody>
          <a:bodyPr wrap="square">
            <a:spAutoFit/>
          </a:bodyPr>
          <a:lstStyle/>
          <a:p>
            <a:pPr algn="ctr"/>
            <a:r>
              <a:rPr lang="cs-CZ" sz="1400" dirty="0" smtClean="0">
                <a:latin typeface="Arial Black" panose="020B0A04020102020204" pitchFamily="34" charset="0"/>
              </a:rPr>
              <a:t> Okresní pohár starších přípravek – </a:t>
            </a:r>
          </a:p>
          <a:p>
            <a:pPr algn="ctr"/>
            <a:r>
              <a:rPr lang="cs-CZ" sz="1400" dirty="0" smtClean="0">
                <a:latin typeface="Arial Black" panose="020B0A04020102020204" pitchFamily="34" charset="0"/>
              </a:rPr>
              <a:t>2. turnaj v Hoštce 8.10.2017</a:t>
            </a:r>
            <a:endParaRPr lang="cs-CZ" sz="2400" dirty="0">
              <a:latin typeface="Arial Black" panose="020B0A04020102020204" pitchFamily="34" charset="0"/>
            </a:endParaRPr>
          </a:p>
        </p:txBody>
      </p:sp>
      <p:graphicFrame>
        <p:nvGraphicFramePr>
          <p:cNvPr id="44" name="Tabulka 43"/>
          <p:cNvGraphicFramePr>
            <a:graphicFrameLocks noGrp="1"/>
          </p:cNvGraphicFramePr>
          <p:nvPr>
            <p:extLst>
              <p:ext uri="{D42A27DB-BD31-4B8C-83A1-F6EECF244321}">
                <p14:modId xmlns:p14="http://schemas.microsoft.com/office/powerpoint/2010/main" val="177987026"/>
              </p:ext>
            </p:extLst>
          </p:nvPr>
        </p:nvGraphicFramePr>
        <p:xfrm>
          <a:off x="5544592" y="4771628"/>
          <a:ext cx="4574555" cy="1081155"/>
        </p:xfrm>
        <a:graphic>
          <a:graphicData uri="http://schemas.openxmlformats.org/drawingml/2006/table">
            <a:tbl>
              <a:tblPr/>
              <a:tblGrid>
                <a:gridCol w="1564458">
                  <a:extLst>
                    <a:ext uri="{9D8B030D-6E8A-4147-A177-3AD203B41FA5}">
                      <a16:colId xmlns:a16="http://schemas.microsoft.com/office/drawing/2014/main" val="2651475065"/>
                    </a:ext>
                  </a:extLst>
                </a:gridCol>
                <a:gridCol w="1445639">
                  <a:extLst>
                    <a:ext uri="{9D8B030D-6E8A-4147-A177-3AD203B41FA5}">
                      <a16:colId xmlns:a16="http://schemas.microsoft.com/office/drawing/2014/main" val="714034831"/>
                    </a:ext>
                  </a:extLst>
                </a:gridCol>
                <a:gridCol w="1564458">
                  <a:extLst>
                    <a:ext uri="{9D8B030D-6E8A-4147-A177-3AD203B41FA5}">
                      <a16:colId xmlns:a16="http://schemas.microsoft.com/office/drawing/2014/main" val="3522121120"/>
                    </a:ext>
                  </a:extLst>
                </a:gridCol>
              </a:tblGrid>
              <a:tr h="181501">
                <a:tc>
                  <a:txBody>
                    <a:bodyPr/>
                    <a:lstStyle/>
                    <a:p>
                      <a:pPr algn="ctr" fontAlgn="ctr"/>
                      <a:r>
                        <a:rPr lang="cs-CZ" sz="1100" b="1" i="0" kern="1200" dirty="0" smtClean="0">
                          <a:solidFill>
                            <a:schemeClr val="tx1"/>
                          </a:solidFill>
                          <a:effectLst/>
                          <a:latin typeface="Arial Black" panose="020B0A04020102020204" pitchFamily="34" charset="0"/>
                          <a:ea typeface="+mn-ea"/>
                          <a:cs typeface="+mn-cs"/>
                        </a:rPr>
                        <a:t>Liběšice</a:t>
                      </a:r>
                      <a:endParaRPr lang="cs-CZ" sz="1100" b="1" i="0" u="none" strike="noStrike" dirty="0">
                        <a:solidFill>
                          <a:srgbClr val="151515"/>
                        </a:solidFill>
                        <a:effectLst/>
                        <a:latin typeface="Arial Black" panose="020B0A04020102020204" pitchFamily="34" charset="0"/>
                      </a:endParaRP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00"/>
                    </a:solidFill>
                  </a:tcPr>
                </a:tc>
                <a:tc>
                  <a:txBody>
                    <a:bodyPr/>
                    <a:lstStyle/>
                    <a:p>
                      <a:pPr algn="ctr" fontAlgn="ctr"/>
                      <a:r>
                        <a:rPr lang="cs-CZ" sz="1100" b="1" i="0" kern="1200" dirty="0" smtClean="0">
                          <a:solidFill>
                            <a:schemeClr val="tx1"/>
                          </a:solidFill>
                          <a:effectLst/>
                          <a:latin typeface="Arial Black" panose="020B0A04020102020204" pitchFamily="34" charset="0"/>
                          <a:ea typeface="+mn-ea"/>
                          <a:cs typeface="+mn-cs"/>
                        </a:rPr>
                        <a:t>Hoštka</a:t>
                      </a:r>
                      <a:endParaRPr lang="cs-CZ" sz="1100" b="1" i="0" u="none" strike="noStrike" dirty="0">
                        <a:solidFill>
                          <a:srgbClr val="151515"/>
                        </a:solidFill>
                        <a:effectLst/>
                        <a:latin typeface="Arial Black" panose="020B0A0402010202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00"/>
                    </a:solidFill>
                  </a:tcPr>
                </a:tc>
                <a:tc>
                  <a:txBody>
                    <a:bodyPr/>
                    <a:lstStyle/>
                    <a:p>
                      <a:pPr algn="ctr" fontAlgn="ctr"/>
                      <a:r>
                        <a:rPr lang="cs-CZ" sz="1100" b="0" i="0" u="none" strike="noStrike" dirty="0" smtClean="0">
                          <a:solidFill>
                            <a:srgbClr val="151515"/>
                          </a:solidFill>
                          <a:effectLst/>
                          <a:latin typeface="Britannic Bold" panose="020B0903060703020204" pitchFamily="34" charset="0"/>
                        </a:rPr>
                        <a:t>9:2</a:t>
                      </a:r>
                      <a:endParaRPr lang="cs-CZ" sz="1100" b="0" i="0" u="none" strike="noStrike" dirty="0">
                        <a:solidFill>
                          <a:srgbClr val="151515"/>
                        </a:solidFill>
                        <a:effectLst/>
                        <a:latin typeface="Britannic Bold" panose="020B0903060703020204" pitchFamily="34" charset="0"/>
                      </a:endParaRP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00"/>
                    </a:solidFill>
                  </a:tcPr>
                </a:tc>
                <a:extLst>
                  <a:ext uri="{0D108BD9-81ED-4DB2-BD59-A6C34878D82A}">
                    <a16:rowId xmlns:a16="http://schemas.microsoft.com/office/drawing/2014/main" val="3596047173"/>
                  </a:ext>
                </a:extLst>
              </a:tr>
              <a:tr h="181972">
                <a:tc>
                  <a:txBody>
                    <a:bodyPr/>
                    <a:lstStyle/>
                    <a:p>
                      <a:pPr algn="ctr" fontAlgn="ctr"/>
                      <a:r>
                        <a:rPr lang="cs-CZ" sz="1100" b="1" i="0" kern="1200" dirty="0" smtClean="0">
                          <a:solidFill>
                            <a:schemeClr val="tx1"/>
                          </a:solidFill>
                          <a:effectLst/>
                          <a:latin typeface="Arial Black" panose="020B0A04020102020204" pitchFamily="34" charset="0"/>
                          <a:ea typeface="+mn-ea"/>
                          <a:cs typeface="+mn-cs"/>
                        </a:rPr>
                        <a:t>Liběšice</a:t>
                      </a:r>
                      <a:endParaRPr lang="cs-CZ" sz="1100" b="1" i="0" u="none" strike="noStrike" dirty="0">
                        <a:solidFill>
                          <a:srgbClr val="151515"/>
                        </a:solidFill>
                        <a:effectLst/>
                        <a:latin typeface="Arial Black" panose="020B0A04020102020204" pitchFamily="34" charset="0"/>
                      </a:endParaRP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ctr"/>
                      <a:r>
                        <a:rPr lang="cs-CZ" sz="1100" b="1" i="0" kern="1200" dirty="0" smtClean="0">
                          <a:solidFill>
                            <a:schemeClr val="tx1"/>
                          </a:solidFill>
                          <a:effectLst/>
                          <a:latin typeface="Arial Black" panose="020B0A04020102020204" pitchFamily="34" charset="0"/>
                          <a:ea typeface="+mn-ea"/>
                          <a:cs typeface="+mn-cs"/>
                        </a:rPr>
                        <a:t>Travčice</a:t>
                      </a:r>
                      <a:endParaRPr lang="cs-CZ" sz="1100" b="1" i="0" u="none" strike="noStrike" dirty="0">
                        <a:solidFill>
                          <a:srgbClr val="151515"/>
                        </a:solidFill>
                        <a:effectLst/>
                        <a:latin typeface="Arial Black" panose="020B0A0402010202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ctr"/>
                      <a:r>
                        <a:rPr lang="cs-CZ" sz="1100" b="0" i="0" u="none" strike="noStrike" dirty="0" smtClean="0">
                          <a:solidFill>
                            <a:srgbClr val="151515"/>
                          </a:solidFill>
                          <a:effectLst/>
                          <a:latin typeface="Britannic Bold" panose="020B0903060703020204" pitchFamily="34" charset="0"/>
                        </a:rPr>
                        <a:t>6:2</a:t>
                      </a:r>
                      <a:endParaRPr lang="cs-CZ" sz="1100" b="0" i="0" u="none" strike="noStrike" dirty="0">
                        <a:solidFill>
                          <a:srgbClr val="151515"/>
                        </a:solidFill>
                        <a:effectLst/>
                        <a:latin typeface="Britannic Bold" panose="020B0903060703020204" pitchFamily="34" charset="0"/>
                      </a:endParaRP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extLst>
                  <a:ext uri="{0D108BD9-81ED-4DB2-BD59-A6C34878D82A}">
                    <a16:rowId xmlns:a16="http://schemas.microsoft.com/office/drawing/2014/main" val="3302005748"/>
                  </a:ext>
                </a:extLst>
              </a:tr>
              <a:tr h="169234">
                <a:tc>
                  <a:txBody>
                    <a:bodyPr/>
                    <a:lstStyle/>
                    <a:p>
                      <a:pPr algn="ctr" fontAlgn="ctr"/>
                      <a:r>
                        <a:rPr lang="cs-CZ" sz="1100" b="1" i="0" kern="1200" dirty="0" smtClean="0">
                          <a:solidFill>
                            <a:schemeClr val="tx1"/>
                          </a:solidFill>
                          <a:effectLst/>
                          <a:latin typeface="Arial Black" panose="020B0A04020102020204" pitchFamily="34" charset="0"/>
                          <a:ea typeface="+mn-ea"/>
                          <a:cs typeface="+mn-cs"/>
                        </a:rPr>
                        <a:t>Liběšice</a:t>
                      </a:r>
                      <a:endParaRPr lang="cs-CZ" sz="1100" b="1" i="0" u="none" strike="noStrike" dirty="0">
                        <a:solidFill>
                          <a:srgbClr val="151515"/>
                        </a:solidFill>
                        <a:effectLst/>
                        <a:latin typeface="Arial Black" panose="020B0A04020102020204" pitchFamily="34" charset="0"/>
                      </a:endParaRP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00"/>
                    </a:solidFill>
                  </a:tcPr>
                </a:tc>
                <a:tc>
                  <a:txBody>
                    <a:bodyPr/>
                    <a:lstStyle/>
                    <a:p>
                      <a:pPr algn="ctr" fontAlgn="ctr"/>
                      <a:r>
                        <a:rPr lang="cs-CZ" sz="1100" b="1" i="0" u="none" strike="noStrike" dirty="0" smtClean="0">
                          <a:solidFill>
                            <a:srgbClr val="151515"/>
                          </a:solidFill>
                          <a:effectLst/>
                          <a:latin typeface="Arial Black" panose="020B0A04020102020204" pitchFamily="34" charset="0"/>
                        </a:rPr>
                        <a:t>Štětí</a:t>
                      </a:r>
                      <a:endParaRPr lang="cs-CZ" sz="1100" b="1" i="0" u="none" strike="noStrike" dirty="0">
                        <a:solidFill>
                          <a:srgbClr val="151515"/>
                        </a:solidFill>
                        <a:effectLst/>
                        <a:latin typeface="Arial Black" panose="020B0A0402010202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00"/>
                    </a:solidFill>
                  </a:tcPr>
                </a:tc>
                <a:tc>
                  <a:txBody>
                    <a:bodyPr/>
                    <a:lstStyle/>
                    <a:p>
                      <a:pPr algn="ctr" fontAlgn="ctr"/>
                      <a:r>
                        <a:rPr lang="cs-CZ" sz="1100" b="0" i="0" u="none" strike="noStrike" dirty="0" smtClean="0">
                          <a:solidFill>
                            <a:srgbClr val="151515"/>
                          </a:solidFill>
                          <a:effectLst/>
                          <a:latin typeface="Britannic Bold" panose="020B0903060703020204" pitchFamily="34" charset="0"/>
                        </a:rPr>
                        <a:t>7:2</a:t>
                      </a:r>
                      <a:endParaRPr lang="cs-CZ" sz="1100" b="0" i="0" u="none" strike="noStrike" dirty="0">
                        <a:solidFill>
                          <a:srgbClr val="151515"/>
                        </a:solidFill>
                        <a:effectLst/>
                        <a:latin typeface="Britannic Bold" panose="020B0903060703020204" pitchFamily="34" charset="0"/>
                      </a:endParaRP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00"/>
                    </a:solidFill>
                  </a:tcPr>
                </a:tc>
                <a:extLst>
                  <a:ext uri="{0D108BD9-81ED-4DB2-BD59-A6C34878D82A}">
                    <a16:rowId xmlns:a16="http://schemas.microsoft.com/office/drawing/2014/main" val="3887552506"/>
                  </a:ext>
                </a:extLst>
              </a:tr>
              <a:tr h="181972">
                <a:tc>
                  <a:txBody>
                    <a:bodyPr/>
                    <a:lstStyle/>
                    <a:p>
                      <a:pPr algn="ctr" fontAlgn="ctr"/>
                      <a:r>
                        <a:rPr lang="cs-CZ" sz="1100" b="1" i="0" kern="1200" dirty="0" smtClean="0">
                          <a:solidFill>
                            <a:schemeClr val="tx1"/>
                          </a:solidFill>
                          <a:effectLst/>
                          <a:latin typeface="Arial Black" panose="020B0A04020102020204" pitchFamily="34" charset="0"/>
                          <a:ea typeface="+mn-ea"/>
                          <a:cs typeface="+mn-cs"/>
                        </a:rPr>
                        <a:t>Travčice</a:t>
                      </a:r>
                      <a:endParaRPr lang="cs-CZ" sz="1100" b="1" i="0" u="none" strike="noStrike" dirty="0">
                        <a:solidFill>
                          <a:srgbClr val="151515"/>
                        </a:solidFill>
                        <a:effectLst/>
                        <a:latin typeface="Arial Black" panose="020B0A04020102020204" pitchFamily="34" charset="0"/>
                      </a:endParaRP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100" b="1" i="0" kern="1200" dirty="0" smtClean="0">
                          <a:solidFill>
                            <a:schemeClr val="tx1"/>
                          </a:solidFill>
                          <a:effectLst/>
                          <a:latin typeface="Arial Black" panose="020B0A04020102020204" pitchFamily="34" charset="0"/>
                          <a:ea typeface="+mn-ea"/>
                          <a:cs typeface="+mn-cs"/>
                        </a:rPr>
                        <a:t>Štětí</a:t>
                      </a:r>
                      <a:endParaRPr lang="cs-CZ" sz="1100" b="1" i="0" u="none" strike="noStrike" dirty="0">
                        <a:solidFill>
                          <a:srgbClr val="151515"/>
                        </a:solidFill>
                        <a:effectLst/>
                        <a:latin typeface="Arial Black" panose="020B0A0402010202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100" b="0" i="0" u="none" strike="noStrike" dirty="0" smtClean="0">
                          <a:solidFill>
                            <a:srgbClr val="151515"/>
                          </a:solidFill>
                          <a:effectLst/>
                          <a:latin typeface="Britannic Bold" panose="020B0903060703020204" pitchFamily="34" charset="0"/>
                        </a:rPr>
                        <a:t>2:11</a:t>
                      </a:r>
                      <a:endParaRPr lang="cs-CZ" sz="1100" b="0" i="0" u="none" strike="noStrike" dirty="0">
                        <a:solidFill>
                          <a:srgbClr val="151515"/>
                        </a:solidFill>
                        <a:effectLst/>
                        <a:latin typeface="Britannic Bold" panose="020B0903060703020204" pitchFamily="34" charset="0"/>
                      </a:endParaRP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3941909622"/>
                  </a:ext>
                </a:extLst>
              </a:tr>
              <a:tr h="181380">
                <a:tc>
                  <a:txBody>
                    <a:bodyPr/>
                    <a:lstStyle/>
                    <a:p>
                      <a:pPr algn="ctr" fontAlgn="ctr"/>
                      <a:r>
                        <a:rPr lang="cs-CZ" sz="1100" b="1" i="0" kern="1200" dirty="0" smtClean="0">
                          <a:solidFill>
                            <a:schemeClr val="tx1"/>
                          </a:solidFill>
                          <a:effectLst/>
                          <a:latin typeface="Arial Black" panose="020B0A04020102020204" pitchFamily="34" charset="0"/>
                          <a:ea typeface="+mn-ea"/>
                          <a:cs typeface="+mn-cs"/>
                        </a:rPr>
                        <a:t>Hoštka</a:t>
                      </a:r>
                      <a:endParaRPr lang="cs-CZ" sz="1100" b="1" i="0" u="none" strike="noStrike" dirty="0">
                        <a:solidFill>
                          <a:srgbClr val="151515"/>
                        </a:solidFill>
                        <a:effectLst/>
                        <a:latin typeface="Arial Black" panose="020B0A04020102020204" pitchFamily="34" charset="0"/>
                      </a:endParaRP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00"/>
                    </a:solidFill>
                  </a:tcPr>
                </a:tc>
                <a:tc>
                  <a:txBody>
                    <a:bodyPr/>
                    <a:lstStyle/>
                    <a:p>
                      <a:pPr algn="ctr" fontAlgn="ctr"/>
                      <a:r>
                        <a:rPr lang="cs-CZ" sz="1100" b="1" i="0" kern="1200" dirty="0" smtClean="0">
                          <a:solidFill>
                            <a:schemeClr val="tx1"/>
                          </a:solidFill>
                          <a:effectLst/>
                          <a:latin typeface="Arial Black" panose="020B0A04020102020204" pitchFamily="34" charset="0"/>
                          <a:ea typeface="+mn-ea"/>
                          <a:cs typeface="+mn-cs"/>
                        </a:rPr>
                        <a:t>Travčice</a:t>
                      </a:r>
                      <a:endParaRPr lang="cs-CZ" sz="1100" b="1" i="0" u="none" strike="noStrike" dirty="0">
                        <a:solidFill>
                          <a:srgbClr val="151515"/>
                        </a:solidFill>
                        <a:effectLst/>
                        <a:latin typeface="Arial Black" panose="020B0A0402010202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00"/>
                    </a:solidFill>
                  </a:tcPr>
                </a:tc>
                <a:tc>
                  <a:txBody>
                    <a:bodyPr/>
                    <a:lstStyle/>
                    <a:p>
                      <a:pPr algn="ctr" fontAlgn="ctr"/>
                      <a:r>
                        <a:rPr lang="cs-CZ" sz="1100" b="0" i="0" u="none" strike="noStrike" dirty="0" smtClean="0">
                          <a:solidFill>
                            <a:srgbClr val="151515"/>
                          </a:solidFill>
                          <a:effectLst/>
                          <a:latin typeface="Britannic Bold" panose="020B0903060703020204" pitchFamily="34" charset="0"/>
                        </a:rPr>
                        <a:t>1:6</a:t>
                      </a:r>
                      <a:endParaRPr lang="cs-CZ" sz="1100" b="0" i="0" u="none" strike="noStrike" dirty="0">
                        <a:solidFill>
                          <a:srgbClr val="151515"/>
                        </a:solidFill>
                        <a:effectLst/>
                        <a:latin typeface="Britannic Bold" panose="020B0903060703020204" pitchFamily="34" charset="0"/>
                      </a:endParaRP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00"/>
                    </a:solidFill>
                  </a:tcPr>
                </a:tc>
                <a:extLst>
                  <a:ext uri="{0D108BD9-81ED-4DB2-BD59-A6C34878D82A}">
                    <a16:rowId xmlns:a16="http://schemas.microsoft.com/office/drawing/2014/main" val="1748179270"/>
                  </a:ext>
                </a:extLst>
              </a:tr>
              <a:tr h="169234">
                <a:tc>
                  <a:txBody>
                    <a:bodyPr/>
                    <a:lstStyle/>
                    <a:p>
                      <a:pPr algn="ctr" fontAlgn="ctr"/>
                      <a:r>
                        <a:rPr lang="cs-CZ" sz="1100" b="1" i="0" kern="1200" dirty="0" smtClean="0">
                          <a:solidFill>
                            <a:schemeClr val="tx1"/>
                          </a:solidFill>
                          <a:effectLst/>
                          <a:latin typeface="Arial Black" panose="020B0A04020102020204" pitchFamily="34" charset="0"/>
                          <a:ea typeface="+mn-ea"/>
                          <a:cs typeface="+mn-cs"/>
                        </a:rPr>
                        <a:t>Hoštka</a:t>
                      </a:r>
                      <a:endParaRPr lang="cs-CZ" sz="1100" b="1" i="0" u="none" strike="noStrike" dirty="0">
                        <a:solidFill>
                          <a:srgbClr val="151515"/>
                        </a:solidFill>
                        <a:effectLst/>
                        <a:latin typeface="Arial Black" panose="020B0A04020102020204" pitchFamily="34" charset="0"/>
                      </a:endParaRP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100" b="1" i="0" kern="1200" dirty="0" smtClean="0">
                          <a:solidFill>
                            <a:schemeClr val="tx1"/>
                          </a:solidFill>
                          <a:effectLst/>
                          <a:latin typeface="Arial Black" panose="020B0A04020102020204" pitchFamily="34" charset="0"/>
                          <a:ea typeface="+mn-ea"/>
                          <a:cs typeface="+mn-cs"/>
                        </a:rPr>
                        <a:t>Štětí</a:t>
                      </a:r>
                      <a:endParaRPr lang="cs-CZ" sz="1100" b="1" i="0" u="none" strike="noStrike" dirty="0">
                        <a:solidFill>
                          <a:srgbClr val="151515"/>
                        </a:solidFill>
                        <a:effectLst/>
                        <a:latin typeface="Arial Black" panose="020B0A0402010202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100" b="0" i="0" u="none" strike="noStrike" dirty="0" smtClean="0">
                          <a:solidFill>
                            <a:srgbClr val="151515"/>
                          </a:solidFill>
                          <a:effectLst/>
                          <a:latin typeface="Britannic Bold" panose="020B0903060703020204" pitchFamily="34" charset="0"/>
                        </a:rPr>
                        <a:t>2:15</a:t>
                      </a:r>
                      <a:endParaRPr lang="cs-CZ" sz="1100" b="0" i="0" u="none" strike="noStrike" dirty="0">
                        <a:solidFill>
                          <a:srgbClr val="151515"/>
                        </a:solidFill>
                        <a:effectLst/>
                        <a:latin typeface="Britannic Bold" panose="020B0903060703020204" pitchFamily="34" charset="0"/>
                      </a:endParaRP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3716522864"/>
                  </a:ext>
                </a:extLst>
              </a:tr>
            </a:tbl>
          </a:graphicData>
        </a:graphic>
      </p:graphicFrame>
      <p:graphicFrame>
        <p:nvGraphicFramePr>
          <p:cNvPr id="45" name="Tabulka 44"/>
          <p:cNvGraphicFramePr>
            <a:graphicFrameLocks noGrp="1"/>
          </p:cNvGraphicFramePr>
          <p:nvPr>
            <p:extLst>
              <p:ext uri="{D42A27DB-BD31-4B8C-83A1-F6EECF244321}">
                <p14:modId xmlns:p14="http://schemas.microsoft.com/office/powerpoint/2010/main" val="2010709381"/>
              </p:ext>
            </p:extLst>
          </p:nvPr>
        </p:nvGraphicFramePr>
        <p:xfrm>
          <a:off x="5544593" y="5940834"/>
          <a:ext cx="4590604" cy="991034"/>
        </p:xfrm>
        <a:graphic>
          <a:graphicData uri="http://schemas.openxmlformats.org/drawingml/2006/table">
            <a:tbl>
              <a:tblPr/>
              <a:tblGrid>
                <a:gridCol w="582195">
                  <a:extLst>
                    <a:ext uri="{9D8B030D-6E8A-4147-A177-3AD203B41FA5}">
                      <a16:colId xmlns:a16="http://schemas.microsoft.com/office/drawing/2014/main" val="753072861"/>
                    </a:ext>
                  </a:extLst>
                </a:gridCol>
                <a:gridCol w="1040767">
                  <a:extLst>
                    <a:ext uri="{9D8B030D-6E8A-4147-A177-3AD203B41FA5}">
                      <a16:colId xmlns:a16="http://schemas.microsoft.com/office/drawing/2014/main" val="905355953"/>
                    </a:ext>
                  </a:extLst>
                </a:gridCol>
                <a:gridCol w="336123">
                  <a:extLst>
                    <a:ext uri="{9D8B030D-6E8A-4147-A177-3AD203B41FA5}">
                      <a16:colId xmlns:a16="http://schemas.microsoft.com/office/drawing/2014/main" val="1562296399"/>
                    </a:ext>
                  </a:extLst>
                </a:gridCol>
                <a:gridCol w="410447">
                  <a:extLst>
                    <a:ext uri="{9D8B030D-6E8A-4147-A177-3AD203B41FA5}">
                      <a16:colId xmlns:a16="http://schemas.microsoft.com/office/drawing/2014/main" val="272265038"/>
                    </a:ext>
                  </a:extLst>
                </a:gridCol>
                <a:gridCol w="410447">
                  <a:extLst>
                    <a:ext uri="{9D8B030D-6E8A-4147-A177-3AD203B41FA5}">
                      <a16:colId xmlns:a16="http://schemas.microsoft.com/office/drawing/2014/main" val="2530797167"/>
                    </a:ext>
                  </a:extLst>
                </a:gridCol>
                <a:gridCol w="410447">
                  <a:extLst>
                    <a:ext uri="{9D8B030D-6E8A-4147-A177-3AD203B41FA5}">
                      <a16:colId xmlns:a16="http://schemas.microsoft.com/office/drawing/2014/main" val="3541136524"/>
                    </a:ext>
                  </a:extLst>
                </a:gridCol>
                <a:gridCol w="710278">
                  <a:extLst>
                    <a:ext uri="{9D8B030D-6E8A-4147-A177-3AD203B41FA5}">
                      <a16:colId xmlns:a16="http://schemas.microsoft.com/office/drawing/2014/main" val="1140033195"/>
                    </a:ext>
                  </a:extLst>
                </a:gridCol>
                <a:gridCol w="689900">
                  <a:extLst>
                    <a:ext uri="{9D8B030D-6E8A-4147-A177-3AD203B41FA5}">
                      <a16:colId xmlns:a16="http://schemas.microsoft.com/office/drawing/2014/main" val="1261442328"/>
                    </a:ext>
                  </a:extLst>
                </a:gridCol>
              </a:tblGrid>
              <a:tr h="216023">
                <a:tc>
                  <a:txBody>
                    <a:bodyPr/>
                    <a:lstStyle/>
                    <a:p>
                      <a:pPr algn="ctr" fontAlgn="ctr"/>
                      <a:r>
                        <a:rPr lang="cs-CZ" sz="1200" b="1" i="0" u="none" strike="noStrike" dirty="0">
                          <a:solidFill>
                            <a:srgbClr val="FF0000"/>
                          </a:solidFill>
                          <a:effectLst/>
                          <a:latin typeface="Arial" panose="020B0604020202020204" pitchFamily="34" charset="0"/>
                        </a:rPr>
                        <a:t>1</a:t>
                      </a:r>
                    </a:p>
                  </a:txBody>
                  <a:tcPr marL="9525" marR="9525" marT="9525" marB="0" anchor="ctr">
                    <a:lnL>
                      <a:noFill/>
                    </a:lnL>
                    <a:lnR>
                      <a:noFill/>
                    </a:lnR>
                    <a:lnT>
                      <a:noFill/>
                    </a:lnT>
                    <a:lnB>
                      <a:noFill/>
                    </a:lnB>
                    <a:solidFill>
                      <a:srgbClr val="FFFF66"/>
                    </a:solidFill>
                  </a:tcPr>
                </a:tc>
                <a:tc>
                  <a:txBody>
                    <a:bodyPr/>
                    <a:lstStyle/>
                    <a:p>
                      <a:pPr algn="ctr" fontAlgn="ctr"/>
                      <a:r>
                        <a:rPr lang="cs-CZ" sz="1200" b="1" i="0" u="none" strike="noStrike" dirty="0" smtClean="0">
                          <a:solidFill>
                            <a:srgbClr val="FF0000"/>
                          </a:solidFill>
                          <a:effectLst/>
                          <a:latin typeface="Arial" panose="020B0604020202020204" pitchFamily="34" charset="0"/>
                        </a:rPr>
                        <a:t>Liběšice</a:t>
                      </a:r>
                      <a:endParaRPr lang="cs-CZ" sz="1200" b="1" i="0" u="none" strike="noStrike" dirty="0">
                        <a:solidFill>
                          <a:srgbClr val="FF0000"/>
                        </a:solidFill>
                        <a:effectLst/>
                        <a:latin typeface="Arial" panose="020B0604020202020204" pitchFamily="34" charset="0"/>
                      </a:endParaRPr>
                    </a:p>
                  </a:txBody>
                  <a:tcPr marL="9525" marR="9525" marT="9525" marB="0" anchor="ctr">
                    <a:lnL>
                      <a:noFill/>
                    </a:lnL>
                    <a:lnR>
                      <a:noFill/>
                    </a:lnR>
                    <a:lnT>
                      <a:noFill/>
                    </a:lnT>
                    <a:lnB>
                      <a:noFill/>
                    </a:lnB>
                    <a:solidFill>
                      <a:srgbClr val="FFFF66"/>
                    </a:solidFill>
                  </a:tcPr>
                </a:tc>
                <a:tc>
                  <a:txBody>
                    <a:bodyPr/>
                    <a:lstStyle/>
                    <a:p>
                      <a:pPr algn="ctr" fontAlgn="ctr"/>
                      <a:r>
                        <a:rPr lang="cs-CZ" sz="1200" b="1" i="0" u="none" strike="noStrike" dirty="0">
                          <a:solidFill>
                            <a:srgbClr val="FF0000"/>
                          </a:solidFill>
                          <a:effectLst/>
                          <a:latin typeface="Arial" panose="020B0604020202020204" pitchFamily="34" charset="0"/>
                        </a:rPr>
                        <a:t>3</a:t>
                      </a:r>
                    </a:p>
                  </a:txBody>
                  <a:tcPr marL="9525" marR="9525" marT="9525" marB="0" anchor="ctr">
                    <a:lnL>
                      <a:noFill/>
                    </a:lnL>
                    <a:lnR>
                      <a:noFill/>
                    </a:lnR>
                    <a:lnT>
                      <a:noFill/>
                    </a:lnT>
                    <a:lnB>
                      <a:noFill/>
                    </a:lnB>
                    <a:solidFill>
                      <a:srgbClr val="FFFF66"/>
                    </a:solidFill>
                  </a:tcPr>
                </a:tc>
                <a:tc>
                  <a:txBody>
                    <a:bodyPr/>
                    <a:lstStyle/>
                    <a:p>
                      <a:pPr algn="ctr" fontAlgn="ctr"/>
                      <a:r>
                        <a:rPr lang="cs-CZ" sz="1400" b="1" i="0" u="none" strike="noStrike" dirty="0" smtClean="0">
                          <a:solidFill>
                            <a:srgbClr val="FF0000"/>
                          </a:solidFill>
                          <a:effectLst/>
                          <a:latin typeface="Arial" panose="020B0604020202020204" pitchFamily="34" charset="0"/>
                        </a:rPr>
                        <a:t>3</a:t>
                      </a:r>
                      <a:endParaRPr lang="cs-CZ" sz="1400" b="1" i="0" u="none" strike="noStrike" dirty="0">
                        <a:solidFill>
                          <a:srgbClr val="FF0000"/>
                        </a:solidFill>
                        <a:effectLst/>
                        <a:latin typeface="Arial" panose="020B0604020202020204" pitchFamily="34" charset="0"/>
                      </a:endParaRPr>
                    </a:p>
                  </a:txBody>
                  <a:tcPr marL="9525" marR="9525" marT="9525" marB="0" anchor="ctr">
                    <a:lnL>
                      <a:noFill/>
                    </a:lnL>
                    <a:lnR>
                      <a:noFill/>
                    </a:lnR>
                    <a:lnT>
                      <a:noFill/>
                    </a:lnT>
                    <a:lnB>
                      <a:noFill/>
                    </a:lnB>
                    <a:solidFill>
                      <a:srgbClr val="FFFF66"/>
                    </a:solidFill>
                  </a:tcPr>
                </a:tc>
                <a:tc>
                  <a:txBody>
                    <a:bodyPr/>
                    <a:lstStyle/>
                    <a:p>
                      <a:pPr algn="ctr" fontAlgn="ctr"/>
                      <a:r>
                        <a:rPr lang="cs-CZ" sz="1400" b="1" i="0" u="none" strike="noStrike" dirty="0" smtClean="0">
                          <a:solidFill>
                            <a:srgbClr val="FF0000"/>
                          </a:solidFill>
                          <a:effectLst/>
                          <a:latin typeface="Arial" panose="020B0604020202020204" pitchFamily="34" charset="0"/>
                        </a:rPr>
                        <a:t>0</a:t>
                      </a:r>
                      <a:endParaRPr lang="cs-CZ" sz="1400" b="1" i="0" u="none" strike="noStrike" dirty="0">
                        <a:solidFill>
                          <a:srgbClr val="FF0000"/>
                        </a:solidFill>
                        <a:effectLst/>
                        <a:latin typeface="Arial" panose="020B0604020202020204" pitchFamily="34" charset="0"/>
                      </a:endParaRPr>
                    </a:p>
                  </a:txBody>
                  <a:tcPr marL="9525" marR="9525" marT="9525" marB="0" anchor="ctr">
                    <a:lnL>
                      <a:noFill/>
                    </a:lnL>
                    <a:lnR>
                      <a:noFill/>
                    </a:lnR>
                    <a:lnT>
                      <a:noFill/>
                    </a:lnT>
                    <a:lnB>
                      <a:noFill/>
                    </a:lnB>
                    <a:solidFill>
                      <a:srgbClr val="FFFF66"/>
                    </a:solidFill>
                  </a:tcPr>
                </a:tc>
                <a:tc>
                  <a:txBody>
                    <a:bodyPr/>
                    <a:lstStyle/>
                    <a:p>
                      <a:pPr algn="ctr" fontAlgn="ctr"/>
                      <a:r>
                        <a:rPr lang="cs-CZ" sz="1400" b="1" i="0" u="none" strike="noStrike" dirty="0" smtClean="0">
                          <a:solidFill>
                            <a:srgbClr val="FF0000"/>
                          </a:solidFill>
                          <a:effectLst/>
                          <a:latin typeface="Arial" panose="020B0604020202020204" pitchFamily="34" charset="0"/>
                        </a:rPr>
                        <a:t>3</a:t>
                      </a:r>
                      <a:endParaRPr lang="cs-CZ" sz="1400" b="1" i="0" u="none" strike="noStrike" dirty="0">
                        <a:solidFill>
                          <a:srgbClr val="FF0000"/>
                        </a:solidFill>
                        <a:effectLst/>
                        <a:latin typeface="Arial" panose="020B0604020202020204" pitchFamily="34" charset="0"/>
                      </a:endParaRPr>
                    </a:p>
                  </a:txBody>
                  <a:tcPr marL="9525" marR="9525" marT="9525" marB="0" anchor="ctr">
                    <a:lnL>
                      <a:noFill/>
                    </a:lnL>
                    <a:lnR>
                      <a:noFill/>
                    </a:lnR>
                    <a:lnT>
                      <a:noFill/>
                    </a:lnT>
                    <a:lnB>
                      <a:noFill/>
                    </a:lnB>
                    <a:solidFill>
                      <a:srgbClr val="FFFF66"/>
                    </a:solidFill>
                  </a:tcPr>
                </a:tc>
                <a:tc>
                  <a:txBody>
                    <a:bodyPr/>
                    <a:lstStyle/>
                    <a:p>
                      <a:pPr algn="ctr" fontAlgn="ctr"/>
                      <a:r>
                        <a:rPr lang="cs-CZ" sz="1400" b="1" i="0" u="none" strike="noStrike" dirty="0" smtClean="0">
                          <a:solidFill>
                            <a:srgbClr val="FF0000"/>
                          </a:solidFill>
                          <a:effectLst/>
                          <a:latin typeface="Calibri" panose="020F0502020204030204" pitchFamily="34" charset="0"/>
                        </a:rPr>
                        <a:t>22:6</a:t>
                      </a:r>
                      <a:endParaRPr lang="cs-CZ" sz="1400" b="1" i="0" u="none" strike="noStrike" dirty="0">
                        <a:solidFill>
                          <a:srgbClr val="FF0000"/>
                        </a:solidFill>
                        <a:effectLst/>
                        <a:latin typeface="Calibri" panose="020F0502020204030204" pitchFamily="34" charset="0"/>
                      </a:endParaRPr>
                    </a:p>
                  </a:txBody>
                  <a:tcPr marL="9525" marR="9525" marT="9525" marB="0" anchor="ctr">
                    <a:lnL>
                      <a:noFill/>
                    </a:lnL>
                    <a:lnR>
                      <a:noFill/>
                    </a:lnR>
                    <a:lnT>
                      <a:noFill/>
                    </a:lnT>
                    <a:lnB>
                      <a:noFill/>
                    </a:lnB>
                    <a:solidFill>
                      <a:srgbClr val="FFFF66"/>
                    </a:solidFill>
                  </a:tcPr>
                </a:tc>
                <a:tc>
                  <a:txBody>
                    <a:bodyPr/>
                    <a:lstStyle/>
                    <a:p>
                      <a:pPr algn="ctr" fontAlgn="ctr"/>
                      <a:r>
                        <a:rPr lang="cs-CZ" sz="1400" b="1" i="0" u="none" strike="noStrike" dirty="0" smtClean="0">
                          <a:solidFill>
                            <a:srgbClr val="FF0000"/>
                          </a:solidFill>
                          <a:effectLst/>
                          <a:latin typeface="Arial" panose="020B0604020202020204" pitchFamily="34" charset="0"/>
                        </a:rPr>
                        <a:t>9</a:t>
                      </a:r>
                      <a:endParaRPr lang="cs-CZ" sz="1400" b="1" i="0" u="none" strike="noStrike" dirty="0">
                        <a:solidFill>
                          <a:srgbClr val="FF0000"/>
                        </a:solidFill>
                        <a:effectLst/>
                        <a:latin typeface="Arial" panose="020B0604020202020204" pitchFamily="34" charset="0"/>
                      </a:endParaRPr>
                    </a:p>
                  </a:txBody>
                  <a:tcPr marL="9525" marR="9525" marT="9525" marB="0" anchor="ctr">
                    <a:lnL>
                      <a:noFill/>
                    </a:lnL>
                    <a:lnR>
                      <a:noFill/>
                    </a:lnR>
                    <a:lnT>
                      <a:noFill/>
                    </a:lnT>
                    <a:lnB>
                      <a:noFill/>
                    </a:lnB>
                    <a:solidFill>
                      <a:srgbClr val="FFFF66"/>
                    </a:solidFill>
                  </a:tcPr>
                </a:tc>
                <a:extLst>
                  <a:ext uri="{0D108BD9-81ED-4DB2-BD59-A6C34878D82A}">
                    <a16:rowId xmlns:a16="http://schemas.microsoft.com/office/drawing/2014/main" val="2862290833"/>
                  </a:ext>
                </a:extLst>
              </a:tr>
              <a:tr h="281171">
                <a:tc>
                  <a:txBody>
                    <a:bodyPr/>
                    <a:lstStyle/>
                    <a:p>
                      <a:pPr algn="ctr" fontAlgn="ctr"/>
                      <a:r>
                        <a:rPr lang="cs-CZ" sz="1100" b="1" i="0" u="none" strike="noStrike">
                          <a:solidFill>
                            <a:srgbClr val="151515"/>
                          </a:solidFill>
                          <a:effectLst/>
                          <a:latin typeface="Arial" panose="020B0604020202020204" pitchFamily="34" charset="0"/>
                        </a:rPr>
                        <a:t>2</a:t>
                      </a:r>
                    </a:p>
                  </a:txBody>
                  <a:tcPr marL="9525" marR="9525" marT="9525" marB="0" anchor="ctr">
                    <a:lnL>
                      <a:noFill/>
                    </a:lnL>
                    <a:lnR>
                      <a:noFill/>
                    </a:lnR>
                    <a:lnT>
                      <a:noFill/>
                    </a:lnT>
                    <a:lnB>
                      <a:noFill/>
                    </a:lnB>
                    <a:solidFill>
                      <a:srgbClr val="E2EFDA"/>
                    </a:solidFill>
                  </a:tcPr>
                </a:tc>
                <a:tc>
                  <a:txBody>
                    <a:bodyPr/>
                    <a:lstStyle/>
                    <a:p>
                      <a:pPr algn="ctr" fontAlgn="ctr"/>
                      <a:r>
                        <a:rPr lang="cs-CZ" sz="1100" b="1" i="0" u="none" strike="noStrike" dirty="0" smtClean="0">
                          <a:solidFill>
                            <a:srgbClr val="151515"/>
                          </a:solidFill>
                          <a:effectLst/>
                          <a:latin typeface="Arial" panose="020B0604020202020204" pitchFamily="34" charset="0"/>
                        </a:rPr>
                        <a:t>Štětí</a:t>
                      </a:r>
                      <a:endParaRPr lang="cs-CZ" sz="1100" b="1" i="0" u="none" strike="noStrike" dirty="0">
                        <a:solidFill>
                          <a:srgbClr val="151515"/>
                        </a:solidFill>
                        <a:effectLst/>
                        <a:latin typeface="Arial" panose="020B0604020202020204" pitchFamily="34" charset="0"/>
                      </a:endParaRPr>
                    </a:p>
                  </a:txBody>
                  <a:tcPr marL="9525" marR="9525" marT="9525" marB="0" anchor="ctr">
                    <a:lnL>
                      <a:noFill/>
                    </a:lnL>
                    <a:lnR>
                      <a:noFill/>
                    </a:lnR>
                    <a:lnT>
                      <a:noFill/>
                    </a:lnT>
                    <a:lnB>
                      <a:noFill/>
                    </a:lnB>
                    <a:solidFill>
                      <a:srgbClr val="E2EFDA"/>
                    </a:solidFill>
                  </a:tcPr>
                </a:tc>
                <a:tc>
                  <a:txBody>
                    <a:bodyPr/>
                    <a:lstStyle/>
                    <a:p>
                      <a:pPr algn="ctr" fontAlgn="ctr"/>
                      <a:r>
                        <a:rPr lang="cs-CZ" sz="1100" b="1" i="0" u="none" strike="noStrike">
                          <a:solidFill>
                            <a:srgbClr val="151515"/>
                          </a:solidFill>
                          <a:effectLst/>
                          <a:latin typeface="Arial" panose="020B0604020202020204" pitchFamily="34" charset="0"/>
                        </a:rPr>
                        <a:t>3</a:t>
                      </a:r>
                    </a:p>
                  </a:txBody>
                  <a:tcPr marL="9525" marR="9525" marT="9525" marB="0" anchor="ctr">
                    <a:lnL>
                      <a:noFill/>
                    </a:lnL>
                    <a:lnR>
                      <a:noFill/>
                    </a:lnR>
                    <a:lnT>
                      <a:noFill/>
                    </a:lnT>
                    <a:lnB>
                      <a:noFill/>
                    </a:lnB>
                    <a:solidFill>
                      <a:srgbClr val="E2EFDA"/>
                    </a:solidFill>
                  </a:tcPr>
                </a:tc>
                <a:tc>
                  <a:txBody>
                    <a:bodyPr/>
                    <a:lstStyle/>
                    <a:p>
                      <a:pPr algn="ctr" fontAlgn="ctr"/>
                      <a:r>
                        <a:rPr lang="cs-CZ" sz="1100" b="1" i="0" u="none" strike="noStrike" dirty="0" smtClean="0">
                          <a:solidFill>
                            <a:srgbClr val="151515"/>
                          </a:solidFill>
                          <a:effectLst/>
                          <a:latin typeface="Arial" panose="020B0604020202020204" pitchFamily="34" charset="0"/>
                        </a:rPr>
                        <a:t>2</a:t>
                      </a:r>
                      <a:endParaRPr lang="cs-CZ" sz="1100" b="1" i="0" u="none" strike="noStrike" dirty="0">
                        <a:solidFill>
                          <a:srgbClr val="151515"/>
                        </a:solidFill>
                        <a:effectLst/>
                        <a:latin typeface="Arial" panose="020B0604020202020204" pitchFamily="34" charset="0"/>
                      </a:endParaRPr>
                    </a:p>
                  </a:txBody>
                  <a:tcPr marL="9525" marR="9525" marT="9525" marB="0" anchor="ctr">
                    <a:lnL>
                      <a:noFill/>
                    </a:lnL>
                    <a:lnR>
                      <a:noFill/>
                    </a:lnR>
                    <a:lnT>
                      <a:noFill/>
                    </a:lnT>
                    <a:lnB>
                      <a:noFill/>
                    </a:lnB>
                    <a:solidFill>
                      <a:srgbClr val="E2EFDA"/>
                    </a:solidFill>
                  </a:tcPr>
                </a:tc>
                <a:tc>
                  <a:txBody>
                    <a:bodyPr/>
                    <a:lstStyle/>
                    <a:p>
                      <a:pPr algn="ctr" fontAlgn="ctr"/>
                      <a:r>
                        <a:rPr lang="cs-CZ" sz="1100" b="1" i="0" u="none" strike="noStrike" dirty="0" smtClean="0">
                          <a:solidFill>
                            <a:srgbClr val="151515"/>
                          </a:solidFill>
                          <a:effectLst/>
                          <a:latin typeface="Arial" panose="020B0604020202020204" pitchFamily="34" charset="0"/>
                        </a:rPr>
                        <a:t>0</a:t>
                      </a:r>
                      <a:endParaRPr lang="cs-CZ" sz="1100" b="1" i="0" u="none" strike="noStrike" dirty="0">
                        <a:solidFill>
                          <a:srgbClr val="151515"/>
                        </a:solidFill>
                        <a:effectLst/>
                        <a:latin typeface="Arial" panose="020B0604020202020204" pitchFamily="34" charset="0"/>
                      </a:endParaRPr>
                    </a:p>
                  </a:txBody>
                  <a:tcPr marL="9525" marR="9525" marT="9525" marB="0" anchor="ctr">
                    <a:lnL>
                      <a:noFill/>
                    </a:lnL>
                    <a:lnR>
                      <a:noFill/>
                    </a:lnR>
                    <a:lnT>
                      <a:noFill/>
                    </a:lnT>
                    <a:lnB>
                      <a:noFill/>
                    </a:lnB>
                    <a:solidFill>
                      <a:srgbClr val="E2EFDA"/>
                    </a:solidFill>
                  </a:tcPr>
                </a:tc>
                <a:tc>
                  <a:txBody>
                    <a:bodyPr/>
                    <a:lstStyle/>
                    <a:p>
                      <a:pPr algn="ctr" fontAlgn="ctr"/>
                      <a:r>
                        <a:rPr lang="cs-CZ" sz="1100" b="1" i="0" u="none" strike="noStrike" dirty="0" smtClean="0">
                          <a:solidFill>
                            <a:srgbClr val="151515"/>
                          </a:solidFill>
                          <a:effectLst/>
                          <a:latin typeface="Arial" panose="020B0604020202020204" pitchFamily="34" charset="0"/>
                        </a:rPr>
                        <a:t>1</a:t>
                      </a:r>
                      <a:endParaRPr lang="cs-CZ" sz="1100" b="1" i="0" u="none" strike="noStrike" dirty="0">
                        <a:solidFill>
                          <a:srgbClr val="151515"/>
                        </a:solidFill>
                        <a:effectLst/>
                        <a:latin typeface="Arial" panose="020B0604020202020204" pitchFamily="34" charset="0"/>
                      </a:endParaRPr>
                    </a:p>
                  </a:txBody>
                  <a:tcPr marL="9525" marR="9525" marT="9525" marB="0" anchor="ctr">
                    <a:lnL>
                      <a:noFill/>
                    </a:lnL>
                    <a:lnR>
                      <a:noFill/>
                    </a:lnR>
                    <a:lnT>
                      <a:noFill/>
                    </a:lnT>
                    <a:lnB>
                      <a:noFill/>
                    </a:lnB>
                    <a:solidFill>
                      <a:srgbClr val="E2EFDA"/>
                    </a:solidFill>
                  </a:tcPr>
                </a:tc>
                <a:tc>
                  <a:txBody>
                    <a:bodyPr/>
                    <a:lstStyle/>
                    <a:p>
                      <a:pPr algn="ctr" fontAlgn="ctr"/>
                      <a:r>
                        <a:rPr lang="cs-CZ" sz="1100" b="1" i="0" u="none" strike="noStrike" dirty="0" smtClean="0">
                          <a:solidFill>
                            <a:srgbClr val="000000"/>
                          </a:solidFill>
                          <a:effectLst/>
                          <a:latin typeface="Calibri" panose="020F0502020204030204" pitchFamily="34" charset="0"/>
                        </a:rPr>
                        <a:t>26:11</a:t>
                      </a:r>
                      <a:endParaRPr lang="cs-CZ" sz="1100" b="1" i="0" u="none" strike="noStrike" dirty="0">
                        <a:solidFill>
                          <a:srgbClr val="000000"/>
                        </a:solidFill>
                        <a:effectLst/>
                        <a:latin typeface="Calibri" panose="020F0502020204030204" pitchFamily="34" charset="0"/>
                      </a:endParaRPr>
                    </a:p>
                  </a:txBody>
                  <a:tcPr marL="9525" marR="9525" marT="9525" marB="0" anchor="ctr">
                    <a:lnL>
                      <a:noFill/>
                    </a:lnL>
                    <a:lnR>
                      <a:noFill/>
                    </a:lnR>
                    <a:lnT>
                      <a:noFill/>
                    </a:lnT>
                    <a:lnB>
                      <a:noFill/>
                    </a:lnB>
                    <a:solidFill>
                      <a:srgbClr val="E2EFDA"/>
                    </a:solidFill>
                  </a:tcPr>
                </a:tc>
                <a:tc>
                  <a:txBody>
                    <a:bodyPr/>
                    <a:lstStyle/>
                    <a:p>
                      <a:pPr algn="ctr" fontAlgn="ctr"/>
                      <a:r>
                        <a:rPr lang="cs-CZ" sz="1100" b="1" i="0" u="none" strike="noStrike" dirty="0" smtClean="0">
                          <a:solidFill>
                            <a:srgbClr val="151515"/>
                          </a:solidFill>
                          <a:effectLst/>
                          <a:latin typeface="Arial" panose="020B0604020202020204" pitchFamily="34" charset="0"/>
                        </a:rPr>
                        <a:t>6</a:t>
                      </a:r>
                      <a:endParaRPr lang="cs-CZ" sz="1100" b="1" i="0" u="none" strike="noStrike" dirty="0">
                        <a:solidFill>
                          <a:srgbClr val="151515"/>
                        </a:solidFill>
                        <a:effectLst/>
                        <a:latin typeface="Arial" panose="020B0604020202020204" pitchFamily="34" charset="0"/>
                      </a:endParaRPr>
                    </a:p>
                  </a:txBody>
                  <a:tcPr marL="9525" marR="9525" marT="9525" marB="0" anchor="ctr">
                    <a:lnL>
                      <a:noFill/>
                    </a:lnL>
                    <a:lnR>
                      <a:noFill/>
                    </a:lnR>
                    <a:lnT>
                      <a:noFill/>
                    </a:lnT>
                    <a:lnB>
                      <a:noFill/>
                    </a:lnB>
                    <a:solidFill>
                      <a:srgbClr val="E2EFDA"/>
                    </a:solidFill>
                  </a:tcPr>
                </a:tc>
                <a:extLst>
                  <a:ext uri="{0D108BD9-81ED-4DB2-BD59-A6C34878D82A}">
                    <a16:rowId xmlns:a16="http://schemas.microsoft.com/office/drawing/2014/main" val="2991857559"/>
                  </a:ext>
                </a:extLst>
              </a:tr>
              <a:tr h="243489">
                <a:tc>
                  <a:txBody>
                    <a:bodyPr/>
                    <a:lstStyle/>
                    <a:p>
                      <a:pPr algn="ctr" fontAlgn="ctr"/>
                      <a:r>
                        <a:rPr lang="cs-CZ" sz="1100" b="1" i="0" u="none" strike="noStrike" dirty="0">
                          <a:solidFill>
                            <a:srgbClr val="151515"/>
                          </a:solidFill>
                          <a:effectLst/>
                          <a:latin typeface="Arial" panose="020B0604020202020204" pitchFamily="34" charset="0"/>
                        </a:rPr>
                        <a:t>3</a:t>
                      </a:r>
                    </a:p>
                  </a:txBody>
                  <a:tcPr marL="9525" marR="9525" marT="9525" marB="0" anchor="ctr">
                    <a:lnL>
                      <a:noFill/>
                    </a:lnL>
                    <a:lnR>
                      <a:noFill/>
                    </a:lnR>
                    <a:lnT>
                      <a:noFill/>
                    </a:lnT>
                    <a:lnB>
                      <a:noFill/>
                    </a:lnB>
                    <a:solidFill>
                      <a:srgbClr val="FFFF66"/>
                    </a:solidFill>
                  </a:tcPr>
                </a:tc>
                <a:tc>
                  <a:txBody>
                    <a:bodyPr/>
                    <a:lstStyle/>
                    <a:p>
                      <a:pPr algn="ctr" fontAlgn="ctr"/>
                      <a:r>
                        <a:rPr lang="cs-CZ" sz="1100" b="1" i="0" u="none" strike="noStrike" dirty="0" smtClean="0">
                          <a:solidFill>
                            <a:srgbClr val="151515"/>
                          </a:solidFill>
                          <a:effectLst/>
                          <a:latin typeface="Arial" panose="020B0604020202020204" pitchFamily="34" charset="0"/>
                        </a:rPr>
                        <a:t>Travčice</a:t>
                      </a:r>
                      <a:endParaRPr lang="cs-CZ" sz="1100" b="1" i="0" u="none" strike="noStrike" dirty="0">
                        <a:solidFill>
                          <a:srgbClr val="151515"/>
                        </a:solidFill>
                        <a:effectLst/>
                        <a:latin typeface="Arial" panose="020B0604020202020204" pitchFamily="34" charset="0"/>
                      </a:endParaRPr>
                    </a:p>
                  </a:txBody>
                  <a:tcPr marL="9525" marR="9525" marT="9525" marB="0" anchor="ctr">
                    <a:lnL>
                      <a:noFill/>
                    </a:lnL>
                    <a:lnR>
                      <a:noFill/>
                    </a:lnR>
                    <a:lnT>
                      <a:noFill/>
                    </a:lnT>
                    <a:lnB>
                      <a:noFill/>
                    </a:lnB>
                    <a:solidFill>
                      <a:srgbClr val="FFFF66"/>
                    </a:solidFill>
                  </a:tcPr>
                </a:tc>
                <a:tc>
                  <a:txBody>
                    <a:bodyPr/>
                    <a:lstStyle/>
                    <a:p>
                      <a:pPr algn="ctr" fontAlgn="ctr"/>
                      <a:r>
                        <a:rPr lang="cs-CZ" sz="1100" b="1" i="0" u="none" strike="noStrike">
                          <a:solidFill>
                            <a:srgbClr val="151515"/>
                          </a:solidFill>
                          <a:effectLst/>
                          <a:latin typeface="Arial" panose="020B0604020202020204" pitchFamily="34" charset="0"/>
                        </a:rPr>
                        <a:t>3</a:t>
                      </a:r>
                    </a:p>
                  </a:txBody>
                  <a:tcPr marL="9525" marR="9525" marT="9525" marB="0" anchor="ctr">
                    <a:lnL>
                      <a:noFill/>
                    </a:lnL>
                    <a:lnR>
                      <a:noFill/>
                    </a:lnR>
                    <a:lnT>
                      <a:noFill/>
                    </a:lnT>
                    <a:lnB>
                      <a:noFill/>
                    </a:lnB>
                    <a:solidFill>
                      <a:srgbClr val="FFFF66"/>
                    </a:solidFill>
                  </a:tcPr>
                </a:tc>
                <a:tc>
                  <a:txBody>
                    <a:bodyPr/>
                    <a:lstStyle/>
                    <a:p>
                      <a:pPr algn="ctr" fontAlgn="ctr"/>
                      <a:r>
                        <a:rPr lang="cs-CZ" sz="1100" b="1" i="0" u="none" strike="noStrike" dirty="0" smtClean="0">
                          <a:solidFill>
                            <a:srgbClr val="151515"/>
                          </a:solidFill>
                          <a:effectLst/>
                          <a:latin typeface="Arial" panose="020B0604020202020204" pitchFamily="34" charset="0"/>
                        </a:rPr>
                        <a:t>1</a:t>
                      </a:r>
                      <a:endParaRPr lang="cs-CZ" sz="1100" b="1" i="0" u="none" strike="noStrike" dirty="0">
                        <a:solidFill>
                          <a:srgbClr val="151515"/>
                        </a:solidFill>
                        <a:effectLst/>
                        <a:latin typeface="Arial" panose="020B0604020202020204" pitchFamily="34" charset="0"/>
                      </a:endParaRPr>
                    </a:p>
                  </a:txBody>
                  <a:tcPr marL="9525" marR="9525" marT="9525" marB="0" anchor="ctr">
                    <a:lnL>
                      <a:noFill/>
                    </a:lnL>
                    <a:lnR>
                      <a:noFill/>
                    </a:lnR>
                    <a:lnT>
                      <a:noFill/>
                    </a:lnT>
                    <a:lnB>
                      <a:noFill/>
                    </a:lnB>
                    <a:solidFill>
                      <a:srgbClr val="FFFF66"/>
                    </a:solidFill>
                  </a:tcPr>
                </a:tc>
                <a:tc>
                  <a:txBody>
                    <a:bodyPr/>
                    <a:lstStyle/>
                    <a:p>
                      <a:pPr algn="ctr" fontAlgn="ctr"/>
                      <a:r>
                        <a:rPr lang="cs-CZ" sz="1100" b="1" i="0" u="none" strike="noStrike" dirty="0" smtClean="0">
                          <a:solidFill>
                            <a:srgbClr val="151515"/>
                          </a:solidFill>
                          <a:effectLst/>
                          <a:latin typeface="Arial" panose="020B0604020202020204" pitchFamily="34" charset="0"/>
                        </a:rPr>
                        <a:t>0</a:t>
                      </a:r>
                      <a:endParaRPr lang="cs-CZ" sz="1100" b="1" i="0" u="none" strike="noStrike" dirty="0">
                        <a:solidFill>
                          <a:srgbClr val="151515"/>
                        </a:solidFill>
                        <a:effectLst/>
                        <a:latin typeface="Arial" panose="020B0604020202020204" pitchFamily="34" charset="0"/>
                      </a:endParaRPr>
                    </a:p>
                  </a:txBody>
                  <a:tcPr marL="9525" marR="9525" marT="9525" marB="0" anchor="ctr">
                    <a:lnL>
                      <a:noFill/>
                    </a:lnL>
                    <a:lnR>
                      <a:noFill/>
                    </a:lnR>
                    <a:lnT>
                      <a:noFill/>
                    </a:lnT>
                    <a:lnB>
                      <a:noFill/>
                    </a:lnB>
                    <a:solidFill>
                      <a:srgbClr val="FFFF66"/>
                    </a:solidFill>
                  </a:tcPr>
                </a:tc>
                <a:tc>
                  <a:txBody>
                    <a:bodyPr/>
                    <a:lstStyle/>
                    <a:p>
                      <a:pPr algn="ctr" fontAlgn="ctr"/>
                      <a:r>
                        <a:rPr lang="cs-CZ" sz="1100" b="1" i="0" u="none" strike="noStrike" dirty="0" smtClean="0">
                          <a:solidFill>
                            <a:srgbClr val="151515"/>
                          </a:solidFill>
                          <a:effectLst/>
                          <a:latin typeface="Arial" panose="020B0604020202020204" pitchFamily="34" charset="0"/>
                        </a:rPr>
                        <a:t>2</a:t>
                      </a:r>
                      <a:endParaRPr lang="cs-CZ" sz="1100" b="1" i="0" u="none" strike="noStrike" dirty="0">
                        <a:solidFill>
                          <a:srgbClr val="151515"/>
                        </a:solidFill>
                        <a:effectLst/>
                        <a:latin typeface="Arial" panose="020B0604020202020204" pitchFamily="34" charset="0"/>
                      </a:endParaRPr>
                    </a:p>
                  </a:txBody>
                  <a:tcPr marL="9525" marR="9525" marT="9525" marB="0" anchor="ctr">
                    <a:lnL>
                      <a:noFill/>
                    </a:lnL>
                    <a:lnR>
                      <a:noFill/>
                    </a:lnR>
                    <a:lnT>
                      <a:noFill/>
                    </a:lnT>
                    <a:lnB>
                      <a:noFill/>
                    </a:lnB>
                    <a:solidFill>
                      <a:srgbClr val="FFFF66"/>
                    </a:solidFill>
                  </a:tcPr>
                </a:tc>
                <a:tc>
                  <a:txBody>
                    <a:bodyPr/>
                    <a:lstStyle/>
                    <a:p>
                      <a:pPr algn="ctr" fontAlgn="ctr"/>
                      <a:r>
                        <a:rPr lang="cs-CZ" sz="1100" b="1" i="0" u="none" strike="noStrike" dirty="0" smtClean="0">
                          <a:solidFill>
                            <a:srgbClr val="000000"/>
                          </a:solidFill>
                          <a:effectLst/>
                          <a:latin typeface="Calibri" panose="020F0502020204030204" pitchFamily="34" charset="0"/>
                        </a:rPr>
                        <a:t>10:19</a:t>
                      </a:r>
                      <a:endParaRPr lang="cs-CZ" sz="1100" b="1" i="0" u="none" strike="noStrike" dirty="0">
                        <a:solidFill>
                          <a:srgbClr val="000000"/>
                        </a:solidFill>
                        <a:effectLst/>
                        <a:latin typeface="Calibri" panose="020F0502020204030204" pitchFamily="34" charset="0"/>
                      </a:endParaRPr>
                    </a:p>
                  </a:txBody>
                  <a:tcPr marL="9525" marR="9525" marT="9525" marB="0" anchor="ctr">
                    <a:lnL>
                      <a:noFill/>
                    </a:lnL>
                    <a:lnR>
                      <a:noFill/>
                    </a:lnR>
                    <a:lnT>
                      <a:noFill/>
                    </a:lnT>
                    <a:lnB>
                      <a:noFill/>
                    </a:lnB>
                    <a:solidFill>
                      <a:srgbClr val="FFFF66"/>
                    </a:solidFill>
                  </a:tcPr>
                </a:tc>
                <a:tc>
                  <a:txBody>
                    <a:bodyPr/>
                    <a:lstStyle/>
                    <a:p>
                      <a:pPr algn="ctr" fontAlgn="ctr"/>
                      <a:r>
                        <a:rPr lang="cs-CZ" sz="1100" b="1" i="0" u="none" strike="noStrike" dirty="0" smtClean="0">
                          <a:solidFill>
                            <a:srgbClr val="151515"/>
                          </a:solidFill>
                          <a:effectLst/>
                          <a:latin typeface="Arial" panose="020B0604020202020204" pitchFamily="34" charset="0"/>
                        </a:rPr>
                        <a:t>3</a:t>
                      </a:r>
                      <a:endParaRPr lang="cs-CZ" sz="1100" b="1" i="0" u="none" strike="noStrike" dirty="0">
                        <a:solidFill>
                          <a:srgbClr val="151515"/>
                        </a:solidFill>
                        <a:effectLst/>
                        <a:latin typeface="Arial" panose="020B0604020202020204" pitchFamily="34" charset="0"/>
                      </a:endParaRPr>
                    </a:p>
                  </a:txBody>
                  <a:tcPr marL="9525" marR="9525" marT="9525" marB="0" anchor="ctr">
                    <a:lnL>
                      <a:noFill/>
                    </a:lnL>
                    <a:lnR>
                      <a:noFill/>
                    </a:lnR>
                    <a:lnT>
                      <a:noFill/>
                    </a:lnT>
                    <a:lnB>
                      <a:noFill/>
                    </a:lnB>
                    <a:solidFill>
                      <a:srgbClr val="FFFF66"/>
                    </a:solidFill>
                  </a:tcPr>
                </a:tc>
                <a:extLst>
                  <a:ext uri="{0D108BD9-81ED-4DB2-BD59-A6C34878D82A}">
                    <a16:rowId xmlns:a16="http://schemas.microsoft.com/office/drawing/2014/main" val="4032123161"/>
                  </a:ext>
                </a:extLst>
              </a:tr>
              <a:tr h="243489">
                <a:tc>
                  <a:txBody>
                    <a:bodyPr/>
                    <a:lstStyle/>
                    <a:p>
                      <a:pPr algn="ctr" fontAlgn="ctr"/>
                      <a:r>
                        <a:rPr lang="cs-CZ" sz="1100" b="1" i="0" u="none" strike="noStrike">
                          <a:solidFill>
                            <a:srgbClr val="151515"/>
                          </a:solidFill>
                          <a:effectLst/>
                          <a:latin typeface="Arial" panose="020B0604020202020204" pitchFamily="34" charset="0"/>
                        </a:rPr>
                        <a:t>4</a:t>
                      </a:r>
                    </a:p>
                  </a:txBody>
                  <a:tcPr marL="9525" marR="9525" marT="9525" marB="0" anchor="ctr">
                    <a:lnL>
                      <a:noFill/>
                    </a:lnL>
                    <a:lnR>
                      <a:noFill/>
                    </a:lnR>
                    <a:lnT>
                      <a:noFill/>
                    </a:lnT>
                    <a:lnB>
                      <a:noFill/>
                    </a:lnB>
                    <a:solidFill>
                      <a:srgbClr val="E2EFDA"/>
                    </a:solidFill>
                  </a:tcPr>
                </a:tc>
                <a:tc>
                  <a:txBody>
                    <a:bodyPr/>
                    <a:lstStyle/>
                    <a:p>
                      <a:pPr algn="ctr" fontAlgn="ctr"/>
                      <a:r>
                        <a:rPr lang="cs-CZ" sz="1100" b="1" i="0" u="none" strike="noStrike" dirty="0" smtClean="0">
                          <a:solidFill>
                            <a:srgbClr val="151515"/>
                          </a:solidFill>
                          <a:effectLst/>
                          <a:latin typeface="Arial" panose="020B0604020202020204" pitchFamily="34" charset="0"/>
                        </a:rPr>
                        <a:t>Hoštka</a:t>
                      </a:r>
                      <a:endParaRPr lang="cs-CZ" sz="1100" b="1" i="0" u="none" strike="noStrike" dirty="0">
                        <a:solidFill>
                          <a:srgbClr val="151515"/>
                        </a:solidFill>
                        <a:effectLst/>
                        <a:latin typeface="Arial" panose="020B0604020202020204" pitchFamily="34" charset="0"/>
                      </a:endParaRPr>
                    </a:p>
                  </a:txBody>
                  <a:tcPr marL="9525" marR="9525" marT="9525" marB="0" anchor="ctr">
                    <a:lnL>
                      <a:noFill/>
                    </a:lnL>
                    <a:lnR>
                      <a:noFill/>
                    </a:lnR>
                    <a:lnT>
                      <a:noFill/>
                    </a:lnT>
                    <a:lnB>
                      <a:noFill/>
                    </a:lnB>
                    <a:solidFill>
                      <a:srgbClr val="E2EFDA"/>
                    </a:solidFill>
                  </a:tcPr>
                </a:tc>
                <a:tc>
                  <a:txBody>
                    <a:bodyPr/>
                    <a:lstStyle/>
                    <a:p>
                      <a:pPr algn="ctr" fontAlgn="ctr"/>
                      <a:r>
                        <a:rPr lang="cs-CZ" sz="1100" b="1" i="0" u="none" strike="noStrike">
                          <a:solidFill>
                            <a:srgbClr val="151515"/>
                          </a:solidFill>
                          <a:effectLst/>
                          <a:latin typeface="Arial" panose="020B0604020202020204" pitchFamily="34" charset="0"/>
                        </a:rPr>
                        <a:t>3</a:t>
                      </a:r>
                    </a:p>
                  </a:txBody>
                  <a:tcPr marL="9525" marR="9525" marT="9525" marB="0" anchor="ctr">
                    <a:lnL>
                      <a:noFill/>
                    </a:lnL>
                    <a:lnR>
                      <a:noFill/>
                    </a:lnR>
                    <a:lnT>
                      <a:noFill/>
                    </a:lnT>
                    <a:lnB>
                      <a:noFill/>
                    </a:lnB>
                    <a:solidFill>
                      <a:srgbClr val="E2EFDA"/>
                    </a:solidFill>
                  </a:tcPr>
                </a:tc>
                <a:tc>
                  <a:txBody>
                    <a:bodyPr/>
                    <a:lstStyle/>
                    <a:p>
                      <a:pPr algn="ctr" fontAlgn="ctr"/>
                      <a:r>
                        <a:rPr lang="cs-CZ" sz="1100" b="1" i="0" u="none" strike="noStrike" dirty="0" smtClean="0">
                          <a:solidFill>
                            <a:srgbClr val="151515"/>
                          </a:solidFill>
                          <a:effectLst/>
                          <a:latin typeface="Arial" panose="020B0604020202020204" pitchFamily="34" charset="0"/>
                        </a:rPr>
                        <a:t>0</a:t>
                      </a:r>
                      <a:endParaRPr lang="cs-CZ" sz="1100" b="1" i="0" u="none" strike="noStrike" dirty="0">
                        <a:solidFill>
                          <a:srgbClr val="151515"/>
                        </a:solidFill>
                        <a:effectLst/>
                        <a:latin typeface="Arial" panose="020B0604020202020204" pitchFamily="34" charset="0"/>
                      </a:endParaRPr>
                    </a:p>
                  </a:txBody>
                  <a:tcPr marL="9525" marR="9525" marT="9525" marB="0" anchor="ctr">
                    <a:lnL>
                      <a:noFill/>
                    </a:lnL>
                    <a:lnR>
                      <a:noFill/>
                    </a:lnR>
                    <a:lnT>
                      <a:noFill/>
                    </a:lnT>
                    <a:lnB>
                      <a:noFill/>
                    </a:lnB>
                    <a:solidFill>
                      <a:srgbClr val="E2EFDA"/>
                    </a:solidFill>
                  </a:tcPr>
                </a:tc>
                <a:tc>
                  <a:txBody>
                    <a:bodyPr/>
                    <a:lstStyle/>
                    <a:p>
                      <a:pPr algn="ctr" fontAlgn="ctr"/>
                      <a:r>
                        <a:rPr lang="cs-CZ" sz="1100" b="1" i="0" u="none" strike="noStrike" dirty="0" smtClean="0">
                          <a:solidFill>
                            <a:srgbClr val="151515"/>
                          </a:solidFill>
                          <a:effectLst/>
                          <a:latin typeface="Arial" panose="020B0604020202020204" pitchFamily="34" charset="0"/>
                        </a:rPr>
                        <a:t>0</a:t>
                      </a:r>
                      <a:endParaRPr lang="cs-CZ" sz="1100" b="1" i="0" u="none" strike="noStrike" dirty="0">
                        <a:solidFill>
                          <a:srgbClr val="151515"/>
                        </a:solidFill>
                        <a:effectLst/>
                        <a:latin typeface="Arial" panose="020B0604020202020204" pitchFamily="34" charset="0"/>
                      </a:endParaRPr>
                    </a:p>
                  </a:txBody>
                  <a:tcPr marL="9525" marR="9525" marT="9525" marB="0" anchor="ctr">
                    <a:lnL>
                      <a:noFill/>
                    </a:lnL>
                    <a:lnR>
                      <a:noFill/>
                    </a:lnR>
                    <a:lnT>
                      <a:noFill/>
                    </a:lnT>
                    <a:lnB>
                      <a:noFill/>
                    </a:lnB>
                    <a:solidFill>
                      <a:srgbClr val="E2EFDA"/>
                    </a:solidFill>
                  </a:tcPr>
                </a:tc>
                <a:tc>
                  <a:txBody>
                    <a:bodyPr/>
                    <a:lstStyle/>
                    <a:p>
                      <a:pPr algn="ctr" fontAlgn="ctr"/>
                      <a:r>
                        <a:rPr lang="cs-CZ" sz="1100" b="1" i="0" u="none" strike="noStrike" dirty="0" smtClean="0">
                          <a:solidFill>
                            <a:srgbClr val="151515"/>
                          </a:solidFill>
                          <a:effectLst/>
                          <a:latin typeface="Arial" panose="020B0604020202020204" pitchFamily="34" charset="0"/>
                        </a:rPr>
                        <a:t>3</a:t>
                      </a:r>
                      <a:endParaRPr lang="cs-CZ" sz="1100" b="1" i="0" u="none" strike="noStrike" dirty="0">
                        <a:solidFill>
                          <a:srgbClr val="151515"/>
                        </a:solidFill>
                        <a:effectLst/>
                        <a:latin typeface="Arial" panose="020B0604020202020204" pitchFamily="34" charset="0"/>
                      </a:endParaRPr>
                    </a:p>
                  </a:txBody>
                  <a:tcPr marL="9525" marR="9525" marT="9525" marB="0" anchor="ctr">
                    <a:lnL>
                      <a:noFill/>
                    </a:lnL>
                    <a:lnR>
                      <a:noFill/>
                    </a:lnR>
                    <a:lnT>
                      <a:noFill/>
                    </a:lnT>
                    <a:lnB>
                      <a:noFill/>
                    </a:lnB>
                    <a:solidFill>
                      <a:srgbClr val="E2EFDA"/>
                    </a:solidFill>
                  </a:tcPr>
                </a:tc>
                <a:tc>
                  <a:txBody>
                    <a:bodyPr/>
                    <a:lstStyle/>
                    <a:p>
                      <a:pPr algn="ctr" fontAlgn="ctr"/>
                      <a:r>
                        <a:rPr lang="cs-CZ" sz="1100" b="1" i="0" u="none" strike="noStrike" dirty="0" smtClean="0">
                          <a:solidFill>
                            <a:srgbClr val="000000"/>
                          </a:solidFill>
                          <a:effectLst/>
                          <a:latin typeface="Calibri" panose="020F0502020204030204" pitchFamily="34" charset="0"/>
                        </a:rPr>
                        <a:t>5:28</a:t>
                      </a:r>
                      <a:endParaRPr lang="cs-CZ" sz="1100" b="1" i="0" u="none" strike="noStrike" dirty="0">
                        <a:solidFill>
                          <a:srgbClr val="000000"/>
                        </a:solidFill>
                        <a:effectLst/>
                        <a:latin typeface="Calibri" panose="020F0502020204030204" pitchFamily="34" charset="0"/>
                      </a:endParaRPr>
                    </a:p>
                  </a:txBody>
                  <a:tcPr marL="9525" marR="9525" marT="9525" marB="0" anchor="ctr">
                    <a:lnL>
                      <a:noFill/>
                    </a:lnL>
                    <a:lnR>
                      <a:noFill/>
                    </a:lnR>
                    <a:lnT>
                      <a:noFill/>
                    </a:lnT>
                    <a:lnB>
                      <a:noFill/>
                    </a:lnB>
                    <a:solidFill>
                      <a:srgbClr val="E2EFDA"/>
                    </a:solidFill>
                  </a:tcPr>
                </a:tc>
                <a:tc>
                  <a:txBody>
                    <a:bodyPr/>
                    <a:lstStyle/>
                    <a:p>
                      <a:pPr algn="ctr" fontAlgn="ctr"/>
                      <a:r>
                        <a:rPr lang="cs-CZ" sz="1100" b="1" i="0" u="none" strike="noStrike" dirty="0" smtClean="0">
                          <a:solidFill>
                            <a:srgbClr val="151515"/>
                          </a:solidFill>
                          <a:effectLst/>
                          <a:latin typeface="Arial" panose="020B0604020202020204" pitchFamily="34" charset="0"/>
                        </a:rPr>
                        <a:t>0</a:t>
                      </a:r>
                      <a:endParaRPr lang="cs-CZ" sz="1100" b="1" i="0" u="none" strike="noStrike" dirty="0">
                        <a:solidFill>
                          <a:srgbClr val="151515"/>
                        </a:solidFill>
                        <a:effectLst/>
                        <a:latin typeface="Arial" panose="020B0604020202020204" pitchFamily="34" charset="0"/>
                      </a:endParaRPr>
                    </a:p>
                  </a:txBody>
                  <a:tcPr marL="9525" marR="9525" marT="9525" marB="0" anchor="ctr">
                    <a:lnL>
                      <a:noFill/>
                    </a:lnL>
                    <a:lnR>
                      <a:noFill/>
                    </a:lnR>
                    <a:lnT>
                      <a:noFill/>
                    </a:lnT>
                    <a:lnB>
                      <a:noFill/>
                    </a:lnB>
                    <a:solidFill>
                      <a:srgbClr val="E2EFDA"/>
                    </a:solidFill>
                  </a:tcPr>
                </a:tc>
                <a:extLst>
                  <a:ext uri="{0D108BD9-81ED-4DB2-BD59-A6C34878D82A}">
                    <a16:rowId xmlns:a16="http://schemas.microsoft.com/office/drawing/2014/main" val="3495194116"/>
                  </a:ext>
                </a:extLst>
              </a:tr>
            </a:tbl>
          </a:graphicData>
        </a:graphic>
      </p:graphicFrame>
      <p:graphicFrame>
        <p:nvGraphicFramePr>
          <p:cNvPr id="7" name="Tabulka 6"/>
          <p:cNvGraphicFramePr>
            <a:graphicFrameLocks noGrp="1"/>
          </p:cNvGraphicFramePr>
          <p:nvPr>
            <p:extLst>
              <p:ext uri="{D42A27DB-BD31-4B8C-83A1-F6EECF244321}">
                <p14:modId xmlns:p14="http://schemas.microsoft.com/office/powerpoint/2010/main" val="2015932817"/>
              </p:ext>
            </p:extLst>
          </p:nvPr>
        </p:nvGraphicFramePr>
        <p:xfrm>
          <a:off x="215900" y="4935858"/>
          <a:ext cx="4608612" cy="1996010"/>
        </p:xfrm>
        <a:graphic>
          <a:graphicData uri="http://schemas.openxmlformats.org/drawingml/2006/table">
            <a:tbl>
              <a:tblPr/>
              <a:tblGrid>
                <a:gridCol w="466486">
                  <a:extLst>
                    <a:ext uri="{9D8B030D-6E8A-4147-A177-3AD203B41FA5}">
                      <a16:colId xmlns:a16="http://schemas.microsoft.com/office/drawing/2014/main" val="739093331"/>
                    </a:ext>
                  </a:extLst>
                </a:gridCol>
                <a:gridCol w="1058691">
                  <a:extLst>
                    <a:ext uri="{9D8B030D-6E8A-4147-A177-3AD203B41FA5}">
                      <a16:colId xmlns:a16="http://schemas.microsoft.com/office/drawing/2014/main" val="3180770540"/>
                    </a:ext>
                  </a:extLst>
                </a:gridCol>
                <a:gridCol w="2448221">
                  <a:extLst>
                    <a:ext uri="{9D8B030D-6E8A-4147-A177-3AD203B41FA5}">
                      <a16:colId xmlns:a16="http://schemas.microsoft.com/office/drawing/2014/main" val="3307059347"/>
                    </a:ext>
                  </a:extLst>
                </a:gridCol>
                <a:gridCol w="635214">
                  <a:extLst>
                    <a:ext uri="{9D8B030D-6E8A-4147-A177-3AD203B41FA5}">
                      <a16:colId xmlns:a16="http://schemas.microsoft.com/office/drawing/2014/main" val="1466468226"/>
                    </a:ext>
                  </a:extLst>
                </a:gridCol>
              </a:tblGrid>
              <a:tr h="199601">
                <a:tc>
                  <a:txBody>
                    <a:bodyPr/>
                    <a:lstStyle/>
                    <a:p>
                      <a:pPr algn="ctr" fontAlgn="ctr"/>
                      <a:r>
                        <a:rPr lang="cs-CZ" sz="1100" b="1" i="0" u="none" strike="noStrike">
                          <a:solidFill>
                            <a:srgbClr val="000000"/>
                          </a:solidFill>
                          <a:effectLst/>
                          <a:latin typeface="Arial" panose="020B0604020202020204" pitchFamily="34" charset="0"/>
                        </a:rPr>
                        <a:t>1.</a:t>
                      </a:r>
                    </a:p>
                  </a:txBody>
                  <a:tcPr marL="9525" marR="9525" marT="9525" marB="0" anchor="ctr">
                    <a:lnL>
                      <a:noFill/>
                    </a:lnL>
                    <a:lnR>
                      <a:noFill/>
                    </a:lnR>
                    <a:lnT>
                      <a:noFill/>
                    </a:lnT>
                    <a:lnB>
                      <a:noFill/>
                    </a:lnB>
                    <a:solidFill>
                      <a:srgbClr val="FFFF00"/>
                    </a:solidFill>
                  </a:tcPr>
                </a:tc>
                <a:tc>
                  <a:txBody>
                    <a:bodyPr/>
                    <a:lstStyle/>
                    <a:p>
                      <a:pPr algn="ctr" fontAlgn="ctr"/>
                      <a:r>
                        <a:rPr lang="cs-CZ" sz="1100" b="1" i="0" u="none" strike="noStrike">
                          <a:solidFill>
                            <a:srgbClr val="000000"/>
                          </a:solidFill>
                          <a:effectLst/>
                          <a:latin typeface="Arial" panose="020B0604020202020204" pitchFamily="34" charset="0"/>
                        </a:rPr>
                        <a:t>12.8.2017</a:t>
                      </a:r>
                    </a:p>
                  </a:txBody>
                  <a:tcPr marL="9525" marR="9525" marT="9525" marB="0" anchor="ctr">
                    <a:lnL>
                      <a:noFill/>
                    </a:lnL>
                    <a:lnR>
                      <a:noFill/>
                    </a:lnR>
                    <a:lnT>
                      <a:noFill/>
                    </a:lnT>
                    <a:lnB>
                      <a:noFill/>
                    </a:lnB>
                    <a:solidFill>
                      <a:srgbClr val="FFFF00"/>
                    </a:solidFill>
                  </a:tcPr>
                </a:tc>
                <a:tc>
                  <a:txBody>
                    <a:bodyPr/>
                    <a:lstStyle/>
                    <a:p>
                      <a:pPr algn="ctr" fontAlgn="ctr"/>
                      <a:r>
                        <a:rPr lang="cs-CZ" sz="1100" b="1" i="0" u="none" strike="noStrike" dirty="0">
                          <a:solidFill>
                            <a:srgbClr val="000000"/>
                          </a:solidFill>
                          <a:effectLst/>
                          <a:latin typeface="Arial" panose="020B0604020202020204" pitchFamily="34" charset="0"/>
                        </a:rPr>
                        <a:t>Vilémov - Litoměřicko B</a:t>
                      </a:r>
                    </a:p>
                  </a:txBody>
                  <a:tcPr marL="9525" marR="9525" marT="9525" marB="0" anchor="ctr">
                    <a:lnL>
                      <a:noFill/>
                    </a:lnL>
                    <a:lnR>
                      <a:noFill/>
                    </a:lnR>
                    <a:lnT>
                      <a:noFill/>
                    </a:lnT>
                    <a:lnB>
                      <a:noFill/>
                    </a:lnB>
                    <a:solidFill>
                      <a:srgbClr val="FFFF00"/>
                    </a:solidFill>
                  </a:tcPr>
                </a:tc>
                <a:tc>
                  <a:txBody>
                    <a:bodyPr/>
                    <a:lstStyle/>
                    <a:p>
                      <a:pPr algn="ctr" fontAlgn="ctr"/>
                      <a:r>
                        <a:rPr lang="cs-CZ" sz="1100" b="1" i="0" u="none" strike="noStrike">
                          <a:solidFill>
                            <a:srgbClr val="000000"/>
                          </a:solidFill>
                          <a:effectLst/>
                          <a:latin typeface="Arial" panose="020B0604020202020204" pitchFamily="34" charset="0"/>
                        </a:rPr>
                        <a:t>4:3</a:t>
                      </a:r>
                    </a:p>
                  </a:txBody>
                  <a:tcPr marL="9525" marR="9525" marT="9525" marB="0" anchor="ctr">
                    <a:lnL>
                      <a:noFill/>
                    </a:lnL>
                    <a:lnR>
                      <a:noFill/>
                    </a:lnR>
                    <a:lnT>
                      <a:noFill/>
                    </a:lnT>
                    <a:lnB>
                      <a:noFill/>
                    </a:lnB>
                    <a:solidFill>
                      <a:srgbClr val="FFFF00"/>
                    </a:solidFill>
                  </a:tcPr>
                </a:tc>
                <a:extLst>
                  <a:ext uri="{0D108BD9-81ED-4DB2-BD59-A6C34878D82A}">
                    <a16:rowId xmlns:a16="http://schemas.microsoft.com/office/drawing/2014/main" val="2569768611"/>
                  </a:ext>
                </a:extLst>
              </a:tr>
              <a:tr h="199601">
                <a:tc>
                  <a:txBody>
                    <a:bodyPr/>
                    <a:lstStyle/>
                    <a:p>
                      <a:pPr algn="ctr" fontAlgn="ctr"/>
                      <a:r>
                        <a:rPr lang="cs-CZ" sz="1100" b="1" i="0" u="none" strike="noStrike">
                          <a:solidFill>
                            <a:srgbClr val="000000"/>
                          </a:solidFill>
                          <a:effectLst/>
                          <a:latin typeface="Arial" panose="020B0604020202020204" pitchFamily="34" charset="0"/>
                        </a:rPr>
                        <a:t>2.</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effectLst/>
                          <a:latin typeface="Arial" panose="020B0604020202020204" pitchFamily="34" charset="0"/>
                        </a:rPr>
                        <a:t>19.8.2017</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effectLst/>
                          <a:latin typeface="Arial" panose="020B0604020202020204" pitchFamily="34" charset="0"/>
                        </a:rPr>
                        <a:t>Litoměřicko B - Srbice</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effectLst/>
                          <a:latin typeface="Arial" panose="020B0604020202020204" pitchFamily="34" charset="0"/>
                        </a:rPr>
                        <a:t>3:0</a:t>
                      </a:r>
                    </a:p>
                  </a:txBody>
                  <a:tcPr marL="9525" marR="9525" marT="9525" marB="0" anchor="ctr">
                    <a:lnL>
                      <a:noFill/>
                    </a:lnL>
                    <a:lnR>
                      <a:noFill/>
                    </a:lnR>
                    <a:lnT>
                      <a:noFill/>
                    </a:lnT>
                    <a:lnB>
                      <a:noFill/>
                    </a:lnB>
                    <a:solidFill>
                      <a:srgbClr val="CCFFFF"/>
                    </a:solidFill>
                  </a:tcPr>
                </a:tc>
                <a:extLst>
                  <a:ext uri="{0D108BD9-81ED-4DB2-BD59-A6C34878D82A}">
                    <a16:rowId xmlns:a16="http://schemas.microsoft.com/office/drawing/2014/main" val="1264365935"/>
                  </a:ext>
                </a:extLst>
              </a:tr>
              <a:tr h="199601">
                <a:tc>
                  <a:txBody>
                    <a:bodyPr/>
                    <a:lstStyle/>
                    <a:p>
                      <a:pPr algn="ctr" fontAlgn="ctr"/>
                      <a:r>
                        <a:rPr lang="cs-CZ" sz="1100" b="1" i="0" u="none" strike="noStrike">
                          <a:solidFill>
                            <a:srgbClr val="000000"/>
                          </a:solidFill>
                          <a:effectLst/>
                          <a:latin typeface="Arial" panose="020B0604020202020204" pitchFamily="34" charset="0"/>
                        </a:rPr>
                        <a:t>3.</a:t>
                      </a:r>
                    </a:p>
                  </a:txBody>
                  <a:tcPr marL="9525" marR="9525" marT="9525" marB="0" anchor="ctr">
                    <a:lnL>
                      <a:noFill/>
                    </a:lnL>
                    <a:lnR>
                      <a:noFill/>
                    </a:lnR>
                    <a:lnT>
                      <a:noFill/>
                    </a:lnT>
                    <a:lnB>
                      <a:noFill/>
                    </a:lnB>
                    <a:solidFill>
                      <a:srgbClr val="FFFF00"/>
                    </a:solidFill>
                  </a:tcPr>
                </a:tc>
                <a:tc>
                  <a:txBody>
                    <a:bodyPr/>
                    <a:lstStyle/>
                    <a:p>
                      <a:pPr algn="ctr" fontAlgn="ctr"/>
                      <a:r>
                        <a:rPr lang="cs-CZ" sz="1100" b="1" i="0" u="none" strike="noStrike">
                          <a:solidFill>
                            <a:srgbClr val="000000"/>
                          </a:solidFill>
                          <a:effectLst/>
                          <a:latin typeface="Arial" panose="020B0604020202020204" pitchFamily="34" charset="0"/>
                        </a:rPr>
                        <a:t>26.8.2017</a:t>
                      </a:r>
                    </a:p>
                  </a:txBody>
                  <a:tcPr marL="9525" marR="9525" marT="9525" marB="0" anchor="ctr">
                    <a:lnL>
                      <a:noFill/>
                    </a:lnL>
                    <a:lnR>
                      <a:noFill/>
                    </a:lnR>
                    <a:lnT>
                      <a:noFill/>
                    </a:lnT>
                    <a:lnB>
                      <a:noFill/>
                    </a:lnB>
                    <a:solidFill>
                      <a:srgbClr val="FFFF00"/>
                    </a:solidFill>
                  </a:tcPr>
                </a:tc>
                <a:tc>
                  <a:txBody>
                    <a:bodyPr/>
                    <a:lstStyle/>
                    <a:p>
                      <a:pPr algn="ctr" fontAlgn="ctr"/>
                      <a:r>
                        <a:rPr lang="cs-CZ" sz="1100" b="1" i="0" u="none" strike="noStrike" dirty="0">
                          <a:solidFill>
                            <a:srgbClr val="000000"/>
                          </a:solidFill>
                          <a:effectLst/>
                          <a:latin typeface="Arial" panose="020B0604020202020204" pitchFamily="34" charset="0"/>
                        </a:rPr>
                        <a:t>Mostecký FK - Litoměřicko B</a:t>
                      </a:r>
                    </a:p>
                  </a:txBody>
                  <a:tcPr marL="9525" marR="9525" marT="9525" marB="0" anchor="ctr">
                    <a:lnL>
                      <a:noFill/>
                    </a:lnL>
                    <a:lnR>
                      <a:noFill/>
                    </a:lnR>
                    <a:lnT>
                      <a:noFill/>
                    </a:lnT>
                    <a:lnB>
                      <a:noFill/>
                    </a:lnB>
                    <a:solidFill>
                      <a:srgbClr val="FFFF00"/>
                    </a:solidFill>
                  </a:tcPr>
                </a:tc>
                <a:tc>
                  <a:txBody>
                    <a:bodyPr/>
                    <a:lstStyle/>
                    <a:p>
                      <a:pPr algn="ctr" fontAlgn="ctr"/>
                      <a:r>
                        <a:rPr lang="cs-CZ" sz="1100" b="1" i="0" u="none" strike="noStrike">
                          <a:solidFill>
                            <a:srgbClr val="000000"/>
                          </a:solidFill>
                          <a:effectLst/>
                          <a:latin typeface="Arial" panose="020B0604020202020204" pitchFamily="34" charset="0"/>
                        </a:rPr>
                        <a:t>4:1</a:t>
                      </a:r>
                    </a:p>
                  </a:txBody>
                  <a:tcPr marL="9525" marR="9525" marT="9525" marB="0" anchor="ctr">
                    <a:lnL>
                      <a:noFill/>
                    </a:lnL>
                    <a:lnR>
                      <a:noFill/>
                    </a:lnR>
                    <a:lnT>
                      <a:noFill/>
                    </a:lnT>
                    <a:lnB>
                      <a:noFill/>
                    </a:lnB>
                    <a:solidFill>
                      <a:srgbClr val="FFFF00"/>
                    </a:solidFill>
                  </a:tcPr>
                </a:tc>
                <a:extLst>
                  <a:ext uri="{0D108BD9-81ED-4DB2-BD59-A6C34878D82A}">
                    <a16:rowId xmlns:a16="http://schemas.microsoft.com/office/drawing/2014/main" val="1755552740"/>
                  </a:ext>
                </a:extLst>
              </a:tr>
              <a:tr h="199601">
                <a:tc>
                  <a:txBody>
                    <a:bodyPr/>
                    <a:lstStyle/>
                    <a:p>
                      <a:pPr algn="ctr" fontAlgn="ctr"/>
                      <a:r>
                        <a:rPr lang="cs-CZ" sz="1100" b="1" i="0" u="none" strike="noStrike">
                          <a:solidFill>
                            <a:srgbClr val="000000"/>
                          </a:solidFill>
                          <a:effectLst/>
                          <a:latin typeface="Arial" panose="020B0604020202020204" pitchFamily="34" charset="0"/>
                        </a:rPr>
                        <a:t>4.</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effectLst/>
                          <a:latin typeface="Arial" panose="020B0604020202020204" pitchFamily="34" charset="0"/>
                        </a:rPr>
                        <a:t>2.9.2017</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dirty="0">
                          <a:solidFill>
                            <a:srgbClr val="000000"/>
                          </a:solidFill>
                          <a:effectLst/>
                          <a:latin typeface="Arial" panose="020B0604020202020204" pitchFamily="34" charset="0"/>
                        </a:rPr>
                        <a:t>Litoměřicko B - Perštejn</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effectLst/>
                          <a:latin typeface="Arial" panose="020B0604020202020204" pitchFamily="34" charset="0"/>
                        </a:rPr>
                        <a:t>3:5</a:t>
                      </a:r>
                    </a:p>
                  </a:txBody>
                  <a:tcPr marL="9525" marR="9525" marT="9525" marB="0" anchor="ctr">
                    <a:lnL>
                      <a:noFill/>
                    </a:lnL>
                    <a:lnR>
                      <a:noFill/>
                    </a:lnR>
                    <a:lnT>
                      <a:noFill/>
                    </a:lnT>
                    <a:lnB>
                      <a:noFill/>
                    </a:lnB>
                    <a:solidFill>
                      <a:srgbClr val="CCFFFF"/>
                    </a:solidFill>
                  </a:tcPr>
                </a:tc>
                <a:extLst>
                  <a:ext uri="{0D108BD9-81ED-4DB2-BD59-A6C34878D82A}">
                    <a16:rowId xmlns:a16="http://schemas.microsoft.com/office/drawing/2014/main" val="2298018824"/>
                  </a:ext>
                </a:extLst>
              </a:tr>
              <a:tr h="199601">
                <a:tc>
                  <a:txBody>
                    <a:bodyPr/>
                    <a:lstStyle/>
                    <a:p>
                      <a:pPr algn="ctr" fontAlgn="ctr"/>
                      <a:r>
                        <a:rPr lang="cs-CZ" sz="1100" b="1" i="0" u="none" strike="noStrike">
                          <a:solidFill>
                            <a:srgbClr val="000000"/>
                          </a:solidFill>
                          <a:effectLst/>
                          <a:latin typeface="Arial" panose="020B0604020202020204" pitchFamily="34" charset="0"/>
                        </a:rPr>
                        <a:t>5.</a:t>
                      </a:r>
                    </a:p>
                  </a:txBody>
                  <a:tcPr marL="9525" marR="9525" marT="9525" marB="0" anchor="ctr">
                    <a:lnL>
                      <a:noFill/>
                    </a:lnL>
                    <a:lnR>
                      <a:noFill/>
                    </a:lnR>
                    <a:lnT>
                      <a:noFill/>
                    </a:lnT>
                    <a:lnB>
                      <a:noFill/>
                    </a:lnB>
                    <a:solidFill>
                      <a:srgbClr val="FFFF00"/>
                    </a:solidFill>
                  </a:tcPr>
                </a:tc>
                <a:tc>
                  <a:txBody>
                    <a:bodyPr/>
                    <a:lstStyle/>
                    <a:p>
                      <a:pPr algn="ctr" fontAlgn="ctr"/>
                      <a:r>
                        <a:rPr lang="cs-CZ" sz="1100" b="1" i="0" u="none" strike="noStrike">
                          <a:solidFill>
                            <a:srgbClr val="000000"/>
                          </a:solidFill>
                          <a:effectLst/>
                          <a:latin typeface="Arial" panose="020B0604020202020204" pitchFamily="34" charset="0"/>
                        </a:rPr>
                        <a:t>9.9.2017</a:t>
                      </a:r>
                    </a:p>
                  </a:txBody>
                  <a:tcPr marL="9525" marR="9525" marT="9525" marB="0" anchor="ctr">
                    <a:lnL>
                      <a:noFill/>
                    </a:lnL>
                    <a:lnR>
                      <a:noFill/>
                    </a:lnR>
                    <a:lnT>
                      <a:noFill/>
                    </a:lnT>
                    <a:lnB>
                      <a:noFill/>
                    </a:lnB>
                    <a:solidFill>
                      <a:srgbClr val="FFFF00"/>
                    </a:solidFill>
                  </a:tcPr>
                </a:tc>
                <a:tc>
                  <a:txBody>
                    <a:bodyPr/>
                    <a:lstStyle/>
                    <a:p>
                      <a:pPr algn="ctr" fontAlgn="ctr"/>
                      <a:r>
                        <a:rPr lang="cs-CZ" sz="1100" b="1" i="0" u="none" strike="noStrike">
                          <a:solidFill>
                            <a:srgbClr val="000000"/>
                          </a:solidFill>
                          <a:effectLst/>
                          <a:latin typeface="Arial" panose="020B0604020202020204" pitchFamily="34" charset="0"/>
                        </a:rPr>
                        <a:t>Kadaň - Litoměřicko B</a:t>
                      </a:r>
                    </a:p>
                  </a:txBody>
                  <a:tcPr marL="9525" marR="9525" marT="9525" marB="0" anchor="ctr">
                    <a:lnL>
                      <a:noFill/>
                    </a:lnL>
                    <a:lnR>
                      <a:noFill/>
                    </a:lnR>
                    <a:lnT>
                      <a:noFill/>
                    </a:lnT>
                    <a:lnB>
                      <a:noFill/>
                    </a:lnB>
                    <a:solidFill>
                      <a:srgbClr val="FFFF00"/>
                    </a:solidFill>
                  </a:tcPr>
                </a:tc>
                <a:tc>
                  <a:txBody>
                    <a:bodyPr/>
                    <a:lstStyle/>
                    <a:p>
                      <a:pPr algn="ctr" fontAlgn="ctr"/>
                      <a:r>
                        <a:rPr lang="cs-CZ" sz="1100" b="1" i="0" u="none" strike="noStrike">
                          <a:solidFill>
                            <a:srgbClr val="000000"/>
                          </a:solidFill>
                          <a:effectLst/>
                          <a:latin typeface="Arial" panose="020B0604020202020204" pitchFamily="34" charset="0"/>
                        </a:rPr>
                        <a:t>7:3</a:t>
                      </a:r>
                    </a:p>
                  </a:txBody>
                  <a:tcPr marL="9525" marR="9525" marT="9525" marB="0" anchor="ctr">
                    <a:lnL>
                      <a:noFill/>
                    </a:lnL>
                    <a:lnR>
                      <a:noFill/>
                    </a:lnR>
                    <a:lnT>
                      <a:noFill/>
                    </a:lnT>
                    <a:lnB>
                      <a:noFill/>
                    </a:lnB>
                    <a:solidFill>
                      <a:srgbClr val="FFFF00"/>
                    </a:solidFill>
                  </a:tcPr>
                </a:tc>
                <a:extLst>
                  <a:ext uri="{0D108BD9-81ED-4DB2-BD59-A6C34878D82A}">
                    <a16:rowId xmlns:a16="http://schemas.microsoft.com/office/drawing/2014/main" val="3358285852"/>
                  </a:ext>
                </a:extLst>
              </a:tr>
              <a:tr h="199601">
                <a:tc>
                  <a:txBody>
                    <a:bodyPr/>
                    <a:lstStyle/>
                    <a:p>
                      <a:pPr algn="ctr" fontAlgn="ctr"/>
                      <a:r>
                        <a:rPr lang="cs-CZ" sz="1100" b="1" i="0" u="none" strike="noStrike">
                          <a:solidFill>
                            <a:srgbClr val="000000"/>
                          </a:solidFill>
                          <a:effectLst/>
                          <a:latin typeface="Arial" panose="020B0604020202020204" pitchFamily="34" charset="0"/>
                        </a:rPr>
                        <a:t>6.</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effectLst/>
                          <a:latin typeface="Arial" panose="020B0604020202020204" pitchFamily="34" charset="0"/>
                        </a:rPr>
                        <a:t>16.9.2017</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effectLst/>
                          <a:latin typeface="Arial" panose="020B0604020202020204" pitchFamily="34" charset="0"/>
                        </a:rPr>
                        <a:t>Litoměřicko B - Modlany</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effectLst/>
                          <a:latin typeface="Arial" panose="020B0604020202020204" pitchFamily="34" charset="0"/>
                        </a:rPr>
                        <a:t>0:1</a:t>
                      </a:r>
                    </a:p>
                  </a:txBody>
                  <a:tcPr marL="9525" marR="9525" marT="9525" marB="0" anchor="ctr">
                    <a:lnL>
                      <a:noFill/>
                    </a:lnL>
                    <a:lnR>
                      <a:noFill/>
                    </a:lnR>
                    <a:lnT>
                      <a:noFill/>
                    </a:lnT>
                    <a:lnB>
                      <a:noFill/>
                    </a:lnB>
                    <a:solidFill>
                      <a:srgbClr val="CCFFFF"/>
                    </a:solidFill>
                  </a:tcPr>
                </a:tc>
                <a:extLst>
                  <a:ext uri="{0D108BD9-81ED-4DB2-BD59-A6C34878D82A}">
                    <a16:rowId xmlns:a16="http://schemas.microsoft.com/office/drawing/2014/main" val="1754380339"/>
                  </a:ext>
                </a:extLst>
              </a:tr>
              <a:tr h="199601">
                <a:tc>
                  <a:txBody>
                    <a:bodyPr/>
                    <a:lstStyle/>
                    <a:p>
                      <a:pPr algn="ctr" fontAlgn="ctr"/>
                      <a:r>
                        <a:rPr lang="cs-CZ" sz="1100" b="1" i="0" u="none" strike="noStrike">
                          <a:solidFill>
                            <a:srgbClr val="000000"/>
                          </a:solidFill>
                          <a:effectLst/>
                          <a:latin typeface="Arial" panose="020B0604020202020204" pitchFamily="34" charset="0"/>
                        </a:rPr>
                        <a:t>7.</a:t>
                      </a:r>
                    </a:p>
                  </a:txBody>
                  <a:tcPr marL="9525" marR="9525" marT="9525" marB="0" anchor="ctr">
                    <a:lnL>
                      <a:noFill/>
                    </a:lnL>
                    <a:lnR>
                      <a:noFill/>
                    </a:lnR>
                    <a:lnT>
                      <a:noFill/>
                    </a:lnT>
                    <a:lnB>
                      <a:noFill/>
                    </a:lnB>
                    <a:solidFill>
                      <a:srgbClr val="FFFF00"/>
                    </a:solidFill>
                  </a:tcPr>
                </a:tc>
                <a:tc>
                  <a:txBody>
                    <a:bodyPr/>
                    <a:lstStyle/>
                    <a:p>
                      <a:pPr algn="ctr" fontAlgn="ctr"/>
                      <a:r>
                        <a:rPr lang="cs-CZ" sz="1100" b="1" i="0" u="none" strike="noStrike">
                          <a:solidFill>
                            <a:srgbClr val="000000"/>
                          </a:solidFill>
                          <a:effectLst/>
                          <a:latin typeface="Arial" panose="020B0604020202020204" pitchFamily="34" charset="0"/>
                        </a:rPr>
                        <a:t>23.9.2017</a:t>
                      </a:r>
                    </a:p>
                  </a:txBody>
                  <a:tcPr marL="9525" marR="9525" marT="9525" marB="0" anchor="ctr">
                    <a:lnL>
                      <a:noFill/>
                    </a:lnL>
                    <a:lnR>
                      <a:noFill/>
                    </a:lnR>
                    <a:lnT>
                      <a:noFill/>
                    </a:lnT>
                    <a:lnB>
                      <a:noFill/>
                    </a:lnB>
                    <a:solidFill>
                      <a:srgbClr val="FFFF00"/>
                    </a:solidFill>
                  </a:tcPr>
                </a:tc>
                <a:tc>
                  <a:txBody>
                    <a:bodyPr/>
                    <a:lstStyle/>
                    <a:p>
                      <a:pPr algn="ctr" fontAlgn="ctr"/>
                      <a:r>
                        <a:rPr lang="cs-CZ" sz="1100" b="1" i="0" u="none" strike="noStrike">
                          <a:solidFill>
                            <a:srgbClr val="000000"/>
                          </a:solidFill>
                          <a:effectLst/>
                          <a:latin typeface="Arial" panose="020B0604020202020204" pitchFamily="34" charset="0"/>
                        </a:rPr>
                        <a:t>Bílina - Litoměřicko B</a:t>
                      </a:r>
                    </a:p>
                  </a:txBody>
                  <a:tcPr marL="9525" marR="9525" marT="9525" marB="0" anchor="ctr">
                    <a:lnL>
                      <a:noFill/>
                    </a:lnL>
                    <a:lnR>
                      <a:noFill/>
                    </a:lnR>
                    <a:lnT>
                      <a:noFill/>
                    </a:lnT>
                    <a:lnB>
                      <a:noFill/>
                    </a:lnB>
                    <a:solidFill>
                      <a:srgbClr val="FFFF00"/>
                    </a:solidFill>
                  </a:tcPr>
                </a:tc>
                <a:tc>
                  <a:txBody>
                    <a:bodyPr/>
                    <a:lstStyle/>
                    <a:p>
                      <a:pPr algn="ctr" fontAlgn="ctr"/>
                      <a:r>
                        <a:rPr lang="cs-CZ" sz="1100" b="1" i="0" u="none" strike="noStrike">
                          <a:solidFill>
                            <a:srgbClr val="000000"/>
                          </a:solidFill>
                          <a:effectLst/>
                          <a:latin typeface="Arial" panose="020B0604020202020204" pitchFamily="34" charset="0"/>
                        </a:rPr>
                        <a:t>1:3</a:t>
                      </a:r>
                    </a:p>
                  </a:txBody>
                  <a:tcPr marL="9525" marR="9525" marT="9525" marB="0" anchor="ctr">
                    <a:lnL>
                      <a:noFill/>
                    </a:lnL>
                    <a:lnR>
                      <a:noFill/>
                    </a:lnR>
                    <a:lnT>
                      <a:noFill/>
                    </a:lnT>
                    <a:lnB>
                      <a:noFill/>
                    </a:lnB>
                    <a:solidFill>
                      <a:srgbClr val="FFFF00"/>
                    </a:solidFill>
                  </a:tcPr>
                </a:tc>
                <a:extLst>
                  <a:ext uri="{0D108BD9-81ED-4DB2-BD59-A6C34878D82A}">
                    <a16:rowId xmlns:a16="http://schemas.microsoft.com/office/drawing/2014/main" val="283365212"/>
                  </a:ext>
                </a:extLst>
              </a:tr>
              <a:tr h="199601">
                <a:tc>
                  <a:txBody>
                    <a:bodyPr/>
                    <a:lstStyle/>
                    <a:p>
                      <a:pPr algn="ctr" fontAlgn="ctr"/>
                      <a:r>
                        <a:rPr lang="cs-CZ" sz="1100" b="1" i="0" u="none" strike="noStrike">
                          <a:solidFill>
                            <a:srgbClr val="000000"/>
                          </a:solidFill>
                          <a:effectLst/>
                          <a:latin typeface="Arial" panose="020B0604020202020204" pitchFamily="34" charset="0"/>
                        </a:rPr>
                        <a:t>9.</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effectLst/>
                          <a:latin typeface="Arial" panose="020B0604020202020204" pitchFamily="34" charset="0"/>
                        </a:rPr>
                        <a:t>7.10.2017</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effectLst/>
                          <a:latin typeface="Arial" panose="020B0604020202020204" pitchFamily="34" charset="0"/>
                        </a:rPr>
                        <a:t>Brná - Litoměřicko B</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effectLst/>
                          <a:latin typeface="Arial" panose="020B0604020202020204" pitchFamily="34" charset="0"/>
                        </a:rPr>
                        <a:t>3:2 PK</a:t>
                      </a:r>
                    </a:p>
                  </a:txBody>
                  <a:tcPr marL="9525" marR="9525" marT="9525" marB="0" anchor="ctr">
                    <a:lnL>
                      <a:noFill/>
                    </a:lnL>
                    <a:lnR>
                      <a:noFill/>
                    </a:lnR>
                    <a:lnT>
                      <a:noFill/>
                    </a:lnT>
                    <a:lnB>
                      <a:noFill/>
                    </a:lnB>
                    <a:solidFill>
                      <a:srgbClr val="CCFFFF"/>
                    </a:solidFill>
                  </a:tcPr>
                </a:tc>
                <a:extLst>
                  <a:ext uri="{0D108BD9-81ED-4DB2-BD59-A6C34878D82A}">
                    <a16:rowId xmlns:a16="http://schemas.microsoft.com/office/drawing/2014/main" val="3786453758"/>
                  </a:ext>
                </a:extLst>
              </a:tr>
              <a:tr h="199601">
                <a:tc>
                  <a:txBody>
                    <a:bodyPr/>
                    <a:lstStyle/>
                    <a:p>
                      <a:pPr algn="ctr" fontAlgn="ctr"/>
                      <a:r>
                        <a:rPr lang="cs-CZ" sz="1100" b="1" i="0" u="none" strike="noStrike">
                          <a:solidFill>
                            <a:srgbClr val="000000"/>
                          </a:solidFill>
                          <a:effectLst/>
                          <a:latin typeface="Arial" panose="020B0604020202020204" pitchFamily="34" charset="0"/>
                        </a:rPr>
                        <a:t>10.</a:t>
                      </a:r>
                    </a:p>
                  </a:txBody>
                  <a:tcPr marL="9525" marR="9525" marT="9525" marB="0" anchor="ctr">
                    <a:lnL>
                      <a:noFill/>
                    </a:lnL>
                    <a:lnR>
                      <a:noFill/>
                    </a:lnR>
                    <a:lnT>
                      <a:noFill/>
                    </a:lnT>
                    <a:lnB>
                      <a:noFill/>
                    </a:lnB>
                    <a:solidFill>
                      <a:srgbClr val="FFFF00"/>
                    </a:solidFill>
                  </a:tcPr>
                </a:tc>
                <a:tc>
                  <a:txBody>
                    <a:bodyPr/>
                    <a:lstStyle/>
                    <a:p>
                      <a:pPr algn="ctr" fontAlgn="ctr"/>
                      <a:r>
                        <a:rPr lang="cs-CZ" sz="1100" b="1" i="0" u="none" strike="noStrike">
                          <a:solidFill>
                            <a:srgbClr val="000000"/>
                          </a:solidFill>
                          <a:effectLst/>
                          <a:latin typeface="Arial" panose="020B0604020202020204" pitchFamily="34" charset="0"/>
                        </a:rPr>
                        <a:t>14.10.2017</a:t>
                      </a:r>
                    </a:p>
                  </a:txBody>
                  <a:tcPr marL="9525" marR="9525" marT="9525" marB="0" anchor="ctr">
                    <a:lnL>
                      <a:noFill/>
                    </a:lnL>
                    <a:lnR>
                      <a:noFill/>
                    </a:lnR>
                    <a:lnT>
                      <a:noFill/>
                    </a:lnT>
                    <a:lnB>
                      <a:noFill/>
                    </a:lnB>
                    <a:solidFill>
                      <a:srgbClr val="FFFF00"/>
                    </a:solidFill>
                  </a:tcPr>
                </a:tc>
                <a:tc>
                  <a:txBody>
                    <a:bodyPr/>
                    <a:lstStyle/>
                    <a:p>
                      <a:pPr algn="ctr" fontAlgn="ctr"/>
                      <a:r>
                        <a:rPr lang="cs-CZ" sz="1100" b="1" i="0" u="none" strike="noStrike">
                          <a:solidFill>
                            <a:srgbClr val="000000"/>
                          </a:solidFill>
                          <a:effectLst/>
                          <a:latin typeface="Arial" panose="020B0604020202020204" pitchFamily="34" charset="0"/>
                        </a:rPr>
                        <a:t>Litoměřicko B - Neštěmice</a:t>
                      </a:r>
                    </a:p>
                  </a:txBody>
                  <a:tcPr marL="9525" marR="9525" marT="9525" marB="0" anchor="ctr">
                    <a:lnL>
                      <a:noFill/>
                    </a:lnL>
                    <a:lnR>
                      <a:noFill/>
                    </a:lnR>
                    <a:lnT>
                      <a:noFill/>
                    </a:lnT>
                    <a:lnB>
                      <a:noFill/>
                    </a:lnB>
                    <a:solidFill>
                      <a:srgbClr val="FFFF00"/>
                    </a:solidFill>
                  </a:tcPr>
                </a:tc>
                <a:tc>
                  <a:txBody>
                    <a:bodyPr/>
                    <a:lstStyle/>
                    <a:p>
                      <a:pPr algn="ctr" fontAlgn="ctr"/>
                      <a:r>
                        <a:rPr lang="cs-CZ" sz="1100" b="1" i="0" u="none" strike="noStrike" dirty="0">
                          <a:solidFill>
                            <a:srgbClr val="000000"/>
                          </a:solidFill>
                          <a:effectLst/>
                          <a:latin typeface="Arial" panose="020B0604020202020204" pitchFamily="34" charset="0"/>
                        </a:rPr>
                        <a:t> </a:t>
                      </a:r>
                      <a:r>
                        <a:rPr lang="cs-CZ" sz="1100" b="1" i="0" u="none" strike="noStrike" dirty="0" smtClean="0">
                          <a:solidFill>
                            <a:srgbClr val="000000"/>
                          </a:solidFill>
                          <a:effectLst/>
                          <a:latin typeface="Arial" panose="020B0604020202020204" pitchFamily="34" charset="0"/>
                        </a:rPr>
                        <a:t>3:4 PK</a:t>
                      </a:r>
                      <a:endParaRPr lang="cs-CZ" sz="1100" b="1" i="0" u="none" strike="noStrike" dirty="0">
                        <a:solidFill>
                          <a:srgbClr val="000000"/>
                        </a:solidFill>
                        <a:effectLst/>
                        <a:latin typeface="Arial" panose="020B0604020202020204" pitchFamily="34" charset="0"/>
                      </a:endParaRPr>
                    </a:p>
                  </a:txBody>
                  <a:tcPr marL="9525" marR="9525" marT="9525" marB="0" anchor="ctr">
                    <a:lnL>
                      <a:noFill/>
                    </a:lnL>
                    <a:lnR>
                      <a:noFill/>
                    </a:lnR>
                    <a:lnT>
                      <a:noFill/>
                    </a:lnT>
                    <a:lnB>
                      <a:noFill/>
                    </a:lnB>
                    <a:solidFill>
                      <a:srgbClr val="FFFF00"/>
                    </a:solidFill>
                  </a:tcPr>
                </a:tc>
                <a:extLst>
                  <a:ext uri="{0D108BD9-81ED-4DB2-BD59-A6C34878D82A}">
                    <a16:rowId xmlns:a16="http://schemas.microsoft.com/office/drawing/2014/main" val="1660986496"/>
                  </a:ext>
                </a:extLst>
              </a:tr>
              <a:tr h="199601">
                <a:tc>
                  <a:txBody>
                    <a:bodyPr/>
                    <a:lstStyle/>
                    <a:p>
                      <a:pPr algn="ctr" fontAlgn="ctr"/>
                      <a:r>
                        <a:rPr lang="cs-CZ" sz="1100" b="1" i="0" u="none" strike="noStrike">
                          <a:solidFill>
                            <a:srgbClr val="000000"/>
                          </a:solidFill>
                          <a:effectLst/>
                          <a:latin typeface="Arial" panose="020B0604020202020204" pitchFamily="34" charset="0"/>
                        </a:rPr>
                        <a:t>8.</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effectLst/>
                          <a:latin typeface="Arial" panose="020B0604020202020204" pitchFamily="34" charset="0"/>
                        </a:rPr>
                        <a:t>18.10.2017</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effectLst/>
                          <a:latin typeface="Arial" panose="020B0604020202020204" pitchFamily="34" charset="0"/>
                        </a:rPr>
                        <a:t>Litoměřicko B - H.Jiřetín/Litvínov</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dirty="0">
                          <a:solidFill>
                            <a:srgbClr val="000000"/>
                          </a:solidFill>
                          <a:effectLst/>
                          <a:latin typeface="Arial" panose="020B0604020202020204" pitchFamily="34" charset="0"/>
                        </a:rPr>
                        <a:t> </a:t>
                      </a:r>
                    </a:p>
                  </a:txBody>
                  <a:tcPr marL="9525" marR="9525" marT="9525" marB="0" anchor="ctr">
                    <a:lnL>
                      <a:noFill/>
                    </a:lnL>
                    <a:lnR>
                      <a:noFill/>
                    </a:lnR>
                    <a:lnT>
                      <a:noFill/>
                    </a:lnT>
                    <a:lnB>
                      <a:noFill/>
                    </a:lnB>
                    <a:solidFill>
                      <a:srgbClr val="CCFFFF"/>
                    </a:solidFill>
                  </a:tcPr>
                </a:tc>
                <a:extLst>
                  <a:ext uri="{0D108BD9-81ED-4DB2-BD59-A6C34878D82A}">
                    <a16:rowId xmlns:a16="http://schemas.microsoft.com/office/drawing/2014/main" val="1449013014"/>
                  </a:ext>
                </a:extLst>
              </a:tr>
            </a:tbl>
          </a:graphicData>
        </a:graphic>
      </p:graphicFrame>
      <p:sp>
        <p:nvSpPr>
          <p:cNvPr id="2" name="TextovéPole 1"/>
          <p:cNvSpPr txBox="1"/>
          <p:nvPr/>
        </p:nvSpPr>
        <p:spPr>
          <a:xfrm>
            <a:off x="143992" y="873318"/>
            <a:ext cx="4680520" cy="3970318"/>
          </a:xfrm>
          <a:prstGeom prst="rect">
            <a:avLst/>
          </a:prstGeom>
          <a:solidFill>
            <a:schemeClr val="accent3">
              <a:lumMod val="95000"/>
            </a:schemeClr>
          </a:solidFill>
        </p:spPr>
        <p:txBody>
          <a:bodyPr wrap="square" rtlCol="0">
            <a:spAutoFit/>
          </a:bodyPr>
          <a:lstStyle/>
          <a:p>
            <a:pPr algn="just"/>
            <a:r>
              <a:rPr lang="cs-CZ" dirty="0" smtClean="0">
                <a:latin typeface="Arial" panose="020B0604020202020204" pitchFamily="34" charset="0"/>
                <a:cs typeface="Arial" panose="020B0604020202020204" pitchFamily="34" charset="0"/>
              </a:rPr>
              <a:t>Litoměřicko B odstartovalo účinkování v letošním ročníku ve Vilémově, kde prohrálo těsným rozdílem 4:3. O týden později doma zabralo a přehrálo Sokol </a:t>
            </a:r>
            <a:r>
              <a:rPr lang="cs-CZ" dirty="0" err="1" smtClean="0">
                <a:latin typeface="Arial" panose="020B0604020202020204" pitchFamily="34" charset="0"/>
                <a:cs typeface="Arial" panose="020B0604020202020204" pitchFamily="34" charset="0"/>
              </a:rPr>
              <a:t>Srbici</a:t>
            </a:r>
            <a:r>
              <a:rPr lang="cs-CZ" dirty="0" smtClean="0">
                <a:latin typeface="Arial" panose="020B0604020202020204" pitchFamily="34" charset="0"/>
                <a:cs typeface="Arial" panose="020B0604020202020204" pitchFamily="34" charset="0"/>
              </a:rPr>
              <a:t> 3:0. Cenné vítězství, po kterém se zdálo, že tým z okresního města nebude mít starosti vítězit. V následujícím kole jel do Mostu, kde už se mu tak nevedlo a s favoritem prohrál 4:1. První zářijovou sobotu doma přivítal nováčka soutěže Spartak Perštejn a ve fotbalové přestřelce sice ve 2. části dotahoval náskok soupeře, ale i tak prohrál 5:3 a po 4 kolech z toho bylo 14. místo. Zklamání zažívala Litoměřická rezerva i v následujících 2 kolech, když nejprve 7x inkasovala v Kadani a naprázdno vyšla i 16.9.2017 doma s Modlany, když prohrála 1:0. Po 6 kolech to s naším dnešním soupeřem nevypadalo dobře a byl se 3 body na posledním 16. místě. O to větší radost prožil tým  v následujícím kole v Bílině, kde překvapivě vyhrálo 3:1. Zápas 8. kola si Litoměřicko přeložilo, a tak se představilo v dalším zápase až v </a:t>
            </a:r>
            <a:r>
              <a:rPr lang="cs-CZ" dirty="0" err="1" smtClean="0">
                <a:latin typeface="Arial" panose="020B0604020202020204" pitchFamily="34" charset="0"/>
                <a:cs typeface="Arial" panose="020B0604020202020204" pitchFamily="34" charset="0"/>
              </a:rPr>
              <a:t>Brné</a:t>
            </a:r>
            <a:r>
              <a:rPr lang="cs-CZ" dirty="0" smtClean="0">
                <a:latin typeface="Arial" panose="020B0604020202020204" pitchFamily="34" charset="0"/>
                <a:cs typeface="Arial" panose="020B0604020202020204" pitchFamily="34" charset="0"/>
              </a:rPr>
              <a:t>, kde 7. října remizovalo 2:2 a prohrálo až po penaltovém rozstřelu.  Minulý týden doma proti Neštěmicím to dopadlo stejně. Také remíza v normální hrací době a také prohra na penalty. V dohrávce 8. před 3 dny </a:t>
            </a:r>
            <a:r>
              <a:rPr lang="cs-CZ" dirty="0" smtClean="0">
                <a:latin typeface="Arial" panose="020B0604020202020204" pitchFamily="34" charset="0"/>
                <a:cs typeface="Arial" panose="020B0604020202020204" pitchFamily="34" charset="0"/>
              </a:rPr>
              <a:t>opět prohrály a to s Jiřetínem doma 2:0. Jsou na 15. </a:t>
            </a:r>
            <a:r>
              <a:rPr lang="cs-CZ" smtClean="0">
                <a:latin typeface="Arial" panose="020B0604020202020204" pitchFamily="34" charset="0"/>
                <a:cs typeface="Arial" panose="020B0604020202020204" pitchFamily="34" charset="0"/>
              </a:rPr>
              <a:t>místě.</a:t>
            </a:r>
            <a:endParaRPr lang="cs-CZ" dirty="0" smtClean="0">
              <a:latin typeface="Arial" panose="020B0604020202020204" pitchFamily="34" charset="0"/>
              <a:cs typeface="Arial" panose="020B0604020202020204" pitchFamily="34" charset="0"/>
            </a:endParaRPr>
          </a:p>
        </p:txBody>
      </p:sp>
      <p:sp>
        <p:nvSpPr>
          <p:cNvPr id="3" name="TextovéPole 2"/>
          <p:cNvSpPr txBox="1"/>
          <p:nvPr/>
        </p:nvSpPr>
        <p:spPr>
          <a:xfrm>
            <a:off x="143992" y="91108"/>
            <a:ext cx="4680520" cy="646331"/>
          </a:xfrm>
          <a:prstGeom prst="rect">
            <a:avLst/>
          </a:prstGeom>
          <a:solidFill>
            <a:srgbClr val="CCFFFF"/>
          </a:solidFill>
          <a:effectLst>
            <a:glow rad="63500">
              <a:srgbClr val="FFFF00">
                <a:alpha val="40000"/>
              </a:srgbClr>
            </a:glow>
            <a:softEdge rad="127000"/>
          </a:effectLst>
        </p:spPr>
        <p:txBody>
          <a:bodyPr wrap="square" rtlCol="0">
            <a:spAutoFit/>
          </a:bodyPr>
          <a:lstStyle/>
          <a:p>
            <a:pPr algn="ctr"/>
            <a:r>
              <a:rPr lang="cs-CZ" sz="1800" dirty="0" smtClean="0">
                <a:solidFill>
                  <a:srgbClr val="FF0000"/>
                </a:solidFill>
                <a:latin typeface="Arial Black" panose="020B0A04020102020204" pitchFamily="34" charset="0"/>
              </a:rPr>
              <a:t>Jak si vede náš soupeř v letošním ročníku</a:t>
            </a:r>
          </a:p>
        </p:txBody>
      </p:sp>
      <p:sp>
        <p:nvSpPr>
          <p:cNvPr id="42" name="TextovéPole 41"/>
          <p:cNvSpPr txBox="1"/>
          <p:nvPr/>
        </p:nvSpPr>
        <p:spPr>
          <a:xfrm>
            <a:off x="5616600" y="91108"/>
            <a:ext cx="4536504" cy="923330"/>
          </a:xfrm>
          <a:prstGeom prst="rect">
            <a:avLst/>
          </a:prstGeom>
          <a:pattFill prst="ltHorz">
            <a:fgClr>
              <a:srgbClr val="E1FC8C"/>
            </a:fgClr>
            <a:bgClr>
              <a:schemeClr val="bg1"/>
            </a:bgClr>
          </a:pattFill>
        </p:spPr>
        <p:txBody>
          <a:bodyPr wrap="square" rtlCol="0">
            <a:spAutoFit/>
          </a:bodyPr>
          <a:lstStyle/>
          <a:p>
            <a:pPr algn="ctr"/>
            <a:r>
              <a:rPr lang="cs-CZ" sz="1800" dirty="0" smtClean="0">
                <a:latin typeface="Bookman Old Style" pitchFamily="18" charset="0"/>
              </a:rPr>
              <a:t>Celkové pořadí po 3 turnajích. Rozhodovat o celkovém prvenství se bude zítra na turnaji ve Štětí</a:t>
            </a:r>
          </a:p>
        </p:txBody>
      </p:sp>
      <p:sp>
        <p:nvSpPr>
          <p:cNvPr id="46" name="Obdélník 45"/>
          <p:cNvSpPr/>
          <p:nvPr/>
        </p:nvSpPr>
        <p:spPr>
          <a:xfrm>
            <a:off x="5544592" y="2160176"/>
            <a:ext cx="4456112" cy="523220"/>
          </a:xfrm>
          <a:prstGeom prst="rect">
            <a:avLst/>
          </a:prstGeom>
          <a:blipFill>
            <a:blip r:embed="rId31"/>
            <a:tile tx="0" ty="0" sx="100000" sy="100000" flip="none" algn="tl"/>
          </a:blipFill>
          <a:ln w="63500">
            <a:gradFill>
              <a:gsLst>
                <a:gs pos="0">
                  <a:srgbClr val="FF0066"/>
                </a:gs>
                <a:gs pos="74000">
                  <a:srgbClr val="A6F77D"/>
                </a:gs>
                <a:gs pos="83000">
                  <a:schemeClr val="accent1">
                    <a:lumMod val="45000"/>
                    <a:lumOff val="55000"/>
                  </a:schemeClr>
                </a:gs>
                <a:gs pos="100000">
                  <a:schemeClr val="accent1">
                    <a:lumMod val="30000"/>
                    <a:lumOff val="70000"/>
                  </a:schemeClr>
                </a:gs>
              </a:gsLst>
              <a:lin ang="5400000" scaled="1"/>
            </a:gradFill>
            <a:prstDash val="lgDashDotDot"/>
          </a:ln>
        </p:spPr>
        <p:txBody>
          <a:bodyPr wrap="square">
            <a:spAutoFit/>
          </a:bodyPr>
          <a:lstStyle/>
          <a:p>
            <a:pPr algn="ctr"/>
            <a:r>
              <a:rPr lang="cs-CZ" sz="1400" dirty="0" smtClean="0">
                <a:latin typeface="Arial Black" panose="020B0A04020102020204" pitchFamily="34" charset="0"/>
              </a:rPr>
              <a:t> Okresní pohár starších přípravek – </a:t>
            </a:r>
          </a:p>
          <a:p>
            <a:pPr algn="ctr"/>
            <a:r>
              <a:rPr lang="cs-CZ" sz="1400" dirty="0" smtClean="0">
                <a:latin typeface="Arial Black" panose="020B0A04020102020204" pitchFamily="34" charset="0"/>
              </a:rPr>
              <a:t>3 turnaj v Travčicích 15.10.2017 1. místo</a:t>
            </a:r>
            <a:endParaRPr lang="cs-CZ" sz="2400" dirty="0">
              <a:latin typeface="Arial Black" panose="020B0A04020102020204" pitchFamily="34" charset="0"/>
            </a:endParaRPr>
          </a:p>
        </p:txBody>
      </p:sp>
      <p:graphicFrame>
        <p:nvGraphicFramePr>
          <p:cNvPr id="48" name="Tabulka 47"/>
          <p:cNvGraphicFramePr>
            <a:graphicFrameLocks noGrp="1"/>
          </p:cNvGraphicFramePr>
          <p:nvPr>
            <p:extLst>
              <p:ext uri="{D42A27DB-BD31-4B8C-83A1-F6EECF244321}">
                <p14:modId xmlns:p14="http://schemas.microsoft.com/office/powerpoint/2010/main" val="1203915787"/>
              </p:ext>
            </p:extLst>
          </p:nvPr>
        </p:nvGraphicFramePr>
        <p:xfrm>
          <a:off x="5544592" y="2899420"/>
          <a:ext cx="4574555" cy="1081155"/>
        </p:xfrm>
        <a:graphic>
          <a:graphicData uri="http://schemas.openxmlformats.org/drawingml/2006/table">
            <a:tbl>
              <a:tblPr/>
              <a:tblGrid>
                <a:gridCol w="1564458">
                  <a:extLst>
                    <a:ext uri="{9D8B030D-6E8A-4147-A177-3AD203B41FA5}">
                      <a16:colId xmlns:a16="http://schemas.microsoft.com/office/drawing/2014/main" val="2651475065"/>
                    </a:ext>
                  </a:extLst>
                </a:gridCol>
                <a:gridCol w="1445639">
                  <a:extLst>
                    <a:ext uri="{9D8B030D-6E8A-4147-A177-3AD203B41FA5}">
                      <a16:colId xmlns:a16="http://schemas.microsoft.com/office/drawing/2014/main" val="714034831"/>
                    </a:ext>
                  </a:extLst>
                </a:gridCol>
                <a:gridCol w="1564458">
                  <a:extLst>
                    <a:ext uri="{9D8B030D-6E8A-4147-A177-3AD203B41FA5}">
                      <a16:colId xmlns:a16="http://schemas.microsoft.com/office/drawing/2014/main" val="3522121120"/>
                    </a:ext>
                  </a:extLst>
                </a:gridCol>
              </a:tblGrid>
              <a:tr h="181501">
                <a:tc>
                  <a:txBody>
                    <a:bodyPr/>
                    <a:lstStyle/>
                    <a:p>
                      <a:pPr algn="ctr" fontAlgn="ctr"/>
                      <a:r>
                        <a:rPr lang="cs-CZ" sz="1100" b="1" i="0" kern="1200" dirty="0" smtClean="0">
                          <a:solidFill>
                            <a:schemeClr val="tx1"/>
                          </a:solidFill>
                          <a:effectLst/>
                          <a:latin typeface="Arial Black" panose="020B0A04020102020204" pitchFamily="34" charset="0"/>
                          <a:ea typeface="+mn-ea"/>
                          <a:cs typeface="+mn-cs"/>
                        </a:rPr>
                        <a:t>Liběšice</a:t>
                      </a:r>
                      <a:endParaRPr lang="cs-CZ" sz="1100" b="1" i="0" u="none" strike="noStrike" dirty="0">
                        <a:solidFill>
                          <a:srgbClr val="151515"/>
                        </a:solidFill>
                        <a:effectLst/>
                        <a:latin typeface="Arial Black" panose="020B0A04020102020204" pitchFamily="34" charset="0"/>
                      </a:endParaRP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00"/>
                    </a:solidFill>
                  </a:tcPr>
                </a:tc>
                <a:tc>
                  <a:txBody>
                    <a:bodyPr/>
                    <a:lstStyle/>
                    <a:p>
                      <a:pPr algn="ctr" fontAlgn="ctr"/>
                      <a:r>
                        <a:rPr lang="cs-CZ" sz="1100" b="1" i="0" kern="1200" dirty="0" smtClean="0">
                          <a:solidFill>
                            <a:schemeClr val="tx1"/>
                          </a:solidFill>
                          <a:effectLst/>
                          <a:latin typeface="Arial Black" panose="020B0A04020102020204" pitchFamily="34" charset="0"/>
                          <a:ea typeface="+mn-ea"/>
                          <a:cs typeface="+mn-cs"/>
                        </a:rPr>
                        <a:t>Hoštka</a:t>
                      </a:r>
                      <a:endParaRPr lang="cs-CZ" sz="1100" b="1" i="0" u="none" strike="noStrike" dirty="0">
                        <a:solidFill>
                          <a:srgbClr val="151515"/>
                        </a:solidFill>
                        <a:effectLst/>
                        <a:latin typeface="Arial Black" panose="020B0A0402010202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00"/>
                    </a:solidFill>
                  </a:tcPr>
                </a:tc>
                <a:tc>
                  <a:txBody>
                    <a:bodyPr/>
                    <a:lstStyle/>
                    <a:p>
                      <a:pPr algn="ctr" fontAlgn="ctr"/>
                      <a:r>
                        <a:rPr lang="cs-CZ" sz="1100" b="0" i="0" u="none" strike="noStrike" dirty="0" smtClean="0">
                          <a:solidFill>
                            <a:srgbClr val="151515"/>
                          </a:solidFill>
                          <a:effectLst/>
                          <a:latin typeface="Britannic Bold" panose="020B0903060703020204" pitchFamily="34" charset="0"/>
                        </a:rPr>
                        <a:t>2:4</a:t>
                      </a:r>
                      <a:endParaRPr lang="cs-CZ" sz="1100" b="0" i="0" u="none" strike="noStrike" dirty="0">
                        <a:solidFill>
                          <a:srgbClr val="151515"/>
                        </a:solidFill>
                        <a:effectLst/>
                        <a:latin typeface="Britannic Bold" panose="020B0903060703020204" pitchFamily="34" charset="0"/>
                      </a:endParaRP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00"/>
                    </a:solidFill>
                  </a:tcPr>
                </a:tc>
                <a:extLst>
                  <a:ext uri="{0D108BD9-81ED-4DB2-BD59-A6C34878D82A}">
                    <a16:rowId xmlns:a16="http://schemas.microsoft.com/office/drawing/2014/main" val="3596047173"/>
                  </a:ext>
                </a:extLst>
              </a:tr>
              <a:tr h="181972">
                <a:tc>
                  <a:txBody>
                    <a:bodyPr/>
                    <a:lstStyle/>
                    <a:p>
                      <a:pPr algn="ctr" fontAlgn="ctr"/>
                      <a:r>
                        <a:rPr lang="cs-CZ" sz="1100" b="1" i="0" kern="1200" dirty="0" smtClean="0">
                          <a:solidFill>
                            <a:schemeClr val="tx1"/>
                          </a:solidFill>
                          <a:effectLst/>
                          <a:latin typeface="Arial Black" panose="020B0A04020102020204" pitchFamily="34" charset="0"/>
                          <a:ea typeface="+mn-ea"/>
                          <a:cs typeface="+mn-cs"/>
                        </a:rPr>
                        <a:t>Liběšice</a:t>
                      </a:r>
                      <a:endParaRPr lang="cs-CZ" sz="1100" b="1" i="0" u="none" strike="noStrike" dirty="0">
                        <a:solidFill>
                          <a:srgbClr val="151515"/>
                        </a:solidFill>
                        <a:effectLst/>
                        <a:latin typeface="Arial Black" panose="020B0A04020102020204" pitchFamily="34" charset="0"/>
                      </a:endParaRP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ctr"/>
                      <a:r>
                        <a:rPr lang="cs-CZ" sz="1100" b="1" i="0" kern="1200" dirty="0" smtClean="0">
                          <a:solidFill>
                            <a:schemeClr val="tx1"/>
                          </a:solidFill>
                          <a:effectLst/>
                          <a:latin typeface="Arial Black" panose="020B0A04020102020204" pitchFamily="34" charset="0"/>
                          <a:ea typeface="+mn-ea"/>
                          <a:cs typeface="+mn-cs"/>
                        </a:rPr>
                        <a:t>Travčice</a:t>
                      </a:r>
                      <a:endParaRPr lang="cs-CZ" sz="1100" b="1" i="0" u="none" strike="noStrike" dirty="0">
                        <a:solidFill>
                          <a:srgbClr val="151515"/>
                        </a:solidFill>
                        <a:effectLst/>
                        <a:latin typeface="Arial Black" panose="020B0A0402010202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ctr"/>
                      <a:r>
                        <a:rPr lang="cs-CZ" sz="1100" b="0" i="0" u="none" strike="noStrike" dirty="0" smtClean="0">
                          <a:solidFill>
                            <a:srgbClr val="151515"/>
                          </a:solidFill>
                          <a:effectLst/>
                          <a:latin typeface="Britannic Bold" panose="020B0903060703020204" pitchFamily="34" charset="0"/>
                        </a:rPr>
                        <a:t>8:1</a:t>
                      </a:r>
                      <a:endParaRPr lang="cs-CZ" sz="1100" b="0" i="0" u="none" strike="noStrike" dirty="0">
                        <a:solidFill>
                          <a:srgbClr val="151515"/>
                        </a:solidFill>
                        <a:effectLst/>
                        <a:latin typeface="Britannic Bold" panose="020B0903060703020204" pitchFamily="34" charset="0"/>
                      </a:endParaRP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extLst>
                  <a:ext uri="{0D108BD9-81ED-4DB2-BD59-A6C34878D82A}">
                    <a16:rowId xmlns:a16="http://schemas.microsoft.com/office/drawing/2014/main" val="3302005748"/>
                  </a:ext>
                </a:extLst>
              </a:tr>
              <a:tr h="169234">
                <a:tc>
                  <a:txBody>
                    <a:bodyPr/>
                    <a:lstStyle/>
                    <a:p>
                      <a:pPr algn="ctr" fontAlgn="ctr"/>
                      <a:r>
                        <a:rPr lang="cs-CZ" sz="1100" b="1" i="0" kern="1200" dirty="0" smtClean="0">
                          <a:solidFill>
                            <a:schemeClr val="tx1"/>
                          </a:solidFill>
                          <a:effectLst/>
                          <a:latin typeface="Arial Black" panose="020B0A04020102020204" pitchFamily="34" charset="0"/>
                          <a:ea typeface="+mn-ea"/>
                          <a:cs typeface="+mn-cs"/>
                        </a:rPr>
                        <a:t>Liběšice</a:t>
                      </a:r>
                      <a:endParaRPr lang="cs-CZ" sz="1100" b="1" i="0" u="none" strike="noStrike" dirty="0">
                        <a:solidFill>
                          <a:srgbClr val="151515"/>
                        </a:solidFill>
                        <a:effectLst/>
                        <a:latin typeface="Arial Black" panose="020B0A04020102020204" pitchFamily="34" charset="0"/>
                      </a:endParaRP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00"/>
                    </a:solidFill>
                  </a:tcPr>
                </a:tc>
                <a:tc>
                  <a:txBody>
                    <a:bodyPr/>
                    <a:lstStyle/>
                    <a:p>
                      <a:pPr algn="ctr" fontAlgn="ctr"/>
                      <a:r>
                        <a:rPr lang="cs-CZ" sz="1100" b="1" i="0" u="none" strike="noStrike" dirty="0" smtClean="0">
                          <a:solidFill>
                            <a:srgbClr val="151515"/>
                          </a:solidFill>
                          <a:effectLst/>
                          <a:latin typeface="Arial Black" panose="020B0A04020102020204" pitchFamily="34" charset="0"/>
                        </a:rPr>
                        <a:t>Štětí</a:t>
                      </a:r>
                      <a:endParaRPr lang="cs-CZ" sz="1100" b="1" i="0" u="none" strike="noStrike" dirty="0">
                        <a:solidFill>
                          <a:srgbClr val="151515"/>
                        </a:solidFill>
                        <a:effectLst/>
                        <a:latin typeface="Arial Black" panose="020B0A0402010202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00"/>
                    </a:solidFill>
                  </a:tcPr>
                </a:tc>
                <a:tc>
                  <a:txBody>
                    <a:bodyPr/>
                    <a:lstStyle/>
                    <a:p>
                      <a:pPr algn="ctr" fontAlgn="ctr"/>
                      <a:r>
                        <a:rPr lang="cs-CZ" sz="1100" b="0" i="0" u="none" strike="noStrike" dirty="0" smtClean="0">
                          <a:solidFill>
                            <a:srgbClr val="151515"/>
                          </a:solidFill>
                          <a:effectLst/>
                          <a:latin typeface="Britannic Bold" panose="020B0903060703020204" pitchFamily="34" charset="0"/>
                        </a:rPr>
                        <a:t>4:5</a:t>
                      </a:r>
                      <a:endParaRPr lang="cs-CZ" sz="1100" b="0" i="0" u="none" strike="noStrike" dirty="0">
                        <a:solidFill>
                          <a:srgbClr val="151515"/>
                        </a:solidFill>
                        <a:effectLst/>
                        <a:latin typeface="Britannic Bold" panose="020B0903060703020204" pitchFamily="34" charset="0"/>
                      </a:endParaRP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00"/>
                    </a:solidFill>
                  </a:tcPr>
                </a:tc>
                <a:extLst>
                  <a:ext uri="{0D108BD9-81ED-4DB2-BD59-A6C34878D82A}">
                    <a16:rowId xmlns:a16="http://schemas.microsoft.com/office/drawing/2014/main" val="3887552506"/>
                  </a:ext>
                </a:extLst>
              </a:tr>
              <a:tr h="181972">
                <a:tc>
                  <a:txBody>
                    <a:bodyPr/>
                    <a:lstStyle/>
                    <a:p>
                      <a:pPr algn="ctr" fontAlgn="ctr"/>
                      <a:r>
                        <a:rPr lang="cs-CZ" sz="1100" b="1" i="0" kern="1200" dirty="0" smtClean="0">
                          <a:solidFill>
                            <a:schemeClr val="tx1"/>
                          </a:solidFill>
                          <a:effectLst/>
                          <a:latin typeface="Arial Black" panose="020B0A04020102020204" pitchFamily="34" charset="0"/>
                          <a:ea typeface="+mn-ea"/>
                          <a:cs typeface="+mn-cs"/>
                        </a:rPr>
                        <a:t>Travčice</a:t>
                      </a:r>
                      <a:endParaRPr lang="cs-CZ" sz="1100" b="1" i="0" u="none" strike="noStrike" dirty="0">
                        <a:solidFill>
                          <a:srgbClr val="151515"/>
                        </a:solidFill>
                        <a:effectLst/>
                        <a:latin typeface="Arial Black" panose="020B0A04020102020204" pitchFamily="34" charset="0"/>
                      </a:endParaRP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100" b="1" i="0" kern="1200" dirty="0" smtClean="0">
                          <a:solidFill>
                            <a:schemeClr val="tx1"/>
                          </a:solidFill>
                          <a:effectLst/>
                          <a:latin typeface="Arial Black" panose="020B0A04020102020204" pitchFamily="34" charset="0"/>
                          <a:ea typeface="+mn-ea"/>
                          <a:cs typeface="+mn-cs"/>
                        </a:rPr>
                        <a:t>Štětí</a:t>
                      </a:r>
                      <a:endParaRPr lang="cs-CZ" sz="1100" b="1" i="0" u="none" strike="noStrike" dirty="0">
                        <a:solidFill>
                          <a:srgbClr val="151515"/>
                        </a:solidFill>
                        <a:effectLst/>
                        <a:latin typeface="Arial Black" panose="020B0A0402010202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100" b="0" i="0" u="none" strike="noStrike" dirty="0" smtClean="0">
                          <a:solidFill>
                            <a:srgbClr val="151515"/>
                          </a:solidFill>
                          <a:effectLst/>
                          <a:latin typeface="Britannic Bold" panose="020B0903060703020204" pitchFamily="34" charset="0"/>
                        </a:rPr>
                        <a:t>5:5</a:t>
                      </a:r>
                      <a:endParaRPr lang="cs-CZ" sz="1100" b="0" i="0" u="none" strike="noStrike" dirty="0">
                        <a:solidFill>
                          <a:srgbClr val="151515"/>
                        </a:solidFill>
                        <a:effectLst/>
                        <a:latin typeface="Britannic Bold" panose="020B0903060703020204" pitchFamily="34" charset="0"/>
                      </a:endParaRP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3941909622"/>
                  </a:ext>
                </a:extLst>
              </a:tr>
              <a:tr h="181380">
                <a:tc>
                  <a:txBody>
                    <a:bodyPr/>
                    <a:lstStyle/>
                    <a:p>
                      <a:pPr algn="ctr" fontAlgn="ctr"/>
                      <a:r>
                        <a:rPr lang="cs-CZ" sz="1100" b="1" i="0" kern="1200" dirty="0" smtClean="0">
                          <a:solidFill>
                            <a:schemeClr val="tx1"/>
                          </a:solidFill>
                          <a:effectLst/>
                          <a:latin typeface="Arial Black" panose="020B0A04020102020204" pitchFamily="34" charset="0"/>
                          <a:ea typeface="+mn-ea"/>
                          <a:cs typeface="+mn-cs"/>
                        </a:rPr>
                        <a:t>Hoštka</a:t>
                      </a:r>
                      <a:endParaRPr lang="cs-CZ" sz="1100" b="1" i="0" u="none" strike="noStrike" dirty="0">
                        <a:solidFill>
                          <a:srgbClr val="151515"/>
                        </a:solidFill>
                        <a:effectLst/>
                        <a:latin typeface="Arial Black" panose="020B0A04020102020204" pitchFamily="34" charset="0"/>
                      </a:endParaRP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00"/>
                    </a:solidFill>
                  </a:tcPr>
                </a:tc>
                <a:tc>
                  <a:txBody>
                    <a:bodyPr/>
                    <a:lstStyle/>
                    <a:p>
                      <a:pPr algn="ctr" fontAlgn="ctr"/>
                      <a:r>
                        <a:rPr lang="cs-CZ" sz="1100" b="1" i="0" kern="1200" dirty="0" smtClean="0">
                          <a:solidFill>
                            <a:schemeClr val="tx1"/>
                          </a:solidFill>
                          <a:effectLst/>
                          <a:latin typeface="Arial Black" panose="020B0A04020102020204" pitchFamily="34" charset="0"/>
                          <a:ea typeface="+mn-ea"/>
                          <a:cs typeface="+mn-cs"/>
                        </a:rPr>
                        <a:t>Travčice</a:t>
                      </a:r>
                      <a:endParaRPr lang="cs-CZ" sz="1100" b="1" i="0" u="none" strike="noStrike" dirty="0">
                        <a:solidFill>
                          <a:srgbClr val="151515"/>
                        </a:solidFill>
                        <a:effectLst/>
                        <a:latin typeface="Arial Black" panose="020B0A0402010202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00"/>
                    </a:solidFill>
                  </a:tcPr>
                </a:tc>
                <a:tc>
                  <a:txBody>
                    <a:bodyPr/>
                    <a:lstStyle/>
                    <a:p>
                      <a:pPr algn="ctr" fontAlgn="ctr"/>
                      <a:r>
                        <a:rPr lang="cs-CZ" sz="1100" b="0" i="0" u="none" strike="noStrike" dirty="0" smtClean="0">
                          <a:solidFill>
                            <a:srgbClr val="151515"/>
                          </a:solidFill>
                          <a:effectLst/>
                          <a:latin typeface="Britannic Bold" panose="020B0903060703020204" pitchFamily="34" charset="0"/>
                        </a:rPr>
                        <a:t>1:5</a:t>
                      </a:r>
                      <a:endParaRPr lang="cs-CZ" sz="1100" b="0" i="0" u="none" strike="noStrike" dirty="0">
                        <a:solidFill>
                          <a:srgbClr val="151515"/>
                        </a:solidFill>
                        <a:effectLst/>
                        <a:latin typeface="Britannic Bold" panose="020B0903060703020204" pitchFamily="34" charset="0"/>
                      </a:endParaRP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00"/>
                    </a:solidFill>
                  </a:tcPr>
                </a:tc>
                <a:extLst>
                  <a:ext uri="{0D108BD9-81ED-4DB2-BD59-A6C34878D82A}">
                    <a16:rowId xmlns:a16="http://schemas.microsoft.com/office/drawing/2014/main" val="1748179270"/>
                  </a:ext>
                </a:extLst>
              </a:tr>
              <a:tr h="169234">
                <a:tc>
                  <a:txBody>
                    <a:bodyPr/>
                    <a:lstStyle/>
                    <a:p>
                      <a:pPr algn="ctr" fontAlgn="ctr"/>
                      <a:r>
                        <a:rPr lang="cs-CZ" sz="1100" b="1" i="0" kern="1200" dirty="0" smtClean="0">
                          <a:solidFill>
                            <a:schemeClr val="tx1"/>
                          </a:solidFill>
                          <a:effectLst/>
                          <a:latin typeface="Arial Black" panose="020B0A04020102020204" pitchFamily="34" charset="0"/>
                          <a:ea typeface="+mn-ea"/>
                          <a:cs typeface="+mn-cs"/>
                        </a:rPr>
                        <a:t>Hoštka</a:t>
                      </a:r>
                      <a:endParaRPr lang="cs-CZ" sz="1100" b="1" i="0" u="none" strike="noStrike" dirty="0">
                        <a:solidFill>
                          <a:srgbClr val="151515"/>
                        </a:solidFill>
                        <a:effectLst/>
                        <a:latin typeface="Arial Black" panose="020B0A04020102020204" pitchFamily="34" charset="0"/>
                      </a:endParaRP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100" b="1" i="0" kern="1200" dirty="0" smtClean="0">
                          <a:solidFill>
                            <a:schemeClr val="tx1"/>
                          </a:solidFill>
                          <a:effectLst/>
                          <a:latin typeface="Arial Black" panose="020B0A04020102020204" pitchFamily="34" charset="0"/>
                          <a:ea typeface="+mn-ea"/>
                          <a:cs typeface="+mn-cs"/>
                        </a:rPr>
                        <a:t>Štětí</a:t>
                      </a:r>
                      <a:endParaRPr lang="cs-CZ" sz="1100" b="1" i="0" u="none" strike="noStrike" dirty="0">
                        <a:solidFill>
                          <a:srgbClr val="151515"/>
                        </a:solidFill>
                        <a:effectLst/>
                        <a:latin typeface="Arial Black" panose="020B0A0402010202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100" b="0" i="0" u="none" strike="noStrike" dirty="0" smtClean="0">
                          <a:solidFill>
                            <a:srgbClr val="151515"/>
                          </a:solidFill>
                          <a:effectLst/>
                          <a:latin typeface="Britannic Bold" panose="020B0903060703020204" pitchFamily="34" charset="0"/>
                        </a:rPr>
                        <a:t>5:8</a:t>
                      </a:r>
                      <a:endParaRPr lang="cs-CZ" sz="1100" b="0" i="0" u="none" strike="noStrike" dirty="0">
                        <a:solidFill>
                          <a:srgbClr val="151515"/>
                        </a:solidFill>
                        <a:effectLst/>
                        <a:latin typeface="Britannic Bold" panose="020B0903060703020204" pitchFamily="34" charset="0"/>
                      </a:endParaRP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3716522864"/>
                  </a:ext>
                </a:extLst>
              </a:tr>
            </a:tbl>
          </a:graphicData>
        </a:graphic>
      </p:graphicFrame>
      <p:graphicFrame>
        <p:nvGraphicFramePr>
          <p:cNvPr id="5" name="Tabulka 4"/>
          <p:cNvGraphicFramePr>
            <a:graphicFrameLocks noGrp="1"/>
          </p:cNvGraphicFramePr>
          <p:nvPr>
            <p:extLst>
              <p:ext uri="{D42A27DB-BD31-4B8C-83A1-F6EECF244321}">
                <p14:modId xmlns:p14="http://schemas.microsoft.com/office/powerpoint/2010/main" val="3218806256"/>
              </p:ext>
            </p:extLst>
          </p:nvPr>
        </p:nvGraphicFramePr>
        <p:xfrm>
          <a:off x="5616603" y="1099220"/>
          <a:ext cx="4536502" cy="955443"/>
        </p:xfrm>
        <a:graphic>
          <a:graphicData uri="http://schemas.openxmlformats.org/drawingml/2006/table">
            <a:tbl>
              <a:tblPr/>
              <a:tblGrid>
                <a:gridCol w="421999">
                  <a:extLst>
                    <a:ext uri="{9D8B030D-6E8A-4147-A177-3AD203B41FA5}">
                      <a16:colId xmlns:a16="http://schemas.microsoft.com/office/drawing/2014/main" val="473510767"/>
                    </a:ext>
                  </a:extLst>
                </a:gridCol>
                <a:gridCol w="750224">
                  <a:extLst>
                    <a:ext uri="{9D8B030D-6E8A-4147-A177-3AD203B41FA5}">
                      <a16:colId xmlns:a16="http://schemas.microsoft.com/office/drawing/2014/main" val="1067940346"/>
                    </a:ext>
                  </a:extLst>
                </a:gridCol>
                <a:gridCol w="550944">
                  <a:extLst>
                    <a:ext uri="{9D8B030D-6E8A-4147-A177-3AD203B41FA5}">
                      <a16:colId xmlns:a16="http://schemas.microsoft.com/office/drawing/2014/main" val="1718189321"/>
                    </a:ext>
                  </a:extLst>
                </a:gridCol>
                <a:gridCol w="550944">
                  <a:extLst>
                    <a:ext uri="{9D8B030D-6E8A-4147-A177-3AD203B41FA5}">
                      <a16:colId xmlns:a16="http://schemas.microsoft.com/office/drawing/2014/main" val="2539304692"/>
                    </a:ext>
                  </a:extLst>
                </a:gridCol>
                <a:gridCol w="550944">
                  <a:extLst>
                    <a:ext uri="{9D8B030D-6E8A-4147-A177-3AD203B41FA5}">
                      <a16:colId xmlns:a16="http://schemas.microsoft.com/office/drawing/2014/main" val="1831987871"/>
                    </a:ext>
                  </a:extLst>
                </a:gridCol>
                <a:gridCol w="550944">
                  <a:extLst>
                    <a:ext uri="{9D8B030D-6E8A-4147-A177-3AD203B41FA5}">
                      <a16:colId xmlns:a16="http://schemas.microsoft.com/office/drawing/2014/main" val="1536125689"/>
                    </a:ext>
                  </a:extLst>
                </a:gridCol>
                <a:gridCol w="750224">
                  <a:extLst>
                    <a:ext uri="{9D8B030D-6E8A-4147-A177-3AD203B41FA5}">
                      <a16:colId xmlns:a16="http://schemas.microsoft.com/office/drawing/2014/main" val="4009561143"/>
                    </a:ext>
                  </a:extLst>
                </a:gridCol>
                <a:gridCol w="410279">
                  <a:extLst>
                    <a:ext uri="{9D8B030D-6E8A-4147-A177-3AD203B41FA5}">
                      <a16:colId xmlns:a16="http://schemas.microsoft.com/office/drawing/2014/main" val="2809548239"/>
                    </a:ext>
                  </a:extLst>
                </a:gridCol>
              </a:tblGrid>
              <a:tr h="234026">
                <a:tc>
                  <a:txBody>
                    <a:bodyPr/>
                    <a:lstStyle/>
                    <a:p>
                      <a:pPr algn="ctr" fontAlgn="ctr"/>
                      <a:r>
                        <a:rPr lang="cs-CZ" sz="1200" b="1" i="0" u="none" strike="noStrike" dirty="0">
                          <a:solidFill>
                            <a:srgbClr val="151515"/>
                          </a:solidFill>
                          <a:effectLst/>
                          <a:latin typeface="Arial" panose="020B0604020202020204" pitchFamily="34" charset="0"/>
                        </a:rPr>
                        <a:t>1</a:t>
                      </a:r>
                    </a:p>
                  </a:txBody>
                  <a:tcPr marL="9525" marR="9525" marT="9525" marB="0" anchor="ctr">
                    <a:lnL>
                      <a:noFill/>
                    </a:lnL>
                    <a:lnR>
                      <a:noFill/>
                    </a:lnR>
                    <a:lnT>
                      <a:noFill/>
                    </a:lnT>
                    <a:lnB>
                      <a:noFill/>
                    </a:lnB>
                    <a:solidFill>
                      <a:srgbClr val="FFFF99"/>
                    </a:solidFill>
                  </a:tcPr>
                </a:tc>
                <a:tc>
                  <a:txBody>
                    <a:bodyPr/>
                    <a:lstStyle/>
                    <a:p>
                      <a:pPr algn="ctr" fontAlgn="ctr"/>
                      <a:r>
                        <a:rPr lang="cs-CZ" sz="1200" b="1" i="0" u="none" strike="noStrike" dirty="0">
                          <a:solidFill>
                            <a:srgbClr val="151515"/>
                          </a:solidFill>
                          <a:effectLst/>
                          <a:latin typeface="Arial" panose="020B0604020202020204" pitchFamily="34" charset="0"/>
                        </a:rPr>
                        <a:t>Liběšice</a:t>
                      </a:r>
                    </a:p>
                  </a:txBody>
                  <a:tcPr marL="9525" marR="9525" marT="9525" marB="0" anchor="ctr">
                    <a:lnL>
                      <a:noFill/>
                    </a:lnL>
                    <a:lnR>
                      <a:noFill/>
                    </a:lnR>
                    <a:lnT>
                      <a:noFill/>
                    </a:lnT>
                    <a:lnB>
                      <a:noFill/>
                    </a:lnB>
                    <a:solidFill>
                      <a:srgbClr val="FFFF99"/>
                    </a:solidFill>
                  </a:tcPr>
                </a:tc>
                <a:tc>
                  <a:txBody>
                    <a:bodyPr/>
                    <a:lstStyle/>
                    <a:p>
                      <a:pPr algn="ctr" fontAlgn="ctr"/>
                      <a:r>
                        <a:rPr lang="cs-CZ" sz="1200" b="1" i="0" u="none" strike="noStrike">
                          <a:solidFill>
                            <a:srgbClr val="151515"/>
                          </a:solidFill>
                          <a:effectLst/>
                          <a:latin typeface="Arial" panose="020B0604020202020204" pitchFamily="34" charset="0"/>
                        </a:rPr>
                        <a:t>9</a:t>
                      </a:r>
                    </a:p>
                  </a:txBody>
                  <a:tcPr marL="9525" marR="9525" marT="9525" marB="0" anchor="ctr">
                    <a:lnL>
                      <a:noFill/>
                    </a:lnL>
                    <a:lnR>
                      <a:noFill/>
                    </a:lnR>
                    <a:lnT>
                      <a:noFill/>
                    </a:lnT>
                    <a:lnB>
                      <a:noFill/>
                    </a:lnB>
                    <a:solidFill>
                      <a:srgbClr val="FFFF99"/>
                    </a:solidFill>
                  </a:tcPr>
                </a:tc>
                <a:tc>
                  <a:txBody>
                    <a:bodyPr/>
                    <a:lstStyle/>
                    <a:p>
                      <a:pPr algn="ctr" fontAlgn="ctr"/>
                      <a:r>
                        <a:rPr lang="cs-CZ" sz="1200" b="1" i="0" u="none" strike="noStrike">
                          <a:solidFill>
                            <a:srgbClr val="151515"/>
                          </a:solidFill>
                          <a:effectLst/>
                          <a:latin typeface="Arial" panose="020B0604020202020204" pitchFamily="34" charset="0"/>
                        </a:rPr>
                        <a:t>7</a:t>
                      </a:r>
                    </a:p>
                  </a:txBody>
                  <a:tcPr marL="9525" marR="9525" marT="9525" marB="0" anchor="ctr">
                    <a:lnL>
                      <a:noFill/>
                    </a:lnL>
                    <a:lnR>
                      <a:noFill/>
                    </a:lnR>
                    <a:lnT>
                      <a:noFill/>
                    </a:lnT>
                    <a:lnB>
                      <a:noFill/>
                    </a:lnB>
                    <a:solidFill>
                      <a:srgbClr val="FFFF99"/>
                    </a:solidFill>
                  </a:tcPr>
                </a:tc>
                <a:tc>
                  <a:txBody>
                    <a:bodyPr/>
                    <a:lstStyle/>
                    <a:p>
                      <a:pPr algn="ctr" fontAlgn="ctr"/>
                      <a:r>
                        <a:rPr lang="cs-CZ" sz="1200" b="1" i="0" u="none" strike="noStrike">
                          <a:solidFill>
                            <a:srgbClr val="151515"/>
                          </a:solidFill>
                          <a:effectLst/>
                          <a:latin typeface="Arial" panose="020B0604020202020204" pitchFamily="34" charset="0"/>
                        </a:rPr>
                        <a:t>0</a:t>
                      </a:r>
                    </a:p>
                  </a:txBody>
                  <a:tcPr marL="9525" marR="9525" marT="9525" marB="0" anchor="ctr">
                    <a:lnL>
                      <a:noFill/>
                    </a:lnL>
                    <a:lnR>
                      <a:noFill/>
                    </a:lnR>
                    <a:lnT>
                      <a:noFill/>
                    </a:lnT>
                    <a:lnB>
                      <a:noFill/>
                    </a:lnB>
                    <a:solidFill>
                      <a:srgbClr val="FFFF99"/>
                    </a:solidFill>
                  </a:tcPr>
                </a:tc>
                <a:tc>
                  <a:txBody>
                    <a:bodyPr/>
                    <a:lstStyle/>
                    <a:p>
                      <a:pPr algn="ctr" fontAlgn="ctr"/>
                      <a:r>
                        <a:rPr lang="cs-CZ" sz="1200" b="1" i="0" u="none" strike="noStrike">
                          <a:solidFill>
                            <a:srgbClr val="151515"/>
                          </a:solidFill>
                          <a:effectLst/>
                          <a:latin typeface="Arial" panose="020B0604020202020204" pitchFamily="34" charset="0"/>
                        </a:rPr>
                        <a:t>2</a:t>
                      </a:r>
                    </a:p>
                  </a:txBody>
                  <a:tcPr marL="9525" marR="9525" marT="9525" marB="0" anchor="ctr">
                    <a:lnL>
                      <a:noFill/>
                    </a:lnL>
                    <a:lnR>
                      <a:noFill/>
                    </a:lnR>
                    <a:lnT>
                      <a:noFill/>
                    </a:lnT>
                    <a:lnB>
                      <a:noFill/>
                    </a:lnB>
                    <a:solidFill>
                      <a:srgbClr val="FFFF99"/>
                    </a:solidFill>
                  </a:tcPr>
                </a:tc>
                <a:tc>
                  <a:txBody>
                    <a:bodyPr/>
                    <a:lstStyle/>
                    <a:p>
                      <a:pPr algn="ctr" fontAlgn="ctr"/>
                      <a:r>
                        <a:rPr lang="cs-CZ" sz="1200" b="1" i="0" u="none" strike="noStrike">
                          <a:solidFill>
                            <a:srgbClr val="000000"/>
                          </a:solidFill>
                          <a:effectLst/>
                          <a:latin typeface="Calibri" panose="020F0502020204030204" pitchFamily="34" charset="0"/>
                        </a:rPr>
                        <a:t>70:23</a:t>
                      </a:r>
                    </a:p>
                  </a:txBody>
                  <a:tcPr marL="9525" marR="9525" marT="9525" marB="0" anchor="ctr">
                    <a:lnL>
                      <a:noFill/>
                    </a:lnL>
                    <a:lnR>
                      <a:noFill/>
                    </a:lnR>
                    <a:lnT>
                      <a:noFill/>
                    </a:lnT>
                    <a:lnB>
                      <a:noFill/>
                    </a:lnB>
                    <a:solidFill>
                      <a:srgbClr val="FFFF99"/>
                    </a:solidFill>
                  </a:tcPr>
                </a:tc>
                <a:tc>
                  <a:txBody>
                    <a:bodyPr/>
                    <a:lstStyle/>
                    <a:p>
                      <a:pPr algn="ctr" fontAlgn="ctr"/>
                      <a:r>
                        <a:rPr lang="cs-CZ" sz="1200" b="1" i="0" u="none" strike="noStrike">
                          <a:solidFill>
                            <a:srgbClr val="151515"/>
                          </a:solidFill>
                          <a:effectLst/>
                          <a:latin typeface="Arial" panose="020B0604020202020204" pitchFamily="34" charset="0"/>
                        </a:rPr>
                        <a:t>21</a:t>
                      </a:r>
                    </a:p>
                  </a:txBody>
                  <a:tcPr marL="9525" marR="9525" marT="9525" marB="0" anchor="ctr">
                    <a:lnL>
                      <a:noFill/>
                    </a:lnL>
                    <a:lnR>
                      <a:noFill/>
                    </a:lnR>
                    <a:lnT>
                      <a:noFill/>
                    </a:lnT>
                    <a:lnB>
                      <a:noFill/>
                    </a:lnB>
                    <a:solidFill>
                      <a:srgbClr val="FFFF99"/>
                    </a:solidFill>
                  </a:tcPr>
                </a:tc>
                <a:extLst>
                  <a:ext uri="{0D108BD9-81ED-4DB2-BD59-A6C34878D82A}">
                    <a16:rowId xmlns:a16="http://schemas.microsoft.com/office/drawing/2014/main" val="2439764810"/>
                  </a:ext>
                </a:extLst>
              </a:tr>
              <a:tr h="234026">
                <a:tc>
                  <a:txBody>
                    <a:bodyPr/>
                    <a:lstStyle/>
                    <a:p>
                      <a:pPr algn="ctr" fontAlgn="ctr"/>
                      <a:r>
                        <a:rPr lang="cs-CZ" sz="1600" b="1" i="0" u="none" strike="noStrike">
                          <a:solidFill>
                            <a:srgbClr val="FF0000"/>
                          </a:solidFill>
                          <a:effectLst/>
                          <a:latin typeface="Arial" panose="020B0604020202020204" pitchFamily="34" charset="0"/>
                        </a:rPr>
                        <a:t>2</a:t>
                      </a:r>
                    </a:p>
                  </a:txBody>
                  <a:tcPr marL="9525" marR="9525" marT="9525" marB="0" anchor="ctr">
                    <a:lnL>
                      <a:noFill/>
                    </a:lnL>
                    <a:lnR>
                      <a:noFill/>
                    </a:lnR>
                    <a:lnT>
                      <a:noFill/>
                    </a:lnT>
                    <a:lnB>
                      <a:noFill/>
                    </a:lnB>
                    <a:solidFill>
                      <a:srgbClr val="99FF99"/>
                    </a:solidFill>
                  </a:tcPr>
                </a:tc>
                <a:tc>
                  <a:txBody>
                    <a:bodyPr/>
                    <a:lstStyle/>
                    <a:p>
                      <a:pPr algn="ctr" fontAlgn="ctr"/>
                      <a:r>
                        <a:rPr lang="cs-CZ" sz="1600" b="1" i="0" u="none" strike="noStrike" dirty="0">
                          <a:solidFill>
                            <a:srgbClr val="FF0000"/>
                          </a:solidFill>
                          <a:effectLst/>
                          <a:latin typeface="Arial" panose="020B0604020202020204" pitchFamily="34" charset="0"/>
                        </a:rPr>
                        <a:t>Štětí</a:t>
                      </a:r>
                    </a:p>
                  </a:txBody>
                  <a:tcPr marL="9525" marR="9525" marT="9525" marB="0" anchor="ctr">
                    <a:lnL>
                      <a:noFill/>
                    </a:lnL>
                    <a:lnR>
                      <a:noFill/>
                    </a:lnR>
                    <a:lnT>
                      <a:noFill/>
                    </a:lnT>
                    <a:lnB>
                      <a:noFill/>
                    </a:lnB>
                    <a:solidFill>
                      <a:srgbClr val="99FF99"/>
                    </a:solidFill>
                  </a:tcPr>
                </a:tc>
                <a:tc>
                  <a:txBody>
                    <a:bodyPr/>
                    <a:lstStyle/>
                    <a:p>
                      <a:pPr algn="ctr" fontAlgn="ctr"/>
                      <a:r>
                        <a:rPr lang="cs-CZ" sz="1600" b="1" i="0" u="none" strike="noStrike" dirty="0">
                          <a:solidFill>
                            <a:srgbClr val="FF0000"/>
                          </a:solidFill>
                          <a:effectLst/>
                          <a:latin typeface="Arial" panose="020B0604020202020204" pitchFamily="34" charset="0"/>
                        </a:rPr>
                        <a:t>9</a:t>
                      </a:r>
                    </a:p>
                  </a:txBody>
                  <a:tcPr marL="9525" marR="9525" marT="9525" marB="0" anchor="ctr">
                    <a:lnL>
                      <a:noFill/>
                    </a:lnL>
                    <a:lnR>
                      <a:noFill/>
                    </a:lnR>
                    <a:lnT>
                      <a:noFill/>
                    </a:lnT>
                    <a:lnB>
                      <a:noFill/>
                    </a:lnB>
                    <a:solidFill>
                      <a:srgbClr val="99FF99"/>
                    </a:solidFill>
                  </a:tcPr>
                </a:tc>
                <a:tc>
                  <a:txBody>
                    <a:bodyPr/>
                    <a:lstStyle/>
                    <a:p>
                      <a:pPr algn="ctr" fontAlgn="ctr"/>
                      <a:r>
                        <a:rPr lang="cs-CZ" sz="1600" b="1" i="0" u="none" strike="noStrike">
                          <a:solidFill>
                            <a:srgbClr val="FF0000"/>
                          </a:solidFill>
                          <a:effectLst/>
                          <a:latin typeface="Arial" panose="020B0604020202020204" pitchFamily="34" charset="0"/>
                        </a:rPr>
                        <a:t>6</a:t>
                      </a:r>
                    </a:p>
                  </a:txBody>
                  <a:tcPr marL="9525" marR="9525" marT="9525" marB="0" anchor="ctr">
                    <a:lnL>
                      <a:noFill/>
                    </a:lnL>
                    <a:lnR>
                      <a:noFill/>
                    </a:lnR>
                    <a:lnT>
                      <a:noFill/>
                    </a:lnT>
                    <a:lnB>
                      <a:noFill/>
                    </a:lnB>
                    <a:solidFill>
                      <a:srgbClr val="99FF99"/>
                    </a:solidFill>
                  </a:tcPr>
                </a:tc>
                <a:tc>
                  <a:txBody>
                    <a:bodyPr/>
                    <a:lstStyle/>
                    <a:p>
                      <a:pPr algn="ctr" fontAlgn="ctr"/>
                      <a:r>
                        <a:rPr lang="cs-CZ" sz="1600" b="1" i="0" u="none" strike="noStrike">
                          <a:solidFill>
                            <a:srgbClr val="FF0000"/>
                          </a:solidFill>
                          <a:effectLst/>
                          <a:latin typeface="Arial" panose="020B0604020202020204" pitchFamily="34" charset="0"/>
                        </a:rPr>
                        <a:t>1</a:t>
                      </a:r>
                    </a:p>
                  </a:txBody>
                  <a:tcPr marL="9525" marR="9525" marT="9525" marB="0" anchor="ctr">
                    <a:lnL>
                      <a:noFill/>
                    </a:lnL>
                    <a:lnR>
                      <a:noFill/>
                    </a:lnR>
                    <a:lnT>
                      <a:noFill/>
                    </a:lnT>
                    <a:lnB>
                      <a:noFill/>
                    </a:lnB>
                    <a:solidFill>
                      <a:srgbClr val="99FF99"/>
                    </a:solidFill>
                  </a:tcPr>
                </a:tc>
                <a:tc>
                  <a:txBody>
                    <a:bodyPr/>
                    <a:lstStyle/>
                    <a:p>
                      <a:pPr algn="ctr" fontAlgn="ctr"/>
                      <a:r>
                        <a:rPr lang="cs-CZ" sz="1600" b="1" i="0" u="none" strike="noStrike">
                          <a:solidFill>
                            <a:srgbClr val="FF0000"/>
                          </a:solidFill>
                          <a:effectLst/>
                          <a:latin typeface="Arial" panose="020B0604020202020204" pitchFamily="34" charset="0"/>
                        </a:rPr>
                        <a:t>2</a:t>
                      </a:r>
                    </a:p>
                  </a:txBody>
                  <a:tcPr marL="9525" marR="9525" marT="9525" marB="0" anchor="ctr">
                    <a:lnL>
                      <a:noFill/>
                    </a:lnL>
                    <a:lnR>
                      <a:noFill/>
                    </a:lnR>
                    <a:lnT>
                      <a:noFill/>
                    </a:lnT>
                    <a:lnB>
                      <a:noFill/>
                    </a:lnB>
                    <a:solidFill>
                      <a:srgbClr val="99FF99"/>
                    </a:solidFill>
                  </a:tcPr>
                </a:tc>
                <a:tc>
                  <a:txBody>
                    <a:bodyPr/>
                    <a:lstStyle/>
                    <a:p>
                      <a:pPr algn="ctr" fontAlgn="ctr"/>
                      <a:r>
                        <a:rPr lang="cs-CZ" sz="1600" b="1" i="0" u="none" strike="noStrike">
                          <a:solidFill>
                            <a:srgbClr val="FF0000"/>
                          </a:solidFill>
                          <a:effectLst/>
                          <a:latin typeface="Calibri" panose="020F0502020204030204" pitchFamily="34" charset="0"/>
                        </a:rPr>
                        <a:t>68:36</a:t>
                      </a:r>
                    </a:p>
                  </a:txBody>
                  <a:tcPr marL="9525" marR="9525" marT="9525" marB="0" anchor="ctr">
                    <a:lnL>
                      <a:noFill/>
                    </a:lnL>
                    <a:lnR>
                      <a:noFill/>
                    </a:lnR>
                    <a:lnT>
                      <a:noFill/>
                    </a:lnT>
                    <a:lnB>
                      <a:noFill/>
                    </a:lnB>
                    <a:solidFill>
                      <a:srgbClr val="99FF99"/>
                    </a:solidFill>
                  </a:tcPr>
                </a:tc>
                <a:tc>
                  <a:txBody>
                    <a:bodyPr/>
                    <a:lstStyle/>
                    <a:p>
                      <a:pPr algn="ctr" fontAlgn="ctr"/>
                      <a:r>
                        <a:rPr lang="cs-CZ" sz="1600" b="1" i="0" u="none" strike="noStrike">
                          <a:solidFill>
                            <a:srgbClr val="FF0000"/>
                          </a:solidFill>
                          <a:effectLst/>
                          <a:latin typeface="Arial" panose="020B0604020202020204" pitchFamily="34" charset="0"/>
                        </a:rPr>
                        <a:t>19</a:t>
                      </a:r>
                    </a:p>
                  </a:txBody>
                  <a:tcPr marL="9525" marR="9525" marT="9525" marB="0" anchor="ctr">
                    <a:lnL>
                      <a:noFill/>
                    </a:lnL>
                    <a:lnR>
                      <a:noFill/>
                    </a:lnR>
                    <a:lnT>
                      <a:noFill/>
                    </a:lnT>
                    <a:lnB>
                      <a:noFill/>
                    </a:lnB>
                    <a:solidFill>
                      <a:srgbClr val="99FF99"/>
                    </a:solidFill>
                  </a:tcPr>
                </a:tc>
                <a:extLst>
                  <a:ext uri="{0D108BD9-81ED-4DB2-BD59-A6C34878D82A}">
                    <a16:rowId xmlns:a16="http://schemas.microsoft.com/office/drawing/2014/main" val="823632110"/>
                  </a:ext>
                </a:extLst>
              </a:tr>
              <a:tr h="234026">
                <a:tc>
                  <a:txBody>
                    <a:bodyPr/>
                    <a:lstStyle/>
                    <a:p>
                      <a:pPr algn="ctr" fontAlgn="ctr"/>
                      <a:r>
                        <a:rPr lang="cs-CZ" sz="1200" b="1" i="0" u="none" strike="noStrike">
                          <a:solidFill>
                            <a:srgbClr val="151515"/>
                          </a:solidFill>
                          <a:effectLst/>
                          <a:latin typeface="Arial" panose="020B0604020202020204" pitchFamily="34" charset="0"/>
                        </a:rPr>
                        <a:t>3</a:t>
                      </a:r>
                    </a:p>
                  </a:txBody>
                  <a:tcPr marL="9525" marR="9525" marT="9525" marB="0" anchor="ctr">
                    <a:lnL>
                      <a:noFill/>
                    </a:lnL>
                    <a:lnR>
                      <a:noFill/>
                    </a:lnR>
                    <a:lnT>
                      <a:noFill/>
                    </a:lnT>
                    <a:lnB>
                      <a:noFill/>
                    </a:lnB>
                    <a:solidFill>
                      <a:srgbClr val="FFFF99"/>
                    </a:solidFill>
                  </a:tcPr>
                </a:tc>
                <a:tc>
                  <a:txBody>
                    <a:bodyPr/>
                    <a:lstStyle/>
                    <a:p>
                      <a:pPr algn="ctr" fontAlgn="ctr"/>
                      <a:r>
                        <a:rPr lang="cs-CZ" sz="1200" b="1" i="0" u="none" strike="noStrike">
                          <a:solidFill>
                            <a:srgbClr val="151515"/>
                          </a:solidFill>
                          <a:effectLst/>
                          <a:latin typeface="Arial" panose="020B0604020202020204" pitchFamily="34" charset="0"/>
                        </a:rPr>
                        <a:t>Travčice</a:t>
                      </a:r>
                    </a:p>
                  </a:txBody>
                  <a:tcPr marL="9525" marR="9525" marT="9525" marB="0" anchor="ctr">
                    <a:lnL>
                      <a:noFill/>
                    </a:lnL>
                    <a:lnR>
                      <a:noFill/>
                    </a:lnR>
                    <a:lnT>
                      <a:noFill/>
                    </a:lnT>
                    <a:lnB>
                      <a:noFill/>
                    </a:lnB>
                    <a:solidFill>
                      <a:srgbClr val="FFFF99"/>
                    </a:solidFill>
                  </a:tcPr>
                </a:tc>
                <a:tc>
                  <a:txBody>
                    <a:bodyPr/>
                    <a:lstStyle/>
                    <a:p>
                      <a:pPr algn="ctr" fontAlgn="ctr"/>
                      <a:r>
                        <a:rPr lang="cs-CZ" sz="1200" b="1" i="0" u="none" strike="noStrike" dirty="0">
                          <a:solidFill>
                            <a:srgbClr val="151515"/>
                          </a:solidFill>
                          <a:effectLst/>
                          <a:latin typeface="Arial" panose="020B0604020202020204" pitchFamily="34" charset="0"/>
                        </a:rPr>
                        <a:t>9</a:t>
                      </a:r>
                    </a:p>
                  </a:txBody>
                  <a:tcPr marL="9525" marR="9525" marT="9525" marB="0" anchor="ctr">
                    <a:lnL>
                      <a:noFill/>
                    </a:lnL>
                    <a:lnR>
                      <a:noFill/>
                    </a:lnR>
                    <a:lnT>
                      <a:noFill/>
                    </a:lnT>
                    <a:lnB>
                      <a:noFill/>
                    </a:lnB>
                    <a:solidFill>
                      <a:srgbClr val="FFFF99"/>
                    </a:solidFill>
                  </a:tcPr>
                </a:tc>
                <a:tc>
                  <a:txBody>
                    <a:bodyPr/>
                    <a:lstStyle/>
                    <a:p>
                      <a:pPr algn="ctr" fontAlgn="ctr"/>
                      <a:r>
                        <a:rPr lang="cs-CZ" sz="1200" b="1" i="0" u="none" strike="noStrike" dirty="0">
                          <a:solidFill>
                            <a:srgbClr val="151515"/>
                          </a:solidFill>
                          <a:effectLst/>
                          <a:latin typeface="Arial" panose="020B0604020202020204" pitchFamily="34" charset="0"/>
                        </a:rPr>
                        <a:t>2</a:t>
                      </a:r>
                    </a:p>
                  </a:txBody>
                  <a:tcPr marL="9525" marR="9525" marT="9525" marB="0" anchor="ctr">
                    <a:lnL>
                      <a:noFill/>
                    </a:lnL>
                    <a:lnR>
                      <a:noFill/>
                    </a:lnR>
                    <a:lnT>
                      <a:noFill/>
                    </a:lnT>
                    <a:lnB>
                      <a:noFill/>
                    </a:lnB>
                    <a:solidFill>
                      <a:srgbClr val="FFFF99"/>
                    </a:solidFill>
                  </a:tcPr>
                </a:tc>
                <a:tc>
                  <a:txBody>
                    <a:bodyPr/>
                    <a:lstStyle/>
                    <a:p>
                      <a:pPr algn="ctr" fontAlgn="ctr"/>
                      <a:r>
                        <a:rPr lang="cs-CZ" sz="1200" b="1" i="0" u="none" strike="noStrike" dirty="0">
                          <a:solidFill>
                            <a:srgbClr val="151515"/>
                          </a:solidFill>
                          <a:effectLst/>
                          <a:latin typeface="Arial" panose="020B0604020202020204" pitchFamily="34" charset="0"/>
                        </a:rPr>
                        <a:t>1</a:t>
                      </a:r>
                    </a:p>
                  </a:txBody>
                  <a:tcPr marL="9525" marR="9525" marT="9525" marB="0" anchor="ctr">
                    <a:lnL>
                      <a:noFill/>
                    </a:lnL>
                    <a:lnR>
                      <a:noFill/>
                    </a:lnR>
                    <a:lnT>
                      <a:noFill/>
                    </a:lnT>
                    <a:lnB>
                      <a:noFill/>
                    </a:lnB>
                    <a:solidFill>
                      <a:srgbClr val="FFFF99"/>
                    </a:solidFill>
                  </a:tcPr>
                </a:tc>
                <a:tc>
                  <a:txBody>
                    <a:bodyPr/>
                    <a:lstStyle/>
                    <a:p>
                      <a:pPr algn="ctr" fontAlgn="ctr"/>
                      <a:r>
                        <a:rPr lang="cs-CZ" sz="1200" b="1" i="0" u="none" strike="noStrike" dirty="0">
                          <a:solidFill>
                            <a:srgbClr val="151515"/>
                          </a:solidFill>
                          <a:effectLst/>
                          <a:latin typeface="Arial" panose="020B0604020202020204" pitchFamily="34" charset="0"/>
                        </a:rPr>
                        <a:t>6</a:t>
                      </a:r>
                    </a:p>
                  </a:txBody>
                  <a:tcPr marL="9525" marR="9525" marT="9525" marB="0" anchor="ctr">
                    <a:lnL>
                      <a:noFill/>
                    </a:lnL>
                    <a:lnR>
                      <a:noFill/>
                    </a:lnR>
                    <a:lnT>
                      <a:noFill/>
                    </a:lnT>
                    <a:lnB>
                      <a:noFill/>
                    </a:lnB>
                    <a:solidFill>
                      <a:srgbClr val="FFFF99"/>
                    </a:solidFill>
                  </a:tcPr>
                </a:tc>
                <a:tc>
                  <a:txBody>
                    <a:bodyPr/>
                    <a:lstStyle/>
                    <a:p>
                      <a:pPr algn="ctr" fontAlgn="ctr"/>
                      <a:r>
                        <a:rPr lang="cs-CZ" sz="1200" b="1" i="0" u="none" strike="noStrike">
                          <a:solidFill>
                            <a:srgbClr val="000000"/>
                          </a:solidFill>
                          <a:effectLst/>
                          <a:latin typeface="Calibri" panose="020F0502020204030204" pitchFamily="34" charset="0"/>
                        </a:rPr>
                        <a:t>32:57</a:t>
                      </a:r>
                    </a:p>
                  </a:txBody>
                  <a:tcPr marL="9525" marR="9525" marT="9525" marB="0" anchor="ctr">
                    <a:lnL>
                      <a:noFill/>
                    </a:lnL>
                    <a:lnR>
                      <a:noFill/>
                    </a:lnR>
                    <a:lnT>
                      <a:noFill/>
                    </a:lnT>
                    <a:lnB>
                      <a:noFill/>
                    </a:lnB>
                    <a:solidFill>
                      <a:srgbClr val="FFFF99"/>
                    </a:solidFill>
                  </a:tcPr>
                </a:tc>
                <a:tc>
                  <a:txBody>
                    <a:bodyPr/>
                    <a:lstStyle/>
                    <a:p>
                      <a:pPr algn="ctr" fontAlgn="ctr"/>
                      <a:r>
                        <a:rPr lang="cs-CZ" sz="1200" b="1" i="0" u="none" strike="noStrike">
                          <a:solidFill>
                            <a:srgbClr val="151515"/>
                          </a:solidFill>
                          <a:effectLst/>
                          <a:latin typeface="Arial" panose="020B0604020202020204" pitchFamily="34" charset="0"/>
                        </a:rPr>
                        <a:t>7</a:t>
                      </a:r>
                    </a:p>
                  </a:txBody>
                  <a:tcPr marL="9525" marR="9525" marT="9525" marB="0" anchor="ctr">
                    <a:lnL>
                      <a:noFill/>
                    </a:lnL>
                    <a:lnR>
                      <a:noFill/>
                    </a:lnR>
                    <a:lnT>
                      <a:noFill/>
                    </a:lnT>
                    <a:lnB>
                      <a:noFill/>
                    </a:lnB>
                    <a:solidFill>
                      <a:srgbClr val="FFFF99"/>
                    </a:solidFill>
                  </a:tcPr>
                </a:tc>
                <a:extLst>
                  <a:ext uri="{0D108BD9-81ED-4DB2-BD59-A6C34878D82A}">
                    <a16:rowId xmlns:a16="http://schemas.microsoft.com/office/drawing/2014/main" val="1161845388"/>
                  </a:ext>
                </a:extLst>
              </a:tr>
              <a:tr h="234026">
                <a:tc>
                  <a:txBody>
                    <a:bodyPr/>
                    <a:lstStyle/>
                    <a:p>
                      <a:pPr algn="ctr" fontAlgn="ctr"/>
                      <a:r>
                        <a:rPr lang="cs-CZ" sz="1200" b="1" i="0" u="none" strike="noStrike">
                          <a:solidFill>
                            <a:srgbClr val="151515"/>
                          </a:solidFill>
                          <a:effectLst/>
                          <a:latin typeface="Arial" panose="020B0604020202020204" pitchFamily="34" charset="0"/>
                        </a:rPr>
                        <a:t>4</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151515"/>
                          </a:solidFill>
                          <a:effectLst/>
                          <a:latin typeface="Arial" panose="020B0604020202020204" pitchFamily="34" charset="0"/>
                        </a:rPr>
                        <a:t>Hoštka</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151515"/>
                          </a:solidFill>
                          <a:effectLst/>
                          <a:latin typeface="Arial" panose="020B0604020202020204" pitchFamily="34" charset="0"/>
                        </a:rPr>
                        <a:t>9</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151515"/>
                          </a:solidFill>
                          <a:effectLst/>
                          <a:latin typeface="Arial" panose="020B0604020202020204" pitchFamily="34" charset="0"/>
                        </a:rPr>
                        <a:t>2</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151515"/>
                          </a:solidFill>
                          <a:effectLst/>
                          <a:latin typeface="Arial" panose="020B0604020202020204" pitchFamily="34" charset="0"/>
                        </a:rPr>
                        <a:t>0</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dirty="0">
                          <a:solidFill>
                            <a:srgbClr val="151515"/>
                          </a:solidFill>
                          <a:effectLst/>
                          <a:latin typeface="Arial" panose="020B0604020202020204" pitchFamily="34" charset="0"/>
                        </a:rPr>
                        <a:t>7</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dirty="0">
                          <a:solidFill>
                            <a:srgbClr val="000000"/>
                          </a:solidFill>
                          <a:effectLst/>
                          <a:latin typeface="Calibri" panose="020F0502020204030204" pitchFamily="34" charset="0"/>
                        </a:rPr>
                        <a:t>28:82</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dirty="0">
                          <a:solidFill>
                            <a:srgbClr val="151515"/>
                          </a:solidFill>
                          <a:effectLst/>
                          <a:latin typeface="Arial" panose="020B0604020202020204" pitchFamily="34" charset="0"/>
                        </a:rPr>
                        <a:t>6</a:t>
                      </a:r>
                    </a:p>
                  </a:txBody>
                  <a:tcPr marL="9525" marR="9525" marT="9525" marB="0" anchor="ctr">
                    <a:lnL>
                      <a:noFill/>
                    </a:lnL>
                    <a:lnR>
                      <a:noFill/>
                    </a:lnR>
                    <a:lnT>
                      <a:noFill/>
                    </a:lnT>
                    <a:lnB>
                      <a:noFill/>
                    </a:lnB>
                    <a:solidFill>
                      <a:srgbClr val="99FF99"/>
                    </a:solidFill>
                  </a:tcPr>
                </a:tc>
                <a:extLst>
                  <a:ext uri="{0D108BD9-81ED-4DB2-BD59-A6C34878D82A}">
                    <a16:rowId xmlns:a16="http://schemas.microsoft.com/office/drawing/2014/main" val="695988777"/>
                  </a:ext>
                </a:extLst>
              </a:tr>
            </a:tbl>
          </a:graphicData>
        </a:graphic>
      </p:graphicFrame>
    </p:spTree>
  </p:cSld>
  <p:clrMapOvr>
    <a:masterClrMapping/>
  </p:clrMapOvr>
  <p:transition>
    <p:dissolv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pattFill prst="smConfetti">
          <a:fgClr>
            <a:srgbClr val="FFFF99"/>
          </a:fgClr>
          <a:bgClr>
            <a:schemeClr val="bg1"/>
          </a:bgClr>
        </a:pattFill>
        <a:effectLst/>
      </p:bgPr>
    </p:bg>
    <p:spTree>
      <p:nvGrpSpPr>
        <p:cNvPr id="1" name=""/>
        <p:cNvGrpSpPr/>
        <p:nvPr/>
      </p:nvGrpSpPr>
      <p:grpSpPr>
        <a:xfrm>
          <a:off x="0" y="0"/>
          <a:ext cx="0" cy="0"/>
          <a:chOff x="0" y="0"/>
          <a:chExt cx="0" cy="0"/>
        </a:xfrm>
      </p:grpSpPr>
      <p:sp>
        <p:nvSpPr>
          <p:cNvPr id="538520" name="Text Box 1944"/>
          <p:cNvSpPr txBox="1">
            <a:spLocks noChangeArrowheads="1"/>
          </p:cNvSpPr>
          <p:nvPr/>
        </p:nvSpPr>
        <p:spPr bwMode="auto">
          <a:xfrm>
            <a:off x="441824" y="1695450"/>
            <a:ext cx="181794" cy="279164"/>
          </a:xfrm>
          <a:prstGeom prst="rect">
            <a:avLst/>
          </a:prstGeom>
          <a:noFill/>
          <a:ln w="76200" algn="ctr">
            <a:noFill/>
            <a:miter lim="800000"/>
            <a:headEnd/>
            <a:tailEnd/>
          </a:ln>
          <a:effectLst/>
        </p:spPr>
        <p:txBody>
          <a:bodyPr wrap="none" lIns="89986" tIns="46792" rIns="89986" bIns="46792">
            <a:spAutoFit/>
          </a:bodyPr>
          <a:lstStyle/>
          <a:p>
            <a:pPr eaLnBrk="0" hangingPunct="0">
              <a:defRPr/>
            </a:pPr>
            <a:endParaRPr lang="cs-CZ" dirty="0">
              <a:effectLst>
                <a:outerShdw blurRad="38100" dist="38100" dir="2700000" algn="tl">
                  <a:srgbClr val="C0C0C0"/>
                </a:outerShdw>
              </a:effectLst>
              <a:latin typeface="Century Gothic" pitchFamily="34" charset="0"/>
            </a:endParaRPr>
          </a:p>
        </p:txBody>
      </p:sp>
      <p:sp>
        <p:nvSpPr>
          <p:cNvPr id="6222" name="TextovéPole 9"/>
          <p:cNvSpPr txBox="1">
            <a:spLocks noChangeArrowheads="1"/>
          </p:cNvSpPr>
          <p:nvPr/>
        </p:nvSpPr>
        <p:spPr bwMode="auto">
          <a:xfrm>
            <a:off x="889963" y="1458913"/>
            <a:ext cx="45761" cy="276985"/>
          </a:xfrm>
          <a:prstGeom prst="rect">
            <a:avLst/>
          </a:prstGeom>
          <a:noFill/>
          <a:ln w="9525">
            <a:noFill/>
            <a:miter lim="800000"/>
            <a:headEnd/>
            <a:tailEnd/>
          </a:ln>
        </p:spPr>
        <p:txBody>
          <a:bodyPr lIns="91425" tIns="45713" rIns="91425" bIns="45713">
            <a:spAutoFit/>
          </a:bodyPr>
          <a:lstStyle/>
          <a:p>
            <a:pPr algn="ctr" eaLnBrk="0" hangingPunct="0"/>
            <a:endParaRPr lang="cs-CZ" dirty="0"/>
          </a:p>
        </p:txBody>
      </p:sp>
      <p:sp>
        <p:nvSpPr>
          <p:cNvPr id="15" name="Vodorovný svitek 14"/>
          <p:cNvSpPr/>
          <p:nvPr/>
        </p:nvSpPr>
        <p:spPr bwMode="auto">
          <a:xfrm>
            <a:off x="-1762603" y="5275263"/>
            <a:ext cx="79" cy="184666"/>
          </a:xfrm>
          <a:prstGeom prst="horizontalScroll">
            <a:avLst/>
          </a:prstGeom>
          <a:noFill/>
          <a:ln w="9525" cap="flat" cmpd="sng" algn="ctr">
            <a:noFill/>
            <a:prstDash val="solid"/>
            <a:round/>
            <a:headEnd type="none" w="med" len="med"/>
            <a:tailEnd type="none" w="med" len="med"/>
          </a:ln>
          <a:effectLst>
            <a:outerShdw dist="45791" dir="2021404" algn="ctr" rotWithShape="0">
              <a:srgbClr val="9999FF"/>
            </a:outerShdw>
          </a:effectLst>
        </p:spPr>
        <p:txBody>
          <a:bodyPr wrap="none" lIns="0" tIns="0" rIns="0" bIns="0">
            <a:spAutoFit/>
          </a:bodyPr>
          <a:lstStyle/>
          <a:p>
            <a:pPr algn="ctr" eaLnBrk="0" hangingPunct="0">
              <a:defRPr/>
            </a:pPr>
            <a:endParaRPr lang="cs-CZ" dirty="0">
              <a:effectLst>
                <a:outerShdw blurRad="38100" dist="38100" dir="2700000" algn="tl">
                  <a:srgbClr val="000000">
                    <a:alpha val="43137"/>
                  </a:srgbClr>
                </a:outerShdw>
              </a:effectLst>
            </a:endParaRPr>
          </a:p>
        </p:txBody>
      </p:sp>
      <p:sp>
        <p:nvSpPr>
          <p:cNvPr id="12" name="Text Box 1944"/>
          <p:cNvSpPr txBox="1">
            <a:spLocks noChangeArrowheads="1"/>
          </p:cNvSpPr>
          <p:nvPr/>
        </p:nvSpPr>
        <p:spPr bwMode="auto">
          <a:xfrm>
            <a:off x="744790" y="2000250"/>
            <a:ext cx="181794" cy="279164"/>
          </a:xfrm>
          <a:prstGeom prst="rect">
            <a:avLst/>
          </a:prstGeom>
          <a:noFill/>
          <a:ln w="76200" algn="ctr">
            <a:noFill/>
            <a:miter lim="800000"/>
            <a:headEnd/>
            <a:tailEnd/>
          </a:ln>
          <a:effectLst/>
        </p:spPr>
        <p:txBody>
          <a:bodyPr wrap="none" lIns="89986" tIns="46792" rIns="89986" bIns="46792">
            <a:spAutoFit/>
          </a:bodyPr>
          <a:lstStyle/>
          <a:p>
            <a:pPr eaLnBrk="0" hangingPunct="0">
              <a:defRPr/>
            </a:pPr>
            <a:endParaRPr lang="cs-CZ" dirty="0">
              <a:effectLst>
                <a:outerShdw blurRad="38100" dist="38100" dir="2700000" algn="tl">
                  <a:srgbClr val="C0C0C0"/>
                </a:outerShdw>
              </a:effectLst>
              <a:latin typeface="Century Gothic" pitchFamily="34" charset="0"/>
            </a:endParaRPr>
          </a:p>
        </p:txBody>
      </p:sp>
      <p:sp>
        <p:nvSpPr>
          <p:cNvPr id="18" name="TextovéPole 17"/>
          <p:cNvSpPr txBox="1"/>
          <p:nvPr/>
        </p:nvSpPr>
        <p:spPr>
          <a:xfrm>
            <a:off x="7725039" y="7003876"/>
            <a:ext cx="178917"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9</a:t>
            </a:r>
          </a:p>
        </p:txBody>
      </p:sp>
      <p:sp>
        <p:nvSpPr>
          <p:cNvPr id="13" name="TextovéPole 12"/>
          <p:cNvSpPr txBox="1"/>
          <p:nvPr/>
        </p:nvSpPr>
        <p:spPr>
          <a:xfrm>
            <a:off x="1748537" y="7004456"/>
            <a:ext cx="429448"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36</a:t>
            </a:r>
          </a:p>
        </p:txBody>
      </p:sp>
      <p:cxnSp>
        <p:nvCxnSpPr>
          <p:cNvPr id="17" name="Přímá spojovací šipka 16"/>
          <p:cNvCxnSpPr/>
          <p:nvPr/>
        </p:nvCxnSpPr>
        <p:spPr bwMode="auto">
          <a:xfrm>
            <a:off x="9120724" y="7003876"/>
            <a:ext cx="930470" cy="0"/>
          </a:xfrm>
          <a:prstGeom prst="straightConnector1">
            <a:avLst/>
          </a:prstGeom>
          <a:noFill/>
          <a:ln w="9525" cap="flat" cmpd="sng" algn="ctr">
            <a:noFill/>
            <a:prstDash val="solid"/>
            <a:round/>
            <a:headEnd type="none" w="med" len="med"/>
            <a:tailEnd type="arrow"/>
          </a:ln>
          <a:effectLst>
            <a:outerShdw dist="45791" dir="2021404" algn="ctr" rotWithShape="0">
              <a:srgbClr val="9999FF"/>
            </a:outerShdw>
          </a:effectLst>
        </p:spPr>
      </p:cxnSp>
      <p:cxnSp>
        <p:nvCxnSpPr>
          <p:cNvPr id="16" name="Přímá spojovací šipka 15"/>
          <p:cNvCxnSpPr/>
          <p:nvPr/>
        </p:nvCxnSpPr>
        <p:spPr bwMode="auto">
          <a:xfrm>
            <a:off x="8905999" y="7075884"/>
            <a:ext cx="858896" cy="0"/>
          </a:xfrm>
          <a:prstGeom prst="straightConnector1">
            <a:avLst/>
          </a:prstGeom>
          <a:noFill/>
          <a:ln w="9525" cap="flat" cmpd="sng" algn="ctr">
            <a:noFill/>
            <a:prstDash val="solid"/>
            <a:round/>
            <a:headEnd type="none" w="med" len="med"/>
            <a:tailEnd type="arrow"/>
          </a:ln>
          <a:effectLst>
            <a:outerShdw dist="45791" dir="2021404" algn="ctr" rotWithShape="0">
              <a:srgbClr val="9999FF"/>
            </a:outerShdw>
          </a:effectLst>
        </p:spPr>
      </p:cxnSp>
      <p:cxnSp>
        <p:nvCxnSpPr>
          <p:cNvPr id="20" name="Přímá spojovací šipka 19"/>
          <p:cNvCxnSpPr/>
          <p:nvPr/>
        </p:nvCxnSpPr>
        <p:spPr bwMode="auto">
          <a:xfrm>
            <a:off x="8691276" y="6859860"/>
            <a:ext cx="1145194" cy="0"/>
          </a:xfrm>
          <a:prstGeom prst="straightConnector1">
            <a:avLst/>
          </a:prstGeom>
          <a:noFill/>
          <a:ln w="9525" cap="flat" cmpd="sng" algn="ctr">
            <a:noFill/>
            <a:prstDash val="solid"/>
            <a:round/>
            <a:headEnd type="none" w="med" len="med"/>
            <a:tailEnd type="arrow"/>
          </a:ln>
          <a:effectLst>
            <a:outerShdw dist="45791" dir="2021404" algn="ctr" rotWithShape="0">
              <a:srgbClr val="9999FF"/>
            </a:outerShdw>
          </a:effectLst>
        </p:spPr>
      </p:cxnSp>
      <p:cxnSp>
        <p:nvCxnSpPr>
          <p:cNvPr id="22" name="Přímá spojovací šipka 21"/>
          <p:cNvCxnSpPr/>
          <p:nvPr/>
        </p:nvCxnSpPr>
        <p:spPr bwMode="auto">
          <a:xfrm>
            <a:off x="8619701" y="6859860"/>
            <a:ext cx="1073620" cy="0"/>
          </a:xfrm>
          <a:prstGeom prst="straightConnector1">
            <a:avLst/>
          </a:prstGeom>
          <a:noFill/>
          <a:ln w="9525" cap="flat" cmpd="sng" algn="ctr">
            <a:noFill/>
            <a:prstDash val="solid"/>
            <a:round/>
            <a:headEnd type="none" w="med" len="med"/>
            <a:tailEnd type="arrow"/>
          </a:ln>
          <a:effectLst>
            <a:outerShdw dist="45791" dir="2021404" algn="ctr" rotWithShape="0">
              <a:srgbClr val="9999FF"/>
            </a:outerShdw>
          </a:effectLst>
        </p:spPr>
      </p:cxnSp>
      <p:pic>
        <p:nvPicPr>
          <p:cNvPr id="6146" name="Picture 171" hidden="1"/>
          <p:cNvPicPr preferRelativeResize="0">
            <a:picLocks noChangeArrowheads="1" noChangeShapeType="1"/>
          </p:cNvPicPr>
          <p:nvPr/>
        </p:nvPicPr>
        <p:blipFill>
          <a:blip r:embed="rId3">
            <a:extLst>
              <a:ext uri="{28A0092B-C50C-407E-A947-70E740481C1C}">
                <a14:useLocalDpi xmlns:a14="http://schemas.microsoft.com/office/drawing/2010/main" val="0"/>
              </a:ext>
            </a:extLst>
          </a:blip>
          <a:srcRect/>
          <a:stretch>
            <a:fillRect/>
          </a:stretch>
        </p:blipFill>
        <p:spPr bwMode="auto">
          <a:xfrm>
            <a:off x="852488" y="666750"/>
            <a:ext cx="909637" cy="2447925"/>
          </a:xfrm>
          <a:prstGeom prst="rect">
            <a:avLst/>
          </a:prstGeom>
          <a:noFill/>
          <a:ln w="9525">
            <a:miter lim="800000"/>
            <a:headEnd/>
            <a:tailEnd/>
          </a:ln>
        </p:spPr>
      </p:pic>
      <p:pic>
        <p:nvPicPr>
          <p:cNvPr id="6147" name="Picture 170" hidden="1"/>
          <p:cNvPicPr preferRelativeResize="0">
            <a:picLocks noChangeArrowheads="1" noChangeShapeType="1"/>
          </p:cNvPicPr>
          <p:nvPr/>
        </p:nvPicPr>
        <p:blipFill>
          <a:blip r:embed="rId4">
            <a:extLst>
              <a:ext uri="{28A0092B-C50C-407E-A947-70E740481C1C}">
                <a14:useLocalDpi xmlns:a14="http://schemas.microsoft.com/office/drawing/2010/main" val="0"/>
              </a:ext>
            </a:extLst>
          </a:blip>
          <a:srcRect/>
          <a:stretch>
            <a:fillRect/>
          </a:stretch>
        </p:blipFill>
        <p:spPr bwMode="auto">
          <a:xfrm>
            <a:off x="852488" y="666750"/>
            <a:ext cx="909637" cy="2447925"/>
          </a:xfrm>
          <a:prstGeom prst="rect">
            <a:avLst/>
          </a:prstGeom>
          <a:noFill/>
          <a:ln w="9525">
            <a:miter lim="800000"/>
            <a:headEnd/>
            <a:tailEnd/>
          </a:ln>
        </p:spPr>
      </p:pic>
      <p:pic>
        <p:nvPicPr>
          <p:cNvPr id="6148" name="Picture 169" hidden="1"/>
          <p:cNvPicPr preferRelativeResize="0">
            <a:picLocks noChangeArrowheads="1" noChangeShapeType="1"/>
          </p:cNvPicPr>
          <p:nvPr/>
        </p:nvPicPr>
        <p:blipFill>
          <a:blip r:embed="rId5">
            <a:extLst>
              <a:ext uri="{28A0092B-C50C-407E-A947-70E740481C1C}">
                <a14:useLocalDpi xmlns:a14="http://schemas.microsoft.com/office/drawing/2010/main" val="0"/>
              </a:ext>
            </a:extLst>
          </a:blip>
          <a:srcRect/>
          <a:stretch>
            <a:fillRect/>
          </a:stretch>
        </p:blipFill>
        <p:spPr bwMode="auto">
          <a:xfrm>
            <a:off x="852488" y="666750"/>
            <a:ext cx="909637" cy="2447925"/>
          </a:xfrm>
          <a:prstGeom prst="rect">
            <a:avLst/>
          </a:prstGeom>
          <a:noFill/>
          <a:ln w="9525">
            <a:miter lim="800000"/>
            <a:headEnd/>
            <a:tailEnd/>
          </a:ln>
        </p:spPr>
      </p:pic>
      <p:pic>
        <p:nvPicPr>
          <p:cNvPr id="6149" name="Picture 168" hidden="1"/>
          <p:cNvPicPr preferRelativeResize="0">
            <a:picLocks noChangeArrowheads="1" noChangeShapeType="1"/>
          </p:cNvPicPr>
          <p:nvPr/>
        </p:nvPicPr>
        <p:blipFill>
          <a:blip r:embed="rId6">
            <a:extLst>
              <a:ext uri="{28A0092B-C50C-407E-A947-70E740481C1C}">
                <a14:useLocalDpi xmlns:a14="http://schemas.microsoft.com/office/drawing/2010/main" val="0"/>
              </a:ext>
            </a:extLst>
          </a:blip>
          <a:srcRect/>
          <a:stretch>
            <a:fillRect/>
          </a:stretch>
        </p:blipFill>
        <p:spPr bwMode="auto">
          <a:xfrm>
            <a:off x="852488" y="666750"/>
            <a:ext cx="909637" cy="2447925"/>
          </a:xfrm>
          <a:prstGeom prst="rect">
            <a:avLst/>
          </a:prstGeom>
          <a:noFill/>
          <a:ln w="9525">
            <a:miter lim="800000"/>
            <a:headEnd/>
            <a:tailEnd/>
          </a:ln>
        </p:spPr>
      </p:pic>
      <p:pic>
        <p:nvPicPr>
          <p:cNvPr id="6150" name="Picture 167" hidden="1"/>
          <p:cNvPicPr preferRelativeResize="0">
            <a:picLocks noChangeArrowheads="1" noChangeShapeType="1"/>
          </p:cNvPicPr>
          <p:nvPr/>
        </p:nvPicPr>
        <p:blipFill>
          <a:blip r:embed="rId7">
            <a:extLst>
              <a:ext uri="{28A0092B-C50C-407E-A947-70E740481C1C}">
                <a14:useLocalDpi xmlns:a14="http://schemas.microsoft.com/office/drawing/2010/main" val="0"/>
              </a:ext>
            </a:extLst>
          </a:blip>
          <a:srcRect/>
          <a:stretch>
            <a:fillRect/>
          </a:stretch>
        </p:blipFill>
        <p:spPr bwMode="auto">
          <a:xfrm>
            <a:off x="852488" y="666750"/>
            <a:ext cx="909637" cy="2447925"/>
          </a:xfrm>
          <a:prstGeom prst="rect">
            <a:avLst/>
          </a:prstGeom>
          <a:noFill/>
          <a:ln w="9525">
            <a:miter lim="800000"/>
            <a:headEnd/>
            <a:tailEnd/>
          </a:ln>
        </p:spPr>
      </p:pic>
      <p:pic>
        <p:nvPicPr>
          <p:cNvPr id="6151" name="Picture 166" hidden="1"/>
          <p:cNvPicPr preferRelativeResize="0">
            <a:picLocks noChangeArrowheads="1" noChangeShapeType="1"/>
          </p:cNvPicPr>
          <p:nvPr/>
        </p:nvPicPr>
        <p:blipFill>
          <a:blip r:embed="rId8">
            <a:extLst>
              <a:ext uri="{28A0092B-C50C-407E-A947-70E740481C1C}">
                <a14:useLocalDpi xmlns:a14="http://schemas.microsoft.com/office/drawing/2010/main" val="0"/>
              </a:ext>
            </a:extLst>
          </a:blip>
          <a:srcRect/>
          <a:stretch>
            <a:fillRect/>
          </a:stretch>
        </p:blipFill>
        <p:spPr bwMode="auto">
          <a:xfrm>
            <a:off x="852488" y="666750"/>
            <a:ext cx="909637" cy="2447925"/>
          </a:xfrm>
          <a:prstGeom prst="rect">
            <a:avLst/>
          </a:prstGeom>
          <a:noFill/>
          <a:ln w="9525">
            <a:miter lim="800000"/>
            <a:headEnd/>
            <a:tailEnd/>
          </a:ln>
        </p:spPr>
      </p:pic>
      <p:pic>
        <p:nvPicPr>
          <p:cNvPr id="6152" name="Picture 165" hidden="1"/>
          <p:cNvPicPr preferRelativeResize="0">
            <a:picLocks noChangeArrowheads="1" noChangeShapeType="1"/>
          </p:cNvPicPr>
          <p:nvPr/>
        </p:nvPicPr>
        <p:blipFill>
          <a:blip r:embed="rId9">
            <a:extLst>
              <a:ext uri="{28A0092B-C50C-407E-A947-70E740481C1C}">
                <a14:useLocalDpi xmlns:a14="http://schemas.microsoft.com/office/drawing/2010/main" val="0"/>
              </a:ext>
            </a:extLst>
          </a:blip>
          <a:srcRect/>
          <a:stretch>
            <a:fillRect/>
          </a:stretch>
        </p:blipFill>
        <p:spPr bwMode="auto">
          <a:xfrm>
            <a:off x="852488" y="666750"/>
            <a:ext cx="909637" cy="2447925"/>
          </a:xfrm>
          <a:prstGeom prst="rect">
            <a:avLst/>
          </a:prstGeom>
          <a:noFill/>
          <a:ln w="9525">
            <a:miter lim="800000"/>
            <a:headEnd/>
            <a:tailEnd/>
          </a:ln>
        </p:spPr>
      </p:pic>
      <p:pic>
        <p:nvPicPr>
          <p:cNvPr id="6153" name="Picture 164" hidden="1"/>
          <p:cNvPicPr preferRelativeResize="0">
            <a:picLocks noChangeArrowheads="1" noChangeShapeType="1"/>
          </p:cNvPicPr>
          <p:nvPr/>
        </p:nvPicPr>
        <p:blipFill>
          <a:blip r:embed="rId10">
            <a:extLst>
              <a:ext uri="{28A0092B-C50C-407E-A947-70E740481C1C}">
                <a14:useLocalDpi xmlns:a14="http://schemas.microsoft.com/office/drawing/2010/main" val="0"/>
              </a:ext>
            </a:extLst>
          </a:blip>
          <a:srcRect/>
          <a:stretch>
            <a:fillRect/>
          </a:stretch>
        </p:blipFill>
        <p:spPr bwMode="auto">
          <a:xfrm>
            <a:off x="852488" y="666750"/>
            <a:ext cx="909637" cy="2447925"/>
          </a:xfrm>
          <a:prstGeom prst="rect">
            <a:avLst/>
          </a:prstGeom>
          <a:noFill/>
          <a:ln w="9525">
            <a:miter lim="800000"/>
            <a:headEnd/>
            <a:tailEnd/>
          </a:ln>
        </p:spPr>
      </p:pic>
      <p:pic>
        <p:nvPicPr>
          <p:cNvPr id="6154" name="Picture 163" hidden="1"/>
          <p:cNvPicPr preferRelativeResize="0">
            <a:picLocks noChangeArrowheads="1" noChangeShapeType="1"/>
          </p:cNvPicPr>
          <p:nvPr/>
        </p:nvPicPr>
        <p:blipFill>
          <a:blip r:embed="rId11">
            <a:extLst>
              <a:ext uri="{28A0092B-C50C-407E-A947-70E740481C1C}">
                <a14:useLocalDpi xmlns:a14="http://schemas.microsoft.com/office/drawing/2010/main" val="0"/>
              </a:ext>
            </a:extLst>
          </a:blip>
          <a:srcRect/>
          <a:stretch>
            <a:fillRect/>
          </a:stretch>
        </p:blipFill>
        <p:spPr bwMode="auto">
          <a:xfrm>
            <a:off x="852488" y="666750"/>
            <a:ext cx="909637" cy="2447925"/>
          </a:xfrm>
          <a:prstGeom prst="rect">
            <a:avLst/>
          </a:prstGeom>
          <a:noFill/>
          <a:ln w="9525">
            <a:miter lim="800000"/>
            <a:headEnd/>
            <a:tailEnd/>
          </a:ln>
        </p:spPr>
      </p:pic>
      <p:pic>
        <p:nvPicPr>
          <p:cNvPr id="6155" name="Picture 162" hidden="1"/>
          <p:cNvPicPr preferRelativeResize="0">
            <a:picLocks noChangeArrowheads="1" noChangeShapeType="1"/>
          </p:cNvPicPr>
          <p:nvPr/>
        </p:nvPicPr>
        <p:blipFill>
          <a:blip r:embed="rId12">
            <a:extLst>
              <a:ext uri="{28A0092B-C50C-407E-A947-70E740481C1C}">
                <a14:useLocalDpi xmlns:a14="http://schemas.microsoft.com/office/drawing/2010/main" val="0"/>
              </a:ext>
            </a:extLst>
          </a:blip>
          <a:srcRect/>
          <a:stretch>
            <a:fillRect/>
          </a:stretch>
        </p:blipFill>
        <p:spPr bwMode="auto">
          <a:xfrm>
            <a:off x="852488" y="666750"/>
            <a:ext cx="909637" cy="2447925"/>
          </a:xfrm>
          <a:prstGeom prst="rect">
            <a:avLst/>
          </a:prstGeom>
          <a:noFill/>
          <a:ln w="9525">
            <a:miter lim="800000"/>
            <a:headEnd/>
            <a:tailEnd/>
          </a:ln>
        </p:spPr>
      </p:pic>
      <p:pic>
        <p:nvPicPr>
          <p:cNvPr id="6156" name="Picture 161" hidden="1"/>
          <p:cNvPicPr preferRelativeResize="0">
            <a:picLocks noChangeArrowheads="1" noChangeShapeType="1"/>
          </p:cNvPicPr>
          <p:nvPr/>
        </p:nvPicPr>
        <p:blipFill>
          <a:blip r:embed="rId13">
            <a:extLst>
              <a:ext uri="{28A0092B-C50C-407E-A947-70E740481C1C}">
                <a14:useLocalDpi xmlns:a14="http://schemas.microsoft.com/office/drawing/2010/main" val="0"/>
              </a:ext>
            </a:extLst>
          </a:blip>
          <a:srcRect/>
          <a:stretch>
            <a:fillRect/>
          </a:stretch>
        </p:blipFill>
        <p:spPr bwMode="auto">
          <a:xfrm>
            <a:off x="852488" y="666750"/>
            <a:ext cx="909637" cy="2447925"/>
          </a:xfrm>
          <a:prstGeom prst="rect">
            <a:avLst/>
          </a:prstGeom>
          <a:noFill/>
          <a:ln w="9525">
            <a:miter lim="800000"/>
            <a:headEnd/>
            <a:tailEnd/>
          </a:ln>
        </p:spPr>
      </p:pic>
      <p:pic>
        <p:nvPicPr>
          <p:cNvPr id="6157" name="Picture 160" hidden="1"/>
          <p:cNvPicPr preferRelativeResize="0">
            <a:picLocks noChangeArrowheads="1" noChangeShapeType="1"/>
          </p:cNvPicPr>
          <p:nvPr/>
        </p:nvPicPr>
        <p:blipFill>
          <a:blip r:embed="rId14">
            <a:extLst>
              <a:ext uri="{28A0092B-C50C-407E-A947-70E740481C1C}">
                <a14:useLocalDpi xmlns:a14="http://schemas.microsoft.com/office/drawing/2010/main" val="0"/>
              </a:ext>
            </a:extLst>
          </a:blip>
          <a:srcRect/>
          <a:stretch>
            <a:fillRect/>
          </a:stretch>
        </p:blipFill>
        <p:spPr bwMode="auto">
          <a:xfrm>
            <a:off x="852488" y="666750"/>
            <a:ext cx="909637" cy="2447925"/>
          </a:xfrm>
          <a:prstGeom prst="rect">
            <a:avLst/>
          </a:prstGeom>
          <a:noFill/>
          <a:ln w="9525">
            <a:miter lim="800000"/>
            <a:headEnd/>
            <a:tailEnd/>
          </a:ln>
        </p:spPr>
      </p:pic>
      <p:pic>
        <p:nvPicPr>
          <p:cNvPr id="6158" name="Picture 159" hidden="1"/>
          <p:cNvPicPr preferRelativeResize="0">
            <a:picLocks noChangeArrowheads="1" noChangeShapeType="1"/>
          </p:cNvPicPr>
          <p:nvPr/>
        </p:nvPicPr>
        <p:blipFill>
          <a:blip r:embed="rId15">
            <a:extLst>
              <a:ext uri="{28A0092B-C50C-407E-A947-70E740481C1C}">
                <a14:useLocalDpi xmlns:a14="http://schemas.microsoft.com/office/drawing/2010/main" val="0"/>
              </a:ext>
            </a:extLst>
          </a:blip>
          <a:srcRect/>
          <a:stretch>
            <a:fillRect/>
          </a:stretch>
        </p:blipFill>
        <p:spPr bwMode="auto">
          <a:xfrm>
            <a:off x="852488" y="666750"/>
            <a:ext cx="909637" cy="2447925"/>
          </a:xfrm>
          <a:prstGeom prst="rect">
            <a:avLst/>
          </a:prstGeom>
          <a:noFill/>
          <a:ln w="9525">
            <a:miter lim="800000"/>
            <a:headEnd/>
            <a:tailEnd/>
          </a:ln>
        </p:spPr>
      </p:pic>
      <p:pic>
        <p:nvPicPr>
          <p:cNvPr id="6159" name="Picture 158" hidden="1"/>
          <p:cNvPicPr preferRelativeResize="0">
            <a:picLocks noChangeArrowheads="1" noChangeShapeType="1"/>
          </p:cNvPicPr>
          <p:nvPr/>
        </p:nvPicPr>
        <p:blipFill>
          <a:blip r:embed="rId16">
            <a:extLst>
              <a:ext uri="{28A0092B-C50C-407E-A947-70E740481C1C}">
                <a14:useLocalDpi xmlns:a14="http://schemas.microsoft.com/office/drawing/2010/main" val="0"/>
              </a:ext>
            </a:extLst>
          </a:blip>
          <a:srcRect/>
          <a:stretch>
            <a:fillRect/>
          </a:stretch>
        </p:blipFill>
        <p:spPr bwMode="auto">
          <a:xfrm>
            <a:off x="852488" y="666750"/>
            <a:ext cx="909637" cy="2447925"/>
          </a:xfrm>
          <a:prstGeom prst="rect">
            <a:avLst/>
          </a:prstGeom>
          <a:noFill/>
          <a:ln w="9525">
            <a:miter lim="800000"/>
            <a:headEnd/>
            <a:tailEnd/>
          </a:ln>
        </p:spPr>
      </p:pic>
      <p:pic>
        <p:nvPicPr>
          <p:cNvPr id="6160" name="Picture 157" hidden="1"/>
          <p:cNvPicPr preferRelativeResize="0">
            <a:picLocks noChangeArrowheads="1" noChangeShapeType="1"/>
          </p:cNvPicPr>
          <p:nvPr/>
        </p:nvPicPr>
        <p:blipFill>
          <a:blip r:embed="rId17">
            <a:extLst>
              <a:ext uri="{28A0092B-C50C-407E-A947-70E740481C1C}">
                <a14:useLocalDpi xmlns:a14="http://schemas.microsoft.com/office/drawing/2010/main" val="0"/>
              </a:ext>
            </a:extLst>
          </a:blip>
          <a:srcRect/>
          <a:stretch>
            <a:fillRect/>
          </a:stretch>
        </p:blipFill>
        <p:spPr bwMode="auto">
          <a:xfrm>
            <a:off x="852488" y="666750"/>
            <a:ext cx="909637" cy="2447925"/>
          </a:xfrm>
          <a:prstGeom prst="rect">
            <a:avLst/>
          </a:prstGeom>
          <a:noFill/>
          <a:ln w="9525">
            <a:miter lim="800000"/>
            <a:headEnd/>
            <a:tailEnd/>
          </a:ln>
        </p:spPr>
      </p:pic>
      <p:pic>
        <p:nvPicPr>
          <p:cNvPr id="6161" name="Picture 156" hidden="1"/>
          <p:cNvPicPr preferRelativeResize="0">
            <a:picLocks noChangeArrowheads="1" noChangeShapeType="1"/>
          </p:cNvPicPr>
          <p:nvPr/>
        </p:nvPicPr>
        <p:blipFill>
          <a:blip r:embed="rId18">
            <a:extLst>
              <a:ext uri="{28A0092B-C50C-407E-A947-70E740481C1C}">
                <a14:useLocalDpi xmlns:a14="http://schemas.microsoft.com/office/drawing/2010/main" val="0"/>
              </a:ext>
            </a:extLst>
          </a:blip>
          <a:srcRect/>
          <a:stretch>
            <a:fillRect/>
          </a:stretch>
        </p:blipFill>
        <p:spPr bwMode="auto">
          <a:xfrm>
            <a:off x="852488" y="666750"/>
            <a:ext cx="909637" cy="2447925"/>
          </a:xfrm>
          <a:prstGeom prst="rect">
            <a:avLst/>
          </a:prstGeom>
          <a:noFill/>
          <a:ln w="9525">
            <a:miter lim="800000"/>
            <a:headEnd/>
            <a:tailEnd/>
          </a:ln>
        </p:spPr>
      </p:pic>
      <p:pic>
        <p:nvPicPr>
          <p:cNvPr id="6162" name="Picture 155" hidden="1"/>
          <p:cNvPicPr preferRelativeResize="0">
            <a:picLocks noChangeArrowheads="1" noChangeShapeType="1"/>
          </p:cNvPicPr>
          <p:nvPr/>
        </p:nvPicPr>
        <p:blipFill>
          <a:blip r:embed="rId19">
            <a:extLst>
              <a:ext uri="{28A0092B-C50C-407E-A947-70E740481C1C}">
                <a14:useLocalDpi xmlns:a14="http://schemas.microsoft.com/office/drawing/2010/main" val="0"/>
              </a:ext>
            </a:extLst>
          </a:blip>
          <a:srcRect/>
          <a:stretch>
            <a:fillRect/>
          </a:stretch>
        </p:blipFill>
        <p:spPr bwMode="auto">
          <a:xfrm>
            <a:off x="852488" y="666750"/>
            <a:ext cx="909637" cy="2447925"/>
          </a:xfrm>
          <a:prstGeom prst="rect">
            <a:avLst/>
          </a:prstGeom>
          <a:noFill/>
          <a:ln w="9525">
            <a:miter lim="800000"/>
            <a:headEnd/>
            <a:tailEnd/>
          </a:ln>
        </p:spPr>
      </p:pic>
      <p:pic>
        <p:nvPicPr>
          <p:cNvPr id="6163" name="Picture 154" hidden="1"/>
          <p:cNvPicPr preferRelativeResize="0">
            <a:picLocks noChangeArrowheads="1" noChangeShapeType="1"/>
          </p:cNvPicPr>
          <p:nvPr/>
        </p:nvPicPr>
        <p:blipFill>
          <a:blip r:embed="rId20">
            <a:extLst>
              <a:ext uri="{28A0092B-C50C-407E-A947-70E740481C1C}">
                <a14:useLocalDpi xmlns:a14="http://schemas.microsoft.com/office/drawing/2010/main" val="0"/>
              </a:ext>
            </a:extLst>
          </a:blip>
          <a:srcRect/>
          <a:stretch>
            <a:fillRect/>
          </a:stretch>
        </p:blipFill>
        <p:spPr bwMode="auto">
          <a:xfrm>
            <a:off x="852488" y="666750"/>
            <a:ext cx="909637" cy="2447925"/>
          </a:xfrm>
          <a:prstGeom prst="rect">
            <a:avLst/>
          </a:prstGeom>
          <a:noFill/>
          <a:ln w="9525">
            <a:miter lim="800000"/>
            <a:headEnd/>
            <a:tailEnd/>
          </a:ln>
        </p:spPr>
      </p:pic>
      <p:pic>
        <p:nvPicPr>
          <p:cNvPr id="6164" name="Picture 153" hidden="1"/>
          <p:cNvPicPr preferRelativeResize="0">
            <a:picLocks noChangeArrowheads="1" noChangeShapeType="1"/>
          </p:cNvPicPr>
          <p:nvPr/>
        </p:nvPicPr>
        <p:blipFill>
          <a:blip r:embed="rId21">
            <a:extLst>
              <a:ext uri="{28A0092B-C50C-407E-A947-70E740481C1C}">
                <a14:useLocalDpi xmlns:a14="http://schemas.microsoft.com/office/drawing/2010/main" val="0"/>
              </a:ext>
            </a:extLst>
          </a:blip>
          <a:srcRect/>
          <a:stretch>
            <a:fillRect/>
          </a:stretch>
        </p:blipFill>
        <p:spPr bwMode="auto">
          <a:xfrm>
            <a:off x="852488" y="666750"/>
            <a:ext cx="909637" cy="2447925"/>
          </a:xfrm>
          <a:prstGeom prst="rect">
            <a:avLst/>
          </a:prstGeom>
          <a:noFill/>
          <a:ln w="9525">
            <a:miter lim="800000"/>
            <a:headEnd/>
            <a:tailEnd/>
          </a:ln>
        </p:spPr>
      </p:pic>
      <p:pic>
        <p:nvPicPr>
          <p:cNvPr id="6165" name="Picture 152" hidden="1"/>
          <p:cNvPicPr preferRelativeResize="0">
            <a:picLocks noChangeArrowheads="1" noChangeShapeType="1"/>
          </p:cNvPicPr>
          <p:nvPr/>
        </p:nvPicPr>
        <p:blipFill>
          <a:blip r:embed="rId22">
            <a:extLst>
              <a:ext uri="{28A0092B-C50C-407E-A947-70E740481C1C}">
                <a14:useLocalDpi xmlns:a14="http://schemas.microsoft.com/office/drawing/2010/main" val="0"/>
              </a:ext>
            </a:extLst>
          </a:blip>
          <a:srcRect/>
          <a:stretch>
            <a:fillRect/>
          </a:stretch>
        </p:blipFill>
        <p:spPr bwMode="auto">
          <a:xfrm>
            <a:off x="852488" y="666750"/>
            <a:ext cx="909637" cy="2447925"/>
          </a:xfrm>
          <a:prstGeom prst="rect">
            <a:avLst/>
          </a:prstGeom>
          <a:noFill/>
          <a:ln w="9525">
            <a:miter lim="800000"/>
            <a:headEnd/>
            <a:tailEnd/>
          </a:ln>
        </p:spPr>
      </p:pic>
      <p:pic>
        <p:nvPicPr>
          <p:cNvPr id="6166" name="Picture 151" hidden="1"/>
          <p:cNvPicPr preferRelativeResize="0">
            <a:picLocks noChangeArrowheads="1" noChangeShapeType="1"/>
          </p:cNvPicPr>
          <p:nvPr/>
        </p:nvPicPr>
        <p:blipFill>
          <a:blip r:embed="rId23">
            <a:extLst>
              <a:ext uri="{28A0092B-C50C-407E-A947-70E740481C1C}">
                <a14:useLocalDpi xmlns:a14="http://schemas.microsoft.com/office/drawing/2010/main" val="0"/>
              </a:ext>
            </a:extLst>
          </a:blip>
          <a:srcRect/>
          <a:stretch>
            <a:fillRect/>
          </a:stretch>
        </p:blipFill>
        <p:spPr bwMode="auto">
          <a:xfrm>
            <a:off x="852488" y="666750"/>
            <a:ext cx="909637" cy="2447925"/>
          </a:xfrm>
          <a:prstGeom prst="rect">
            <a:avLst/>
          </a:prstGeom>
          <a:noFill/>
          <a:ln w="9525">
            <a:miter lim="800000"/>
            <a:headEnd/>
            <a:tailEnd/>
          </a:ln>
        </p:spPr>
      </p:pic>
      <p:pic>
        <p:nvPicPr>
          <p:cNvPr id="6167" name="Picture 150" hidden="1"/>
          <p:cNvPicPr preferRelativeResize="0">
            <a:picLocks noChangeArrowheads="1" noChangeShapeType="1"/>
          </p:cNvPicPr>
          <p:nvPr/>
        </p:nvPicPr>
        <p:blipFill>
          <a:blip r:embed="rId24">
            <a:extLst>
              <a:ext uri="{28A0092B-C50C-407E-A947-70E740481C1C}">
                <a14:useLocalDpi xmlns:a14="http://schemas.microsoft.com/office/drawing/2010/main" val="0"/>
              </a:ext>
            </a:extLst>
          </a:blip>
          <a:srcRect/>
          <a:stretch>
            <a:fillRect/>
          </a:stretch>
        </p:blipFill>
        <p:spPr bwMode="auto">
          <a:xfrm>
            <a:off x="852488" y="666750"/>
            <a:ext cx="909637" cy="2447925"/>
          </a:xfrm>
          <a:prstGeom prst="rect">
            <a:avLst/>
          </a:prstGeom>
          <a:noFill/>
          <a:ln w="9525">
            <a:miter lim="800000"/>
            <a:headEnd/>
            <a:tailEnd/>
          </a:ln>
        </p:spPr>
      </p:pic>
      <p:pic>
        <p:nvPicPr>
          <p:cNvPr id="6168" name="Picture 149" hidden="1"/>
          <p:cNvPicPr preferRelativeResize="0">
            <a:picLocks noChangeArrowheads="1" noChangeShapeType="1"/>
          </p:cNvPicPr>
          <p:nvPr/>
        </p:nvPicPr>
        <p:blipFill>
          <a:blip r:embed="rId25">
            <a:extLst>
              <a:ext uri="{28A0092B-C50C-407E-A947-70E740481C1C}">
                <a14:useLocalDpi xmlns:a14="http://schemas.microsoft.com/office/drawing/2010/main" val="0"/>
              </a:ext>
            </a:extLst>
          </a:blip>
          <a:srcRect/>
          <a:stretch>
            <a:fillRect/>
          </a:stretch>
        </p:blipFill>
        <p:spPr bwMode="auto">
          <a:xfrm>
            <a:off x="852488" y="666750"/>
            <a:ext cx="909637" cy="2447925"/>
          </a:xfrm>
          <a:prstGeom prst="rect">
            <a:avLst/>
          </a:prstGeom>
          <a:noFill/>
          <a:ln w="9525">
            <a:miter lim="800000"/>
            <a:headEnd/>
            <a:tailEnd/>
          </a:ln>
        </p:spPr>
      </p:pic>
      <p:pic>
        <p:nvPicPr>
          <p:cNvPr id="6169" name="Picture 148" hidden="1"/>
          <p:cNvPicPr preferRelativeResize="0">
            <a:picLocks noChangeArrowheads="1" noChangeShapeType="1"/>
          </p:cNvPicPr>
          <p:nvPr/>
        </p:nvPicPr>
        <p:blipFill>
          <a:blip r:embed="rId26">
            <a:extLst>
              <a:ext uri="{28A0092B-C50C-407E-A947-70E740481C1C}">
                <a14:useLocalDpi xmlns:a14="http://schemas.microsoft.com/office/drawing/2010/main" val="0"/>
              </a:ext>
            </a:extLst>
          </a:blip>
          <a:srcRect/>
          <a:stretch>
            <a:fillRect/>
          </a:stretch>
        </p:blipFill>
        <p:spPr bwMode="auto">
          <a:xfrm>
            <a:off x="852488" y="666750"/>
            <a:ext cx="909637" cy="2447925"/>
          </a:xfrm>
          <a:prstGeom prst="rect">
            <a:avLst/>
          </a:prstGeom>
          <a:noFill/>
          <a:ln w="9525">
            <a:miter lim="800000"/>
            <a:headEnd/>
            <a:tailEnd/>
          </a:ln>
        </p:spPr>
      </p:pic>
      <p:pic>
        <p:nvPicPr>
          <p:cNvPr id="6170" name="Picture 147" hidden="1"/>
          <p:cNvPicPr preferRelativeResize="0">
            <a:picLocks noChangeArrowheads="1" noChangeShapeType="1"/>
          </p:cNvPicPr>
          <p:nvPr/>
        </p:nvPicPr>
        <p:blipFill>
          <a:blip r:embed="rId27">
            <a:extLst>
              <a:ext uri="{28A0092B-C50C-407E-A947-70E740481C1C}">
                <a14:useLocalDpi xmlns:a14="http://schemas.microsoft.com/office/drawing/2010/main" val="0"/>
              </a:ext>
            </a:extLst>
          </a:blip>
          <a:srcRect/>
          <a:stretch>
            <a:fillRect/>
          </a:stretch>
        </p:blipFill>
        <p:spPr bwMode="auto">
          <a:xfrm>
            <a:off x="852488" y="666750"/>
            <a:ext cx="909637" cy="2447925"/>
          </a:xfrm>
          <a:prstGeom prst="rect">
            <a:avLst/>
          </a:prstGeom>
          <a:noFill/>
          <a:ln w="9525">
            <a:miter lim="800000"/>
            <a:headEnd/>
            <a:tailEnd/>
          </a:ln>
        </p:spPr>
      </p:pic>
      <p:pic>
        <p:nvPicPr>
          <p:cNvPr id="6171" name="Picture 146" hidden="1"/>
          <p:cNvPicPr preferRelativeResize="0">
            <a:picLocks noChangeArrowheads="1" noChangeShapeType="1"/>
          </p:cNvPicPr>
          <p:nvPr/>
        </p:nvPicPr>
        <p:blipFill>
          <a:blip r:embed="rId28">
            <a:extLst>
              <a:ext uri="{28A0092B-C50C-407E-A947-70E740481C1C}">
                <a14:useLocalDpi xmlns:a14="http://schemas.microsoft.com/office/drawing/2010/main" val="0"/>
              </a:ext>
            </a:extLst>
          </a:blip>
          <a:srcRect/>
          <a:stretch>
            <a:fillRect/>
          </a:stretch>
        </p:blipFill>
        <p:spPr bwMode="auto">
          <a:xfrm>
            <a:off x="852488" y="666750"/>
            <a:ext cx="909637" cy="2447925"/>
          </a:xfrm>
          <a:prstGeom prst="rect">
            <a:avLst/>
          </a:prstGeom>
          <a:noFill/>
          <a:ln w="9525">
            <a:miter lim="800000"/>
            <a:headEnd/>
            <a:tailEnd/>
          </a:ln>
        </p:spPr>
      </p:pic>
      <p:pic>
        <p:nvPicPr>
          <p:cNvPr id="6172" name="Picture 145" hidden="1"/>
          <p:cNvPicPr preferRelativeResize="0">
            <a:picLocks noChangeArrowheads="1" noChangeShapeType="1"/>
          </p:cNvPicPr>
          <p:nvPr/>
        </p:nvPicPr>
        <p:blipFill>
          <a:blip r:embed="rId29">
            <a:extLst>
              <a:ext uri="{28A0092B-C50C-407E-A947-70E740481C1C}">
                <a14:useLocalDpi xmlns:a14="http://schemas.microsoft.com/office/drawing/2010/main" val="0"/>
              </a:ext>
            </a:extLst>
          </a:blip>
          <a:srcRect/>
          <a:stretch>
            <a:fillRect/>
          </a:stretch>
        </p:blipFill>
        <p:spPr bwMode="auto">
          <a:xfrm>
            <a:off x="852488" y="666750"/>
            <a:ext cx="909637" cy="2447925"/>
          </a:xfrm>
          <a:prstGeom prst="rect">
            <a:avLst/>
          </a:prstGeom>
          <a:noFill/>
          <a:ln w="9525">
            <a:miter lim="800000"/>
            <a:headEnd/>
            <a:tailEnd/>
          </a:ln>
        </p:spPr>
      </p:pic>
      <p:pic>
        <p:nvPicPr>
          <p:cNvPr id="6173" name="Picture 144" hidden="1"/>
          <p:cNvPicPr preferRelativeResize="0">
            <a:picLocks noChangeArrowheads="1" noChangeShapeType="1"/>
          </p:cNvPicPr>
          <p:nvPr/>
        </p:nvPicPr>
        <p:blipFill>
          <a:blip r:embed="rId30">
            <a:extLst>
              <a:ext uri="{28A0092B-C50C-407E-A947-70E740481C1C}">
                <a14:useLocalDpi xmlns:a14="http://schemas.microsoft.com/office/drawing/2010/main" val="0"/>
              </a:ext>
            </a:extLst>
          </a:blip>
          <a:srcRect/>
          <a:stretch>
            <a:fillRect/>
          </a:stretch>
        </p:blipFill>
        <p:spPr bwMode="auto">
          <a:xfrm>
            <a:off x="852488" y="666750"/>
            <a:ext cx="909637" cy="2447925"/>
          </a:xfrm>
          <a:prstGeom prst="rect">
            <a:avLst/>
          </a:prstGeom>
          <a:noFill/>
          <a:ln w="9525">
            <a:miter lim="800000"/>
            <a:headEnd/>
            <a:tailEnd/>
          </a:ln>
        </p:spPr>
      </p:pic>
      <p:pic>
        <p:nvPicPr>
          <p:cNvPr id="6174" name="Picture 143" hidden="1"/>
          <p:cNvPicPr preferRelativeResize="0">
            <a:picLocks noChangeArrowheads="1" noChangeShapeType="1"/>
          </p:cNvPicPr>
          <p:nvPr/>
        </p:nvPicPr>
        <p:blipFill>
          <a:blip r:embed="rId31">
            <a:extLst>
              <a:ext uri="{28A0092B-C50C-407E-A947-70E740481C1C}">
                <a14:useLocalDpi xmlns:a14="http://schemas.microsoft.com/office/drawing/2010/main" val="0"/>
              </a:ext>
            </a:extLst>
          </a:blip>
          <a:srcRect/>
          <a:stretch>
            <a:fillRect/>
          </a:stretch>
        </p:blipFill>
        <p:spPr bwMode="auto">
          <a:xfrm>
            <a:off x="852488" y="666750"/>
            <a:ext cx="909637" cy="2447925"/>
          </a:xfrm>
          <a:prstGeom prst="rect">
            <a:avLst/>
          </a:prstGeom>
          <a:noFill/>
          <a:ln w="9525">
            <a:miter lim="800000"/>
            <a:headEnd/>
            <a:tailEnd/>
          </a:ln>
        </p:spPr>
      </p:pic>
      <p:pic>
        <p:nvPicPr>
          <p:cNvPr id="6175" name="Picture 142" hidden="1"/>
          <p:cNvPicPr preferRelativeResize="0">
            <a:picLocks noChangeArrowheads="1" noChangeShapeType="1"/>
          </p:cNvPicPr>
          <p:nvPr/>
        </p:nvPicPr>
        <p:blipFill>
          <a:blip r:embed="rId32">
            <a:extLst>
              <a:ext uri="{28A0092B-C50C-407E-A947-70E740481C1C}">
                <a14:useLocalDpi xmlns:a14="http://schemas.microsoft.com/office/drawing/2010/main" val="0"/>
              </a:ext>
            </a:extLst>
          </a:blip>
          <a:srcRect/>
          <a:stretch>
            <a:fillRect/>
          </a:stretch>
        </p:blipFill>
        <p:spPr bwMode="auto">
          <a:xfrm>
            <a:off x="852488" y="666750"/>
            <a:ext cx="909637" cy="2447925"/>
          </a:xfrm>
          <a:prstGeom prst="rect">
            <a:avLst/>
          </a:prstGeom>
          <a:noFill/>
          <a:ln w="9525">
            <a:miter lim="800000"/>
            <a:headEnd/>
            <a:tailEnd/>
          </a:ln>
        </p:spPr>
      </p:pic>
      <p:pic>
        <p:nvPicPr>
          <p:cNvPr id="6176" name="Picture 141" hidden="1"/>
          <p:cNvPicPr preferRelativeResize="0">
            <a:picLocks noChangeArrowheads="1" noChangeShapeType="1"/>
          </p:cNvPicPr>
          <p:nvPr/>
        </p:nvPicPr>
        <p:blipFill>
          <a:blip r:embed="rId33">
            <a:extLst>
              <a:ext uri="{28A0092B-C50C-407E-A947-70E740481C1C}">
                <a14:useLocalDpi xmlns:a14="http://schemas.microsoft.com/office/drawing/2010/main" val="0"/>
              </a:ext>
            </a:extLst>
          </a:blip>
          <a:srcRect/>
          <a:stretch>
            <a:fillRect/>
          </a:stretch>
        </p:blipFill>
        <p:spPr bwMode="auto">
          <a:xfrm>
            <a:off x="852488" y="666750"/>
            <a:ext cx="909637" cy="2447925"/>
          </a:xfrm>
          <a:prstGeom prst="rect">
            <a:avLst/>
          </a:prstGeom>
          <a:noFill/>
          <a:ln w="9525">
            <a:miter lim="800000"/>
            <a:headEnd/>
            <a:tailEnd/>
          </a:ln>
        </p:spPr>
      </p:pic>
      <p:pic>
        <p:nvPicPr>
          <p:cNvPr id="6177" name="Picture 140" hidden="1"/>
          <p:cNvPicPr preferRelativeResize="0">
            <a:picLocks noChangeArrowheads="1" noChangeShapeType="1"/>
          </p:cNvPicPr>
          <p:nvPr/>
        </p:nvPicPr>
        <p:blipFill>
          <a:blip r:embed="rId34">
            <a:extLst>
              <a:ext uri="{28A0092B-C50C-407E-A947-70E740481C1C}">
                <a14:useLocalDpi xmlns:a14="http://schemas.microsoft.com/office/drawing/2010/main" val="0"/>
              </a:ext>
            </a:extLst>
          </a:blip>
          <a:srcRect/>
          <a:stretch>
            <a:fillRect/>
          </a:stretch>
        </p:blipFill>
        <p:spPr bwMode="auto">
          <a:xfrm>
            <a:off x="852488" y="666750"/>
            <a:ext cx="909637" cy="2447925"/>
          </a:xfrm>
          <a:prstGeom prst="rect">
            <a:avLst/>
          </a:prstGeom>
          <a:noFill/>
          <a:ln w="9525">
            <a:miter lim="800000"/>
            <a:headEnd/>
            <a:tailEnd/>
          </a:ln>
        </p:spPr>
      </p:pic>
      <p:pic>
        <p:nvPicPr>
          <p:cNvPr id="6178" name="Picture 139" hidden="1"/>
          <p:cNvPicPr preferRelativeResize="0">
            <a:picLocks noChangeArrowheads="1" noChangeShapeType="1"/>
          </p:cNvPicPr>
          <p:nvPr/>
        </p:nvPicPr>
        <p:blipFill>
          <a:blip r:embed="rId35">
            <a:extLst>
              <a:ext uri="{28A0092B-C50C-407E-A947-70E740481C1C}">
                <a14:useLocalDpi xmlns:a14="http://schemas.microsoft.com/office/drawing/2010/main" val="0"/>
              </a:ext>
            </a:extLst>
          </a:blip>
          <a:srcRect/>
          <a:stretch>
            <a:fillRect/>
          </a:stretch>
        </p:blipFill>
        <p:spPr bwMode="auto">
          <a:xfrm>
            <a:off x="852488" y="666750"/>
            <a:ext cx="909637" cy="2447925"/>
          </a:xfrm>
          <a:prstGeom prst="rect">
            <a:avLst/>
          </a:prstGeom>
          <a:noFill/>
          <a:ln w="9525">
            <a:miter lim="800000"/>
            <a:headEnd/>
            <a:tailEnd/>
          </a:ln>
        </p:spPr>
      </p:pic>
      <p:pic>
        <p:nvPicPr>
          <p:cNvPr id="6179" name="Picture 138" hidden="1"/>
          <p:cNvPicPr preferRelativeResize="0">
            <a:picLocks noChangeArrowheads="1" noChangeShapeType="1"/>
          </p:cNvPicPr>
          <p:nvPr/>
        </p:nvPicPr>
        <p:blipFill>
          <a:blip r:embed="rId36">
            <a:extLst>
              <a:ext uri="{28A0092B-C50C-407E-A947-70E740481C1C}">
                <a14:useLocalDpi xmlns:a14="http://schemas.microsoft.com/office/drawing/2010/main" val="0"/>
              </a:ext>
            </a:extLst>
          </a:blip>
          <a:srcRect/>
          <a:stretch>
            <a:fillRect/>
          </a:stretch>
        </p:blipFill>
        <p:spPr bwMode="auto">
          <a:xfrm>
            <a:off x="852488" y="666750"/>
            <a:ext cx="909637" cy="2447925"/>
          </a:xfrm>
          <a:prstGeom prst="rect">
            <a:avLst/>
          </a:prstGeom>
          <a:noFill/>
          <a:ln w="9525">
            <a:miter lim="800000"/>
            <a:headEnd/>
            <a:tailEnd/>
          </a:ln>
        </p:spPr>
      </p:pic>
      <p:pic>
        <p:nvPicPr>
          <p:cNvPr id="6180" name="Picture 137" hidden="1"/>
          <p:cNvPicPr preferRelativeResize="0">
            <a:picLocks noChangeArrowheads="1" noChangeShapeType="1"/>
          </p:cNvPicPr>
          <p:nvPr/>
        </p:nvPicPr>
        <p:blipFill>
          <a:blip r:embed="rId37">
            <a:extLst>
              <a:ext uri="{28A0092B-C50C-407E-A947-70E740481C1C}">
                <a14:useLocalDpi xmlns:a14="http://schemas.microsoft.com/office/drawing/2010/main" val="0"/>
              </a:ext>
            </a:extLst>
          </a:blip>
          <a:srcRect/>
          <a:stretch>
            <a:fillRect/>
          </a:stretch>
        </p:blipFill>
        <p:spPr bwMode="auto">
          <a:xfrm>
            <a:off x="852488" y="666750"/>
            <a:ext cx="909637" cy="2447925"/>
          </a:xfrm>
          <a:prstGeom prst="rect">
            <a:avLst/>
          </a:prstGeom>
          <a:noFill/>
          <a:ln w="9525">
            <a:miter lim="800000"/>
            <a:headEnd/>
            <a:tailEnd/>
          </a:ln>
        </p:spPr>
      </p:pic>
      <p:pic>
        <p:nvPicPr>
          <p:cNvPr id="6181" name="Picture 136" hidden="1"/>
          <p:cNvPicPr preferRelativeResize="0">
            <a:picLocks noChangeArrowheads="1" noChangeShapeType="1"/>
          </p:cNvPicPr>
          <p:nvPr/>
        </p:nvPicPr>
        <p:blipFill>
          <a:blip r:embed="rId38">
            <a:extLst>
              <a:ext uri="{28A0092B-C50C-407E-A947-70E740481C1C}">
                <a14:useLocalDpi xmlns:a14="http://schemas.microsoft.com/office/drawing/2010/main" val="0"/>
              </a:ext>
            </a:extLst>
          </a:blip>
          <a:srcRect/>
          <a:stretch>
            <a:fillRect/>
          </a:stretch>
        </p:blipFill>
        <p:spPr bwMode="auto">
          <a:xfrm>
            <a:off x="852488" y="666750"/>
            <a:ext cx="909637" cy="2447925"/>
          </a:xfrm>
          <a:prstGeom prst="rect">
            <a:avLst/>
          </a:prstGeom>
          <a:noFill/>
          <a:ln w="9525">
            <a:miter lim="800000"/>
            <a:headEnd/>
            <a:tailEnd/>
          </a:ln>
        </p:spPr>
      </p:pic>
      <p:pic>
        <p:nvPicPr>
          <p:cNvPr id="6182" name="Picture 135" hidden="1"/>
          <p:cNvPicPr preferRelativeResize="0">
            <a:picLocks noChangeArrowheads="1" noChangeShapeType="1"/>
          </p:cNvPicPr>
          <p:nvPr/>
        </p:nvPicPr>
        <p:blipFill>
          <a:blip r:embed="rId39">
            <a:extLst>
              <a:ext uri="{28A0092B-C50C-407E-A947-70E740481C1C}">
                <a14:useLocalDpi xmlns:a14="http://schemas.microsoft.com/office/drawing/2010/main" val="0"/>
              </a:ext>
            </a:extLst>
          </a:blip>
          <a:srcRect/>
          <a:stretch>
            <a:fillRect/>
          </a:stretch>
        </p:blipFill>
        <p:spPr bwMode="auto">
          <a:xfrm>
            <a:off x="852488" y="666750"/>
            <a:ext cx="909637" cy="2447925"/>
          </a:xfrm>
          <a:prstGeom prst="rect">
            <a:avLst/>
          </a:prstGeom>
          <a:noFill/>
          <a:ln w="9525">
            <a:miter lim="800000"/>
            <a:headEnd/>
            <a:tailEnd/>
          </a:ln>
        </p:spPr>
      </p:pic>
      <p:pic>
        <p:nvPicPr>
          <p:cNvPr id="6183" name="Picture 134" hidden="1"/>
          <p:cNvPicPr preferRelativeResize="0">
            <a:picLocks noChangeArrowheads="1" noChangeShapeType="1"/>
          </p:cNvPicPr>
          <p:nvPr/>
        </p:nvPicPr>
        <p:blipFill>
          <a:blip r:embed="rId40">
            <a:extLst>
              <a:ext uri="{28A0092B-C50C-407E-A947-70E740481C1C}">
                <a14:useLocalDpi xmlns:a14="http://schemas.microsoft.com/office/drawing/2010/main" val="0"/>
              </a:ext>
            </a:extLst>
          </a:blip>
          <a:srcRect/>
          <a:stretch>
            <a:fillRect/>
          </a:stretch>
        </p:blipFill>
        <p:spPr bwMode="auto">
          <a:xfrm>
            <a:off x="852488" y="666750"/>
            <a:ext cx="909637" cy="2447925"/>
          </a:xfrm>
          <a:prstGeom prst="rect">
            <a:avLst/>
          </a:prstGeom>
          <a:noFill/>
          <a:ln w="9525">
            <a:miter lim="800000"/>
            <a:headEnd/>
            <a:tailEnd/>
          </a:ln>
        </p:spPr>
      </p:pic>
      <p:pic>
        <p:nvPicPr>
          <p:cNvPr id="6184" name="Picture 133" hidden="1"/>
          <p:cNvPicPr preferRelativeResize="0">
            <a:picLocks noChangeArrowheads="1" noChangeShapeType="1"/>
          </p:cNvPicPr>
          <p:nvPr/>
        </p:nvPicPr>
        <p:blipFill>
          <a:blip r:embed="rId41">
            <a:extLst>
              <a:ext uri="{28A0092B-C50C-407E-A947-70E740481C1C}">
                <a14:useLocalDpi xmlns:a14="http://schemas.microsoft.com/office/drawing/2010/main" val="0"/>
              </a:ext>
            </a:extLst>
          </a:blip>
          <a:srcRect/>
          <a:stretch>
            <a:fillRect/>
          </a:stretch>
        </p:blipFill>
        <p:spPr bwMode="auto">
          <a:xfrm>
            <a:off x="852488" y="666750"/>
            <a:ext cx="909637" cy="2447925"/>
          </a:xfrm>
          <a:prstGeom prst="rect">
            <a:avLst/>
          </a:prstGeom>
          <a:noFill/>
          <a:ln w="9525">
            <a:miter lim="800000"/>
            <a:headEnd/>
            <a:tailEnd/>
          </a:ln>
        </p:spPr>
      </p:pic>
      <p:pic>
        <p:nvPicPr>
          <p:cNvPr id="6185" name="Picture 132" hidden="1"/>
          <p:cNvPicPr preferRelativeResize="0">
            <a:picLocks noChangeArrowheads="1" noChangeShapeType="1"/>
          </p:cNvPicPr>
          <p:nvPr/>
        </p:nvPicPr>
        <p:blipFill>
          <a:blip r:embed="rId42">
            <a:extLst>
              <a:ext uri="{28A0092B-C50C-407E-A947-70E740481C1C}">
                <a14:useLocalDpi xmlns:a14="http://schemas.microsoft.com/office/drawing/2010/main" val="0"/>
              </a:ext>
            </a:extLst>
          </a:blip>
          <a:srcRect/>
          <a:stretch>
            <a:fillRect/>
          </a:stretch>
        </p:blipFill>
        <p:spPr bwMode="auto">
          <a:xfrm>
            <a:off x="852488" y="666750"/>
            <a:ext cx="909637" cy="2447925"/>
          </a:xfrm>
          <a:prstGeom prst="rect">
            <a:avLst/>
          </a:prstGeom>
          <a:noFill/>
          <a:ln w="9525">
            <a:miter lim="800000"/>
            <a:headEnd/>
            <a:tailEnd/>
          </a:ln>
        </p:spPr>
      </p:pic>
      <p:pic>
        <p:nvPicPr>
          <p:cNvPr id="6186" name="Picture 131" hidden="1"/>
          <p:cNvPicPr preferRelativeResize="0">
            <a:picLocks noChangeArrowheads="1" noChangeShapeType="1"/>
          </p:cNvPicPr>
          <p:nvPr/>
        </p:nvPicPr>
        <p:blipFill>
          <a:blip r:embed="rId43">
            <a:extLst>
              <a:ext uri="{28A0092B-C50C-407E-A947-70E740481C1C}">
                <a14:useLocalDpi xmlns:a14="http://schemas.microsoft.com/office/drawing/2010/main" val="0"/>
              </a:ext>
            </a:extLst>
          </a:blip>
          <a:srcRect/>
          <a:stretch>
            <a:fillRect/>
          </a:stretch>
        </p:blipFill>
        <p:spPr bwMode="auto">
          <a:xfrm>
            <a:off x="852488" y="666750"/>
            <a:ext cx="909637" cy="2447925"/>
          </a:xfrm>
          <a:prstGeom prst="rect">
            <a:avLst/>
          </a:prstGeom>
          <a:noFill/>
          <a:ln w="9525">
            <a:miter lim="800000"/>
            <a:headEnd/>
            <a:tailEnd/>
          </a:ln>
        </p:spPr>
      </p:pic>
      <p:pic>
        <p:nvPicPr>
          <p:cNvPr id="6187" name="Picture 130" hidden="1"/>
          <p:cNvPicPr preferRelativeResize="0">
            <a:picLocks noChangeArrowheads="1" noChangeShapeType="1"/>
          </p:cNvPicPr>
          <p:nvPr/>
        </p:nvPicPr>
        <p:blipFill>
          <a:blip r:embed="rId44">
            <a:extLst>
              <a:ext uri="{28A0092B-C50C-407E-A947-70E740481C1C}">
                <a14:useLocalDpi xmlns:a14="http://schemas.microsoft.com/office/drawing/2010/main" val="0"/>
              </a:ext>
            </a:extLst>
          </a:blip>
          <a:srcRect/>
          <a:stretch>
            <a:fillRect/>
          </a:stretch>
        </p:blipFill>
        <p:spPr bwMode="auto">
          <a:xfrm>
            <a:off x="852488" y="666750"/>
            <a:ext cx="909637" cy="2447925"/>
          </a:xfrm>
          <a:prstGeom prst="rect">
            <a:avLst/>
          </a:prstGeom>
          <a:noFill/>
          <a:ln w="9525">
            <a:miter lim="800000"/>
            <a:headEnd/>
            <a:tailEnd/>
          </a:ln>
        </p:spPr>
      </p:pic>
      <p:pic>
        <p:nvPicPr>
          <p:cNvPr id="6188" name="Picture 129" hidden="1"/>
          <p:cNvPicPr preferRelativeResize="0">
            <a:picLocks noChangeArrowheads="1" noChangeShapeType="1"/>
          </p:cNvPicPr>
          <p:nvPr/>
        </p:nvPicPr>
        <p:blipFill>
          <a:blip r:embed="rId45">
            <a:extLst>
              <a:ext uri="{28A0092B-C50C-407E-A947-70E740481C1C}">
                <a14:useLocalDpi xmlns:a14="http://schemas.microsoft.com/office/drawing/2010/main" val="0"/>
              </a:ext>
            </a:extLst>
          </a:blip>
          <a:srcRect/>
          <a:stretch>
            <a:fillRect/>
          </a:stretch>
        </p:blipFill>
        <p:spPr bwMode="auto">
          <a:xfrm>
            <a:off x="852488" y="666750"/>
            <a:ext cx="909637" cy="914400"/>
          </a:xfrm>
          <a:prstGeom prst="rect">
            <a:avLst/>
          </a:prstGeom>
          <a:noFill/>
          <a:ln w="9525">
            <a:miter lim="800000"/>
            <a:headEnd/>
            <a:tailEnd/>
          </a:ln>
        </p:spPr>
      </p:pic>
      <p:pic>
        <p:nvPicPr>
          <p:cNvPr id="6189" name="Picture 128" hidden="1"/>
          <p:cNvPicPr preferRelativeResize="0">
            <a:picLocks noChangeArrowheads="1" noChangeShapeType="1"/>
          </p:cNvPicPr>
          <p:nvPr/>
        </p:nvPicPr>
        <p:blipFill>
          <a:blip r:embed="rId46">
            <a:extLst>
              <a:ext uri="{28A0092B-C50C-407E-A947-70E740481C1C}">
                <a14:useLocalDpi xmlns:a14="http://schemas.microsoft.com/office/drawing/2010/main" val="0"/>
              </a:ext>
            </a:extLst>
          </a:blip>
          <a:srcRect/>
          <a:stretch>
            <a:fillRect/>
          </a:stretch>
        </p:blipFill>
        <p:spPr bwMode="auto">
          <a:xfrm>
            <a:off x="852488" y="666750"/>
            <a:ext cx="909637" cy="914400"/>
          </a:xfrm>
          <a:prstGeom prst="rect">
            <a:avLst/>
          </a:prstGeom>
          <a:noFill/>
          <a:ln w="9525">
            <a:miter lim="800000"/>
            <a:headEnd/>
            <a:tailEnd/>
          </a:ln>
        </p:spPr>
      </p:pic>
      <p:pic>
        <p:nvPicPr>
          <p:cNvPr id="6190" name="Picture 127" hidden="1"/>
          <p:cNvPicPr preferRelativeResize="0">
            <a:picLocks noChangeArrowheads="1" noChangeShapeType="1"/>
          </p:cNvPicPr>
          <p:nvPr/>
        </p:nvPicPr>
        <p:blipFill>
          <a:blip r:embed="rId47">
            <a:extLst>
              <a:ext uri="{28A0092B-C50C-407E-A947-70E740481C1C}">
                <a14:useLocalDpi xmlns:a14="http://schemas.microsoft.com/office/drawing/2010/main" val="0"/>
              </a:ext>
            </a:extLst>
          </a:blip>
          <a:srcRect/>
          <a:stretch>
            <a:fillRect/>
          </a:stretch>
        </p:blipFill>
        <p:spPr bwMode="auto">
          <a:xfrm>
            <a:off x="852488" y="666750"/>
            <a:ext cx="909637" cy="933450"/>
          </a:xfrm>
          <a:prstGeom prst="rect">
            <a:avLst/>
          </a:prstGeom>
          <a:noFill/>
          <a:ln w="9525">
            <a:miter lim="800000"/>
            <a:headEnd/>
            <a:tailEnd/>
          </a:ln>
        </p:spPr>
      </p:pic>
      <p:pic>
        <p:nvPicPr>
          <p:cNvPr id="6191" name="Picture 126" hidden="1"/>
          <p:cNvPicPr preferRelativeResize="0">
            <a:picLocks noChangeArrowheads="1" noChangeShapeType="1"/>
          </p:cNvPicPr>
          <p:nvPr/>
        </p:nvPicPr>
        <p:blipFill>
          <a:blip r:embed="rId48">
            <a:extLst>
              <a:ext uri="{28A0092B-C50C-407E-A947-70E740481C1C}">
                <a14:useLocalDpi xmlns:a14="http://schemas.microsoft.com/office/drawing/2010/main" val="0"/>
              </a:ext>
            </a:extLst>
          </a:blip>
          <a:srcRect/>
          <a:stretch>
            <a:fillRect/>
          </a:stretch>
        </p:blipFill>
        <p:spPr bwMode="auto">
          <a:xfrm>
            <a:off x="852488" y="666750"/>
            <a:ext cx="909637" cy="933450"/>
          </a:xfrm>
          <a:prstGeom prst="rect">
            <a:avLst/>
          </a:prstGeom>
          <a:noFill/>
          <a:ln w="9525">
            <a:miter lim="800000"/>
            <a:headEnd/>
            <a:tailEnd/>
          </a:ln>
        </p:spPr>
      </p:pic>
      <p:pic>
        <p:nvPicPr>
          <p:cNvPr id="6192" name="Picture 125" hidden="1"/>
          <p:cNvPicPr preferRelativeResize="0">
            <a:picLocks noChangeArrowheads="1" noChangeShapeType="1"/>
          </p:cNvPicPr>
          <p:nvPr/>
        </p:nvPicPr>
        <p:blipFill>
          <a:blip r:embed="rId49">
            <a:extLst>
              <a:ext uri="{28A0092B-C50C-407E-A947-70E740481C1C}">
                <a14:useLocalDpi xmlns:a14="http://schemas.microsoft.com/office/drawing/2010/main" val="0"/>
              </a:ext>
            </a:extLst>
          </a:blip>
          <a:srcRect/>
          <a:stretch>
            <a:fillRect/>
          </a:stretch>
        </p:blipFill>
        <p:spPr bwMode="auto">
          <a:xfrm>
            <a:off x="852488" y="895350"/>
            <a:ext cx="909637" cy="742950"/>
          </a:xfrm>
          <a:prstGeom prst="rect">
            <a:avLst/>
          </a:prstGeom>
          <a:noFill/>
          <a:ln w="9525">
            <a:miter lim="800000"/>
            <a:headEnd/>
            <a:tailEnd/>
          </a:ln>
        </p:spPr>
      </p:pic>
      <p:pic>
        <p:nvPicPr>
          <p:cNvPr id="6193" name="Picture 124" hidden="1"/>
          <p:cNvPicPr preferRelativeResize="0">
            <a:picLocks noChangeArrowheads="1" noChangeShapeType="1"/>
          </p:cNvPicPr>
          <p:nvPr/>
        </p:nvPicPr>
        <p:blipFill>
          <a:blip r:embed="rId50">
            <a:extLst>
              <a:ext uri="{28A0092B-C50C-407E-A947-70E740481C1C}">
                <a14:useLocalDpi xmlns:a14="http://schemas.microsoft.com/office/drawing/2010/main" val="0"/>
              </a:ext>
            </a:extLst>
          </a:blip>
          <a:srcRect/>
          <a:stretch>
            <a:fillRect/>
          </a:stretch>
        </p:blipFill>
        <p:spPr bwMode="auto">
          <a:xfrm>
            <a:off x="852488" y="895350"/>
            <a:ext cx="909637" cy="742950"/>
          </a:xfrm>
          <a:prstGeom prst="rect">
            <a:avLst/>
          </a:prstGeom>
          <a:noFill/>
          <a:ln w="9525">
            <a:miter lim="800000"/>
            <a:headEnd/>
            <a:tailEnd/>
          </a:ln>
        </p:spPr>
      </p:pic>
      <p:pic>
        <p:nvPicPr>
          <p:cNvPr id="6194" name="Picture 123" hidden="1"/>
          <p:cNvPicPr preferRelativeResize="0">
            <a:picLocks noChangeArrowheads="1" noChangeShapeType="1"/>
          </p:cNvPicPr>
          <p:nvPr/>
        </p:nvPicPr>
        <p:blipFill>
          <a:blip r:embed="rId51">
            <a:extLst>
              <a:ext uri="{28A0092B-C50C-407E-A947-70E740481C1C}">
                <a14:useLocalDpi xmlns:a14="http://schemas.microsoft.com/office/drawing/2010/main" val="0"/>
              </a:ext>
            </a:extLst>
          </a:blip>
          <a:srcRect/>
          <a:stretch>
            <a:fillRect/>
          </a:stretch>
        </p:blipFill>
        <p:spPr bwMode="auto">
          <a:xfrm>
            <a:off x="852488" y="1123950"/>
            <a:ext cx="909637" cy="933450"/>
          </a:xfrm>
          <a:prstGeom prst="rect">
            <a:avLst/>
          </a:prstGeom>
          <a:noFill/>
          <a:ln w="9525">
            <a:miter lim="800000"/>
            <a:headEnd/>
            <a:tailEnd/>
          </a:ln>
        </p:spPr>
      </p:pic>
      <p:pic>
        <p:nvPicPr>
          <p:cNvPr id="6195" name="Picture 122" hidden="1"/>
          <p:cNvPicPr preferRelativeResize="0">
            <a:picLocks noChangeArrowheads="1" noChangeShapeType="1"/>
          </p:cNvPicPr>
          <p:nvPr/>
        </p:nvPicPr>
        <p:blipFill>
          <a:blip r:embed="rId52">
            <a:extLst>
              <a:ext uri="{28A0092B-C50C-407E-A947-70E740481C1C}">
                <a14:useLocalDpi xmlns:a14="http://schemas.microsoft.com/office/drawing/2010/main" val="0"/>
              </a:ext>
            </a:extLst>
          </a:blip>
          <a:srcRect/>
          <a:stretch>
            <a:fillRect/>
          </a:stretch>
        </p:blipFill>
        <p:spPr bwMode="auto">
          <a:xfrm>
            <a:off x="852488" y="1123950"/>
            <a:ext cx="909637" cy="933450"/>
          </a:xfrm>
          <a:prstGeom prst="rect">
            <a:avLst/>
          </a:prstGeom>
          <a:noFill/>
          <a:ln w="9525">
            <a:miter lim="800000"/>
            <a:headEnd/>
            <a:tailEnd/>
          </a:ln>
        </p:spPr>
      </p:pic>
      <p:pic>
        <p:nvPicPr>
          <p:cNvPr id="6196" name="Picture 121" hidden="1"/>
          <p:cNvPicPr preferRelativeResize="0">
            <a:picLocks noChangeArrowheads="1" noChangeShapeType="1"/>
          </p:cNvPicPr>
          <p:nvPr/>
        </p:nvPicPr>
        <p:blipFill>
          <a:blip r:embed="rId53">
            <a:extLst>
              <a:ext uri="{28A0092B-C50C-407E-A947-70E740481C1C}">
                <a14:useLocalDpi xmlns:a14="http://schemas.microsoft.com/office/drawing/2010/main" val="0"/>
              </a:ext>
            </a:extLst>
          </a:blip>
          <a:srcRect/>
          <a:stretch>
            <a:fillRect/>
          </a:stretch>
        </p:blipFill>
        <p:spPr bwMode="auto">
          <a:xfrm>
            <a:off x="852488" y="1352550"/>
            <a:ext cx="909637" cy="925513"/>
          </a:xfrm>
          <a:prstGeom prst="rect">
            <a:avLst/>
          </a:prstGeom>
          <a:noFill/>
          <a:ln w="9525">
            <a:miter lim="800000"/>
            <a:headEnd/>
            <a:tailEnd/>
          </a:ln>
        </p:spPr>
      </p:pic>
      <p:pic>
        <p:nvPicPr>
          <p:cNvPr id="6197" name="Picture 120" hidden="1"/>
          <p:cNvPicPr preferRelativeResize="0">
            <a:picLocks noChangeArrowheads="1" noChangeShapeType="1"/>
          </p:cNvPicPr>
          <p:nvPr/>
        </p:nvPicPr>
        <p:blipFill>
          <a:blip r:embed="rId54">
            <a:extLst>
              <a:ext uri="{28A0092B-C50C-407E-A947-70E740481C1C}">
                <a14:useLocalDpi xmlns:a14="http://schemas.microsoft.com/office/drawing/2010/main" val="0"/>
              </a:ext>
            </a:extLst>
          </a:blip>
          <a:srcRect/>
          <a:stretch>
            <a:fillRect/>
          </a:stretch>
        </p:blipFill>
        <p:spPr bwMode="auto">
          <a:xfrm>
            <a:off x="852488" y="1352550"/>
            <a:ext cx="909637" cy="925513"/>
          </a:xfrm>
          <a:prstGeom prst="rect">
            <a:avLst/>
          </a:prstGeom>
          <a:noFill/>
          <a:ln w="9525">
            <a:miter lim="800000"/>
            <a:headEnd/>
            <a:tailEnd/>
          </a:ln>
        </p:spPr>
      </p:pic>
      <p:pic>
        <p:nvPicPr>
          <p:cNvPr id="6198" name="Picture 119" hidden="1"/>
          <p:cNvPicPr preferRelativeResize="0">
            <a:picLocks noChangeArrowheads="1" noChangeShapeType="1"/>
          </p:cNvPicPr>
          <p:nvPr/>
        </p:nvPicPr>
        <p:blipFill>
          <a:blip r:embed="rId55">
            <a:extLst>
              <a:ext uri="{28A0092B-C50C-407E-A947-70E740481C1C}">
                <a14:useLocalDpi xmlns:a14="http://schemas.microsoft.com/office/drawing/2010/main" val="0"/>
              </a:ext>
            </a:extLst>
          </a:blip>
          <a:srcRect/>
          <a:stretch>
            <a:fillRect/>
          </a:stretch>
        </p:blipFill>
        <p:spPr bwMode="auto">
          <a:xfrm>
            <a:off x="852488" y="1581150"/>
            <a:ext cx="909637" cy="742950"/>
          </a:xfrm>
          <a:prstGeom prst="rect">
            <a:avLst/>
          </a:prstGeom>
          <a:noFill/>
          <a:ln w="9525">
            <a:miter lim="800000"/>
            <a:headEnd/>
            <a:tailEnd/>
          </a:ln>
        </p:spPr>
      </p:pic>
      <p:pic>
        <p:nvPicPr>
          <p:cNvPr id="6199" name="Picture 118" hidden="1"/>
          <p:cNvPicPr preferRelativeResize="0">
            <a:picLocks noChangeArrowheads="1" noChangeShapeType="1"/>
          </p:cNvPicPr>
          <p:nvPr/>
        </p:nvPicPr>
        <p:blipFill>
          <a:blip r:embed="rId56">
            <a:extLst>
              <a:ext uri="{28A0092B-C50C-407E-A947-70E740481C1C}">
                <a14:useLocalDpi xmlns:a14="http://schemas.microsoft.com/office/drawing/2010/main" val="0"/>
              </a:ext>
            </a:extLst>
          </a:blip>
          <a:srcRect/>
          <a:stretch>
            <a:fillRect/>
          </a:stretch>
        </p:blipFill>
        <p:spPr bwMode="auto">
          <a:xfrm>
            <a:off x="852488" y="1581150"/>
            <a:ext cx="909637" cy="742950"/>
          </a:xfrm>
          <a:prstGeom prst="rect">
            <a:avLst/>
          </a:prstGeom>
          <a:noFill/>
          <a:ln w="9525">
            <a:miter lim="800000"/>
            <a:headEnd/>
            <a:tailEnd/>
          </a:ln>
        </p:spPr>
      </p:pic>
      <p:pic>
        <p:nvPicPr>
          <p:cNvPr id="6200" name="Picture 117" hidden="1"/>
          <p:cNvPicPr preferRelativeResize="0">
            <a:picLocks noChangeArrowheads="1" noChangeShapeType="1"/>
          </p:cNvPicPr>
          <p:nvPr/>
        </p:nvPicPr>
        <p:blipFill>
          <a:blip r:embed="rId57">
            <a:extLst>
              <a:ext uri="{28A0092B-C50C-407E-A947-70E740481C1C}">
                <a14:useLocalDpi xmlns:a14="http://schemas.microsoft.com/office/drawing/2010/main" val="0"/>
              </a:ext>
            </a:extLst>
          </a:blip>
          <a:srcRect/>
          <a:stretch>
            <a:fillRect/>
          </a:stretch>
        </p:blipFill>
        <p:spPr bwMode="auto">
          <a:xfrm>
            <a:off x="852488" y="1809750"/>
            <a:ext cx="909637" cy="914400"/>
          </a:xfrm>
          <a:prstGeom prst="rect">
            <a:avLst/>
          </a:prstGeom>
          <a:noFill/>
          <a:ln w="9525">
            <a:miter lim="800000"/>
            <a:headEnd/>
            <a:tailEnd/>
          </a:ln>
        </p:spPr>
      </p:pic>
      <p:pic>
        <p:nvPicPr>
          <p:cNvPr id="6201" name="Picture 116" hidden="1"/>
          <p:cNvPicPr preferRelativeResize="0">
            <a:picLocks noChangeArrowheads="1" noChangeShapeType="1"/>
          </p:cNvPicPr>
          <p:nvPr/>
        </p:nvPicPr>
        <p:blipFill>
          <a:blip r:embed="rId58">
            <a:extLst>
              <a:ext uri="{28A0092B-C50C-407E-A947-70E740481C1C}">
                <a14:useLocalDpi xmlns:a14="http://schemas.microsoft.com/office/drawing/2010/main" val="0"/>
              </a:ext>
            </a:extLst>
          </a:blip>
          <a:srcRect/>
          <a:stretch>
            <a:fillRect/>
          </a:stretch>
        </p:blipFill>
        <p:spPr bwMode="auto">
          <a:xfrm>
            <a:off x="852488" y="1809750"/>
            <a:ext cx="909637" cy="914400"/>
          </a:xfrm>
          <a:prstGeom prst="rect">
            <a:avLst/>
          </a:prstGeom>
          <a:noFill/>
          <a:ln w="9525">
            <a:miter lim="800000"/>
            <a:headEnd/>
            <a:tailEnd/>
          </a:ln>
        </p:spPr>
      </p:pic>
      <p:pic>
        <p:nvPicPr>
          <p:cNvPr id="6202" name="Picture 115" hidden="1"/>
          <p:cNvPicPr preferRelativeResize="0">
            <a:picLocks noChangeArrowheads="1" noChangeShapeType="1"/>
          </p:cNvPicPr>
          <p:nvPr/>
        </p:nvPicPr>
        <p:blipFill>
          <a:blip r:embed="rId59">
            <a:extLst>
              <a:ext uri="{28A0092B-C50C-407E-A947-70E740481C1C}">
                <a14:useLocalDpi xmlns:a14="http://schemas.microsoft.com/office/drawing/2010/main" val="0"/>
              </a:ext>
            </a:extLst>
          </a:blip>
          <a:srcRect/>
          <a:stretch>
            <a:fillRect/>
          </a:stretch>
        </p:blipFill>
        <p:spPr bwMode="auto">
          <a:xfrm>
            <a:off x="852488" y="2038350"/>
            <a:ext cx="909637" cy="942975"/>
          </a:xfrm>
          <a:prstGeom prst="rect">
            <a:avLst/>
          </a:prstGeom>
          <a:noFill/>
          <a:ln w="9525">
            <a:miter lim="800000"/>
            <a:headEnd/>
            <a:tailEnd/>
          </a:ln>
        </p:spPr>
      </p:pic>
      <p:pic>
        <p:nvPicPr>
          <p:cNvPr id="6203" name="Picture 114" hidden="1"/>
          <p:cNvPicPr preferRelativeResize="0">
            <a:picLocks noChangeArrowheads="1" noChangeShapeType="1"/>
          </p:cNvPicPr>
          <p:nvPr/>
        </p:nvPicPr>
        <p:blipFill>
          <a:blip r:embed="rId60">
            <a:extLst>
              <a:ext uri="{28A0092B-C50C-407E-A947-70E740481C1C}">
                <a14:useLocalDpi xmlns:a14="http://schemas.microsoft.com/office/drawing/2010/main" val="0"/>
              </a:ext>
            </a:extLst>
          </a:blip>
          <a:srcRect/>
          <a:stretch>
            <a:fillRect/>
          </a:stretch>
        </p:blipFill>
        <p:spPr bwMode="auto">
          <a:xfrm>
            <a:off x="852488" y="2038350"/>
            <a:ext cx="909637" cy="942975"/>
          </a:xfrm>
          <a:prstGeom prst="rect">
            <a:avLst/>
          </a:prstGeom>
          <a:noFill/>
          <a:ln w="9525">
            <a:miter lim="800000"/>
            <a:headEnd/>
            <a:tailEnd/>
          </a:ln>
        </p:spPr>
      </p:pic>
      <p:pic>
        <p:nvPicPr>
          <p:cNvPr id="6204" name="Picture 113" hidden="1"/>
          <p:cNvPicPr preferRelativeResize="0">
            <a:picLocks noChangeArrowheads="1" noChangeShapeType="1"/>
          </p:cNvPicPr>
          <p:nvPr/>
        </p:nvPicPr>
        <p:blipFill>
          <a:blip r:embed="rId61">
            <a:extLst>
              <a:ext uri="{28A0092B-C50C-407E-A947-70E740481C1C}">
                <a14:useLocalDpi xmlns:a14="http://schemas.microsoft.com/office/drawing/2010/main" val="0"/>
              </a:ext>
            </a:extLst>
          </a:blip>
          <a:srcRect/>
          <a:stretch>
            <a:fillRect/>
          </a:stretch>
        </p:blipFill>
        <p:spPr bwMode="auto">
          <a:xfrm>
            <a:off x="852488" y="2038350"/>
            <a:ext cx="909637" cy="942975"/>
          </a:xfrm>
          <a:prstGeom prst="rect">
            <a:avLst/>
          </a:prstGeom>
          <a:noFill/>
          <a:ln w="9525">
            <a:miter lim="800000"/>
            <a:headEnd/>
            <a:tailEnd/>
          </a:ln>
        </p:spPr>
      </p:pic>
      <p:pic>
        <p:nvPicPr>
          <p:cNvPr id="6205" name="Picture 112" hidden="1"/>
          <p:cNvPicPr preferRelativeResize="0">
            <a:picLocks noChangeArrowheads="1" noChangeShapeType="1"/>
          </p:cNvPicPr>
          <p:nvPr/>
        </p:nvPicPr>
        <p:blipFill>
          <a:blip r:embed="rId62">
            <a:extLst>
              <a:ext uri="{28A0092B-C50C-407E-A947-70E740481C1C}">
                <a14:useLocalDpi xmlns:a14="http://schemas.microsoft.com/office/drawing/2010/main" val="0"/>
              </a:ext>
            </a:extLst>
          </a:blip>
          <a:srcRect/>
          <a:stretch>
            <a:fillRect/>
          </a:stretch>
        </p:blipFill>
        <p:spPr bwMode="auto">
          <a:xfrm>
            <a:off x="852488" y="2038350"/>
            <a:ext cx="909637" cy="942975"/>
          </a:xfrm>
          <a:prstGeom prst="rect">
            <a:avLst/>
          </a:prstGeom>
          <a:noFill/>
          <a:ln w="9525">
            <a:miter lim="800000"/>
            <a:headEnd/>
            <a:tailEnd/>
          </a:ln>
        </p:spPr>
      </p:pic>
      <p:pic>
        <p:nvPicPr>
          <p:cNvPr id="6206" name="Picture 111" hidden="1"/>
          <p:cNvPicPr preferRelativeResize="0">
            <a:picLocks noChangeArrowheads="1" noChangeShapeType="1"/>
          </p:cNvPicPr>
          <p:nvPr/>
        </p:nvPicPr>
        <p:blipFill>
          <a:blip r:embed="rId63">
            <a:extLst>
              <a:ext uri="{28A0092B-C50C-407E-A947-70E740481C1C}">
                <a14:useLocalDpi xmlns:a14="http://schemas.microsoft.com/office/drawing/2010/main" val="0"/>
              </a:ext>
            </a:extLst>
          </a:blip>
          <a:srcRect/>
          <a:stretch>
            <a:fillRect/>
          </a:stretch>
        </p:blipFill>
        <p:spPr bwMode="auto">
          <a:xfrm>
            <a:off x="852488" y="2266950"/>
            <a:ext cx="909637" cy="742950"/>
          </a:xfrm>
          <a:prstGeom prst="rect">
            <a:avLst/>
          </a:prstGeom>
          <a:noFill/>
          <a:ln w="9525">
            <a:miter lim="800000"/>
            <a:headEnd/>
            <a:tailEnd/>
          </a:ln>
        </p:spPr>
      </p:pic>
      <p:pic>
        <p:nvPicPr>
          <p:cNvPr id="6207" name="Picture 110" hidden="1"/>
          <p:cNvPicPr preferRelativeResize="0">
            <a:picLocks noChangeArrowheads="1" noChangeShapeType="1"/>
          </p:cNvPicPr>
          <p:nvPr/>
        </p:nvPicPr>
        <p:blipFill>
          <a:blip r:embed="rId64">
            <a:extLst>
              <a:ext uri="{28A0092B-C50C-407E-A947-70E740481C1C}">
                <a14:useLocalDpi xmlns:a14="http://schemas.microsoft.com/office/drawing/2010/main" val="0"/>
              </a:ext>
            </a:extLst>
          </a:blip>
          <a:srcRect/>
          <a:stretch>
            <a:fillRect/>
          </a:stretch>
        </p:blipFill>
        <p:spPr bwMode="auto">
          <a:xfrm>
            <a:off x="852488" y="2266950"/>
            <a:ext cx="909637" cy="742950"/>
          </a:xfrm>
          <a:prstGeom prst="rect">
            <a:avLst/>
          </a:prstGeom>
          <a:noFill/>
          <a:ln w="9525">
            <a:miter lim="800000"/>
            <a:headEnd/>
            <a:tailEnd/>
          </a:ln>
        </p:spPr>
      </p:pic>
      <p:pic>
        <p:nvPicPr>
          <p:cNvPr id="6208" name="Picture 109" hidden="1"/>
          <p:cNvPicPr preferRelativeResize="0">
            <a:picLocks noChangeArrowheads="1" noChangeShapeType="1"/>
          </p:cNvPicPr>
          <p:nvPr/>
        </p:nvPicPr>
        <p:blipFill>
          <a:blip r:embed="rId65">
            <a:extLst>
              <a:ext uri="{28A0092B-C50C-407E-A947-70E740481C1C}">
                <a14:useLocalDpi xmlns:a14="http://schemas.microsoft.com/office/drawing/2010/main" val="0"/>
              </a:ext>
            </a:extLst>
          </a:blip>
          <a:srcRect/>
          <a:stretch>
            <a:fillRect/>
          </a:stretch>
        </p:blipFill>
        <p:spPr bwMode="auto">
          <a:xfrm>
            <a:off x="852488" y="2495550"/>
            <a:ext cx="909637" cy="914400"/>
          </a:xfrm>
          <a:prstGeom prst="rect">
            <a:avLst/>
          </a:prstGeom>
          <a:noFill/>
          <a:ln w="9525">
            <a:miter lim="800000"/>
            <a:headEnd/>
            <a:tailEnd/>
          </a:ln>
        </p:spPr>
      </p:pic>
      <p:pic>
        <p:nvPicPr>
          <p:cNvPr id="6209" name="Picture 108" hidden="1"/>
          <p:cNvPicPr preferRelativeResize="0">
            <a:picLocks noChangeArrowheads="1" noChangeShapeType="1"/>
          </p:cNvPicPr>
          <p:nvPr/>
        </p:nvPicPr>
        <p:blipFill>
          <a:blip r:embed="rId66">
            <a:extLst>
              <a:ext uri="{28A0092B-C50C-407E-A947-70E740481C1C}">
                <a14:useLocalDpi xmlns:a14="http://schemas.microsoft.com/office/drawing/2010/main" val="0"/>
              </a:ext>
            </a:extLst>
          </a:blip>
          <a:srcRect/>
          <a:stretch>
            <a:fillRect/>
          </a:stretch>
        </p:blipFill>
        <p:spPr bwMode="auto">
          <a:xfrm>
            <a:off x="852488" y="2495550"/>
            <a:ext cx="909637" cy="914400"/>
          </a:xfrm>
          <a:prstGeom prst="rect">
            <a:avLst/>
          </a:prstGeom>
          <a:noFill/>
          <a:ln w="9525">
            <a:miter lim="800000"/>
            <a:headEnd/>
            <a:tailEnd/>
          </a:ln>
        </p:spPr>
      </p:pic>
      <p:pic>
        <p:nvPicPr>
          <p:cNvPr id="6210" name="Picture 107" hidden="1"/>
          <p:cNvPicPr preferRelativeResize="0">
            <a:picLocks noChangeArrowheads="1" noChangeShapeType="1"/>
          </p:cNvPicPr>
          <p:nvPr/>
        </p:nvPicPr>
        <p:blipFill>
          <a:blip r:embed="rId67">
            <a:extLst>
              <a:ext uri="{28A0092B-C50C-407E-A947-70E740481C1C}">
                <a14:useLocalDpi xmlns:a14="http://schemas.microsoft.com/office/drawing/2010/main" val="0"/>
              </a:ext>
            </a:extLst>
          </a:blip>
          <a:srcRect/>
          <a:stretch>
            <a:fillRect/>
          </a:stretch>
        </p:blipFill>
        <p:spPr bwMode="auto">
          <a:xfrm>
            <a:off x="852488" y="2724150"/>
            <a:ext cx="909637" cy="733425"/>
          </a:xfrm>
          <a:prstGeom prst="rect">
            <a:avLst/>
          </a:prstGeom>
          <a:noFill/>
          <a:ln w="9525">
            <a:miter lim="800000"/>
            <a:headEnd/>
            <a:tailEnd/>
          </a:ln>
        </p:spPr>
      </p:pic>
      <p:pic>
        <p:nvPicPr>
          <p:cNvPr id="6211" name="Picture 106" hidden="1"/>
          <p:cNvPicPr preferRelativeResize="0">
            <a:picLocks noChangeArrowheads="1" noChangeShapeType="1"/>
          </p:cNvPicPr>
          <p:nvPr/>
        </p:nvPicPr>
        <p:blipFill>
          <a:blip r:embed="rId68">
            <a:extLst>
              <a:ext uri="{28A0092B-C50C-407E-A947-70E740481C1C}">
                <a14:useLocalDpi xmlns:a14="http://schemas.microsoft.com/office/drawing/2010/main" val="0"/>
              </a:ext>
            </a:extLst>
          </a:blip>
          <a:srcRect/>
          <a:stretch>
            <a:fillRect/>
          </a:stretch>
        </p:blipFill>
        <p:spPr bwMode="auto">
          <a:xfrm>
            <a:off x="852488" y="2724150"/>
            <a:ext cx="909637" cy="733425"/>
          </a:xfrm>
          <a:prstGeom prst="rect">
            <a:avLst/>
          </a:prstGeom>
          <a:noFill/>
          <a:ln w="9525">
            <a:miter lim="800000"/>
            <a:headEnd/>
            <a:tailEnd/>
          </a:ln>
        </p:spPr>
      </p:pic>
      <p:pic>
        <p:nvPicPr>
          <p:cNvPr id="6212" name="Picture 105" hidden="1"/>
          <p:cNvPicPr preferRelativeResize="0">
            <a:picLocks noChangeArrowheads="1" noChangeShapeType="1"/>
          </p:cNvPicPr>
          <p:nvPr/>
        </p:nvPicPr>
        <p:blipFill>
          <a:blip r:embed="rId69">
            <a:extLst>
              <a:ext uri="{28A0092B-C50C-407E-A947-70E740481C1C}">
                <a14:useLocalDpi xmlns:a14="http://schemas.microsoft.com/office/drawing/2010/main" val="0"/>
              </a:ext>
            </a:extLst>
          </a:blip>
          <a:srcRect/>
          <a:stretch>
            <a:fillRect/>
          </a:stretch>
        </p:blipFill>
        <p:spPr bwMode="auto">
          <a:xfrm>
            <a:off x="852488" y="2724150"/>
            <a:ext cx="909637" cy="752475"/>
          </a:xfrm>
          <a:prstGeom prst="rect">
            <a:avLst/>
          </a:prstGeom>
          <a:noFill/>
          <a:ln w="9525">
            <a:miter lim="800000"/>
            <a:headEnd/>
            <a:tailEnd/>
          </a:ln>
        </p:spPr>
      </p:pic>
      <p:pic>
        <p:nvPicPr>
          <p:cNvPr id="6213" name="Picture 104" hidden="1"/>
          <p:cNvPicPr preferRelativeResize="0">
            <a:picLocks noChangeArrowheads="1" noChangeShapeType="1"/>
          </p:cNvPicPr>
          <p:nvPr/>
        </p:nvPicPr>
        <p:blipFill>
          <a:blip r:embed="rId70">
            <a:extLst>
              <a:ext uri="{28A0092B-C50C-407E-A947-70E740481C1C}">
                <a14:useLocalDpi xmlns:a14="http://schemas.microsoft.com/office/drawing/2010/main" val="0"/>
              </a:ext>
            </a:extLst>
          </a:blip>
          <a:srcRect/>
          <a:stretch>
            <a:fillRect/>
          </a:stretch>
        </p:blipFill>
        <p:spPr bwMode="auto">
          <a:xfrm>
            <a:off x="852488" y="2724150"/>
            <a:ext cx="909637" cy="752475"/>
          </a:xfrm>
          <a:prstGeom prst="rect">
            <a:avLst/>
          </a:prstGeom>
          <a:noFill/>
          <a:ln w="9525">
            <a:miter lim="800000"/>
            <a:headEnd/>
            <a:tailEnd/>
          </a:ln>
        </p:spPr>
      </p:pic>
      <p:pic>
        <p:nvPicPr>
          <p:cNvPr id="6214" name="Picture 103" hidden="1"/>
          <p:cNvPicPr preferRelativeResize="0">
            <a:picLocks noChangeArrowheads="1" noChangeShapeType="1"/>
          </p:cNvPicPr>
          <p:nvPr/>
        </p:nvPicPr>
        <p:blipFill>
          <a:blip r:embed="rId71">
            <a:extLst>
              <a:ext uri="{28A0092B-C50C-407E-A947-70E740481C1C}">
                <a14:useLocalDpi xmlns:a14="http://schemas.microsoft.com/office/drawing/2010/main" val="0"/>
              </a:ext>
            </a:extLst>
          </a:blip>
          <a:srcRect/>
          <a:stretch>
            <a:fillRect/>
          </a:stretch>
        </p:blipFill>
        <p:spPr bwMode="auto">
          <a:xfrm>
            <a:off x="852488" y="2952750"/>
            <a:ext cx="909637" cy="942975"/>
          </a:xfrm>
          <a:prstGeom prst="rect">
            <a:avLst/>
          </a:prstGeom>
          <a:noFill/>
          <a:ln w="9525">
            <a:miter lim="800000"/>
            <a:headEnd/>
            <a:tailEnd/>
          </a:ln>
        </p:spPr>
      </p:pic>
      <p:pic>
        <p:nvPicPr>
          <p:cNvPr id="6215" name="Picture 102" hidden="1"/>
          <p:cNvPicPr preferRelativeResize="0">
            <a:picLocks noChangeArrowheads="1" noChangeShapeType="1"/>
          </p:cNvPicPr>
          <p:nvPr/>
        </p:nvPicPr>
        <p:blipFill>
          <a:blip r:embed="rId72">
            <a:extLst>
              <a:ext uri="{28A0092B-C50C-407E-A947-70E740481C1C}">
                <a14:useLocalDpi xmlns:a14="http://schemas.microsoft.com/office/drawing/2010/main" val="0"/>
              </a:ext>
            </a:extLst>
          </a:blip>
          <a:srcRect/>
          <a:stretch>
            <a:fillRect/>
          </a:stretch>
        </p:blipFill>
        <p:spPr bwMode="auto">
          <a:xfrm>
            <a:off x="852488" y="2952750"/>
            <a:ext cx="909637" cy="942975"/>
          </a:xfrm>
          <a:prstGeom prst="rect">
            <a:avLst/>
          </a:prstGeom>
          <a:noFill/>
          <a:ln w="9525">
            <a:miter lim="800000"/>
            <a:headEnd/>
            <a:tailEnd/>
          </a:ln>
        </p:spPr>
      </p:pic>
      <p:pic>
        <p:nvPicPr>
          <p:cNvPr id="6216" name="Picture 101" hidden="1"/>
          <p:cNvPicPr preferRelativeResize="0">
            <a:picLocks noChangeArrowheads="1" noChangeShapeType="1"/>
          </p:cNvPicPr>
          <p:nvPr/>
        </p:nvPicPr>
        <p:blipFill>
          <a:blip r:embed="rId73">
            <a:extLst>
              <a:ext uri="{28A0092B-C50C-407E-A947-70E740481C1C}">
                <a14:useLocalDpi xmlns:a14="http://schemas.microsoft.com/office/drawing/2010/main" val="0"/>
              </a:ext>
            </a:extLst>
          </a:blip>
          <a:srcRect/>
          <a:stretch>
            <a:fillRect/>
          </a:stretch>
        </p:blipFill>
        <p:spPr bwMode="auto">
          <a:xfrm>
            <a:off x="852488" y="3182938"/>
            <a:ext cx="909637" cy="931862"/>
          </a:xfrm>
          <a:prstGeom prst="rect">
            <a:avLst/>
          </a:prstGeom>
          <a:noFill/>
          <a:ln w="9525">
            <a:miter lim="800000"/>
            <a:headEnd/>
            <a:tailEnd/>
          </a:ln>
        </p:spPr>
      </p:pic>
      <p:pic>
        <p:nvPicPr>
          <p:cNvPr id="6217" name="Picture 100" hidden="1"/>
          <p:cNvPicPr preferRelativeResize="0">
            <a:picLocks noChangeArrowheads="1" noChangeShapeType="1"/>
          </p:cNvPicPr>
          <p:nvPr/>
        </p:nvPicPr>
        <p:blipFill>
          <a:blip r:embed="rId74">
            <a:extLst>
              <a:ext uri="{28A0092B-C50C-407E-A947-70E740481C1C}">
                <a14:useLocalDpi xmlns:a14="http://schemas.microsoft.com/office/drawing/2010/main" val="0"/>
              </a:ext>
            </a:extLst>
          </a:blip>
          <a:srcRect/>
          <a:stretch>
            <a:fillRect/>
          </a:stretch>
        </p:blipFill>
        <p:spPr bwMode="auto">
          <a:xfrm>
            <a:off x="852488" y="3182938"/>
            <a:ext cx="909637" cy="931862"/>
          </a:xfrm>
          <a:prstGeom prst="rect">
            <a:avLst/>
          </a:prstGeom>
          <a:noFill/>
          <a:ln w="9525">
            <a:miter lim="800000"/>
            <a:headEnd/>
            <a:tailEnd/>
          </a:ln>
        </p:spPr>
      </p:pic>
      <p:pic>
        <p:nvPicPr>
          <p:cNvPr id="6218" name="Picture 99" hidden="1"/>
          <p:cNvPicPr preferRelativeResize="0">
            <a:picLocks noChangeArrowheads="1" noChangeShapeType="1"/>
          </p:cNvPicPr>
          <p:nvPr/>
        </p:nvPicPr>
        <p:blipFill>
          <a:blip r:embed="rId75">
            <a:extLst>
              <a:ext uri="{28A0092B-C50C-407E-A947-70E740481C1C}">
                <a14:useLocalDpi xmlns:a14="http://schemas.microsoft.com/office/drawing/2010/main" val="0"/>
              </a:ext>
            </a:extLst>
          </a:blip>
          <a:srcRect/>
          <a:stretch>
            <a:fillRect/>
          </a:stretch>
        </p:blipFill>
        <p:spPr bwMode="auto">
          <a:xfrm>
            <a:off x="852488" y="3409950"/>
            <a:ext cx="909637" cy="914400"/>
          </a:xfrm>
          <a:prstGeom prst="rect">
            <a:avLst/>
          </a:prstGeom>
          <a:noFill/>
          <a:ln w="9525">
            <a:miter lim="800000"/>
            <a:headEnd/>
            <a:tailEnd/>
          </a:ln>
        </p:spPr>
      </p:pic>
      <p:pic>
        <p:nvPicPr>
          <p:cNvPr id="6219" name="Picture 98" hidden="1"/>
          <p:cNvPicPr preferRelativeResize="0">
            <a:picLocks noChangeArrowheads="1" noChangeShapeType="1"/>
          </p:cNvPicPr>
          <p:nvPr/>
        </p:nvPicPr>
        <p:blipFill>
          <a:blip r:embed="rId76">
            <a:extLst>
              <a:ext uri="{28A0092B-C50C-407E-A947-70E740481C1C}">
                <a14:useLocalDpi xmlns:a14="http://schemas.microsoft.com/office/drawing/2010/main" val="0"/>
              </a:ext>
            </a:extLst>
          </a:blip>
          <a:srcRect/>
          <a:stretch>
            <a:fillRect/>
          </a:stretch>
        </p:blipFill>
        <p:spPr bwMode="auto">
          <a:xfrm>
            <a:off x="852488" y="3409950"/>
            <a:ext cx="909637" cy="914400"/>
          </a:xfrm>
          <a:prstGeom prst="rect">
            <a:avLst/>
          </a:prstGeom>
          <a:noFill/>
          <a:ln w="9525">
            <a:miter lim="800000"/>
            <a:headEnd/>
            <a:tailEnd/>
          </a:ln>
        </p:spPr>
      </p:pic>
      <p:graphicFrame>
        <p:nvGraphicFramePr>
          <p:cNvPr id="7" name="Tabulka 6"/>
          <p:cNvGraphicFramePr>
            <a:graphicFrameLocks noGrp="1"/>
          </p:cNvGraphicFramePr>
          <p:nvPr>
            <p:extLst>
              <p:ext uri="{D42A27DB-BD31-4B8C-83A1-F6EECF244321}">
                <p14:modId xmlns:p14="http://schemas.microsoft.com/office/powerpoint/2010/main" val="3458654908"/>
              </p:ext>
            </p:extLst>
          </p:nvPr>
        </p:nvGraphicFramePr>
        <p:xfrm>
          <a:off x="216000" y="2255075"/>
          <a:ext cx="4454696" cy="4676793"/>
        </p:xfrm>
        <a:graphic>
          <a:graphicData uri="http://schemas.openxmlformats.org/drawingml/2006/table">
            <a:tbl>
              <a:tblPr/>
              <a:tblGrid>
                <a:gridCol w="1337542">
                  <a:extLst>
                    <a:ext uri="{9D8B030D-6E8A-4147-A177-3AD203B41FA5}">
                      <a16:colId xmlns:a16="http://schemas.microsoft.com/office/drawing/2014/main" val="3402621135"/>
                    </a:ext>
                  </a:extLst>
                </a:gridCol>
                <a:gridCol w="1439558">
                  <a:extLst>
                    <a:ext uri="{9D8B030D-6E8A-4147-A177-3AD203B41FA5}">
                      <a16:colId xmlns:a16="http://schemas.microsoft.com/office/drawing/2014/main" val="3713823360"/>
                    </a:ext>
                  </a:extLst>
                </a:gridCol>
                <a:gridCol w="838798">
                  <a:extLst>
                    <a:ext uri="{9D8B030D-6E8A-4147-A177-3AD203B41FA5}">
                      <a16:colId xmlns:a16="http://schemas.microsoft.com/office/drawing/2014/main" val="1644858968"/>
                    </a:ext>
                  </a:extLst>
                </a:gridCol>
                <a:gridCol w="838798">
                  <a:extLst>
                    <a:ext uri="{9D8B030D-6E8A-4147-A177-3AD203B41FA5}">
                      <a16:colId xmlns:a16="http://schemas.microsoft.com/office/drawing/2014/main" val="2367175050"/>
                    </a:ext>
                  </a:extLst>
                </a:gridCol>
              </a:tblGrid>
              <a:tr h="431254">
                <a:tc gridSpan="4">
                  <a:txBody>
                    <a:bodyPr/>
                    <a:lstStyle/>
                    <a:p>
                      <a:pPr algn="ctr" rtl="0" fontAlgn="ctr"/>
                      <a:r>
                        <a:rPr lang="cs-CZ" sz="1600" b="1" i="0" u="none" strike="noStrike" dirty="0">
                          <a:solidFill>
                            <a:srgbClr val="0000CC"/>
                          </a:solidFill>
                          <a:effectLst/>
                          <a:latin typeface="Arial" panose="020B0604020202020204" pitchFamily="34" charset="0"/>
                        </a:rPr>
                        <a:t>Přehled výsledků Ústeckého přeboru žáků</a:t>
                      </a:r>
                    </a:p>
                  </a:txBody>
                  <a:tcPr marL="9125" marR="9125" marT="91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hMerge="1">
                  <a:txBody>
                    <a:bodyPr/>
                    <a:lstStyle/>
                    <a:p>
                      <a:endParaRPr lang="cs-CZ"/>
                    </a:p>
                  </a:txBody>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3304182758"/>
                  </a:ext>
                </a:extLst>
              </a:tr>
              <a:tr h="479170">
                <a:tc gridSpan="2">
                  <a:txBody>
                    <a:bodyPr/>
                    <a:lstStyle/>
                    <a:p>
                      <a:pPr algn="ctr" rtl="0" fontAlgn="ctr"/>
                      <a:r>
                        <a:rPr lang="it-IT" sz="1100" b="1" i="0" u="none" strike="noStrike">
                          <a:solidFill>
                            <a:srgbClr val="0000CC"/>
                          </a:solidFill>
                          <a:effectLst/>
                          <a:latin typeface="Arial" panose="020B0604020202020204" pitchFamily="34" charset="0"/>
                        </a:rPr>
                        <a:t>7. kolo  7.-8.10.2017  8. hrané</a:t>
                      </a:r>
                    </a:p>
                  </a:txBody>
                  <a:tcPr marL="9125" marR="9125" marT="91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hMerge="1">
                  <a:txBody>
                    <a:bodyPr/>
                    <a:lstStyle/>
                    <a:p>
                      <a:endParaRPr lang="cs-CZ"/>
                    </a:p>
                  </a:txBody>
                  <a:tcPr/>
                </a:tc>
                <a:tc>
                  <a:txBody>
                    <a:bodyPr/>
                    <a:lstStyle/>
                    <a:p>
                      <a:pPr algn="ctr" rtl="0" fontAlgn="ctr"/>
                      <a:r>
                        <a:rPr lang="cs-CZ" sz="1100" b="1" i="0" u="none" strike="noStrike">
                          <a:solidFill>
                            <a:srgbClr val="0000CC"/>
                          </a:solidFill>
                          <a:effectLst/>
                          <a:latin typeface="Arial" panose="020B0604020202020204" pitchFamily="34" charset="0"/>
                        </a:rPr>
                        <a:t>Starší</a:t>
                      </a:r>
                    </a:p>
                  </a:txBody>
                  <a:tcPr marL="9125" marR="9125" marT="91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rtl="0" fontAlgn="ctr"/>
                      <a:r>
                        <a:rPr lang="cs-CZ" sz="1100" b="1" i="0" u="none" strike="noStrike">
                          <a:solidFill>
                            <a:srgbClr val="0000CC"/>
                          </a:solidFill>
                          <a:effectLst/>
                          <a:latin typeface="Arial" panose="020B0604020202020204" pitchFamily="34" charset="0"/>
                        </a:rPr>
                        <a:t>Mladší</a:t>
                      </a:r>
                    </a:p>
                  </a:txBody>
                  <a:tcPr marL="9125" marR="9125" marT="91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extLst>
                  <a:ext uri="{0D108BD9-81ED-4DB2-BD59-A6C34878D82A}">
                    <a16:rowId xmlns:a16="http://schemas.microsoft.com/office/drawing/2014/main" val="3176051570"/>
                  </a:ext>
                </a:extLst>
              </a:tr>
              <a:tr h="328106">
                <a:tc>
                  <a:txBody>
                    <a:bodyPr/>
                    <a:lstStyle/>
                    <a:p>
                      <a:pPr algn="ctr" rtl="0" fontAlgn="ctr"/>
                      <a:r>
                        <a:rPr lang="cs-CZ" sz="1200" b="1" i="0" u="none" strike="noStrike" dirty="0">
                          <a:solidFill>
                            <a:srgbClr val="0000CC"/>
                          </a:solidFill>
                          <a:effectLst/>
                          <a:latin typeface="Arial" panose="020B0604020202020204" pitchFamily="34" charset="0"/>
                        </a:rPr>
                        <a:t>FK JUNIOR Děčín "B"</a:t>
                      </a:r>
                    </a:p>
                  </a:txBody>
                  <a:tcPr marL="9125" marR="9125" marT="91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rtl="0" fontAlgn="ctr"/>
                      <a:r>
                        <a:rPr lang="cs-CZ" sz="1200" b="1" i="0" u="none" strike="noStrike">
                          <a:solidFill>
                            <a:srgbClr val="0000CC"/>
                          </a:solidFill>
                          <a:effectLst/>
                          <a:latin typeface="Arial" panose="020B0604020202020204" pitchFamily="34" charset="0"/>
                        </a:rPr>
                        <a:t>ASK Lovosice</a:t>
                      </a:r>
                    </a:p>
                  </a:txBody>
                  <a:tcPr marL="9125" marR="9125" marT="91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rtl="0" fontAlgn="ctr"/>
                      <a:r>
                        <a:rPr lang="cs-CZ" sz="1200" b="1" i="0" u="none" strike="noStrike" dirty="0">
                          <a:solidFill>
                            <a:srgbClr val="0000CC"/>
                          </a:solidFill>
                          <a:effectLst/>
                          <a:latin typeface="Arial" panose="020B0604020202020204" pitchFamily="34" charset="0"/>
                        </a:rPr>
                        <a:t>3:7</a:t>
                      </a:r>
                    </a:p>
                  </a:txBody>
                  <a:tcPr marL="9125" marR="9125" marT="91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rtl="0" fontAlgn="ctr"/>
                      <a:r>
                        <a:rPr lang="cs-CZ" sz="1200" b="1" i="0" u="none" strike="noStrike">
                          <a:solidFill>
                            <a:srgbClr val="0000CC"/>
                          </a:solidFill>
                          <a:effectLst/>
                          <a:latin typeface="Arial" panose="020B0604020202020204" pitchFamily="34" charset="0"/>
                        </a:rPr>
                        <a:t>8:3</a:t>
                      </a:r>
                    </a:p>
                  </a:txBody>
                  <a:tcPr marL="9125" marR="9125" marT="91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777342121"/>
                  </a:ext>
                </a:extLst>
              </a:tr>
              <a:tr h="255557">
                <a:tc>
                  <a:txBody>
                    <a:bodyPr/>
                    <a:lstStyle/>
                    <a:p>
                      <a:pPr algn="ctr" rtl="0" fontAlgn="ctr"/>
                      <a:r>
                        <a:rPr lang="cs-CZ" sz="1200" b="1" i="0" u="none" strike="noStrike" dirty="0">
                          <a:solidFill>
                            <a:srgbClr val="FF0000"/>
                          </a:solidFill>
                          <a:effectLst/>
                          <a:latin typeface="Arial" panose="020B0604020202020204" pitchFamily="34" charset="0"/>
                        </a:rPr>
                        <a:t>SK Sokol Brozany</a:t>
                      </a:r>
                    </a:p>
                  </a:txBody>
                  <a:tcPr marL="9125" marR="9125" marT="91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rtl="0" fontAlgn="ctr"/>
                      <a:r>
                        <a:rPr lang="cs-CZ" sz="1200" b="1" i="0" u="none" strike="noStrike" dirty="0">
                          <a:solidFill>
                            <a:srgbClr val="FF0000"/>
                          </a:solidFill>
                          <a:effectLst/>
                          <a:latin typeface="Arial" panose="020B0604020202020204" pitchFamily="34" charset="0"/>
                        </a:rPr>
                        <a:t>SK Štětí</a:t>
                      </a:r>
                    </a:p>
                  </a:txBody>
                  <a:tcPr marL="9125" marR="9125" marT="91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rtl="0" fontAlgn="ctr"/>
                      <a:r>
                        <a:rPr lang="cs-CZ" sz="1200" b="1" i="0" u="none" strike="noStrike" dirty="0">
                          <a:solidFill>
                            <a:srgbClr val="FF0000"/>
                          </a:solidFill>
                          <a:effectLst/>
                          <a:latin typeface="Arial" panose="020B0604020202020204" pitchFamily="34" charset="0"/>
                        </a:rPr>
                        <a:t>1:4</a:t>
                      </a:r>
                    </a:p>
                  </a:txBody>
                  <a:tcPr marL="9125" marR="9125" marT="91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rtl="0" fontAlgn="ctr"/>
                      <a:r>
                        <a:rPr lang="cs-CZ" sz="1200" b="1" i="0" u="none" strike="noStrike" dirty="0">
                          <a:solidFill>
                            <a:srgbClr val="FF0000"/>
                          </a:solidFill>
                          <a:effectLst/>
                          <a:latin typeface="Arial" panose="020B0604020202020204" pitchFamily="34" charset="0"/>
                        </a:rPr>
                        <a:t>1:3</a:t>
                      </a:r>
                    </a:p>
                  </a:txBody>
                  <a:tcPr marL="9125" marR="9125" marT="91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2670216926"/>
                  </a:ext>
                </a:extLst>
              </a:tr>
              <a:tr h="255557">
                <a:tc>
                  <a:txBody>
                    <a:bodyPr/>
                    <a:lstStyle/>
                    <a:p>
                      <a:pPr algn="ctr" rtl="0" fontAlgn="ctr"/>
                      <a:r>
                        <a:rPr lang="cs-CZ" sz="1200" b="1" i="0" u="none" strike="noStrike">
                          <a:solidFill>
                            <a:srgbClr val="0000CC"/>
                          </a:solidFill>
                          <a:effectLst/>
                          <a:latin typeface="Arial" panose="020B0604020202020204" pitchFamily="34" charset="0"/>
                        </a:rPr>
                        <a:t>FK Neštěmice</a:t>
                      </a:r>
                    </a:p>
                  </a:txBody>
                  <a:tcPr marL="9125" marR="9125" marT="91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rtl="0" fontAlgn="ctr"/>
                      <a:r>
                        <a:rPr lang="cs-CZ" sz="1200" b="1" i="0" u="none" strike="noStrike" dirty="0">
                          <a:solidFill>
                            <a:srgbClr val="0000CC"/>
                          </a:solidFill>
                          <a:effectLst/>
                          <a:latin typeface="Arial" panose="020B0604020202020204" pitchFamily="34" charset="0"/>
                        </a:rPr>
                        <a:t>TJ Krupka</a:t>
                      </a:r>
                    </a:p>
                  </a:txBody>
                  <a:tcPr marL="9125" marR="9125" marT="91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rtl="0" fontAlgn="ctr"/>
                      <a:r>
                        <a:rPr lang="cs-CZ" sz="1200" b="1" i="0" u="none" strike="noStrike">
                          <a:solidFill>
                            <a:srgbClr val="0000CC"/>
                          </a:solidFill>
                          <a:effectLst/>
                          <a:latin typeface="Arial" panose="020B0604020202020204" pitchFamily="34" charset="0"/>
                        </a:rPr>
                        <a:t>2:3</a:t>
                      </a:r>
                    </a:p>
                  </a:txBody>
                  <a:tcPr marL="9125" marR="9125" marT="91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rtl="0" fontAlgn="ctr"/>
                      <a:r>
                        <a:rPr lang="cs-CZ" sz="1200" b="1" i="0" u="none" strike="noStrike" dirty="0">
                          <a:solidFill>
                            <a:srgbClr val="0000CC"/>
                          </a:solidFill>
                          <a:effectLst/>
                          <a:latin typeface="Arial" panose="020B0604020202020204" pitchFamily="34" charset="0"/>
                        </a:rPr>
                        <a:t>6:1</a:t>
                      </a:r>
                    </a:p>
                  </a:txBody>
                  <a:tcPr marL="9125" marR="9125" marT="91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2720322672"/>
                  </a:ext>
                </a:extLst>
              </a:tr>
              <a:tr h="328106">
                <a:tc>
                  <a:txBody>
                    <a:bodyPr/>
                    <a:lstStyle/>
                    <a:p>
                      <a:pPr algn="ctr" rtl="0" fontAlgn="ctr"/>
                      <a:r>
                        <a:rPr lang="cs-CZ" sz="1200" b="1" i="0" u="none" strike="noStrike">
                          <a:solidFill>
                            <a:srgbClr val="0000CC"/>
                          </a:solidFill>
                          <a:effectLst/>
                          <a:latin typeface="Arial" panose="020B0604020202020204" pitchFamily="34" charset="0"/>
                        </a:rPr>
                        <a:t>MSK Trmice</a:t>
                      </a:r>
                    </a:p>
                  </a:txBody>
                  <a:tcPr marL="9125" marR="9125" marT="91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rtl="0" fontAlgn="ctr"/>
                      <a:r>
                        <a:rPr lang="cs-CZ" sz="1200" b="1" i="0" u="none" strike="noStrike">
                          <a:solidFill>
                            <a:srgbClr val="0000CC"/>
                          </a:solidFill>
                          <a:effectLst/>
                          <a:latin typeface="Arial" panose="020B0604020202020204" pitchFamily="34" charset="0"/>
                        </a:rPr>
                        <a:t>SK Junior Teplice/FK Teplice</a:t>
                      </a:r>
                    </a:p>
                  </a:txBody>
                  <a:tcPr marL="9125" marR="9125" marT="91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rtl="0" fontAlgn="ctr"/>
                      <a:r>
                        <a:rPr lang="cs-CZ" sz="1200" b="1" i="0" u="none" strike="noStrike" dirty="0">
                          <a:solidFill>
                            <a:srgbClr val="0000CC"/>
                          </a:solidFill>
                          <a:effectLst/>
                          <a:latin typeface="Arial" panose="020B0604020202020204" pitchFamily="34" charset="0"/>
                        </a:rPr>
                        <a:t>6:3</a:t>
                      </a:r>
                    </a:p>
                  </a:txBody>
                  <a:tcPr marL="9125" marR="9125" marT="91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rtl="0" fontAlgn="ctr"/>
                      <a:r>
                        <a:rPr lang="cs-CZ" sz="1200" b="1" i="0" u="none" strike="noStrike">
                          <a:solidFill>
                            <a:srgbClr val="0000CC"/>
                          </a:solidFill>
                          <a:effectLst/>
                          <a:latin typeface="Arial" panose="020B0604020202020204" pitchFamily="34" charset="0"/>
                        </a:rPr>
                        <a:t>11:5</a:t>
                      </a:r>
                    </a:p>
                  </a:txBody>
                  <a:tcPr marL="9125" marR="9125" marT="91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4175084724"/>
                  </a:ext>
                </a:extLst>
              </a:tr>
              <a:tr h="328106">
                <a:tc>
                  <a:txBody>
                    <a:bodyPr/>
                    <a:lstStyle/>
                    <a:p>
                      <a:pPr algn="ctr" rtl="0" fontAlgn="ctr"/>
                      <a:r>
                        <a:rPr lang="cs-CZ" sz="1200" b="1" i="0" u="none" strike="noStrike">
                          <a:solidFill>
                            <a:srgbClr val="0000CC"/>
                          </a:solidFill>
                          <a:effectLst/>
                          <a:latin typeface="Arial" panose="020B0604020202020204" pitchFamily="34" charset="0"/>
                        </a:rPr>
                        <a:t>TJ Hvězda Trnovany</a:t>
                      </a:r>
                    </a:p>
                  </a:txBody>
                  <a:tcPr marL="9125" marR="9125" marT="91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ctr" rtl="0" fontAlgn="ctr"/>
                      <a:r>
                        <a:rPr lang="cs-CZ" sz="1200" b="1" i="0" u="none" strike="noStrike" dirty="0">
                          <a:solidFill>
                            <a:srgbClr val="0000CC"/>
                          </a:solidFill>
                          <a:effectLst/>
                          <a:latin typeface="Arial" panose="020B0604020202020204" pitchFamily="34" charset="0"/>
                        </a:rPr>
                        <a:t>FK JUNIOR Děčín "A"</a:t>
                      </a:r>
                    </a:p>
                  </a:txBody>
                  <a:tcPr marL="9125" marR="9125" marT="91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ctr" rtl="0" fontAlgn="ctr"/>
                      <a:r>
                        <a:rPr lang="cs-CZ" sz="1200" b="1" i="0" u="none" strike="noStrike" dirty="0">
                          <a:solidFill>
                            <a:srgbClr val="0000CC"/>
                          </a:solidFill>
                          <a:effectLst/>
                          <a:latin typeface="Arial" panose="020B0604020202020204" pitchFamily="34" charset="0"/>
                        </a:rPr>
                        <a:t>1:5</a:t>
                      </a:r>
                    </a:p>
                  </a:txBody>
                  <a:tcPr marL="9125" marR="9125" marT="91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ctr" rtl="0" fontAlgn="ctr"/>
                      <a:r>
                        <a:rPr lang="cs-CZ" sz="1200" b="1" i="0" u="none" strike="noStrike" dirty="0">
                          <a:solidFill>
                            <a:srgbClr val="0000CC"/>
                          </a:solidFill>
                          <a:effectLst/>
                          <a:latin typeface="Arial" panose="020B0604020202020204" pitchFamily="34" charset="0"/>
                        </a:rPr>
                        <a:t>0:4</a:t>
                      </a:r>
                    </a:p>
                  </a:txBody>
                  <a:tcPr marL="9125" marR="9125" marT="91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2538485520"/>
                  </a:ext>
                </a:extLst>
              </a:tr>
              <a:tr h="319447">
                <a:tc gridSpan="2">
                  <a:txBody>
                    <a:bodyPr/>
                    <a:lstStyle/>
                    <a:p>
                      <a:pPr algn="ctr" rtl="0" fontAlgn="ctr"/>
                      <a:r>
                        <a:rPr lang="it-IT" sz="1100" b="1" i="0" u="none" strike="noStrike">
                          <a:solidFill>
                            <a:srgbClr val="0000CC"/>
                          </a:solidFill>
                          <a:effectLst/>
                          <a:latin typeface="Arial" panose="020B0604020202020204" pitchFamily="34" charset="0"/>
                        </a:rPr>
                        <a:t>8. kolo  14.-15.10.2017  9. hrané</a:t>
                      </a:r>
                    </a:p>
                  </a:txBody>
                  <a:tcPr marL="9125" marR="9125" marT="91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hMerge="1">
                  <a:txBody>
                    <a:bodyPr/>
                    <a:lstStyle/>
                    <a:p>
                      <a:endParaRPr lang="cs-CZ"/>
                    </a:p>
                  </a:txBody>
                  <a:tcPr/>
                </a:tc>
                <a:tc>
                  <a:txBody>
                    <a:bodyPr/>
                    <a:lstStyle/>
                    <a:p>
                      <a:pPr algn="ctr" rtl="0" fontAlgn="ctr"/>
                      <a:r>
                        <a:rPr lang="cs-CZ" sz="1100" b="1" i="0" u="none" strike="noStrike">
                          <a:solidFill>
                            <a:srgbClr val="0000CC"/>
                          </a:solidFill>
                          <a:effectLst/>
                          <a:latin typeface="Arial" panose="020B0604020202020204" pitchFamily="34" charset="0"/>
                        </a:rPr>
                        <a:t>  Starší</a:t>
                      </a:r>
                    </a:p>
                  </a:txBody>
                  <a:tcPr marL="9125" marR="9125" marT="91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rtl="0" fontAlgn="ctr"/>
                      <a:r>
                        <a:rPr lang="cs-CZ" sz="1100" b="1" i="0" u="none" strike="noStrike">
                          <a:solidFill>
                            <a:srgbClr val="0000CC"/>
                          </a:solidFill>
                          <a:effectLst/>
                          <a:latin typeface="Arial" panose="020B0604020202020204" pitchFamily="34" charset="0"/>
                        </a:rPr>
                        <a:t>  Mladší</a:t>
                      </a:r>
                    </a:p>
                  </a:txBody>
                  <a:tcPr marL="9125" marR="9125" marT="91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extLst>
                  <a:ext uri="{0D108BD9-81ED-4DB2-BD59-A6C34878D82A}">
                    <a16:rowId xmlns:a16="http://schemas.microsoft.com/office/drawing/2014/main" val="588960103"/>
                  </a:ext>
                </a:extLst>
              </a:tr>
              <a:tr h="255557">
                <a:tc>
                  <a:txBody>
                    <a:bodyPr/>
                    <a:lstStyle/>
                    <a:p>
                      <a:pPr algn="ctr" rtl="0" fontAlgn="ctr"/>
                      <a:r>
                        <a:rPr lang="cs-CZ" sz="1200" b="1" i="0" u="none" strike="noStrike" dirty="0">
                          <a:solidFill>
                            <a:srgbClr val="0000CC"/>
                          </a:solidFill>
                          <a:effectLst/>
                          <a:latin typeface="Arial" panose="020B0604020202020204" pitchFamily="34" charset="0"/>
                        </a:rPr>
                        <a:t>TJ Krupka</a:t>
                      </a:r>
                    </a:p>
                  </a:txBody>
                  <a:tcPr marL="9125" marR="9125" marT="91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CC"/>
                    </a:solidFill>
                  </a:tcPr>
                </a:tc>
                <a:tc>
                  <a:txBody>
                    <a:bodyPr/>
                    <a:lstStyle/>
                    <a:p>
                      <a:pPr algn="ctr" rtl="0" fontAlgn="ctr"/>
                      <a:r>
                        <a:rPr lang="cs-CZ" sz="1200" b="1" i="0" u="none" strike="noStrike">
                          <a:solidFill>
                            <a:srgbClr val="0000CC"/>
                          </a:solidFill>
                          <a:effectLst/>
                          <a:latin typeface="Arial" panose="020B0604020202020204" pitchFamily="34" charset="0"/>
                        </a:rPr>
                        <a:t>ASK Lovosice</a:t>
                      </a:r>
                    </a:p>
                  </a:txBody>
                  <a:tcPr marL="9125" marR="9125" marT="91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CC"/>
                    </a:solidFill>
                  </a:tcPr>
                </a:tc>
                <a:tc>
                  <a:txBody>
                    <a:bodyPr/>
                    <a:lstStyle/>
                    <a:p>
                      <a:pPr algn="ctr" rtl="0" fontAlgn="ctr"/>
                      <a:r>
                        <a:rPr lang="cs-CZ" sz="1200" b="1" i="0" u="none" strike="noStrike" dirty="0">
                          <a:solidFill>
                            <a:srgbClr val="0000CC"/>
                          </a:solidFill>
                          <a:effectLst/>
                          <a:latin typeface="Arial" panose="020B0604020202020204" pitchFamily="34" charset="0"/>
                        </a:rPr>
                        <a:t> </a:t>
                      </a:r>
                      <a:r>
                        <a:rPr lang="cs-CZ" sz="1200" b="1" i="0" u="none" strike="noStrike" dirty="0" smtClean="0">
                          <a:solidFill>
                            <a:srgbClr val="0000CC"/>
                          </a:solidFill>
                          <a:effectLst/>
                          <a:latin typeface="Arial" panose="020B0604020202020204" pitchFamily="34" charset="0"/>
                        </a:rPr>
                        <a:t>1:2</a:t>
                      </a:r>
                      <a:endParaRPr lang="cs-CZ" sz="1200" b="1" i="0" u="none" strike="noStrike" dirty="0">
                        <a:solidFill>
                          <a:srgbClr val="0000CC"/>
                        </a:solidFill>
                        <a:effectLst/>
                        <a:latin typeface="Arial" panose="020B0604020202020204" pitchFamily="34" charset="0"/>
                      </a:endParaRPr>
                    </a:p>
                  </a:txBody>
                  <a:tcPr marL="9125" marR="9125" marT="91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CC"/>
                    </a:solidFill>
                  </a:tcPr>
                </a:tc>
                <a:tc>
                  <a:txBody>
                    <a:bodyPr/>
                    <a:lstStyle/>
                    <a:p>
                      <a:pPr algn="ctr" rtl="0" fontAlgn="ctr"/>
                      <a:r>
                        <a:rPr lang="cs-CZ" sz="1200" b="1" i="0" u="none" strike="noStrike" dirty="0">
                          <a:solidFill>
                            <a:srgbClr val="0000CC"/>
                          </a:solidFill>
                          <a:effectLst/>
                          <a:latin typeface="Arial" panose="020B0604020202020204" pitchFamily="34" charset="0"/>
                        </a:rPr>
                        <a:t> </a:t>
                      </a:r>
                      <a:r>
                        <a:rPr lang="cs-CZ" sz="1200" b="1" i="0" u="none" strike="noStrike" dirty="0" smtClean="0">
                          <a:solidFill>
                            <a:srgbClr val="0000CC"/>
                          </a:solidFill>
                          <a:effectLst/>
                          <a:latin typeface="Arial" panose="020B0604020202020204" pitchFamily="34" charset="0"/>
                        </a:rPr>
                        <a:t>4:1</a:t>
                      </a:r>
                      <a:endParaRPr lang="cs-CZ" sz="1200" b="1" i="0" u="none" strike="noStrike" dirty="0">
                        <a:solidFill>
                          <a:srgbClr val="0000CC"/>
                        </a:solidFill>
                        <a:effectLst/>
                        <a:latin typeface="Arial" panose="020B0604020202020204" pitchFamily="34" charset="0"/>
                      </a:endParaRPr>
                    </a:p>
                  </a:txBody>
                  <a:tcPr marL="9125" marR="9125" marT="91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CC"/>
                    </a:solidFill>
                  </a:tcPr>
                </a:tc>
                <a:extLst>
                  <a:ext uri="{0D108BD9-81ED-4DB2-BD59-A6C34878D82A}">
                    <a16:rowId xmlns:a16="http://schemas.microsoft.com/office/drawing/2014/main" val="489346403"/>
                  </a:ext>
                </a:extLst>
              </a:tr>
              <a:tr h="328106">
                <a:tc>
                  <a:txBody>
                    <a:bodyPr/>
                    <a:lstStyle/>
                    <a:p>
                      <a:pPr algn="ctr" rtl="0" fontAlgn="ctr"/>
                      <a:r>
                        <a:rPr lang="cs-CZ" sz="1200" b="1" i="0" u="none" strike="noStrike" dirty="0">
                          <a:solidFill>
                            <a:srgbClr val="0000CC"/>
                          </a:solidFill>
                          <a:effectLst/>
                          <a:latin typeface="Arial" panose="020B0604020202020204" pitchFamily="34" charset="0"/>
                        </a:rPr>
                        <a:t>FK JUNIOR Děčín "A"</a:t>
                      </a:r>
                    </a:p>
                  </a:txBody>
                  <a:tcPr marL="9125" marR="9125" marT="91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CC"/>
                    </a:solidFill>
                  </a:tcPr>
                </a:tc>
                <a:tc>
                  <a:txBody>
                    <a:bodyPr/>
                    <a:lstStyle/>
                    <a:p>
                      <a:pPr algn="ctr" rtl="0" fontAlgn="ctr"/>
                      <a:r>
                        <a:rPr lang="cs-CZ" sz="1200" b="1" i="0" u="none" strike="noStrike">
                          <a:solidFill>
                            <a:srgbClr val="0000CC"/>
                          </a:solidFill>
                          <a:effectLst/>
                          <a:latin typeface="Arial" panose="020B0604020202020204" pitchFamily="34" charset="0"/>
                        </a:rPr>
                        <a:t>MSK Trmice</a:t>
                      </a:r>
                    </a:p>
                  </a:txBody>
                  <a:tcPr marL="9125" marR="9125" marT="91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CC"/>
                    </a:solidFill>
                  </a:tcPr>
                </a:tc>
                <a:tc>
                  <a:txBody>
                    <a:bodyPr/>
                    <a:lstStyle/>
                    <a:p>
                      <a:pPr algn="ctr" rtl="0" fontAlgn="ctr"/>
                      <a:r>
                        <a:rPr lang="cs-CZ" sz="1200" b="1" i="0" u="none" strike="noStrike" dirty="0">
                          <a:solidFill>
                            <a:srgbClr val="0000CC"/>
                          </a:solidFill>
                          <a:effectLst/>
                          <a:latin typeface="Arial" panose="020B0604020202020204" pitchFamily="34" charset="0"/>
                        </a:rPr>
                        <a:t> </a:t>
                      </a:r>
                      <a:r>
                        <a:rPr lang="cs-CZ" sz="1200" b="1" i="0" u="none" strike="noStrike" dirty="0" smtClean="0">
                          <a:solidFill>
                            <a:srgbClr val="0000CC"/>
                          </a:solidFill>
                          <a:effectLst/>
                          <a:latin typeface="Arial" panose="020B0604020202020204" pitchFamily="34" charset="0"/>
                        </a:rPr>
                        <a:t>20:0</a:t>
                      </a:r>
                      <a:endParaRPr lang="cs-CZ" sz="1200" b="1" i="0" u="none" strike="noStrike" dirty="0">
                        <a:solidFill>
                          <a:srgbClr val="0000CC"/>
                        </a:solidFill>
                        <a:effectLst/>
                        <a:latin typeface="Arial" panose="020B0604020202020204" pitchFamily="34" charset="0"/>
                      </a:endParaRPr>
                    </a:p>
                  </a:txBody>
                  <a:tcPr marL="9125" marR="9125" marT="91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CC"/>
                    </a:solidFill>
                  </a:tcPr>
                </a:tc>
                <a:tc>
                  <a:txBody>
                    <a:bodyPr/>
                    <a:lstStyle/>
                    <a:p>
                      <a:pPr algn="ctr" rtl="0" fontAlgn="ctr"/>
                      <a:r>
                        <a:rPr lang="cs-CZ" sz="1200" b="1" i="0" u="none" strike="noStrike" dirty="0" smtClean="0">
                          <a:solidFill>
                            <a:srgbClr val="0000CC"/>
                          </a:solidFill>
                          <a:effectLst/>
                          <a:latin typeface="Arial" panose="020B0604020202020204" pitchFamily="34" charset="0"/>
                        </a:rPr>
                        <a:t>0:3</a:t>
                      </a:r>
                      <a:r>
                        <a:rPr lang="cs-CZ" sz="1200" b="1" i="0" u="none" strike="noStrike" dirty="0">
                          <a:solidFill>
                            <a:srgbClr val="0000CC"/>
                          </a:solidFill>
                          <a:effectLst/>
                          <a:latin typeface="Arial" panose="020B0604020202020204" pitchFamily="34" charset="0"/>
                        </a:rPr>
                        <a:t> </a:t>
                      </a:r>
                    </a:p>
                  </a:txBody>
                  <a:tcPr marL="9125" marR="9125" marT="91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CC"/>
                    </a:solidFill>
                  </a:tcPr>
                </a:tc>
                <a:extLst>
                  <a:ext uri="{0D108BD9-81ED-4DB2-BD59-A6C34878D82A}">
                    <a16:rowId xmlns:a16="http://schemas.microsoft.com/office/drawing/2014/main" val="3585640358"/>
                  </a:ext>
                </a:extLst>
              </a:tr>
              <a:tr h="328106">
                <a:tc>
                  <a:txBody>
                    <a:bodyPr/>
                    <a:lstStyle/>
                    <a:p>
                      <a:pPr algn="ctr" rtl="0" fontAlgn="ctr"/>
                      <a:r>
                        <a:rPr lang="cs-CZ" sz="1200" b="1" i="0" u="none" strike="noStrike" dirty="0">
                          <a:solidFill>
                            <a:srgbClr val="0000CC"/>
                          </a:solidFill>
                          <a:effectLst/>
                          <a:latin typeface="Arial" panose="020B0604020202020204" pitchFamily="34" charset="0"/>
                        </a:rPr>
                        <a:t>FK Neštěmice</a:t>
                      </a:r>
                    </a:p>
                  </a:txBody>
                  <a:tcPr marL="9125" marR="9125" marT="91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CC"/>
                    </a:solidFill>
                  </a:tcPr>
                </a:tc>
                <a:tc>
                  <a:txBody>
                    <a:bodyPr/>
                    <a:lstStyle/>
                    <a:p>
                      <a:pPr algn="ctr" rtl="0" fontAlgn="ctr"/>
                      <a:r>
                        <a:rPr lang="cs-CZ" sz="1200" b="1" i="0" u="none" strike="noStrike">
                          <a:solidFill>
                            <a:srgbClr val="0000CC"/>
                          </a:solidFill>
                          <a:effectLst/>
                          <a:latin typeface="Arial" panose="020B0604020202020204" pitchFamily="34" charset="0"/>
                        </a:rPr>
                        <a:t>TJ Hvězda Trnovany</a:t>
                      </a:r>
                    </a:p>
                  </a:txBody>
                  <a:tcPr marL="9125" marR="9125" marT="91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CC"/>
                    </a:solidFill>
                  </a:tcPr>
                </a:tc>
                <a:tc>
                  <a:txBody>
                    <a:bodyPr/>
                    <a:lstStyle/>
                    <a:p>
                      <a:pPr algn="ctr" rtl="0" fontAlgn="ctr"/>
                      <a:r>
                        <a:rPr lang="cs-CZ" sz="1200" b="1" i="0" u="none" strike="noStrike" dirty="0">
                          <a:solidFill>
                            <a:srgbClr val="0000CC"/>
                          </a:solidFill>
                          <a:effectLst/>
                          <a:latin typeface="Arial" panose="020B0604020202020204" pitchFamily="34" charset="0"/>
                        </a:rPr>
                        <a:t> </a:t>
                      </a:r>
                      <a:r>
                        <a:rPr lang="cs-CZ" sz="1200" b="1" i="0" u="none" strike="noStrike" dirty="0" smtClean="0">
                          <a:solidFill>
                            <a:srgbClr val="0000CC"/>
                          </a:solidFill>
                          <a:effectLst/>
                          <a:latin typeface="Arial" panose="020B0604020202020204" pitchFamily="34" charset="0"/>
                        </a:rPr>
                        <a:t>3:2</a:t>
                      </a:r>
                      <a:endParaRPr lang="cs-CZ" sz="1200" b="1" i="0" u="none" strike="noStrike" dirty="0">
                        <a:solidFill>
                          <a:srgbClr val="0000CC"/>
                        </a:solidFill>
                        <a:effectLst/>
                        <a:latin typeface="Arial" panose="020B0604020202020204" pitchFamily="34" charset="0"/>
                      </a:endParaRPr>
                    </a:p>
                  </a:txBody>
                  <a:tcPr marL="9125" marR="9125" marT="91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CC"/>
                    </a:solidFill>
                  </a:tcPr>
                </a:tc>
                <a:tc>
                  <a:txBody>
                    <a:bodyPr/>
                    <a:lstStyle/>
                    <a:p>
                      <a:pPr algn="ctr" rtl="0" fontAlgn="ctr"/>
                      <a:r>
                        <a:rPr lang="cs-CZ" sz="1200" b="1" i="0" u="none" strike="noStrike" dirty="0">
                          <a:solidFill>
                            <a:srgbClr val="0000CC"/>
                          </a:solidFill>
                          <a:effectLst/>
                          <a:latin typeface="Arial" panose="020B0604020202020204" pitchFamily="34" charset="0"/>
                        </a:rPr>
                        <a:t> </a:t>
                      </a:r>
                      <a:r>
                        <a:rPr lang="cs-CZ" sz="1200" b="1" i="0" u="none" strike="noStrike" dirty="0" smtClean="0">
                          <a:solidFill>
                            <a:srgbClr val="0000CC"/>
                          </a:solidFill>
                          <a:effectLst/>
                          <a:latin typeface="Arial" panose="020B0604020202020204" pitchFamily="34" charset="0"/>
                        </a:rPr>
                        <a:t>6:2</a:t>
                      </a:r>
                      <a:endParaRPr lang="cs-CZ" sz="1200" b="1" i="0" u="none" strike="noStrike" dirty="0">
                        <a:solidFill>
                          <a:srgbClr val="0000CC"/>
                        </a:solidFill>
                        <a:effectLst/>
                        <a:latin typeface="Arial" panose="020B0604020202020204" pitchFamily="34" charset="0"/>
                      </a:endParaRPr>
                    </a:p>
                  </a:txBody>
                  <a:tcPr marL="9125" marR="9125" marT="91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CC"/>
                    </a:solidFill>
                  </a:tcPr>
                </a:tc>
                <a:extLst>
                  <a:ext uri="{0D108BD9-81ED-4DB2-BD59-A6C34878D82A}">
                    <a16:rowId xmlns:a16="http://schemas.microsoft.com/office/drawing/2014/main" val="3470292565"/>
                  </a:ext>
                </a:extLst>
              </a:tr>
              <a:tr h="430941">
                <a:tc>
                  <a:txBody>
                    <a:bodyPr/>
                    <a:lstStyle/>
                    <a:p>
                      <a:pPr algn="ctr" rtl="0" fontAlgn="ctr"/>
                      <a:r>
                        <a:rPr lang="cs-CZ" sz="1200" b="1" i="0" u="none" strike="noStrike" dirty="0">
                          <a:solidFill>
                            <a:srgbClr val="0000CC"/>
                          </a:solidFill>
                          <a:effectLst/>
                          <a:latin typeface="Arial" panose="020B0604020202020204" pitchFamily="34" charset="0"/>
                        </a:rPr>
                        <a:t>SK Junior Teplice/FK Teplice</a:t>
                      </a:r>
                    </a:p>
                  </a:txBody>
                  <a:tcPr marL="9125" marR="9125" marT="91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CC"/>
                    </a:solidFill>
                  </a:tcPr>
                </a:tc>
                <a:tc>
                  <a:txBody>
                    <a:bodyPr/>
                    <a:lstStyle/>
                    <a:p>
                      <a:pPr algn="ctr" rtl="0" fontAlgn="ctr"/>
                      <a:r>
                        <a:rPr lang="cs-CZ" sz="1200" b="1" i="0" u="none" strike="noStrike" dirty="0">
                          <a:solidFill>
                            <a:srgbClr val="0000CC"/>
                          </a:solidFill>
                          <a:effectLst/>
                          <a:latin typeface="Arial" panose="020B0604020202020204" pitchFamily="34" charset="0"/>
                        </a:rPr>
                        <a:t>SK Sokol Brozany</a:t>
                      </a:r>
                    </a:p>
                  </a:txBody>
                  <a:tcPr marL="9125" marR="9125" marT="91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CC"/>
                    </a:solidFill>
                  </a:tcPr>
                </a:tc>
                <a:tc>
                  <a:txBody>
                    <a:bodyPr/>
                    <a:lstStyle/>
                    <a:p>
                      <a:pPr algn="ctr" rtl="0" fontAlgn="ctr"/>
                      <a:r>
                        <a:rPr lang="cs-CZ" sz="1200" b="1" i="0" u="none" strike="noStrike" dirty="0">
                          <a:solidFill>
                            <a:srgbClr val="0000CC"/>
                          </a:solidFill>
                          <a:effectLst/>
                          <a:latin typeface="Arial" panose="020B0604020202020204" pitchFamily="34" charset="0"/>
                        </a:rPr>
                        <a:t> </a:t>
                      </a:r>
                      <a:r>
                        <a:rPr lang="cs-CZ" sz="1200" b="1" i="0" u="none" strike="noStrike" dirty="0" smtClean="0">
                          <a:solidFill>
                            <a:srgbClr val="0000CC"/>
                          </a:solidFill>
                          <a:effectLst/>
                          <a:latin typeface="Arial" panose="020B0604020202020204" pitchFamily="34" charset="0"/>
                        </a:rPr>
                        <a:t>2:3</a:t>
                      </a:r>
                      <a:endParaRPr lang="cs-CZ" sz="1200" b="1" i="0" u="none" strike="noStrike" dirty="0">
                        <a:solidFill>
                          <a:srgbClr val="0000CC"/>
                        </a:solidFill>
                        <a:effectLst/>
                        <a:latin typeface="Arial" panose="020B0604020202020204" pitchFamily="34" charset="0"/>
                      </a:endParaRPr>
                    </a:p>
                  </a:txBody>
                  <a:tcPr marL="9125" marR="9125" marT="91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CC"/>
                    </a:solidFill>
                  </a:tcPr>
                </a:tc>
                <a:tc>
                  <a:txBody>
                    <a:bodyPr/>
                    <a:lstStyle/>
                    <a:p>
                      <a:pPr algn="ctr" rtl="0" fontAlgn="ctr"/>
                      <a:r>
                        <a:rPr lang="cs-CZ" sz="1200" b="1" i="0" u="none" strike="noStrike" dirty="0">
                          <a:solidFill>
                            <a:srgbClr val="0000CC"/>
                          </a:solidFill>
                          <a:effectLst/>
                          <a:latin typeface="Arial" panose="020B0604020202020204" pitchFamily="34" charset="0"/>
                        </a:rPr>
                        <a:t> </a:t>
                      </a:r>
                      <a:r>
                        <a:rPr lang="cs-CZ" sz="1200" b="1" i="0" u="none" strike="noStrike" dirty="0" smtClean="0">
                          <a:solidFill>
                            <a:srgbClr val="0000CC"/>
                          </a:solidFill>
                          <a:effectLst/>
                          <a:latin typeface="Arial" panose="020B0604020202020204" pitchFamily="34" charset="0"/>
                        </a:rPr>
                        <a:t>1:4</a:t>
                      </a:r>
                      <a:endParaRPr lang="cs-CZ" sz="1200" b="1" i="0" u="none" strike="noStrike" dirty="0">
                        <a:solidFill>
                          <a:srgbClr val="0000CC"/>
                        </a:solidFill>
                        <a:effectLst/>
                        <a:latin typeface="Arial" panose="020B0604020202020204" pitchFamily="34" charset="0"/>
                      </a:endParaRPr>
                    </a:p>
                  </a:txBody>
                  <a:tcPr marL="9125" marR="9125" marT="91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CC"/>
                    </a:solidFill>
                  </a:tcPr>
                </a:tc>
                <a:extLst>
                  <a:ext uri="{0D108BD9-81ED-4DB2-BD59-A6C34878D82A}">
                    <a16:rowId xmlns:a16="http://schemas.microsoft.com/office/drawing/2014/main" val="541764887"/>
                  </a:ext>
                </a:extLst>
              </a:tr>
              <a:tr h="328106">
                <a:tc>
                  <a:txBody>
                    <a:bodyPr/>
                    <a:lstStyle/>
                    <a:p>
                      <a:pPr algn="ctr" rtl="0" fontAlgn="ctr"/>
                      <a:r>
                        <a:rPr lang="cs-CZ" sz="1200" b="1" i="0" u="none" strike="noStrike" dirty="0">
                          <a:solidFill>
                            <a:srgbClr val="FF0000"/>
                          </a:solidFill>
                          <a:effectLst/>
                          <a:latin typeface="Arial" panose="020B0604020202020204" pitchFamily="34" charset="0"/>
                        </a:rPr>
                        <a:t>SK Štětí</a:t>
                      </a:r>
                    </a:p>
                  </a:txBody>
                  <a:tcPr marL="9125" marR="9125" marT="91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FFCC"/>
                    </a:solidFill>
                  </a:tcPr>
                </a:tc>
                <a:tc>
                  <a:txBody>
                    <a:bodyPr/>
                    <a:lstStyle/>
                    <a:p>
                      <a:pPr algn="ctr" rtl="0" fontAlgn="ctr"/>
                      <a:r>
                        <a:rPr lang="cs-CZ" sz="1200" b="1" i="0" u="none" strike="noStrike" dirty="0" smtClean="0">
                          <a:solidFill>
                            <a:srgbClr val="FF0000"/>
                          </a:solidFill>
                          <a:effectLst/>
                          <a:latin typeface="Arial" panose="020B0604020202020204" pitchFamily="34" charset="0"/>
                        </a:rPr>
                        <a:t>FK JUNIOR Děčín "A"</a:t>
                      </a:r>
                      <a:endParaRPr lang="cs-CZ" sz="1200" b="1" i="0" u="none" strike="noStrike" dirty="0">
                        <a:solidFill>
                          <a:srgbClr val="FF0000"/>
                        </a:solidFill>
                        <a:effectLst/>
                        <a:latin typeface="Arial" panose="020B0604020202020204" pitchFamily="34" charset="0"/>
                      </a:endParaRPr>
                    </a:p>
                  </a:txBody>
                  <a:tcPr marL="9125" marR="9125" marT="91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FFCC"/>
                    </a:solidFill>
                  </a:tcPr>
                </a:tc>
                <a:tc>
                  <a:txBody>
                    <a:bodyPr/>
                    <a:lstStyle/>
                    <a:p>
                      <a:pPr algn="ctr" rtl="0" fontAlgn="ctr"/>
                      <a:r>
                        <a:rPr lang="cs-CZ" sz="1200" b="1" i="0" u="none" strike="noStrike" dirty="0">
                          <a:solidFill>
                            <a:srgbClr val="FF0000"/>
                          </a:solidFill>
                          <a:effectLst/>
                          <a:latin typeface="Arial" panose="020B0604020202020204" pitchFamily="34" charset="0"/>
                        </a:rPr>
                        <a:t> </a:t>
                      </a:r>
                      <a:r>
                        <a:rPr lang="cs-CZ" sz="1200" b="1" i="0" u="none" strike="noStrike" dirty="0" smtClean="0">
                          <a:solidFill>
                            <a:srgbClr val="FF0000"/>
                          </a:solidFill>
                          <a:effectLst/>
                          <a:latin typeface="Arial" panose="020B0604020202020204" pitchFamily="34" charset="0"/>
                        </a:rPr>
                        <a:t>10:0</a:t>
                      </a:r>
                      <a:endParaRPr lang="cs-CZ" sz="1200" b="1" i="0" u="none" strike="noStrike" dirty="0">
                        <a:solidFill>
                          <a:srgbClr val="FF0000"/>
                        </a:solidFill>
                        <a:effectLst/>
                        <a:latin typeface="Arial" panose="020B0604020202020204" pitchFamily="34" charset="0"/>
                      </a:endParaRPr>
                    </a:p>
                  </a:txBody>
                  <a:tcPr marL="9125" marR="9125" marT="91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FFCC"/>
                    </a:solidFill>
                  </a:tcPr>
                </a:tc>
                <a:tc>
                  <a:txBody>
                    <a:bodyPr/>
                    <a:lstStyle/>
                    <a:p>
                      <a:pPr algn="ctr" rtl="0" fontAlgn="ctr"/>
                      <a:r>
                        <a:rPr lang="cs-CZ" sz="1200" b="1" i="0" u="none" strike="noStrike" dirty="0">
                          <a:solidFill>
                            <a:srgbClr val="FF0000"/>
                          </a:solidFill>
                          <a:effectLst/>
                          <a:latin typeface="Arial" panose="020B0604020202020204" pitchFamily="34" charset="0"/>
                        </a:rPr>
                        <a:t> </a:t>
                      </a:r>
                      <a:r>
                        <a:rPr lang="cs-CZ" sz="1200" b="1" i="0" u="none" strike="noStrike" dirty="0" smtClean="0">
                          <a:solidFill>
                            <a:srgbClr val="FF0000"/>
                          </a:solidFill>
                          <a:effectLst/>
                          <a:latin typeface="Arial" panose="020B0604020202020204" pitchFamily="34" charset="0"/>
                        </a:rPr>
                        <a:t>3:4 PK</a:t>
                      </a:r>
                      <a:endParaRPr lang="cs-CZ" sz="1200" b="1" i="0" u="none" strike="noStrike" dirty="0">
                        <a:solidFill>
                          <a:srgbClr val="FF0000"/>
                        </a:solidFill>
                        <a:effectLst/>
                        <a:latin typeface="Arial" panose="020B0604020202020204" pitchFamily="34" charset="0"/>
                      </a:endParaRPr>
                    </a:p>
                  </a:txBody>
                  <a:tcPr marL="9125" marR="9125" marT="91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FFCC"/>
                    </a:solidFill>
                  </a:tcPr>
                </a:tc>
                <a:extLst>
                  <a:ext uri="{0D108BD9-81ED-4DB2-BD59-A6C34878D82A}">
                    <a16:rowId xmlns:a16="http://schemas.microsoft.com/office/drawing/2014/main" val="99836077"/>
                  </a:ext>
                </a:extLst>
              </a:tr>
            </a:tbl>
          </a:graphicData>
        </a:graphic>
      </p:graphicFrame>
      <p:sp>
        <p:nvSpPr>
          <p:cNvPr id="4" name="TextovéPole 3"/>
          <p:cNvSpPr txBox="1"/>
          <p:nvPr/>
        </p:nvSpPr>
        <p:spPr>
          <a:xfrm>
            <a:off x="143992" y="163116"/>
            <a:ext cx="4608512" cy="1938992"/>
          </a:xfrm>
          <a:prstGeom prst="rect">
            <a:avLst/>
          </a:prstGeom>
          <a:gradFill>
            <a:gsLst>
              <a:gs pos="44000">
                <a:srgbClr val="E7F97B"/>
              </a:gs>
              <a:gs pos="91000">
                <a:srgbClr val="66FFCC"/>
              </a:gs>
            </a:gsLst>
            <a:lin ang="5400000" scaled="1"/>
          </a:gradFill>
          <a:ln w="82550">
            <a:solidFill>
              <a:schemeClr val="accent6">
                <a:lumMod val="75000"/>
              </a:schemeClr>
            </a:solidFill>
            <a:prstDash val="sysDot"/>
          </a:ln>
        </p:spPr>
        <p:txBody>
          <a:bodyPr wrap="square" rtlCol="0">
            <a:spAutoFit/>
          </a:bodyPr>
          <a:lstStyle/>
          <a:p>
            <a:pPr algn="ctr"/>
            <a:r>
              <a:rPr lang="cs-CZ" sz="2400" dirty="0" smtClean="0">
                <a:latin typeface="Modern No. 20" panose="02070704070505020303" pitchFamily="18" charset="0"/>
              </a:rPr>
              <a:t>Starší žáci pokračují ve vítězné vlně a potvrdili to i v posledních 2 mistrovských zápasech. Mladší žáci v posledních 2 kolech 1x vyhráli a 1x prohráli na penalty </a:t>
            </a:r>
          </a:p>
        </p:txBody>
      </p:sp>
      <p:pic>
        <p:nvPicPr>
          <p:cNvPr id="2" name="Obrázek 1"/>
          <p:cNvPicPr>
            <a:picLocks noChangeAspect="1"/>
          </p:cNvPicPr>
          <p:nvPr/>
        </p:nvPicPr>
        <p:blipFill>
          <a:blip r:embed="rId77"/>
          <a:stretch>
            <a:fillRect/>
          </a:stretch>
        </p:blipFill>
        <p:spPr>
          <a:xfrm>
            <a:off x="5832624" y="3943860"/>
            <a:ext cx="3402000" cy="2916000"/>
          </a:xfrm>
          <a:prstGeom prst="rect">
            <a:avLst/>
          </a:prstGeom>
          <a:effectLst>
            <a:glow rad="266700">
              <a:schemeClr val="accent6">
                <a:lumMod val="20000"/>
                <a:lumOff val="80000"/>
                <a:alpha val="40000"/>
              </a:schemeClr>
            </a:glow>
          </a:effectLst>
        </p:spPr>
      </p:pic>
      <p:sp>
        <p:nvSpPr>
          <p:cNvPr id="3" name="TextovéPole 2"/>
          <p:cNvSpPr txBox="1"/>
          <p:nvPr/>
        </p:nvSpPr>
        <p:spPr>
          <a:xfrm>
            <a:off x="5472584" y="1171228"/>
            <a:ext cx="4608512" cy="2308324"/>
          </a:xfrm>
          <a:prstGeom prst="rect">
            <a:avLst/>
          </a:prstGeom>
          <a:solidFill>
            <a:srgbClr val="DAFCFE"/>
          </a:solidFill>
          <a:effectLst>
            <a:glow rad="127000">
              <a:srgbClr val="FFFF00"/>
            </a:glow>
            <a:softEdge rad="317500"/>
          </a:effectLst>
        </p:spPr>
        <p:txBody>
          <a:bodyPr wrap="square" rtlCol="0">
            <a:spAutoFit/>
          </a:bodyPr>
          <a:lstStyle/>
          <a:p>
            <a:pPr algn="just"/>
            <a:r>
              <a:rPr lang="cs-CZ" sz="2000" dirty="0" smtClean="0">
                <a:latin typeface="Georgia" panose="02040502050405020303" pitchFamily="18" charset="0"/>
              </a:rPr>
              <a:t>Nelítostné souboje viděli diváci, z nichž velký počet byl i ze Štětí, na hřišti v </a:t>
            </a:r>
            <a:r>
              <a:rPr lang="cs-CZ" sz="2400" dirty="0" err="1" smtClean="0">
                <a:latin typeface="Georgia" panose="02040502050405020303" pitchFamily="18" charset="0"/>
              </a:rPr>
              <a:t>Brné</a:t>
            </a:r>
            <a:r>
              <a:rPr lang="cs-CZ" sz="2000" dirty="0" smtClean="0">
                <a:latin typeface="Georgia" panose="02040502050405020303" pitchFamily="18" charset="0"/>
              </a:rPr>
              <a:t>.  První poločas se jim musel líbit, a i když ve druhém už jsme tak dobře nehráli, tak jsme se domů po výhře vraceli s dobrou náladou.</a:t>
            </a:r>
          </a:p>
        </p:txBody>
      </p:sp>
      <p:sp>
        <p:nvSpPr>
          <p:cNvPr id="5" name="Obdélník 4"/>
          <p:cNvSpPr/>
          <p:nvPr/>
        </p:nvSpPr>
        <p:spPr>
          <a:xfrm>
            <a:off x="5616600" y="91108"/>
            <a:ext cx="4481925" cy="769441"/>
          </a:xfrm>
          <a:prstGeom prst="rect">
            <a:avLst/>
          </a:prstGeom>
          <a:pattFill prst="pct5">
            <a:fgClr>
              <a:srgbClr val="FFFF99"/>
            </a:fgClr>
            <a:bgClr>
              <a:schemeClr val="bg1"/>
            </a:bgClr>
          </a:pattFill>
          <a:ln w="85725" cmpd="sng">
            <a:solidFill>
              <a:schemeClr val="accent1"/>
            </a:solidFill>
            <a:prstDash val="sysDot"/>
          </a:ln>
          <a:effectLst>
            <a:innerShdw blurRad="114300" dist="698500" dir="1920000">
              <a:srgbClr val="FFCCFF"/>
            </a:innerShdw>
          </a:effectLst>
        </p:spPr>
        <p:txBody>
          <a:bodyPr wrap="square" lIns="91440" tIns="45720" rIns="91440" bIns="45720">
            <a:spAutoFit/>
          </a:bodyPr>
          <a:lstStyle/>
          <a:p>
            <a:pPr algn="ctr"/>
            <a:r>
              <a:rPr lang="cs-CZ" sz="4400" b="1" cap="none" spc="0" dirty="0" smtClean="0">
                <a:ln w="22225">
                  <a:solidFill>
                    <a:schemeClr val="accent2"/>
                  </a:solidFill>
                  <a:prstDash val="solid"/>
                </a:ln>
                <a:solidFill>
                  <a:schemeClr val="accent2">
                    <a:lumMod val="40000"/>
                    <a:lumOff val="60000"/>
                  </a:schemeClr>
                </a:solidFill>
                <a:effectLst/>
              </a:rPr>
              <a:t>Utkání v </a:t>
            </a:r>
            <a:r>
              <a:rPr lang="cs-CZ" sz="4400" b="1" cap="none" spc="0" dirty="0" err="1" smtClean="0">
                <a:ln w="22225">
                  <a:solidFill>
                    <a:schemeClr val="accent2"/>
                  </a:solidFill>
                  <a:prstDash val="solid"/>
                </a:ln>
                <a:solidFill>
                  <a:schemeClr val="accent2">
                    <a:lumMod val="40000"/>
                    <a:lumOff val="60000"/>
                  </a:schemeClr>
                </a:solidFill>
                <a:effectLst/>
              </a:rPr>
              <a:t>Brné</a:t>
            </a:r>
            <a:endParaRPr lang="cs-CZ" sz="4400" b="1" cap="none" spc="0" dirty="0">
              <a:ln w="22225">
                <a:solidFill>
                  <a:schemeClr val="accent2"/>
                </a:solidFill>
                <a:prstDash val="solid"/>
              </a:ln>
              <a:solidFill>
                <a:schemeClr val="accent2">
                  <a:lumMod val="40000"/>
                  <a:lumOff val="60000"/>
                </a:schemeClr>
              </a:solidFill>
              <a:effectLst/>
            </a:endParaRPr>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Výchozí návrh">
  <a:themeElements>
    <a:clrScheme name="Výchozí návrh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Výchozí návrh">
      <a:majorFont>
        <a:latin typeface="Times New Roman"/>
        <a:ea typeface=""/>
        <a:cs typeface=""/>
      </a:majorFont>
      <a:minorFont>
        <a:latin typeface="Times New Roman"/>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blipFill>
          <a:blip xmlns:r="http://schemas.openxmlformats.org/officeDocument/2006/relationships" r:embed="rId1"/>
          <a:stretch>
            <a:fillRect/>
          </a:stretch>
        </a:blipFill>
        <a:ln w="9525">
          <a:noFill/>
          <a:miter lim="800000"/>
          <a:headEnd/>
          <a:tailEnd/>
        </a:ln>
        <a:effectLst/>
      </a:spPr>
      <a:bodyPr vert="horz" wrap="square" lIns="0" tIns="0" rIns="38088" bIns="39675" numCol="1" anchor="ctr"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sz="900" b="1" i="0" u="none" strike="noStrike" cap="none" normalizeH="0" baseline="0" dirty="0" smtClean="0">
            <a:ln>
              <a:noFill/>
            </a:ln>
            <a:solidFill>
              <a:srgbClr val="FFFFFF"/>
            </a:solidFill>
            <a:effectLst/>
            <a:latin typeface="Arial" pitchFamily="34" charset="0"/>
            <a:cs typeface="Arial"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outerShdw dist="45791" dir="2021404" algn="ctr" rotWithShape="0">
            <a:srgbClr val="9999FF"/>
          </a:outerShdw>
        </a:effectLst>
      </a:spPr>
      <a:bodyPr vert="horz" wrap="none" lIns="0" tIns="0" rIns="0" bIns="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lang="cs-CZ" sz="1200" b="1" i="0" u="none" strike="noStrike" cap="none" normalizeH="0" baseline="0" smtClean="0">
            <a:ln>
              <a:noFill/>
            </a:ln>
            <a:solidFill>
              <a:schemeClr val="tx1"/>
            </a:solidFill>
            <a:effectLst>
              <a:outerShdw blurRad="38100" dist="38100" dir="2700000" algn="tl">
                <a:srgbClr val="000000">
                  <a:alpha val="43137"/>
                </a:srgbClr>
              </a:outerShdw>
            </a:effectLst>
            <a:latin typeface="Arial Rounded MT Bold" pitchFamily="34" charset="0"/>
          </a:defRPr>
        </a:defPPr>
      </a:lstStyle>
    </a:lnDef>
    <a:txDef>
      <a:spPr>
        <a:solidFill>
          <a:srgbClr val="99FF66"/>
        </a:solidFill>
      </a:spPr>
      <a:bodyPr wrap="square" rtlCol="0">
        <a:spAutoFit/>
      </a:bodyPr>
      <a:lstStyle>
        <a:defPPr algn="just">
          <a:defRPr sz="1400" u="sng" dirty="0" smtClean="0">
            <a:latin typeface="Bookman Old Style" pitchFamily="18" charset="0"/>
          </a:defRPr>
        </a:defPPr>
      </a:lstStyle>
    </a:txDef>
  </a:objectDefaults>
  <a:extraClrSchemeLst>
    <a:extraClrScheme>
      <a:clrScheme name="Výchozí návrh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Výchozí návrh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Výchozí návrh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Výchozí návrh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Výchozí návr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Výchozí návr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Výchozí návr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Motiv sady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otiv sady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Wisp</Template>
  <TotalTime>343137</TotalTime>
  <Words>6711</Words>
  <Application>Microsoft Office PowerPoint</Application>
  <PresentationFormat>Vlastní</PresentationFormat>
  <Paragraphs>1643</Paragraphs>
  <Slides>22</Slides>
  <Notes>19</Notes>
  <HiddenSlides>0</HiddenSlides>
  <MMClips>0</MMClips>
  <ScaleCrop>false</ScaleCrop>
  <HeadingPairs>
    <vt:vector size="6" baseType="variant">
      <vt:variant>
        <vt:lpstr>Použitá písma</vt:lpstr>
      </vt:variant>
      <vt:variant>
        <vt:i4>44</vt:i4>
      </vt:variant>
      <vt:variant>
        <vt:lpstr>Motiv</vt:lpstr>
      </vt:variant>
      <vt:variant>
        <vt:i4>1</vt:i4>
      </vt:variant>
      <vt:variant>
        <vt:lpstr>Nadpisy snímků</vt:lpstr>
      </vt:variant>
      <vt:variant>
        <vt:i4>22</vt:i4>
      </vt:variant>
    </vt:vector>
  </HeadingPairs>
  <TitlesOfParts>
    <vt:vector size="67" baseType="lpstr">
      <vt:lpstr>FangSong</vt:lpstr>
      <vt:lpstr>Gungsuh</vt:lpstr>
      <vt:lpstr>GungsuhChe</vt:lpstr>
      <vt:lpstr>Malgun Gothic</vt:lpstr>
      <vt:lpstr>PMingLiU</vt:lpstr>
      <vt:lpstr>SimHei</vt:lpstr>
      <vt:lpstr>Aharoni</vt:lpstr>
      <vt:lpstr>Albertus MT</vt:lpstr>
      <vt:lpstr>Algerian</vt:lpstr>
      <vt:lpstr>Arial</vt:lpstr>
      <vt:lpstr>Arial Black</vt:lpstr>
      <vt:lpstr>Arial Rounded MT Bold</vt:lpstr>
      <vt:lpstr>Baskerville Old Face</vt:lpstr>
      <vt:lpstr>Berlin Sans FB Demi</vt:lpstr>
      <vt:lpstr>Bookman Old Style</vt:lpstr>
      <vt:lpstr>Britannic Bold</vt:lpstr>
      <vt:lpstr>Calibri</vt:lpstr>
      <vt:lpstr>Century Gothic</vt:lpstr>
      <vt:lpstr>Colonna MT</vt:lpstr>
      <vt:lpstr>Constantia</vt:lpstr>
      <vt:lpstr>Cooper Black</vt:lpstr>
      <vt:lpstr>David</vt:lpstr>
      <vt:lpstr>Dutch801 XBd BT</vt:lpstr>
      <vt:lpstr>Georgia</vt:lpstr>
      <vt:lpstr>Gill Sans Ultra Bold</vt:lpstr>
      <vt:lpstr>Gloucester MT Extra Condensed</vt:lpstr>
      <vt:lpstr>Imprint MT Shadow</vt:lpstr>
      <vt:lpstr>Jokerman</vt:lpstr>
      <vt:lpstr>Khmer UI</vt:lpstr>
      <vt:lpstr>KodchiangUPC</vt:lpstr>
      <vt:lpstr>Maiandra GD</vt:lpstr>
      <vt:lpstr>Microsoft PhagsPa</vt:lpstr>
      <vt:lpstr>Miriam</vt:lpstr>
      <vt:lpstr>Modern No. 20</vt:lpstr>
      <vt:lpstr>Ravie</vt:lpstr>
      <vt:lpstr>Rockwell</vt:lpstr>
      <vt:lpstr>Rockwell Condensed</vt:lpstr>
      <vt:lpstr>Segoe UI Semibold</vt:lpstr>
      <vt:lpstr>Symbol</vt:lpstr>
      <vt:lpstr>Tahoma</vt:lpstr>
      <vt:lpstr>Times New Roman</vt:lpstr>
      <vt:lpstr>Tw Cen MT Condensed Extra Bold</vt:lpstr>
      <vt:lpstr>Verdana</vt:lpstr>
      <vt:lpstr>Wide Latin</vt:lpstr>
      <vt:lpstr>Výchozí návrh</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Company>Frantschach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Bez nadpisu</dc:title>
  <dc:creator>Pavel Čermák</dc:creator>
  <cp:lastModifiedBy>Plíšek Milan Ing.</cp:lastModifiedBy>
  <cp:revision>20969</cp:revision>
  <cp:lastPrinted>2017-10-18T04:41:20Z</cp:lastPrinted>
  <dcterms:created xsi:type="dcterms:W3CDTF">2001-03-12T13:44:53Z</dcterms:created>
  <dcterms:modified xsi:type="dcterms:W3CDTF">2017-10-19T03:55:08Z</dcterms:modified>
</cp:coreProperties>
</file>