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gif" ContentType="image/gif"/>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312" r:id="rId2"/>
    <p:sldId id="258"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05" r:id="rId18"/>
    <p:sldId id="313" r:id="rId19"/>
    <p:sldId id="314" r:id="rId20"/>
    <p:sldId id="315" r:id="rId21"/>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996633"/>
    <a:srgbClr val="99CC00"/>
    <a:srgbClr val="990099"/>
    <a:srgbClr val="003366"/>
    <a:srgbClr val="0033CC"/>
    <a:srgbClr val="FF0000"/>
    <a:srgbClr val="008000"/>
    <a:srgbClr val="FFCC00"/>
    <a:srgbClr val="006666"/>
  </p:clrMru>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9130" autoAdjust="0"/>
  </p:normalViewPr>
  <p:slideViewPr>
    <p:cSldViewPr>
      <p:cViewPr>
        <p:scale>
          <a:sx n="80" d="100"/>
          <a:sy n="80" d="100"/>
        </p:scale>
        <p:origin x="-1500" y="-222"/>
      </p:cViewPr>
      <p:guideLst>
        <p:guide orient="horz" pos="2280"/>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3" Type="http://schemas.openxmlformats.org/officeDocument/2006/relationships/image" Target="../media/image33.emf"/><Relationship Id="rId18" Type="http://schemas.openxmlformats.org/officeDocument/2006/relationships/image" Target="../media/image38.emf"/><Relationship Id="rId26" Type="http://schemas.openxmlformats.org/officeDocument/2006/relationships/image" Target="../media/image46.emf"/><Relationship Id="rId39" Type="http://schemas.openxmlformats.org/officeDocument/2006/relationships/image" Target="../media/image59.emf"/><Relationship Id="rId21" Type="http://schemas.openxmlformats.org/officeDocument/2006/relationships/image" Target="../media/image41.emf"/><Relationship Id="rId34" Type="http://schemas.openxmlformats.org/officeDocument/2006/relationships/image" Target="../media/image54.emf"/><Relationship Id="rId42" Type="http://schemas.openxmlformats.org/officeDocument/2006/relationships/image" Target="../media/image62.emf"/><Relationship Id="rId47" Type="http://schemas.openxmlformats.org/officeDocument/2006/relationships/image" Target="../media/image67.emf"/><Relationship Id="rId50" Type="http://schemas.openxmlformats.org/officeDocument/2006/relationships/image" Target="../media/image70.emf"/><Relationship Id="rId55" Type="http://schemas.openxmlformats.org/officeDocument/2006/relationships/image" Target="../media/image75.emf"/><Relationship Id="rId63" Type="http://schemas.openxmlformats.org/officeDocument/2006/relationships/image" Target="../media/image83.emf"/><Relationship Id="rId68" Type="http://schemas.openxmlformats.org/officeDocument/2006/relationships/image" Target="../media/image88.emf"/><Relationship Id="rId76" Type="http://schemas.openxmlformats.org/officeDocument/2006/relationships/image" Target="../media/image96.emf"/><Relationship Id="rId7" Type="http://schemas.openxmlformats.org/officeDocument/2006/relationships/image" Target="../media/image27.emf"/><Relationship Id="rId71" Type="http://schemas.openxmlformats.org/officeDocument/2006/relationships/image" Target="../media/image91.emf"/><Relationship Id="rId2" Type="http://schemas.openxmlformats.org/officeDocument/2006/relationships/image" Target="../media/image22.emf"/><Relationship Id="rId16" Type="http://schemas.openxmlformats.org/officeDocument/2006/relationships/image" Target="../media/image36.emf"/><Relationship Id="rId29" Type="http://schemas.openxmlformats.org/officeDocument/2006/relationships/image" Target="../media/image49.emf"/><Relationship Id="rId11" Type="http://schemas.openxmlformats.org/officeDocument/2006/relationships/image" Target="../media/image31.emf"/><Relationship Id="rId24" Type="http://schemas.openxmlformats.org/officeDocument/2006/relationships/image" Target="../media/image44.emf"/><Relationship Id="rId32" Type="http://schemas.openxmlformats.org/officeDocument/2006/relationships/image" Target="../media/image52.emf"/><Relationship Id="rId37" Type="http://schemas.openxmlformats.org/officeDocument/2006/relationships/image" Target="../media/image57.emf"/><Relationship Id="rId40" Type="http://schemas.openxmlformats.org/officeDocument/2006/relationships/image" Target="../media/image60.emf"/><Relationship Id="rId45" Type="http://schemas.openxmlformats.org/officeDocument/2006/relationships/image" Target="../media/image65.emf"/><Relationship Id="rId53" Type="http://schemas.openxmlformats.org/officeDocument/2006/relationships/image" Target="../media/image73.emf"/><Relationship Id="rId58" Type="http://schemas.openxmlformats.org/officeDocument/2006/relationships/image" Target="../media/image78.emf"/><Relationship Id="rId66" Type="http://schemas.openxmlformats.org/officeDocument/2006/relationships/image" Target="../media/image86.emf"/><Relationship Id="rId74" Type="http://schemas.openxmlformats.org/officeDocument/2006/relationships/image" Target="../media/image94.emf"/><Relationship Id="rId5" Type="http://schemas.openxmlformats.org/officeDocument/2006/relationships/image" Target="../media/image25.emf"/><Relationship Id="rId15" Type="http://schemas.openxmlformats.org/officeDocument/2006/relationships/image" Target="../media/image35.emf"/><Relationship Id="rId23" Type="http://schemas.openxmlformats.org/officeDocument/2006/relationships/image" Target="../media/image43.emf"/><Relationship Id="rId28" Type="http://schemas.openxmlformats.org/officeDocument/2006/relationships/image" Target="../media/image48.emf"/><Relationship Id="rId36" Type="http://schemas.openxmlformats.org/officeDocument/2006/relationships/image" Target="../media/image56.emf"/><Relationship Id="rId49" Type="http://schemas.openxmlformats.org/officeDocument/2006/relationships/image" Target="../media/image69.emf"/><Relationship Id="rId57" Type="http://schemas.openxmlformats.org/officeDocument/2006/relationships/image" Target="../media/image77.emf"/><Relationship Id="rId61" Type="http://schemas.openxmlformats.org/officeDocument/2006/relationships/image" Target="../media/image81.emf"/><Relationship Id="rId10" Type="http://schemas.openxmlformats.org/officeDocument/2006/relationships/image" Target="../media/image30.emf"/><Relationship Id="rId19" Type="http://schemas.openxmlformats.org/officeDocument/2006/relationships/image" Target="../media/image39.emf"/><Relationship Id="rId31" Type="http://schemas.openxmlformats.org/officeDocument/2006/relationships/image" Target="../media/image51.emf"/><Relationship Id="rId44" Type="http://schemas.openxmlformats.org/officeDocument/2006/relationships/image" Target="../media/image64.emf"/><Relationship Id="rId52" Type="http://schemas.openxmlformats.org/officeDocument/2006/relationships/image" Target="../media/image72.emf"/><Relationship Id="rId60" Type="http://schemas.openxmlformats.org/officeDocument/2006/relationships/image" Target="../media/image80.emf"/><Relationship Id="rId65" Type="http://schemas.openxmlformats.org/officeDocument/2006/relationships/image" Target="../media/image85.emf"/><Relationship Id="rId73" Type="http://schemas.openxmlformats.org/officeDocument/2006/relationships/image" Target="../media/image93.emf"/><Relationship Id="rId78" Type="http://schemas.openxmlformats.org/officeDocument/2006/relationships/image" Target="../media/image98.emf"/><Relationship Id="rId4" Type="http://schemas.openxmlformats.org/officeDocument/2006/relationships/image" Target="../media/image24.emf"/><Relationship Id="rId9" Type="http://schemas.openxmlformats.org/officeDocument/2006/relationships/image" Target="../media/image29.emf"/><Relationship Id="rId14" Type="http://schemas.openxmlformats.org/officeDocument/2006/relationships/image" Target="../media/image34.emf"/><Relationship Id="rId22" Type="http://schemas.openxmlformats.org/officeDocument/2006/relationships/image" Target="../media/image42.emf"/><Relationship Id="rId27" Type="http://schemas.openxmlformats.org/officeDocument/2006/relationships/image" Target="../media/image47.emf"/><Relationship Id="rId30" Type="http://schemas.openxmlformats.org/officeDocument/2006/relationships/image" Target="../media/image50.emf"/><Relationship Id="rId35" Type="http://schemas.openxmlformats.org/officeDocument/2006/relationships/image" Target="../media/image55.emf"/><Relationship Id="rId43" Type="http://schemas.openxmlformats.org/officeDocument/2006/relationships/image" Target="../media/image63.emf"/><Relationship Id="rId48" Type="http://schemas.openxmlformats.org/officeDocument/2006/relationships/image" Target="../media/image68.emf"/><Relationship Id="rId56" Type="http://schemas.openxmlformats.org/officeDocument/2006/relationships/image" Target="../media/image76.emf"/><Relationship Id="rId64" Type="http://schemas.openxmlformats.org/officeDocument/2006/relationships/image" Target="../media/image84.emf"/><Relationship Id="rId69" Type="http://schemas.openxmlformats.org/officeDocument/2006/relationships/image" Target="../media/image89.emf"/><Relationship Id="rId77" Type="http://schemas.openxmlformats.org/officeDocument/2006/relationships/image" Target="../media/image97.emf"/><Relationship Id="rId8" Type="http://schemas.openxmlformats.org/officeDocument/2006/relationships/image" Target="../media/image28.emf"/><Relationship Id="rId51" Type="http://schemas.openxmlformats.org/officeDocument/2006/relationships/image" Target="../media/image71.emf"/><Relationship Id="rId72" Type="http://schemas.openxmlformats.org/officeDocument/2006/relationships/image" Target="../media/image92.emf"/><Relationship Id="rId3" Type="http://schemas.openxmlformats.org/officeDocument/2006/relationships/image" Target="../media/image23.emf"/><Relationship Id="rId12" Type="http://schemas.openxmlformats.org/officeDocument/2006/relationships/image" Target="../media/image32.emf"/><Relationship Id="rId17" Type="http://schemas.openxmlformats.org/officeDocument/2006/relationships/image" Target="../media/image37.emf"/><Relationship Id="rId25" Type="http://schemas.openxmlformats.org/officeDocument/2006/relationships/image" Target="../media/image45.emf"/><Relationship Id="rId33" Type="http://schemas.openxmlformats.org/officeDocument/2006/relationships/image" Target="../media/image53.emf"/><Relationship Id="rId38" Type="http://schemas.openxmlformats.org/officeDocument/2006/relationships/image" Target="../media/image58.emf"/><Relationship Id="rId46" Type="http://schemas.openxmlformats.org/officeDocument/2006/relationships/image" Target="../media/image66.emf"/><Relationship Id="rId59" Type="http://schemas.openxmlformats.org/officeDocument/2006/relationships/image" Target="../media/image79.emf"/><Relationship Id="rId67" Type="http://schemas.openxmlformats.org/officeDocument/2006/relationships/image" Target="../media/image87.emf"/><Relationship Id="rId20" Type="http://schemas.openxmlformats.org/officeDocument/2006/relationships/image" Target="../media/image40.emf"/><Relationship Id="rId41" Type="http://schemas.openxmlformats.org/officeDocument/2006/relationships/image" Target="../media/image61.emf"/><Relationship Id="rId54" Type="http://schemas.openxmlformats.org/officeDocument/2006/relationships/image" Target="../media/image74.emf"/><Relationship Id="rId62" Type="http://schemas.openxmlformats.org/officeDocument/2006/relationships/image" Target="../media/image82.emf"/><Relationship Id="rId70" Type="http://schemas.openxmlformats.org/officeDocument/2006/relationships/image" Target="../media/image90.emf"/><Relationship Id="rId75" Type="http://schemas.openxmlformats.org/officeDocument/2006/relationships/image" Target="../media/image95.emf"/><Relationship Id="rId1" Type="http://schemas.openxmlformats.org/officeDocument/2006/relationships/image" Target="../media/image21.emf"/><Relationship Id="rId6" Type="http://schemas.openxmlformats.org/officeDocument/2006/relationships/image" Target="../media/image26.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94.emf"/></Relationships>
</file>

<file path=ppt/drawings/_rels/vmlDrawing2.vml.rels><?xml version="1.0" encoding="UTF-8" standalone="yes"?>
<Relationships xmlns="http://schemas.openxmlformats.org/package/2006/relationships"><Relationship Id="rId26" Type="http://schemas.openxmlformats.org/officeDocument/2006/relationships/image" Target="../media/image125.emf"/><Relationship Id="rId117" Type="http://schemas.openxmlformats.org/officeDocument/2006/relationships/image" Target="../media/image216.emf"/><Relationship Id="rId21" Type="http://schemas.openxmlformats.org/officeDocument/2006/relationships/image" Target="../media/image120.emf"/><Relationship Id="rId42" Type="http://schemas.openxmlformats.org/officeDocument/2006/relationships/image" Target="../media/image141.emf"/><Relationship Id="rId47" Type="http://schemas.openxmlformats.org/officeDocument/2006/relationships/image" Target="../media/image146.emf"/><Relationship Id="rId63" Type="http://schemas.openxmlformats.org/officeDocument/2006/relationships/image" Target="../media/image162.emf"/><Relationship Id="rId68" Type="http://schemas.openxmlformats.org/officeDocument/2006/relationships/image" Target="../media/image167.emf"/><Relationship Id="rId84" Type="http://schemas.openxmlformats.org/officeDocument/2006/relationships/image" Target="../media/image183.emf"/><Relationship Id="rId89" Type="http://schemas.openxmlformats.org/officeDocument/2006/relationships/image" Target="../media/image188.emf"/><Relationship Id="rId112" Type="http://schemas.openxmlformats.org/officeDocument/2006/relationships/image" Target="../media/image211.emf"/><Relationship Id="rId133" Type="http://schemas.openxmlformats.org/officeDocument/2006/relationships/image" Target="../media/image232.emf"/><Relationship Id="rId138" Type="http://schemas.openxmlformats.org/officeDocument/2006/relationships/image" Target="../media/image237.emf"/><Relationship Id="rId154" Type="http://schemas.openxmlformats.org/officeDocument/2006/relationships/image" Target="../media/image253.emf"/><Relationship Id="rId159" Type="http://schemas.openxmlformats.org/officeDocument/2006/relationships/image" Target="../media/image258.emf"/><Relationship Id="rId16" Type="http://schemas.openxmlformats.org/officeDocument/2006/relationships/image" Target="../media/image115.emf"/><Relationship Id="rId107" Type="http://schemas.openxmlformats.org/officeDocument/2006/relationships/image" Target="../media/image206.emf"/><Relationship Id="rId11" Type="http://schemas.openxmlformats.org/officeDocument/2006/relationships/image" Target="../media/image110.emf"/><Relationship Id="rId32" Type="http://schemas.openxmlformats.org/officeDocument/2006/relationships/image" Target="../media/image131.emf"/><Relationship Id="rId37" Type="http://schemas.openxmlformats.org/officeDocument/2006/relationships/image" Target="../media/image136.emf"/><Relationship Id="rId53" Type="http://schemas.openxmlformats.org/officeDocument/2006/relationships/image" Target="../media/image152.emf"/><Relationship Id="rId58" Type="http://schemas.openxmlformats.org/officeDocument/2006/relationships/image" Target="../media/image157.emf"/><Relationship Id="rId74" Type="http://schemas.openxmlformats.org/officeDocument/2006/relationships/image" Target="../media/image173.emf"/><Relationship Id="rId79" Type="http://schemas.openxmlformats.org/officeDocument/2006/relationships/image" Target="../media/image178.emf"/><Relationship Id="rId102" Type="http://schemas.openxmlformats.org/officeDocument/2006/relationships/image" Target="../media/image201.emf"/><Relationship Id="rId123" Type="http://schemas.openxmlformats.org/officeDocument/2006/relationships/image" Target="../media/image222.emf"/><Relationship Id="rId128" Type="http://schemas.openxmlformats.org/officeDocument/2006/relationships/image" Target="../media/image227.emf"/><Relationship Id="rId144" Type="http://schemas.openxmlformats.org/officeDocument/2006/relationships/image" Target="../media/image243.emf"/><Relationship Id="rId149" Type="http://schemas.openxmlformats.org/officeDocument/2006/relationships/image" Target="../media/image248.emf"/><Relationship Id="rId5" Type="http://schemas.openxmlformats.org/officeDocument/2006/relationships/image" Target="../media/image104.emf"/><Relationship Id="rId90" Type="http://schemas.openxmlformats.org/officeDocument/2006/relationships/image" Target="../media/image189.emf"/><Relationship Id="rId95" Type="http://schemas.openxmlformats.org/officeDocument/2006/relationships/image" Target="../media/image194.emf"/><Relationship Id="rId160" Type="http://schemas.openxmlformats.org/officeDocument/2006/relationships/image" Target="../media/image259.emf"/><Relationship Id="rId22" Type="http://schemas.openxmlformats.org/officeDocument/2006/relationships/image" Target="../media/image121.emf"/><Relationship Id="rId27" Type="http://schemas.openxmlformats.org/officeDocument/2006/relationships/image" Target="../media/image126.emf"/><Relationship Id="rId43" Type="http://schemas.openxmlformats.org/officeDocument/2006/relationships/image" Target="../media/image142.emf"/><Relationship Id="rId48" Type="http://schemas.openxmlformats.org/officeDocument/2006/relationships/image" Target="../media/image147.emf"/><Relationship Id="rId64" Type="http://schemas.openxmlformats.org/officeDocument/2006/relationships/image" Target="../media/image163.emf"/><Relationship Id="rId69" Type="http://schemas.openxmlformats.org/officeDocument/2006/relationships/image" Target="../media/image168.emf"/><Relationship Id="rId113" Type="http://schemas.openxmlformats.org/officeDocument/2006/relationships/image" Target="../media/image212.emf"/><Relationship Id="rId118" Type="http://schemas.openxmlformats.org/officeDocument/2006/relationships/image" Target="../media/image217.emf"/><Relationship Id="rId134" Type="http://schemas.openxmlformats.org/officeDocument/2006/relationships/image" Target="../media/image233.emf"/><Relationship Id="rId139" Type="http://schemas.openxmlformats.org/officeDocument/2006/relationships/image" Target="../media/image238.emf"/><Relationship Id="rId80" Type="http://schemas.openxmlformats.org/officeDocument/2006/relationships/image" Target="../media/image179.emf"/><Relationship Id="rId85" Type="http://schemas.openxmlformats.org/officeDocument/2006/relationships/image" Target="../media/image184.emf"/><Relationship Id="rId150" Type="http://schemas.openxmlformats.org/officeDocument/2006/relationships/image" Target="../media/image249.emf"/><Relationship Id="rId155" Type="http://schemas.openxmlformats.org/officeDocument/2006/relationships/image" Target="../media/image254.emf"/><Relationship Id="rId12" Type="http://schemas.openxmlformats.org/officeDocument/2006/relationships/image" Target="../media/image111.emf"/><Relationship Id="rId17" Type="http://schemas.openxmlformats.org/officeDocument/2006/relationships/image" Target="../media/image116.emf"/><Relationship Id="rId33" Type="http://schemas.openxmlformats.org/officeDocument/2006/relationships/image" Target="../media/image132.emf"/><Relationship Id="rId38" Type="http://schemas.openxmlformats.org/officeDocument/2006/relationships/image" Target="../media/image137.emf"/><Relationship Id="rId59" Type="http://schemas.openxmlformats.org/officeDocument/2006/relationships/image" Target="../media/image158.emf"/><Relationship Id="rId103" Type="http://schemas.openxmlformats.org/officeDocument/2006/relationships/image" Target="../media/image202.emf"/><Relationship Id="rId108" Type="http://schemas.openxmlformats.org/officeDocument/2006/relationships/image" Target="../media/image207.emf"/><Relationship Id="rId124" Type="http://schemas.openxmlformats.org/officeDocument/2006/relationships/image" Target="../media/image223.emf"/><Relationship Id="rId129" Type="http://schemas.openxmlformats.org/officeDocument/2006/relationships/image" Target="../media/image228.emf"/><Relationship Id="rId20" Type="http://schemas.openxmlformats.org/officeDocument/2006/relationships/image" Target="../media/image119.emf"/><Relationship Id="rId41" Type="http://schemas.openxmlformats.org/officeDocument/2006/relationships/image" Target="../media/image140.emf"/><Relationship Id="rId54" Type="http://schemas.openxmlformats.org/officeDocument/2006/relationships/image" Target="../media/image153.emf"/><Relationship Id="rId62" Type="http://schemas.openxmlformats.org/officeDocument/2006/relationships/image" Target="../media/image161.emf"/><Relationship Id="rId70" Type="http://schemas.openxmlformats.org/officeDocument/2006/relationships/image" Target="../media/image169.emf"/><Relationship Id="rId75" Type="http://schemas.openxmlformats.org/officeDocument/2006/relationships/image" Target="../media/image174.emf"/><Relationship Id="rId83" Type="http://schemas.openxmlformats.org/officeDocument/2006/relationships/image" Target="../media/image182.emf"/><Relationship Id="rId88" Type="http://schemas.openxmlformats.org/officeDocument/2006/relationships/image" Target="../media/image187.emf"/><Relationship Id="rId91" Type="http://schemas.openxmlformats.org/officeDocument/2006/relationships/image" Target="../media/image190.emf"/><Relationship Id="rId96" Type="http://schemas.openxmlformats.org/officeDocument/2006/relationships/image" Target="../media/image195.emf"/><Relationship Id="rId111" Type="http://schemas.openxmlformats.org/officeDocument/2006/relationships/image" Target="../media/image210.emf"/><Relationship Id="rId132" Type="http://schemas.openxmlformats.org/officeDocument/2006/relationships/image" Target="../media/image231.emf"/><Relationship Id="rId140" Type="http://schemas.openxmlformats.org/officeDocument/2006/relationships/image" Target="../media/image239.emf"/><Relationship Id="rId145" Type="http://schemas.openxmlformats.org/officeDocument/2006/relationships/image" Target="../media/image244.emf"/><Relationship Id="rId153" Type="http://schemas.openxmlformats.org/officeDocument/2006/relationships/image" Target="../media/image252.emf"/><Relationship Id="rId161" Type="http://schemas.openxmlformats.org/officeDocument/2006/relationships/image" Target="../media/image260.emf"/><Relationship Id="rId1" Type="http://schemas.openxmlformats.org/officeDocument/2006/relationships/image" Target="../media/image100.emf"/><Relationship Id="rId6" Type="http://schemas.openxmlformats.org/officeDocument/2006/relationships/image" Target="../media/image105.emf"/><Relationship Id="rId15" Type="http://schemas.openxmlformats.org/officeDocument/2006/relationships/image" Target="../media/image114.emf"/><Relationship Id="rId23" Type="http://schemas.openxmlformats.org/officeDocument/2006/relationships/image" Target="../media/image122.emf"/><Relationship Id="rId28" Type="http://schemas.openxmlformats.org/officeDocument/2006/relationships/image" Target="../media/image127.emf"/><Relationship Id="rId36" Type="http://schemas.openxmlformats.org/officeDocument/2006/relationships/image" Target="../media/image135.emf"/><Relationship Id="rId49" Type="http://schemas.openxmlformats.org/officeDocument/2006/relationships/image" Target="../media/image148.emf"/><Relationship Id="rId57" Type="http://schemas.openxmlformats.org/officeDocument/2006/relationships/image" Target="../media/image156.emf"/><Relationship Id="rId106" Type="http://schemas.openxmlformats.org/officeDocument/2006/relationships/image" Target="../media/image205.emf"/><Relationship Id="rId114" Type="http://schemas.openxmlformats.org/officeDocument/2006/relationships/image" Target="../media/image213.emf"/><Relationship Id="rId119" Type="http://schemas.openxmlformats.org/officeDocument/2006/relationships/image" Target="../media/image218.emf"/><Relationship Id="rId127" Type="http://schemas.openxmlformats.org/officeDocument/2006/relationships/image" Target="../media/image226.emf"/><Relationship Id="rId10" Type="http://schemas.openxmlformats.org/officeDocument/2006/relationships/image" Target="../media/image109.emf"/><Relationship Id="rId31" Type="http://schemas.openxmlformats.org/officeDocument/2006/relationships/image" Target="../media/image130.emf"/><Relationship Id="rId44" Type="http://schemas.openxmlformats.org/officeDocument/2006/relationships/image" Target="../media/image143.emf"/><Relationship Id="rId52" Type="http://schemas.openxmlformats.org/officeDocument/2006/relationships/image" Target="../media/image151.emf"/><Relationship Id="rId60" Type="http://schemas.openxmlformats.org/officeDocument/2006/relationships/image" Target="../media/image159.emf"/><Relationship Id="rId65" Type="http://schemas.openxmlformats.org/officeDocument/2006/relationships/image" Target="../media/image164.emf"/><Relationship Id="rId73" Type="http://schemas.openxmlformats.org/officeDocument/2006/relationships/image" Target="../media/image172.emf"/><Relationship Id="rId78" Type="http://schemas.openxmlformats.org/officeDocument/2006/relationships/image" Target="../media/image177.emf"/><Relationship Id="rId81" Type="http://schemas.openxmlformats.org/officeDocument/2006/relationships/image" Target="../media/image180.emf"/><Relationship Id="rId86" Type="http://schemas.openxmlformats.org/officeDocument/2006/relationships/image" Target="../media/image185.emf"/><Relationship Id="rId94" Type="http://schemas.openxmlformats.org/officeDocument/2006/relationships/image" Target="../media/image193.emf"/><Relationship Id="rId99" Type="http://schemas.openxmlformats.org/officeDocument/2006/relationships/image" Target="../media/image198.emf"/><Relationship Id="rId101" Type="http://schemas.openxmlformats.org/officeDocument/2006/relationships/image" Target="../media/image200.emf"/><Relationship Id="rId122" Type="http://schemas.openxmlformats.org/officeDocument/2006/relationships/image" Target="../media/image221.emf"/><Relationship Id="rId130" Type="http://schemas.openxmlformats.org/officeDocument/2006/relationships/image" Target="../media/image229.emf"/><Relationship Id="rId135" Type="http://schemas.openxmlformats.org/officeDocument/2006/relationships/image" Target="../media/image234.emf"/><Relationship Id="rId143" Type="http://schemas.openxmlformats.org/officeDocument/2006/relationships/image" Target="../media/image242.emf"/><Relationship Id="rId148" Type="http://schemas.openxmlformats.org/officeDocument/2006/relationships/image" Target="../media/image247.emf"/><Relationship Id="rId151" Type="http://schemas.openxmlformats.org/officeDocument/2006/relationships/image" Target="../media/image250.emf"/><Relationship Id="rId156" Type="http://schemas.openxmlformats.org/officeDocument/2006/relationships/image" Target="../media/image255.emf"/><Relationship Id="rId4" Type="http://schemas.openxmlformats.org/officeDocument/2006/relationships/image" Target="../media/image103.emf"/><Relationship Id="rId9" Type="http://schemas.openxmlformats.org/officeDocument/2006/relationships/image" Target="../media/image108.emf"/><Relationship Id="rId13" Type="http://schemas.openxmlformats.org/officeDocument/2006/relationships/image" Target="../media/image112.emf"/><Relationship Id="rId18" Type="http://schemas.openxmlformats.org/officeDocument/2006/relationships/image" Target="../media/image117.emf"/><Relationship Id="rId39" Type="http://schemas.openxmlformats.org/officeDocument/2006/relationships/image" Target="../media/image138.emf"/><Relationship Id="rId109" Type="http://schemas.openxmlformats.org/officeDocument/2006/relationships/image" Target="../media/image208.emf"/><Relationship Id="rId34" Type="http://schemas.openxmlformats.org/officeDocument/2006/relationships/image" Target="../media/image133.emf"/><Relationship Id="rId50" Type="http://schemas.openxmlformats.org/officeDocument/2006/relationships/image" Target="../media/image149.emf"/><Relationship Id="rId55" Type="http://schemas.openxmlformats.org/officeDocument/2006/relationships/image" Target="../media/image154.emf"/><Relationship Id="rId76" Type="http://schemas.openxmlformats.org/officeDocument/2006/relationships/image" Target="../media/image175.emf"/><Relationship Id="rId97" Type="http://schemas.openxmlformats.org/officeDocument/2006/relationships/image" Target="../media/image196.emf"/><Relationship Id="rId104" Type="http://schemas.openxmlformats.org/officeDocument/2006/relationships/image" Target="../media/image203.emf"/><Relationship Id="rId120" Type="http://schemas.openxmlformats.org/officeDocument/2006/relationships/image" Target="../media/image219.emf"/><Relationship Id="rId125" Type="http://schemas.openxmlformats.org/officeDocument/2006/relationships/image" Target="../media/image224.emf"/><Relationship Id="rId141" Type="http://schemas.openxmlformats.org/officeDocument/2006/relationships/image" Target="../media/image240.emf"/><Relationship Id="rId146" Type="http://schemas.openxmlformats.org/officeDocument/2006/relationships/image" Target="../media/image245.emf"/><Relationship Id="rId7" Type="http://schemas.openxmlformats.org/officeDocument/2006/relationships/image" Target="../media/image106.emf"/><Relationship Id="rId71" Type="http://schemas.openxmlformats.org/officeDocument/2006/relationships/image" Target="../media/image170.emf"/><Relationship Id="rId92" Type="http://schemas.openxmlformats.org/officeDocument/2006/relationships/image" Target="../media/image191.emf"/><Relationship Id="rId162" Type="http://schemas.openxmlformats.org/officeDocument/2006/relationships/image" Target="../media/image261.emf"/><Relationship Id="rId2" Type="http://schemas.openxmlformats.org/officeDocument/2006/relationships/image" Target="../media/image101.emf"/><Relationship Id="rId29" Type="http://schemas.openxmlformats.org/officeDocument/2006/relationships/image" Target="../media/image128.emf"/><Relationship Id="rId24" Type="http://schemas.openxmlformats.org/officeDocument/2006/relationships/image" Target="../media/image123.emf"/><Relationship Id="rId40" Type="http://schemas.openxmlformats.org/officeDocument/2006/relationships/image" Target="../media/image139.emf"/><Relationship Id="rId45" Type="http://schemas.openxmlformats.org/officeDocument/2006/relationships/image" Target="../media/image144.emf"/><Relationship Id="rId66" Type="http://schemas.openxmlformats.org/officeDocument/2006/relationships/image" Target="../media/image165.emf"/><Relationship Id="rId87" Type="http://schemas.openxmlformats.org/officeDocument/2006/relationships/image" Target="../media/image186.emf"/><Relationship Id="rId110" Type="http://schemas.openxmlformats.org/officeDocument/2006/relationships/image" Target="../media/image209.emf"/><Relationship Id="rId115" Type="http://schemas.openxmlformats.org/officeDocument/2006/relationships/image" Target="../media/image214.emf"/><Relationship Id="rId131" Type="http://schemas.openxmlformats.org/officeDocument/2006/relationships/image" Target="../media/image230.emf"/><Relationship Id="rId136" Type="http://schemas.openxmlformats.org/officeDocument/2006/relationships/image" Target="../media/image235.emf"/><Relationship Id="rId157" Type="http://schemas.openxmlformats.org/officeDocument/2006/relationships/image" Target="../media/image256.emf"/><Relationship Id="rId61" Type="http://schemas.openxmlformats.org/officeDocument/2006/relationships/image" Target="../media/image160.emf"/><Relationship Id="rId82" Type="http://schemas.openxmlformats.org/officeDocument/2006/relationships/image" Target="../media/image181.emf"/><Relationship Id="rId152" Type="http://schemas.openxmlformats.org/officeDocument/2006/relationships/image" Target="../media/image251.emf"/><Relationship Id="rId19" Type="http://schemas.openxmlformats.org/officeDocument/2006/relationships/image" Target="../media/image118.emf"/><Relationship Id="rId14" Type="http://schemas.openxmlformats.org/officeDocument/2006/relationships/image" Target="../media/image113.emf"/><Relationship Id="rId30" Type="http://schemas.openxmlformats.org/officeDocument/2006/relationships/image" Target="../media/image129.emf"/><Relationship Id="rId35" Type="http://schemas.openxmlformats.org/officeDocument/2006/relationships/image" Target="../media/image134.emf"/><Relationship Id="rId56" Type="http://schemas.openxmlformats.org/officeDocument/2006/relationships/image" Target="../media/image155.emf"/><Relationship Id="rId77" Type="http://schemas.openxmlformats.org/officeDocument/2006/relationships/image" Target="../media/image176.emf"/><Relationship Id="rId100" Type="http://schemas.openxmlformats.org/officeDocument/2006/relationships/image" Target="../media/image199.emf"/><Relationship Id="rId105" Type="http://schemas.openxmlformats.org/officeDocument/2006/relationships/image" Target="../media/image204.emf"/><Relationship Id="rId126" Type="http://schemas.openxmlformats.org/officeDocument/2006/relationships/image" Target="../media/image225.emf"/><Relationship Id="rId147" Type="http://schemas.openxmlformats.org/officeDocument/2006/relationships/image" Target="../media/image246.emf"/><Relationship Id="rId8" Type="http://schemas.openxmlformats.org/officeDocument/2006/relationships/image" Target="../media/image107.emf"/><Relationship Id="rId51" Type="http://schemas.openxmlformats.org/officeDocument/2006/relationships/image" Target="../media/image150.emf"/><Relationship Id="rId72" Type="http://schemas.openxmlformats.org/officeDocument/2006/relationships/image" Target="../media/image171.emf"/><Relationship Id="rId93" Type="http://schemas.openxmlformats.org/officeDocument/2006/relationships/image" Target="../media/image192.emf"/><Relationship Id="rId98" Type="http://schemas.openxmlformats.org/officeDocument/2006/relationships/image" Target="../media/image197.emf"/><Relationship Id="rId121" Type="http://schemas.openxmlformats.org/officeDocument/2006/relationships/image" Target="../media/image220.emf"/><Relationship Id="rId142" Type="http://schemas.openxmlformats.org/officeDocument/2006/relationships/image" Target="../media/image241.emf"/><Relationship Id="rId3" Type="http://schemas.openxmlformats.org/officeDocument/2006/relationships/image" Target="../media/image102.emf"/><Relationship Id="rId25" Type="http://schemas.openxmlformats.org/officeDocument/2006/relationships/image" Target="../media/image124.emf"/><Relationship Id="rId46" Type="http://schemas.openxmlformats.org/officeDocument/2006/relationships/image" Target="../media/image145.emf"/><Relationship Id="rId67" Type="http://schemas.openxmlformats.org/officeDocument/2006/relationships/image" Target="../media/image166.emf"/><Relationship Id="rId116" Type="http://schemas.openxmlformats.org/officeDocument/2006/relationships/image" Target="../media/image215.emf"/><Relationship Id="rId137" Type="http://schemas.openxmlformats.org/officeDocument/2006/relationships/image" Target="../media/image236.emf"/><Relationship Id="rId158" Type="http://schemas.openxmlformats.org/officeDocument/2006/relationships/image" Target="../media/image257.emf"/></Relationships>
</file>

<file path=ppt/drawings/_rels/vmlDrawing3.vml.rels><?xml version="1.0" encoding="UTF-8" standalone="yes"?>
<Relationships xmlns="http://schemas.openxmlformats.org/package/2006/relationships"><Relationship Id="rId13" Type="http://schemas.openxmlformats.org/officeDocument/2006/relationships/image" Target="../media/image275.emf"/><Relationship Id="rId18" Type="http://schemas.openxmlformats.org/officeDocument/2006/relationships/image" Target="../media/image280.emf"/><Relationship Id="rId26" Type="http://schemas.openxmlformats.org/officeDocument/2006/relationships/image" Target="../media/image288.emf"/><Relationship Id="rId39" Type="http://schemas.openxmlformats.org/officeDocument/2006/relationships/image" Target="../media/image301.emf"/><Relationship Id="rId21" Type="http://schemas.openxmlformats.org/officeDocument/2006/relationships/image" Target="../media/image283.emf"/><Relationship Id="rId34" Type="http://schemas.openxmlformats.org/officeDocument/2006/relationships/image" Target="../media/image296.emf"/><Relationship Id="rId42" Type="http://schemas.openxmlformats.org/officeDocument/2006/relationships/image" Target="../media/image304.emf"/><Relationship Id="rId47" Type="http://schemas.openxmlformats.org/officeDocument/2006/relationships/image" Target="../media/image309.emf"/><Relationship Id="rId50" Type="http://schemas.openxmlformats.org/officeDocument/2006/relationships/image" Target="../media/image312.emf"/><Relationship Id="rId55" Type="http://schemas.openxmlformats.org/officeDocument/2006/relationships/image" Target="../media/image317.emf"/><Relationship Id="rId63" Type="http://schemas.openxmlformats.org/officeDocument/2006/relationships/image" Target="../media/image325.emf"/><Relationship Id="rId68" Type="http://schemas.openxmlformats.org/officeDocument/2006/relationships/image" Target="../media/image330.emf"/><Relationship Id="rId7" Type="http://schemas.openxmlformats.org/officeDocument/2006/relationships/image" Target="../media/image269.emf"/><Relationship Id="rId71" Type="http://schemas.openxmlformats.org/officeDocument/2006/relationships/image" Target="../media/image333.emf"/><Relationship Id="rId2" Type="http://schemas.openxmlformats.org/officeDocument/2006/relationships/image" Target="../media/image264.emf"/><Relationship Id="rId16" Type="http://schemas.openxmlformats.org/officeDocument/2006/relationships/image" Target="../media/image278.emf"/><Relationship Id="rId29" Type="http://schemas.openxmlformats.org/officeDocument/2006/relationships/image" Target="../media/image291.emf"/><Relationship Id="rId1" Type="http://schemas.openxmlformats.org/officeDocument/2006/relationships/image" Target="../media/image263.emf"/><Relationship Id="rId6" Type="http://schemas.openxmlformats.org/officeDocument/2006/relationships/image" Target="../media/image268.emf"/><Relationship Id="rId11" Type="http://schemas.openxmlformats.org/officeDocument/2006/relationships/image" Target="../media/image273.emf"/><Relationship Id="rId24" Type="http://schemas.openxmlformats.org/officeDocument/2006/relationships/image" Target="../media/image286.emf"/><Relationship Id="rId32" Type="http://schemas.openxmlformats.org/officeDocument/2006/relationships/image" Target="../media/image294.emf"/><Relationship Id="rId37" Type="http://schemas.openxmlformats.org/officeDocument/2006/relationships/image" Target="../media/image299.emf"/><Relationship Id="rId40" Type="http://schemas.openxmlformats.org/officeDocument/2006/relationships/image" Target="../media/image302.emf"/><Relationship Id="rId45" Type="http://schemas.openxmlformats.org/officeDocument/2006/relationships/image" Target="../media/image307.emf"/><Relationship Id="rId53" Type="http://schemas.openxmlformats.org/officeDocument/2006/relationships/image" Target="../media/image315.emf"/><Relationship Id="rId58" Type="http://schemas.openxmlformats.org/officeDocument/2006/relationships/image" Target="../media/image320.emf"/><Relationship Id="rId66" Type="http://schemas.openxmlformats.org/officeDocument/2006/relationships/image" Target="../media/image328.emf"/><Relationship Id="rId5" Type="http://schemas.openxmlformats.org/officeDocument/2006/relationships/image" Target="../media/image267.emf"/><Relationship Id="rId15" Type="http://schemas.openxmlformats.org/officeDocument/2006/relationships/image" Target="../media/image277.emf"/><Relationship Id="rId23" Type="http://schemas.openxmlformats.org/officeDocument/2006/relationships/image" Target="../media/image285.emf"/><Relationship Id="rId28" Type="http://schemas.openxmlformats.org/officeDocument/2006/relationships/image" Target="../media/image290.emf"/><Relationship Id="rId36" Type="http://schemas.openxmlformats.org/officeDocument/2006/relationships/image" Target="../media/image298.emf"/><Relationship Id="rId49" Type="http://schemas.openxmlformats.org/officeDocument/2006/relationships/image" Target="../media/image311.emf"/><Relationship Id="rId57" Type="http://schemas.openxmlformats.org/officeDocument/2006/relationships/image" Target="../media/image319.emf"/><Relationship Id="rId61" Type="http://schemas.openxmlformats.org/officeDocument/2006/relationships/image" Target="../media/image323.emf"/><Relationship Id="rId10" Type="http://schemas.openxmlformats.org/officeDocument/2006/relationships/image" Target="../media/image272.emf"/><Relationship Id="rId19" Type="http://schemas.openxmlformats.org/officeDocument/2006/relationships/image" Target="../media/image281.emf"/><Relationship Id="rId31" Type="http://schemas.openxmlformats.org/officeDocument/2006/relationships/image" Target="../media/image293.emf"/><Relationship Id="rId44" Type="http://schemas.openxmlformats.org/officeDocument/2006/relationships/image" Target="../media/image306.emf"/><Relationship Id="rId52" Type="http://schemas.openxmlformats.org/officeDocument/2006/relationships/image" Target="../media/image314.emf"/><Relationship Id="rId60" Type="http://schemas.openxmlformats.org/officeDocument/2006/relationships/image" Target="../media/image322.emf"/><Relationship Id="rId65" Type="http://schemas.openxmlformats.org/officeDocument/2006/relationships/image" Target="../media/image327.emf"/><Relationship Id="rId4" Type="http://schemas.openxmlformats.org/officeDocument/2006/relationships/image" Target="../media/image266.emf"/><Relationship Id="rId9" Type="http://schemas.openxmlformats.org/officeDocument/2006/relationships/image" Target="../media/image271.emf"/><Relationship Id="rId14" Type="http://schemas.openxmlformats.org/officeDocument/2006/relationships/image" Target="../media/image276.emf"/><Relationship Id="rId22" Type="http://schemas.openxmlformats.org/officeDocument/2006/relationships/image" Target="../media/image284.emf"/><Relationship Id="rId27" Type="http://schemas.openxmlformats.org/officeDocument/2006/relationships/image" Target="../media/image289.emf"/><Relationship Id="rId30" Type="http://schemas.openxmlformats.org/officeDocument/2006/relationships/image" Target="../media/image292.emf"/><Relationship Id="rId35" Type="http://schemas.openxmlformats.org/officeDocument/2006/relationships/image" Target="../media/image297.emf"/><Relationship Id="rId43" Type="http://schemas.openxmlformats.org/officeDocument/2006/relationships/image" Target="../media/image305.emf"/><Relationship Id="rId48" Type="http://schemas.openxmlformats.org/officeDocument/2006/relationships/image" Target="../media/image310.emf"/><Relationship Id="rId56" Type="http://schemas.openxmlformats.org/officeDocument/2006/relationships/image" Target="../media/image318.emf"/><Relationship Id="rId64" Type="http://schemas.openxmlformats.org/officeDocument/2006/relationships/image" Target="../media/image326.emf"/><Relationship Id="rId69" Type="http://schemas.openxmlformats.org/officeDocument/2006/relationships/image" Target="../media/image331.emf"/><Relationship Id="rId8" Type="http://schemas.openxmlformats.org/officeDocument/2006/relationships/image" Target="../media/image270.emf"/><Relationship Id="rId51" Type="http://schemas.openxmlformats.org/officeDocument/2006/relationships/image" Target="../media/image313.emf"/><Relationship Id="rId72" Type="http://schemas.openxmlformats.org/officeDocument/2006/relationships/image" Target="../media/image334.emf"/><Relationship Id="rId3" Type="http://schemas.openxmlformats.org/officeDocument/2006/relationships/image" Target="../media/image265.emf"/><Relationship Id="rId12" Type="http://schemas.openxmlformats.org/officeDocument/2006/relationships/image" Target="../media/image274.emf"/><Relationship Id="rId17" Type="http://schemas.openxmlformats.org/officeDocument/2006/relationships/image" Target="../media/image279.emf"/><Relationship Id="rId25" Type="http://schemas.openxmlformats.org/officeDocument/2006/relationships/image" Target="../media/image287.emf"/><Relationship Id="rId33" Type="http://schemas.openxmlformats.org/officeDocument/2006/relationships/image" Target="../media/image295.emf"/><Relationship Id="rId38" Type="http://schemas.openxmlformats.org/officeDocument/2006/relationships/image" Target="../media/image300.emf"/><Relationship Id="rId46" Type="http://schemas.openxmlformats.org/officeDocument/2006/relationships/image" Target="../media/image308.emf"/><Relationship Id="rId59" Type="http://schemas.openxmlformats.org/officeDocument/2006/relationships/image" Target="../media/image321.emf"/><Relationship Id="rId67" Type="http://schemas.openxmlformats.org/officeDocument/2006/relationships/image" Target="../media/image329.emf"/><Relationship Id="rId20" Type="http://schemas.openxmlformats.org/officeDocument/2006/relationships/image" Target="../media/image282.emf"/><Relationship Id="rId41" Type="http://schemas.openxmlformats.org/officeDocument/2006/relationships/image" Target="../media/image303.emf"/><Relationship Id="rId54" Type="http://schemas.openxmlformats.org/officeDocument/2006/relationships/image" Target="../media/image316.emf"/><Relationship Id="rId62" Type="http://schemas.openxmlformats.org/officeDocument/2006/relationships/image" Target="../media/image324.emf"/><Relationship Id="rId70" Type="http://schemas.openxmlformats.org/officeDocument/2006/relationships/image" Target="../media/image332.emf"/></Relationships>
</file>

<file path=ppt/drawings/_rels/vmlDrawing4.vml.rels><?xml version="1.0" encoding="UTF-8" standalone="yes"?>
<Relationships xmlns="http://schemas.openxmlformats.org/package/2006/relationships"><Relationship Id="rId26" Type="http://schemas.openxmlformats.org/officeDocument/2006/relationships/image" Target="../media/image362.emf"/><Relationship Id="rId21" Type="http://schemas.openxmlformats.org/officeDocument/2006/relationships/image" Target="../media/image357.emf"/><Relationship Id="rId42" Type="http://schemas.openxmlformats.org/officeDocument/2006/relationships/image" Target="../media/image378.emf"/><Relationship Id="rId47" Type="http://schemas.openxmlformats.org/officeDocument/2006/relationships/image" Target="../media/image383.emf"/><Relationship Id="rId63" Type="http://schemas.openxmlformats.org/officeDocument/2006/relationships/image" Target="../media/image399.emf"/><Relationship Id="rId68" Type="http://schemas.openxmlformats.org/officeDocument/2006/relationships/image" Target="../media/image404.emf"/><Relationship Id="rId84" Type="http://schemas.openxmlformats.org/officeDocument/2006/relationships/image" Target="../media/image420.emf"/><Relationship Id="rId89" Type="http://schemas.openxmlformats.org/officeDocument/2006/relationships/image" Target="../media/image425.emf"/><Relationship Id="rId7" Type="http://schemas.openxmlformats.org/officeDocument/2006/relationships/image" Target="../media/image343.emf"/><Relationship Id="rId71" Type="http://schemas.openxmlformats.org/officeDocument/2006/relationships/image" Target="../media/image407.emf"/><Relationship Id="rId92" Type="http://schemas.openxmlformats.org/officeDocument/2006/relationships/image" Target="../media/image428.emf"/><Relationship Id="rId2" Type="http://schemas.openxmlformats.org/officeDocument/2006/relationships/image" Target="../media/image338.emf"/><Relationship Id="rId16" Type="http://schemas.openxmlformats.org/officeDocument/2006/relationships/image" Target="../media/image352.emf"/><Relationship Id="rId29" Type="http://schemas.openxmlformats.org/officeDocument/2006/relationships/image" Target="../media/image365.emf"/><Relationship Id="rId107" Type="http://schemas.openxmlformats.org/officeDocument/2006/relationships/image" Target="../media/image443.emf"/><Relationship Id="rId11" Type="http://schemas.openxmlformats.org/officeDocument/2006/relationships/image" Target="../media/image347.emf"/><Relationship Id="rId24" Type="http://schemas.openxmlformats.org/officeDocument/2006/relationships/image" Target="../media/image360.emf"/><Relationship Id="rId32" Type="http://schemas.openxmlformats.org/officeDocument/2006/relationships/image" Target="../media/image368.emf"/><Relationship Id="rId37" Type="http://schemas.openxmlformats.org/officeDocument/2006/relationships/image" Target="../media/image373.emf"/><Relationship Id="rId40" Type="http://schemas.openxmlformats.org/officeDocument/2006/relationships/image" Target="../media/image376.emf"/><Relationship Id="rId45" Type="http://schemas.openxmlformats.org/officeDocument/2006/relationships/image" Target="../media/image381.emf"/><Relationship Id="rId53" Type="http://schemas.openxmlformats.org/officeDocument/2006/relationships/image" Target="../media/image389.emf"/><Relationship Id="rId58" Type="http://schemas.openxmlformats.org/officeDocument/2006/relationships/image" Target="../media/image394.emf"/><Relationship Id="rId66" Type="http://schemas.openxmlformats.org/officeDocument/2006/relationships/image" Target="../media/image402.emf"/><Relationship Id="rId74" Type="http://schemas.openxmlformats.org/officeDocument/2006/relationships/image" Target="../media/image410.emf"/><Relationship Id="rId79" Type="http://schemas.openxmlformats.org/officeDocument/2006/relationships/image" Target="../media/image415.emf"/><Relationship Id="rId87" Type="http://schemas.openxmlformats.org/officeDocument/2006/relationships/image" Target="../media/image423.emf"/><Relationship Id="rId102" Type="http://schemas.openxmlformats.org/officeDocument/2006/relationships/image" Target="../media/image438.emf"/><Relationship Id="rId5" Type="http://schemas.openxmlformats.org/officeDocument/2006/relationships/image" Target="../media/image341.emf"/><Relationship Id="rId61" Type="http://schemas.openxmlformats.org/officeDocument/2006/relationships/image" Target="../media/image397.emf"/><Relationship Id="rId82" Type="http://schemas.openxmlformats.org/officeDocument/2006/relationships/image" Target="../media/image418.emf"/><Relationship Id="rId90" Type="http://schemas.openxmlformats.org/officeDocument/2006/relationships/image" Target="../media/image426.emf"/><Relationship Id="rId95" Type="http://schemas.openxmlformats.org/officeDocument/2006/relationships/image" Target="../media/image431.emf"/><Relationship Id="rId19" Type="http://schemas.openxmlformats.org/officeDocument/2006/relationships/image" Target="../media/image355.emf"/><Relationship Id="rId14" Type="http://schemas.openxmlformats.org/officeDocument/2006/relationships/image" Target="../media/image350.emf"/><Relationship Id="rId22" Type="http://schemas.openxmlformats.org/officeDocument/2006/relationships/image" Target="../media/image358.emf"/><Relationship Id="rId27" Type="http://schemas.openxmlformats.org/officeDocument/2006/relationships/image" Target="../media/image363.emf"/><Relationship Id="rId30" Type="http://schemas.openxmlformats.org/officeDocument/2006/relationships/image" Target="../media/image366.emf"/><Relationship Id="rId35" Type="http://schemas.openxmlformats.org/officeDocument/2006/relationships/image" Target="../media/image371.emf"/><Relationship Id="rId43" Type="http://schemas.openxmlformats.org/officeDocument/2006/relationships/image" Target="../media/image379.emf"/><Relationship Id="rId48" Type="http://schemas.openxmlformats.org/officeDocument/2006/relationships/image" Target="../media/image384.emf"/><Relationship Id="rId56" Type="http://schemas.openxmlformats.org/officeDocument/2006/relationships/image" Target="../media/image392.emf"/><Relationship Id="rId64" Type="http://schemas.openxmlformats.org/officeDocument/2006/relationships/image" Target="../media/image400.emf"/><Relationship Id="rId69" Type="http://schemas.openxmlformats.org/officeDocument/2006/relationships/image" Target="../media/image405.emf"/><Relationship Id="rId77" Type="http://schemas.openxmlformats.org/officeDocument/2006/relationships/image" Target="../media/image413.emf"/><Relationship Id="rId100" Type="http://schemas.openxmlformats.org/officeDocument/2006/relationships/image" Target="../media/image436.emf"/><Relationship Id="rId105" Type="http://schemas.openxmlformats.org/officeDocument/2006/relationships/image" Target="../media/image441.emf"/><Relationship Id="rId8" Type="http://schemas.openxmlformats.org/officeDocument/2006/relationships/image" Target="../media/image344.emf"/><Relationship Id="rId51" Type="http://schemas.openxmlformats.org/officeDocument/2006/relationships/image" Target="../media/image387.emf"/><Relationship Id="rId72" Type="http://schemas.openxmlformats.org/officeDocument/2006/relationships/image" Target="../media/image408.emf"/><Relationship Id="rId80" Type="http://schemas.openxmlformats.org/officeDocument/2006/relationships/image" Target="../media/image416.emf"/><Relationship Id="rId85" Type="http://schemas.openxmlformats.org/officeDocument/2006/relationships/image" Target="../media/image421.emf"/><Relationship Id="rId93" Type="http://schemas.openxmlformats.org/officeDocument/2006/relationships/image" Target="../media/image429.emf"/><Relationship Id="rId98" Type="http://schemas.openxmlformats.org/officeDocument/2006/relationships/image" Target="../media/image434.emf"/><Relationship Id="rId3" Type="http://schemas.openxmlformats.org/officeDocument/2006/relationships/image" Target="../media/image339.emf"/><Relationship Id="rId12" Type="http://schemas.openxmlformats.org/officeDocument/2006/relationships/image" Target="../media/image348.emf"/><Relationship Id="rId17" Type="http://schemas.openxmlformats.org/officeDocument/2006/relationships/image" Target="../media/image353.emf"/><Relationship Id="rId25" Type="http://schemas.openxmlformats.org/officeDocument/2006/relationships/image" Target="../media/image361.emf"/><Relationship Id="rId33" Type="http://schemas.openxmlformats.org/officeDocument/2006/relationships/image" Target="../media/image369.emf"/><Relationship Id="rId38" Type="http://schemas.openxmlformats.org/officeDocument/2006/relationships/image" Target="../media/image374.emf"/><Relationship Id="rId46" Type="http://schemas.openxmlformats.org/officeDocument/2006/relationships/image" Target="../media/image382.emf"/><Relationship Id="rId59" Type="http://schemas.openxmlformats.org/officeDocument/2006/relationships/image" Target="../media/image395.emf"/><Relationship Id="rId67" Type="http://schemas.openxmlformats.org/officeDocument/2006/relationships/image" Target="../media/image403.emf"/><Relationship Id="rId103" Type="http://schemas.openxmlformats.org/officeDocument/2006/relationships/image" Target="../media/image439.emf"/><Relationship Id="rId108" Type="http://schemas.openxmlformats.org/officeDocument/2006/relationships/image" Target="../media/image444.emf"/><Relationship Id="rId20" Type="http://schemas.openxmlformats.org/officeDocument/2006/relationships/image" Target="../media/image356.emf"/><Relationship Id="rId41" Type="http://schemas.openxmlformats.org/officeDocument/2006/relationships/image" Target="../media/image377.emf"/><Relationship Id="rId54" Type="http://schemas.openxmlformats.org/officeDocument/2006/relationships/image" Target="../media/image390.emf"/><Relationship Id="rId62" Type="http://schemas.openxmlformats.org/officeDocument/2006/relationships/image" Target="../media/image398.emf"/><Relationship Id="rId70" Type="http://schemas.openxmlformats.org/officeDocument/2006/relationships/image" Target="../media/image406.emf"/><Relationship Id="rId75" Type="http://schemas.openxmlformats.org/officeDocument/2006/relationships/image" Target="../media/image411.emf"/><Relationship Id="rId83" Type="http://schemas.openxmlformats.org/officeDocument/2006/relationships/image" Target="../media/image419.emf"/><Relationship Id="rId88" Type="http://schemas.openxmlformats.org/officeDocument/2006/relationships/image" Target="../media/image424.emf"/><Relationship Id="rId91" Type="http://schemas.openxmlformats.org/officeDocument/2006/relationships/image" Target="../media/image427.emf"/><Relationship Id="rId96" Type="http://schemas.openxmlformats.org/officeDocument/2006/relationships/image" Target="../media/image432.emf"/><Relationship Id="rId1" Type="http://schemas.openxmlformats.org/officeDocument/2006/relationships/image" Target="../media/image337.emf"/><Relationship Id="rId6" Type="http://schemas.openxmlformats.org/officeDocument/2006/relationships/image" Target="../media/image342.emf"/><Relationship Id="rId15" Type="http://schemas.openxmlformats.org/officeDocument/2006/relationships/image" Target="../media/image351.emf"/><Relationship Id="rId23" Type="http://schemas.openxmlformats.org/officeDocument/2006/relationships/image" Target="../media/image359.emf"/><Relationship Id="rId28" Type="http://schemas.openxmlformats.org/officeDocument/2006/relationships/image" Target="../media/image364.emf"/><Relationship Id="rId36" Type="http://schemas.openxmlformats.org/officeDocument/2006/relationships/image" Target="../media/image372.emf"/><Relationship Id="rId49" Type="http://schemas.openxmlformats.org/officeDocument/2006/relationships/image" Target="../media/image385.emf"/><Relationship Id="rId57" Type="http://schemas.openxmlformats.org/officeDocument/2006/relationships/image" Target="../media/image393.emf"/><Relationship Id="rId106" Type="http://schemas.openxmlformats.org/officeDocument/2006/relationships/image" Target="../media/image442.emf"/><Relationship Id="rId10" Type="http://schemas.openxmlformats.org/officeDocument/2006/relationships/image" Target="../media/image346.emf"/><Relationship Id="rId31" Type="http://schemas.openxmlformats.org/officeDocument/2006/relationships/image" Target="../media/image367.emf"/><Relationship Id="rId44" Type="http://schemas.openxmlformats.org/officeDocument/2006/relationships/image" Target="../media/image380.emf"/><Relationship Id="rId52" Type="http://schemas.openxmlformats.org/officeDocument/2006/relationships/image" Target="../media/image388.emf"/><Relationship Id="rId60" Type="http://schemas.openxmlformats.org/officeDocument/2006/relationships/image" Target="../media/image396.emf"/><Relationship Id="rId65" Type="http://schemas.openxmlformats.org/officeDocument/2006/relationships/image" Target="../media/image401.emf"/><Relationship Id="rId73" Type="http://schemas.openxmlformats.org/officeDocument/2006/relationships/image" Target="../media/image409.emf"/><Relationship Id="rId78" Type="http://schemas.openxmlformats.org/officeDocument/2006/relationships/image" Target="../media/image414.emf"/><Relationship Id="rId81" Type="http://schemas.openxmlformats.org/officeDocument/2006/relationships/image" Target="../media/image417.emf"/><Relationship Id="rId86" Type="http://schemas.openxmlformats.org/officeDocument/2006/relationships/image" Target="../media/image422.emf"/><Relationship Id="rId94" Type="http://schemas.openxmlformats.org/officeDocument/2006/relationships/image" Target="../media/image430.emf"/><Relationship Id="rId99" Type="http://schemas.openxmlformats.org/officeDocument/2006/relationships/image" Target="../media/image435.emf"/><Relationship Id="rId101" Type="http://schemas.openxmlformats.org/officeDocument/2006/relationships/image" Target="../media/image437.emf"/><Relationship Id="rId4" Type="http://schemas.openxmlformats.org/officeDocument/2006/relationships/image" Target="../media/image340.emf"/><Relationship Id="rId9" Type="http://schemas.openxmlformats.org/officeDocument/2006/relationships/image" Target="../media/image345.emf"/><Relationship Id="rId13" Type="http://schemas.openxmlformats.org/officeDocument/2006/relationships/image" Target="../media/image349.emf"/><Relationship Id="rId18" Type="http://schemas.openxmlformats.org/officeDocument/2006/relationships/image" Target="../media/image354.emf"/><Relationship Id="rId39" Type="http://schemas.openxmlformats.org/officeDocument/2006/relationships/image" Target="../media/image375.emf"/><Relationship Id="rId34" Type="http://schemas.openxmlformats.org/officeDocument/2006/relationships/image" Target="../media/image370.emf"/><Relationship Id="rId50" Type="http://schemas.openxmlformats.org/officeDocument/2006/relationships/image" Target="../media/image386.emf"/><Relationship Id="rId55" Type="http://schemas.openxmlformats.org/officeDocument/2006/relationships/image" Target="../media/image391.emf"/><Relationship Id="rId76" Type="http://schemas.openxmlformats.org/officeDocument/2006/relationships/image" Target="../media/image412.emf"/><Relationship Id="rId97" Type="http://schemas.openxmlformats.org/officeDocument/2006/relationships/image" Target="../media/image433.emf"/><Relationship Id="rId104" Type="http://schemas.openxmlformats.org/officeDocument/2006/relationships/image" Target="../media/image440.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54.emf"/><Relationship Id="rId13" Type="http://schemas.openxmlformats.org/officeDocument/2006/relationships/image" Target="../media/image459.emf"/><Relationship Id="rId18" Type="http://schemas.openxmlformats.org/officeDocument/2006/relationships/image" Target="../media/image464.emf"/><Relationship Id="rId26" Type="http://schemas.openxmlformats.org/officeDocument/2006/relationships/image" Target="../media/image472.emf"/><Relationship Id="rId3" Type="http://schemas.openxmlformats.org/officeDocument/2006/relationships/image" Target="../media/image449.emf"/><Relationship Id="rId21" Type="http://schemas.openxmlformats.org/officeDocument/2006/relationships/image" Target="../media/image467.emf"/><Relationship Id="rId7" Type="http://schemas.openxmlformats.org/officeDocument/2006/relationships/image" Target="../media/image453.emf"/><Relationship Id="rId12" Type="http://schemas.openxmlformats.org/officeDocument/2006/relationships/image" Target="../media/image458.emf"/><Relationship Id="rId17" Type="http://schemas.openxmlformats.org/officeDocument/2006/relationships/image" Target="../media/image463.emf"/><Relationship Id="rId25" Type="http://schemas.openxmlformats.org/officeDocument/2006/relationships/image" Target="../media/image471.emf"/><Relationship Id="rId2" Type="http://schemas.openxmlformats.org/officeDocument/2006/relationships/image" Target="../media/image448.emf"/><Relationship Id="rId16" Type="http://schemas.openxmlformats.org/officeDocument/2006/relationships/image" Target="../media/image462.emf"/><Relationship Id="rId20" Type="http://schemas.openxmlformats.org/officeDocument/2006/relationships/image" Target="../media/image466.emf"/><Relationship Id="rId1" Type="http://schemas.openxmlformats.org/officeDocument/2006/relationships/image" Target="../media/image447.emf"/><Relationship Id="rId6" Type="http://schemas.openxmlformats.org/officeDocument/2006/relationships/image" Target="../media/image452.emf"/><Relationship Id="rId11" Type="http://schemas.openxmlformats.org/officeDocument/2006/relationships/image" Target="../media/image457.emf"/><Relationship Id="rId24" Type="http://schemas.openxmlformats.org/officeDocument/2006/relationships/image" Target="../media/image470.emf"/><Relationship Id="rId5" Type="http://schemas.openxmlformats.org/officeDocument/2006/relationships/image" Target="../media/image451.emf"/><Relationship Id="rId15" Type="http://schemas.openxmlformats.org/officeDocument/2006/relationships/image" Target="../media/image461.emf"/><Relationship Id="rId23" Type="http://schemas.openxmlformats.org/officeDocument/2006/relationships/image" Target="../media/image469.emf"/><Relationship Id="rId28" Type="http://schemas.openxmlformats.org/officeDocument/2006/relationships/image" Target="../media/image474.emf"/><Relationship Id="rId10" Type="http://schemas.openxmlformats.org/officeDocument/2006/relationships/image" Target="../media/image456.emf"/><Relationship Id="rId19" Type="http://schemas.openxmlformats.org/officeDocument/2006/relationships/image" Target="../media/image465.emf"/><Relationship Id="rId4" Type="http://schemas.openxmlformats.org/officeDocument/2006/relationships/image" Target="../media/image450.emf"/><Relationship Id="rId9" Type="http://schemas.openxmlformats.org/officeDocument/2006/relationships/image" Target="../media/image455.emf"/><Relationship Id="rId14" Type="http://schemas.openxmlformats.org/officeDocument/2006/relationships/image" Target="../media/image460.emf"/><Relationship Id="rId22" Type="http://schemas.openxmlformats.org/officeDocument/2006/relationships/image" Target="../media/image468.emf"/><Relationship Id="rId27" Type="http://schemas.openxmlformats.org/officeDocument/2006/relationships/image" Target="../media/image473.emf"/></Relationships>
</file>

<file path=ppt/drawings/_rels/vmlDrawing6.vml.rels><?xml version="1.0" encoding="UTF-8" standalone="yes"?>
<Relationships xmlns="http://schemas.openxmlformats.org/package/2006/relationships"><Relationship Id="rId13" Type="http://schemas.openxmlformats.org/officeDocument/2006/relationships/image" Target="../media/image492.emf"/><Relationship Id="rId18" Type="http://schemas.openxmlformats.org/officeDocument/2006/relationships/image" Target="../media/image497.emf"/><Relationship Id="rId26" Type="http://schemas.openxmlformats.org/officeDocument/2006/relationships/image" Target="../media/image505.emf"/><Relationship Id="rId39" Type="http://schemas.openxmlformats.org/officeDocument/2006/relationships/image" Target="../media/image518.emf"/><Relationship Id="rId21" Type="http://schemas.openxmlformats.org/officeDocument/2006/relationships/image" Target="../media/image500.emf"/><Relationship Id="rId34" Type="http://schemas.openxmlformats.org/officeDocument/2006/relationships/image" Target="../media/image513.emf"/><Relationship Id="rId42" Type="http://schemas.openxmlformats.org/officeDocument/2006/relationships/image" Target="../media/image521.emf"/><Relationship Id="rId47" Type="http://schemas.openxmlformats.org/officeDocument/2006/relationships/image" Target="../media/image526.emf"/><Relationship Id="rId50" Type="http://schemas.openxmlformats.org/officeDocument/2006/relationships/image" Target="../media/image529.emf"/><Relationship Id="rId55" Type="http://schemas.openxmlformats.org/officeDocument/2006/relationships/image" Target="../media/image534.emf"/><Relationship Id="rId63" Type="http://schemas.openxmlformats.org/officeDocument/2006/relationships/image" Target="../media/image542.emf"/><Relationship Id="rId68" Type="http://schemas.openxmlformats.org/officeDocument/2006/relationships/image" Target="../media/image547.emf"/><Relationship Id="rId7" Type="http://schemas.openxmlformats.org/officeDocument/2006/relationships/image" Target="../media/image486.emf"/><Relationship Id="rId71" Type="http://schemas.openxmlformats.org/officeDocument/2006/relationships/image" Target="../media/image550.emf"/><Relationship Id="rId2" Type="http://schemas.openxmlformats.org/officeDocument/2006/relationships/image" Target="../media/image481.emf"/><Relationship Id="rId16" Type="http://schemas.openxmlformats.org/officeDocument/2006/relationships/image" Target="../media/image495.emf"/><Relationship Id="rId29" Type="http://schemas.openxmlformats.org/officeDocument/2006/relationships/image" Target="../media/image508.emf"/><Relationship Id="rId11" Type="http://schemas.openxmlformats.org/officeDocument/2006/relationships/image" Target="../media/image490.emf"/><Relationship Id="rId24" Type="http://schemas.openxmlformats.org/officeDocument/2006/relationships/image" Target="../media/image503.emf"/><Relationship Id="rId32" Type="http://schemas.openxmlformats.org/officeDocument/2006/relationships/image" Target="../media/image511.emf"/><Relationship Id="rId37" Type="http://schemas.openxmlformats.org/officeDocument/2006/relationships/image" Target="../media/image516.emf"/><Relationship Id="rId40" Type="http://schemas.openxmlformats.org/officeDocument/2006/relationships/image" Target="../media/image519.emf"/><Relationship Id="rId45" Type="http://schemas.openxmlformats.org/officeDocument/2006/relationships/image" Target="../media/image524.emf"/><Relationship Id="rId53" Type="http://schemas.openxmlformats.org/officeDocument/2006/relationships/image" Target="../media/image532.emf"/><Relationship Id="rId58" Type="http://schemas.openxmlformats.org/officeDocument/2006/relationships/image" Target="../media/image537.emf"/><Relationship Id="rId66" Type="http://schemas.openxmlformats.org/officeDocument/2006/relationships/image" Target="../media/image545.emf"/><Relationship Id="rId74" Type="http://schemas.openxmlformats.org/officeDocument/2006/relationships/image" Target="../media/image553.emf"/><Relationship Id="rId5" Type="http://schemas.openxmlformats.org/officeDocument/2006/relationships/image" Target="../media/image484.emf"/><Relationship Id="rId15" Type="http://schemas.openxmlformats.org/officeDocument/2006/relationships/image" Target="../media/image494.emf"/><Relationship Id="rId23" Type="http://schemas.openxmlformats.org/officeDocument/2006/relationships/image" Target="../media/image502.emf"/><Relationship Id="rId28" Type="http://schemas.openxmlformats.org/officeDocument/2006/relationships/image" Target="../media/image507.emf"/><Relationship Id="rId36" Type="http://schemas.openxmlformats.org/officeDocument/2006/relationships/image" Target="../media/image515.emf"/><Relationship Id="rId49" Type="http://schemas.openxmlformats.org/officeDocument/2006/relationships/image" Target="../media/image528.emf"/><Relationship Id="rId57" Type="http://schemas.openxmlformats.org/officeDocument/2006/relationships/image" Target="../media/image536.emf"/><Relationship Id="rId61" Type="http://schemas.openxmlformats.org/officeDocument/2006/relationships/image" Target="../media/image540.emf"/><Relationship Id="rId10" Type="http://schemas.openxmlformats.org/officeDocument/2006/relationships/image" Target="../media/image489.emf"/><Relationship Id="rId19" Type="http://schemas.openxmlformats.org/officeDocument/2006/relationships/image" Target="../media/image498.emf"/><Relationship Id="rId31" Type="http://schemas.openxmlformats.org/officeDocument/2006/relationships/image" Target="../media/image510.emf"/><Relationship Id="rId44" Type="http://schemas.openxmlformats.org/officeDocument/2006/relationships/image" Target="../media/image523.emf"/><Relationship Id="rId52" Type="http://schemas.openxmlformats.org/officeDocument/2006/relationships/image" Target="../media/image531.emf"/><Relationship Id="rId60" Type="http://schemas.openxmlformats.org/officeDocument/2006/relationships/image" Target="../media/image539.emf"/><Relationship Id="rId65" Type="http://schemas.openxmlformats.org/officeDocument/2006/relationships/image" Target="../media/image544.emf"/><Relationship Id="rId73" Type="http://schemas.openxmlformats.org/officeDocument/2006/relationships/image" Target="../media/image552.emf"/><Relationship Id="rId4" Type="http://schemas.openxmlformats.org/officeDocument/2006/relationships/image" Target="../media/image483.emf"/><Relationship Id="rId9" Type="http://schemas.openxmlformats.org/officeDocument/2006/relationships/image" Target="../media/image488.emf"/><Relationship Id="rId14" Type="http://schemas.openxmlformats.org/officeDocument/2006/relationships/image" Target="../media/image493.emf"/><Relationship Id="rId22" Type="http://schemas.openxmlformats.org/officeDocument/2006/relationships/image" Target="../media/image501.emf"/><Relationship Id="rId27" Type="http://schemas.openxmlformats.org/officeDocument/2006/relationships/image" Target="../media/image506.emf"/><Relationship Id="rId30" Type="http://schemas.openxmlformats.org/officeDocument/2006/relationships/image" Target="../media/image509.emf"/><Relationship Id="rId35" Type="http://schemas.openxmlformats.org/officeDocument/2006/relationships/image" Target="../media/image514.emf"/><Relationship Id="rId43" Type="http://schemas.openxmlformats.org/officeDocument/2006/relationships/image" Target="../media/image522.emf"/><Relationship Id="rId48" Type="http://schemas.openxmlformats.org/officeDocument/2006/relationships/image" Target="../media/image527.emf"/><Relationship Id="rId56" Type="http://schemas.openxmlformats.org/officeDocument/2006/relationships/image" Target="../media/image535.emf"/><Relationship Id="rId64" Type="http://schemas.openxmlformats.org/officeDocument/2006/relationships/image" Target="../media/image543.emf"/><Relationship Id="rId69" Type="http://schemas.openxmlformats.org/officeDocument/2006/relationships/image" Target="../media/image548.emf"/><Relationship Id="rId8" Type="http://schemas.openxmlformats.org/officeDocument/2006/relationships/image" Target="../media/image487.emf"/><Relationship Id="rId51" Type="http://schemas.openxmlformats.org/officeDocument/2006/relationships/image" Target="../media/image530.emf"/><Relationship Id="rId72" Type="http://schemas.openxmlformats.org/officeDocument/2006/relationships/image" Target="../media/image551.emf"/><Relationship Id="rId3" Type="http://schemas.openxmlformats.org/officeDocument/2006/relationships/image" Target="../media/image482.emf"/><Relationship Id="rId12" Type="http://schemas.openxmlformats.org/officeDocument/2006/relationships/image" Target="../media/image491.emf"/><Relationship Id="rId17" Type="http://schemas.openxmlformats.org/officeDocument/2006/relationships/image" Target="../media/image496.emf"/><Relationship Id="rId25" Type="http://schemas.openxmlformats.org/officeDocument/2006/relationships/image" Target="../media/image504.emf"/><Relationship Id="rId33" Type="http://schemas.openxmlformats.org/officeDocument/2006/relationships/image" Target="../media/image512.emf"/><Relationship Id="rId38" Type="http://schemas.openxmlformats.org/officeDocument/2006/relationships/image" Target="../media/image517.emf"/><Relationship Id="rId46" Type="http://schemas.openxmlformats.org/officeDocument/2006/relationships/image" Target="../media/image525.emf"/><Relationship Id="rId59" Type="http://schemas.openxmlformats.org/officeDocument/2006/relationships/image" Target="../media/image538.emf"/><Relationship Id="rId67" Type="http://schemas.openxmlformats.org/officeDocument/2006/relationships/image" Target="../media/image546.emf"/><Relationship Id="rId20" Type="http://schemas.openxmlformats.org/officeDocument/2006/relationships/image" Target="../media/image499.emf"/><Relationship Id="rId41" Type="http://schemas.openxmlformats.org/officeDocument/2006/relationships/image" Target="../media/image520.emf"/><Relationship Id="rId54" Type="http://schemas.openxmlformats.org/officeDocument/2006/relationships/image" Target="../media/image533.emf"/><Relationship Id="rId62" Type="http://schemas.openxmlformats.org/officeDocument/2006/relationships/image" Target="../media/image541.emf"/><Relationship Id="rId70" Type="http://schemas.openxmlformats.org/officeDocument/2006/relationships/image" Target="../media/image549.emf"/><Relationship Id="rId1" Type="http://schemas.openxmlformats.org/officeDocument/2006/relationships/image" Target="../media/image480.emf"/><Relationship Id="rId6" Type="http://schemas.openxmlformats.org/officeDocument/2006/relationships/image" Target="../media/image485.emf"/></Relationships>
</file>

<file path=ppt/drawings/_rels/vmlDrawing7.vml.rels><?xml version="1.0" encoding="UTF-8" standalone="yes"?>
<Relationships xmlns="http://schemas.openxmlformats.org/package/2006/relationships"><Relationship Id="rId13" Type="http://schemas.openxmlformats.org/officeDocument/2006/relationships/image" Target="../media/image571.emf"/><Relationship Id="rId18" Type="http://schemas.openxmlformats.org/officeDocument/2006/relationships/image" Target="../media/image576.emf"/><Relationship Id="rId26" Type="http://schemas.openxmlformats.org/officeDocument/2006/relationships/image" Target="../media/image584.emf"/><Relationship Id="rId39" Type="http://schemas.openxmlformats.org/officeDocument/2006/relationships/image" Target="../media/image597.emf"/><Relationship Id="rId21" Type="http://schemas.openxmlformats.org/officeDocument/2006/relationships/image" Target="../media/image579.emf"/><Relationship Id="rId34" Type="http://schemas.openxmlformats.org/officeDocument/2006/relationships/image" Target="../media/image592.emf"/><Relationship Id="rId42" Type="http://schemas.openxmlformats.org/officeDocument/2006/relationships/image" Target="../media/image600.emf"/><Relationship Id="rId47" Type="http://schemas.openxmlformats.org/officeDocument/2006/relationships/image" Target="../media/image605.emf"/><Relationship Id="rId50" Type="http://schemas.openxmlformats.org/officeDocument/2006/relationships/image" Target="../media/image608.emf"/><Relationship Id="rId55" Type="http://schemas.openxmlformats.org/officeDocument/2006/relationships/image" Target="../media/image613.emf"/><Relationship Id="rId7" Type="http://schemas.openxmlformats.org/officeDocument/2006/relationships/image" Target="../media/image565.emf"/><Relationship Id="rId12" Type="http://schemas.openxmlformats.org/officeDocument/2006/relationships/image" Target="../media/image570.emf"/><Relationship Id="rId17" Type="http://schemas.openxmlformats.org/officeDocument/2006/relationships/image" Target="../media/image575.emf"/><Relationship Id="rId25" Type="http://schemas.openxmlformats.org/officeDocument/2006/relationships/image" Target="../media/image583.emf"/><Relationship Id="rId33" Type="http://schemas.openxmlformats.org/officeDocument/2006/relationships/image" Target="../media/image591.emf"/><Relationship Id="rId38" Type="http://schemas.openxmlformats.org/officeDocument/2006/relationships/image" Target="../media/image596.emf"/><Relationship Id="rId46" Type="http://schemas.openxmlformats.org/officeDocument/2006/relationships/image" Target="../media/image604.emf"/><Relationship Id="rId59" Type="http://schemas.openxmlformats.org/officeDocument/2006/relationships/image" Target="../media/image617.emf"/><Relationship Id="rId2" Type="http://schemas.openxmlformats.org/officeDocument/2006/relationships/image" Target="../media/image560.emf"/><Relationship Id="rId16" Type="http://schemas.openxmlformats.org/officeDocument/2006/relationships/image" Target="../media/image574.emf"/><Relationship Id="rId20" Type="http://schemas.openxmlformats.org/officeDocument/2006/relationships/image" Target="../media/image578.emf"/><Relationship Id="rId29" Type="http://schemas.openxmlformats.org/officeDocument/2006/relationships/image" Target="../media/image587.emf"/><Relationship Id="rId41" Type="http://schemas.openxmlformats.org/officeDocument/2006/relationships/image" Target="../media/image599.emf"/><Relationship Id="rId54" Type="http://schemas.openxmlformats.org/officeDocument/2006/relationships/image" Target="../media/image612.emf"/><Relationship Id="rId1" Type="http://schemas.openxmlformats.org/officeDocument/2006/relationships/image" Target="../media/image559.emf"/><Relationship Id="rId6" Type="http://schemas.openxmlformats.org/officeDocument/2006/relationships/image" Target="../media/image564.emf"/><Relationship Id="rId11" Type="http://schemas.openxmlformats.org/officeDocument/2006/relationships/image" Target="../media/image569.emf"/><Relationship Id="rId24" Type="http://schemas.openxmlformats.org/officeDocument/2006/relationships/image" Target="../media/image582.emf"/><Relationship Id="rId32" Type="http://schemas.openxmlformats.org/officeDocument/2006/relationships/image" Target="../media/image590.emf"/><Relationship Id="rId37" Type="http://schemas.openxmlformats.org/officeDocument/2006/relationships/image" Target="../media/image595.emf"/><Relationship Id="rId40" Type="http://schemas.openxmlformats.org/officeDocument/2006/relationships/image" Target="../media/image598.emf"/><Relationship Id="rId45" Type="http://schemas.openxmlformats.org/officeDocument/2006/relationships/image" Target="../media/image603.emf"/><Relationship Id="rId53" Type="http://schemas.openxmlformats.org/officeDocument/2006/relationships/image" Target="../media/image611.emf"/><Relationship Id="rId58" Type="http://schemas.openxmlformats.org/officeDocument/2006/relationships/image" Target="../media/image616.emf"/><Relationship Id="rId5" Type="http://schemas.openxmlformats.org/officeDocument/2006/relationships/image" Target="../media/image563.emf"/><Relationship Id="rId15" Type="http://schemas.openxmlformats.org/officeDocument/2006/relationships/image" Target="../media/image573.emf"/><Relationship Id="rId23" Type="http://schemas.openxmlformats.org/officeDocument/2006/relationships/image" Target="../media/image581.emf"/><Relationship Id="rId28" Type="http://schemas.openxmlformats.org/officeDocument/2006/relationships/image" Target="../media/image586.emf"/><Relationship Id="rId36" Type="http://schemas.openxmlformats.org/officeDocument/2006/relationships/image" Target="../media/image594.emf"/><Relationship Id="rId49" Type="http://schemas.openxmlformats.org/officeDocument/2006/relationships/image" Target="../media/image607.emf"/><Relationship Id="rId57" Type="http://schemas.openxmlformats.org/officeDocument/2006/relationships/image" Target="../media/image615.emf"/><Relationship Id="rId10" Type="http://schemas.openxmlformats.org/officeDocument/2006/relationships/image" Target="../media/image568.emf"/><Relationship Id="rId19" Type="http://schemas.openxmlformats.org/officeDocument/2006/relationships/image" Target="../media/image577.emf"/><Relationship Id="rId31" Type="http://schemas.openxmlformats.org/officeDocument/2006/relationships/image" Target="../media/image589.emf"/><Relationship Id="rId44" Type="http://schemas.openxmlformats.org/officeDocument/2006/relationships/image" Target="../media/image602.emf"/><Relationship Id="rId52" Type="http://schemas.openxmlformats.org/officeDocument/2006/relationships/image" Target="../media/image610.emf"/><Relationship Id="rId60" Type="http://schemas.openxmlformats.org/officeDocument/2006/relationships/image" Target="../media/image618.emf"/><Relationship Id="rId4" Type="http://schemas.openxmlformats.org/officeDocument/2006/relationships/image" Target="../media/image562.emf"/><Relationship Id="rId9" Type="http://schemas.openxmlformats.org/officeDocument/2006/relationships/image" Target="../media/image567.emf"/><Relationship Id="rId14" Type="http://schemas.openxmlformats.org/officeDocument/2006/relationships/image" Target="../media/image572.emf"/><Relationship Id="rId22" Type="http://schemas.openxmlformats.org/officeDocument/2006/relationships/image" Target="../media/image580.emf"/><Relationship Id="rId27" Type="http://schemas.openxmlformats.org/officeDocument/2006/relationships/image" Target="../media/image585.emf"/><Relationship Id="rId30" Type="http://schemas.openxmlformats.org/officeDocument/2006/relationships/image" Target="../media/image588.emf"/><Relationship Id="rId35" Type="http://schemas.openxmlformats.org/officeDocument/2006/relationships/image" Target="../media/image593.emf"/><Relationship Id="rId43" Type="http://schemas.openxmlformats.org/officeDocument/2006/relationships/image" Target="../media/image601.emf"/><Relationship Id="rId48" Type="http://schemas.openxmlformats.org/officeDocument/2006/relationships/image" Target="../media/image606.emf"/><Relationship Id="rId56" Type="http://schemas.openxmlformats.org/officeDocument/2006/relationships/image" Target="../media/image614.emf"/><Relationship Id="rId8" Type="http://schemas.openxmlformats.org/officeDocument/2006/relationships/image" Target="../media/image566.emf"/><Relationship Id="rId51" Type="http://schemas.openxmlformats.org/officeDocument/2006/relationships/image" Target="../media/image609.emf"/><Relationship Id="rId3" Type="http://schemas.openxmlformats.org/officeDocument/2006/relationships/image" Target="../media/image561.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37.emf"/><Relationship Id="rId13" Type="http://schemas.openxmlformats.org/officeDocument/2006/relationships/image" Target="../media/image642.emf"/><Relationship Id="rId18" Type="http://schemas.openxmlformats.org/officeDocument/2006/relationships/image" Target="../media/image647.emf"/><Relationship Id="rId26" Type="http://schemas.openxmlformats.org/officeDocument/2006/relationships/image" Target="../media/image655.emf"/><Relationship Id="rId3" Type="http://schemas.openxmlformats.org/officeDocument/2006/relationships/image" Target="../media/image632.emf"/><Relationship Id="rId21" Type="http://schemas.openxmlformats.org/officeDocument/2006/relationships/image" Target="../media/image650.emf"/><Relationship Id="rId34" Type="http://schemas.openxmlformats.org/officeDocument/2006/relationships/image" Target="../media/image663.emf"/><Relationship Id="rId7" Type="http://schemas.openxmlformats.org/officeDocument/2006/relationships/image" Target="../media/image636.emf"/><Relationship Id="rId12" Type="http://schemas.openxmlformats.org/officeDocument/2006/relationships/image" Target="../media/image641.emf"/><Relationship Id="rId17" Type="http://schemas.openxmlformats.org/officeDocument/2006/relationships/image" Target="../media/image646.emf"/><Relationship Id="rId25" Type="http://schemas.openxmlformats.org/officeDocument/2006/relationships/image" Target="../media/image654.emf"/><Relationship Id="rId33" Type="http://schemas.openxmlformats.org/officeDocument/2006/relationships/image" Target="../media/image662.emf"/><Relationship Id="rId38" Type="http://schemas.openxmlformats.org/officeDocument/2006/relationships/image" Target="../media/image667.emf"/><Relationship Id="rId2" Type="http://schemas.openxmlformats.org/officeDocument/2006/relationships/image" Target="../media/image631.emf"/><Relationship Id="rId16" Type="http://schemas.openxmlformats.org/officeDocument/2006/relationships/image" Target="../media/image645.emf"/><Relationship Id="rId20" Type="http://schemas.openxmlformats.org/officeDocument/2006/relationships/image" Target="../media/image649.emf"/><Relationship Id="rId29" Type="http://schemas.openxmlformats.org/officeDocument/2006/relationships/image" Target="../media/image658.emf"/><Relationship Id="rId1" Type="http://schemas.openxmlformats.org/officeDocument/2006/relationships/image" Target="../media/image630.emf"/><Relationship Id="rId6" Type="http://schemas.openxmlformats.org/officeDocument/2006/relationships/image" Target="../media/image635.emf"/><Relationship Id="rId11" Type="http://schemas.openxmlformats.org/officeDocument/2006/relationships/image" Target="../media/image640.emf"/><Relationship Id="rId24" Type="http://schemas.openxmlformats.org/officeDocument/2006/relationships/image" Target="../media/image653.emf"/><Relationship Id="rId32" Type="http://schemas.openxmlformats.org/officeDocument/2006/relationships/image" Target="../media/image661.emf"/><Relationship Id="rId37" Type="http://schemas.openxmlformats.org/officeDocument/2006/relationships/image" Target="../media/image666.emf"/><Relationship Id="rId5" Type="http://schemas.openxmlformats.org/officeDocument/2006/relationships/image" Target="../media/image634.emf"/><Relationship Id="rId15" Type="http://schemas.openxmlformats.org/officeDocument/2006/relationships/image" Target="../media/image644.emf"/><Relationship Id="rId23" Type="http://schemas.openxmlformats.org/officeDocument/2006/relationships/image" Target="../media/image652.emf"/><Relationship Id="rId28" Type="http://schemas.openxmlformats.org/officeDocument/2006/relationships/image" Target="../media/image657.emf"/><Relationship Id="rId36" Type="http://schemas.openxmlformats.org/officeDocument/2006/relationships/image" Target="../media/image665.emf"/><Relationship Id="rId10" Type="http://schemas.openxmlformats.org/officeDocument/2006/relationships/image" Target="../media/image639.emf"/><Relationship Id="rId19" Type="http://schemas.openxmlformats.org/officeDocument/2006/relationships/image" Target="../media/image648.emf"/><Relationship Id="rId31" Type="http://schemas.openxmlformats.org/officeDocument/2006/relationships/image" Target="../media/image660.emf"/><Relationship Id="rId4" Type="http://schemas.openxmlformats.org/officeDocument/2006/relationships/image" Target="../media/image633.emf"/><Relationship Id="rId9" Type="http://schemas.openxmlformats.org/officeDocument/2006/relationships/image" Target="../media/image638.emf"/><Relationship Id="rId14" Type="http://schemas.openxmlformats.org/officeDocument/2006/relationships/image" Target="../media/image643.emf"/><Relationship Id="rId22" Type="http://schemas.openxmlformats.org/officeDocument/2006/relationships/image" Target="../media/image651.emf"/><Relationship Id="rId27" Type="http://schemas.openxmlformats.org/officeDocument/2006/relationships/image" Target="../media/image656.emf"/><Relationship Id="rId30" Type="http://schemas.openxmlformats.org/officeDocument/2006/relationships/image" Target="../media/image659.emf"/><Relationship Id="rId35" Type="http://schemas.openxmlformats.org/officeDocument/2006/relationships/image" Target="../media/image664.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79.emf"/><Relationship Id="rId3" Type="http://schemas.openxmlformats.org/officeDocument/2006/relationships/image" Target="../media/image674.emf"/><Relationship Id="rId7" Type="http://schemas.openxmlformats.org/officeDocument/2006/relationships/image" Target="../media/image678.emf"/><Relationship Id="rId2" Type="http://schemas.openxmlformats.org/officeDocument/2006/relationships/image" Target="../media/image673.emf"/><Relationship Id="rId1" Type="http://schemas.openxmlformats.org/officeDocument/2006/relationships/image" Target="../media/image672.emf"/><Relationship Id="rId6" Type="http://schemas.openxmlformats.org/officeDocument/2006/relationships/image" Target="../media/image677.emf"/><Relationship Id="rId5" Type="http://schemas.openxmlformats.org/officeDocument/2006/relationships/image" Target="../media/image676.emf"/><Relationship Id="rId10" Type="http://schemas.openxmlformats.org/officeDocument/2006/relationships/image" Target="../media/image681.emf"/><Relationship Id="rId4" Type="http://schemas.openxmlformats.org/officeDocument/2006/relationships/image" Target="../media/image675.emf"/><Relationship Id="rId9" Type="http://schemas.openxmlformats.org/officeDocument/2006/relationships/image" Target="../media/image68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smtClean="0"/>
              <a:t>Klepnutím lze upravit styly předlohy textu.</a:t>
            </a:r>
          </a:p>
          <a:p>
            <a:pPr lvl="1"/>
            <a:r>
              <a:rPr lang="cs-CZ" noProof="0" smtClean="0"/>
              <a:t>Druhá úroveň</a:t>
            </a:r>
          </a:p>
          <a:p>
            <a:pPr lvl="2"/>
            <a:r>
              <a:rPr lang="cs-CZ" noProof="0" smtClean="0"/>
              <a:t>Třetí úroveň</a:t>
            </a:r>
          </a:p>
          <a:p>
            <a:pPr lvl="3"/>
            <a:r>
              <a:rPr lang="cs-CZ" noProof="0" smtClean="0"/>
              <a:t>Čtvrtá úroveň</a:t>
            </a:r>
          </a:p>
          <a:p>
            <a:pPr lvl="4"/>
            <a:r>
              <a:rPr lang="cs-CZ" noProof="0" smtClean="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a:t>
            </a:fld>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smtClean="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smtClean="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endParaRPr lang="cs-CZ" dirty="0" smtClean="0"/>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smtClean="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smtClean="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smtClean="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Zástupný symbol pro obrázek snímku 1"/>
          <p:cNvSpPr>
            <a:spLocks noGrp="1" noRot="1" noChangeAspect="1" noTextEdit="1"/>
          </p:cNvSpPr>
          <p:nvPr>
            <p:ph type="sldImg"/>
          </p:nvPr>
        </p:nvSpPr>
        <p:spPr>
          <a:xfrm>
            <a:off x="771525" y="742950"/>
            <a:ext cx="5257800" cy="3722688"/>
          </a:xfrm>
          <a:ln/>
        </p:spPr>
      </p:sp>
      <p:sp>
        <p:nvSpPr>
          <p:cNvPr id="35843" name="Zástupný symbol pro poznámky 2"/>
          <p:cNvSpPr>
            <a:spLocks noGrp="1"/>
          </p:cNvSpPr>
          <p:nvPr>
            <p:ph type="body" idx="1"/>
          </p:nvPr>
        </p:nvSpPr>
        <p:spPr>
          <a:noFill/>
          <a:ln/>
        </p:spPr>
        <p:txBody>
          <a:bodyPr/>
          <a:lstStyle/>
          <a:p>
            <a:endParaRPr lang="cs-CZ" dirty="0" smtClean="0"/>
          </a:p>
        </p:txBody>
      </p:sp>
      <p:sp>
        <p:nvSpPr>
          <p:cNvPr id="35844" name="Zástupný symbol pro číslo snímku 3"/>
          <p:cNvSpPr>
            <a:spLocks noGrp="1"/>
          </p:cNvSpPr>
          <p:nvPr>
            <p:ph type="sldNum" sz="quarter" idx="5"/>
          </p:nvPr>
        </p:nvSpPr>
        <p:spPr>
          <a:noFill/>
        </p:spPr>
        <p:txBody>
          <a:bodyPr/>
          <a:lstStyle/>
          <a:p>
            <a:fld id="{754ECFDB-ECB8-454F-A80D-A89FE9E5D5DB}" type="slidenum">
              <a:rPr lang="cs-CZ" smtClean="0"/>
              <a:pPr/>
              <a:t>17</a:t>
            </a:fld>
            <a:endParaRPr lang="cs-CZ"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19</a:t>
            </a:fld>
            <a:endParaRPr lang="cs-CZ"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20</a:t>
            </a:fld>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2</a:t>
            </a:fld>
            <a:endParaRPr lang="cs-CZ" dirty="0" smtClean="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smtClean="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endParaRPr lang="cs-CZ" dirty="0" smtClean="0"/>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smtClean="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smtClean="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smtClean="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smtClean="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2" y="2249490"/>
            <a:ext cx="8691325" cy="1550987"/>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533763" y="4102100"/>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Klepnutím lze upravit styl předlohy podnadpisů.</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7" y="642938"/>
            <a:ext cx="2172830" cy="5791200"/>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766882" y="642938"/>
            <a:ext cx="6367011" cy="5791200"/>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2" y="642938"/>
            <a:ext cx="8691325" cy="57912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2" y="642938"/>
            <a:ext cx="8691325" cy="1206500"/>
          </a:xfrm>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2" y="2090738"/>
            <a:ext cx="4269921" cy="43434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5188287" y="20907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5188287" y="4338638"/>
            <a:ext cx="4269921" cy="2095500"/>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8" y="4651377"/>
            <a:ext cx="8691325" cy="14382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807908" y="3068640"/>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766882"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5188287"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5" y="290513"/>
            <a:ext cx="9202579" cy="12065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511255" y="1620840"/>
            <a:ext cx="4517659"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511255" y="2295527"/>
            <a:ext cx="4517659"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5194597" y="1620840"/>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5194597" y="2295527"/>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5" y="288925"/>
            <a:ext cx="3364180" cy="12255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998515" y="288927"/>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511255" y="1514477"/>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2003991" y="646113"/>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smtClean="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2"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smtClean="0"/>
              <a:t>Klepnutím lze upravit styl předlohy nadpisů.</a:t>
            </a:r>
          </a:p>
        </p:txBody>
      </p:sp>
      <p:sp>
        <p:nvSpPr>
          <p:cNvPr id="10243" name="Rectangle 3"/>
          <p:cNvSpPr>
            <a:spLocks noGrp="1" noChangeArrowheads="1"/>
          </p:cNvSpPr>
          <p:nvPr>
            <p:ph type="body" idx="1"/>
          </p:nvPr>
        </p:nvSpPr>
        <p:spPr bwMode="auto">
          <a:xfrm>
            <a:off x="766882"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7668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2"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0"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619.png"/></Relationships>
</file>

<file path=ppt/slides/_rels/slide11.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622.gif"/><Relationship Id="rId4" Type="http://schemas.openxmlformats.org/officeDocument/2006/relationships/image" Target="../media/image621.png"/></Relationships>
</file>

<file path=ppt/slides/_rels/slide12.xml.rels><?xml version="1.0" encoding="UTF-8" standalone="yes"?>
<Relationships xmlns="http://schemas.openxmlformats.org/package/2006/relationships"><Relationship Id="rId3" Type="http://schemas.openxmlformats.org/officeDocument/2006/relationships/image" Target="../media/image623.gif"/><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26.wmf"/><Relationship Id="rId5" Type="http://schemas.openxmlformats.org/officeDocument/2006/relationships/image" Target="../media/image625.png"/><Relationship Id="rId4" Type="http://schemas.openxmlformats.org/officeDocument/2006/relationships/image" Target="../media/image624.png"/></Relationships>
</file>

<file path=ppt/slides/_rels/slide13.xml.rels><?xml version="1.0" encoding="UTF-8" standalone="yes"?>
<Relationships xmlns="http://schemas.openxmlformats.org/package/2006/relationships"><Relationship Id="rId3" Type="http://schemas.openxmlformats.org/officeDocument/2006/relationships/image" Target="../media/image628.jpeg"/><Relationship Id="rId2" Type="http://schemas.openxmlformats.org/officeDocument/2006/relationships/image" Target="../media/image6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2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670.jpeg"/><Relationship Id="rId5" Type="http://schemas.openxmlformats.org/officeDocument/2006/relationships/image" Target="../media/image669.png"/><Relationship Id="rId4" Type="http://schemas.openxmlformats.org/officeDocument/2006/relationships/image" Target="../media/image668.jpeg"/></Relationships>
</file>

<file path=ppt/slides/_rels/slide16.xml.rels><?xml version="1.0" encoding="UTF-8" standalone="yes"?>
<Relationships xmlns="http://schemas.openxmlformats.org/package/2006/relationships"><Relationship Id="rId3" Type="http://schemas.openxmlformats.org/officeDocument/2006/relationships/image" Target="../media/image67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684.png"/><Relationship Id="rId5" Type="http://schemas.openxmlformats.org/officeDocument/2006/relationships/image" Target="../media/image683.gif"/><Relationship Id="rId4" Type="http://schemas.openxmlformats.org/officeDocument/2006/relationships/image" Target="../media/image682.gif"/></Relationships>
</file>

<file path=ppt/slides/_rels/slide18.xml.rels><?xml version="1.0" encoding="UTF-8" standalone="yes"?>
<Relationships xmlns="http://schemas.openxmlformats.org/package/2006/relationships"><Relationship Id="rId3" Type="http://schemas.openxmlformats.org/officeDocument/2006/relationships/image" Target="../media/image686.gif"/><Relationship Id="rId2" Type="http://schemas.openxmlformats.org/officeDocument/2006/relationships/image" Target="../media/image685.png"/><Relationship Id="rId1" Type="http://schemas.openxmlformats.org/officeDocument/2006/relationships/slideLayout" Target="../slideLayouts/slideLayout12.xml"/><Relationship Id="rId5" Type="http://schemas.openxmlformats.org/officeDocument/2006/relationships/image" Target="../media/image688.png"/><Relationship Id="rId4" Type="http://schemas.openxmlformats.org/officeDocument/2006/relationships/image" Target="../media/image687.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89.jpeg"/><Relationship Id="rId7" Type="http://schemas.openxmlformats.org/officeDocument/2006/relationships/image" Target="../media/image693.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692.png"/><Relationship Id="rId5" Type="http://schemas.openxmlformats.org/officeDocument/2006/relationships/image" Target="../media/image691.jpeg"/><Relationship Id="rId4" Type="http://schemas.openxmlformats.org/officeDocument/2006/relationships/image" Target="../media/image690.jpe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www.izolace-beran.cz/index.php?lg=cz" TargetMode="External"/><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697.png"/><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696.wmf"/><Relationship Id="rId5" Type="http://schemas.openxmlformats.org/officeDocument/2006/relationships/image" Target="../media/image695.png"/><Relationship Id="rId4" Type="http://schemas.openxmlformats.org/officeDocument/2006/relationships/oleObject" Target="../embeddings/Microsoft_Office_Excel_97-2003_Worksheet1.xls"/></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99.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26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336.png"/><Relationship Id="rId4" Type="http://schemas.openxmlformats.org/officeDocument/2006/relationships/image" Target="../media/image335.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446.jpeg"/><Relationship Id="rId4" Type="http://schemas.openxmlformats.org/officeDocument/2006/relationships/image" Target="../media/image445.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8.xml"/><Relationship Id="rId7" Type="http://schemas.openxmlformats.org/officeDocument/2006/relationships/image" Target="../media/image478.png"/><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477.jpeg"/><Relationship Id="rId5" Type="http://schemas.openxmlformats.org/officeDocument/2006/relationships/image" Target="../media/image476.jpeg"/><Relationship Id="rId4" Type="http://schemas.openxmlformats.org/officeDocument/2006/relationships/image" Target="../media/image475.jpeg"/><Relationship Id="rId9" Type="http://schemas.openxmlformats.org/officeDocument/2006/relationships/image" Target="../media/image479.jpeg"/></Relationships>
</file>

<file path=ppt/slides/_rels/slide9.xml.rels><?xml version="1.0" encoding="UTF-8" standalone="yes"?>
<Relationships xmlns="http://schemas.openxmlformats.org/package/2006/relationships"><Relationship Id="rId8" Type="http://schemas.openxmlformats.org/officeDocument/2006/relationships/image" Target="../media/image558.jpeg"/><Relationship Id="rId3" Type="http://schemas.openxmlformats.org/officeDocument/2006/relationships/notesSlide" Target="../notesSlides/notesSlide9.xml"/><Relationship Id="rId7" Type="http://schemas.openxmlformats.org/officeDocument/2006/relationships/image" Target="../media/image557.png"/><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556.png"/><Relationship Id="rId5" Type="http://schemas.openxmlformats.org/officeDocument/2006/relationships/image" Target="../media/image555.png"/><Relationship Id="rId4" Type="http://schemas.openxmlformats.org/officeDocument/2006/relationships/image" Target="../media/image55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78"/>
          <p:cNvSpPr>
            <a:spLocks noChangeArrowheads="1"/>
          </p:cNvSpPr>
          <p:nvPr/>
        </p:nvSpPr>
        <p:spPr bwMode="auto">
          <a:xfrm>
            <a:off x="173896" y="2539380"/>
            <a:ext cx="4437183" cy="4644000"/>
          </a:xfrm>
          <a:prstGeom prst="rect">
            <a:avLst/>
          </a:prstGeom>
          <a:noFill/>
          <a:ln w="8001">
            <a:solidFill>
              <a:srgbClr val="000000"/>
            </a:solidFill>
            <a:miter lim="800000"/>
            <a:headEnd/>
            <a:tailEnd/>
          </a:ln>
        </p:spPr>
        <p:txBody>
          <a:bodyPr lIns="91425" tIns="45713" rIns="91425" bIns="45713"/>
          <a:lstStyle/>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Restaurace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Klub  ve Štětí</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FORNAXA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–TĚSNĚNÍ,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dirty="0" err="1"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Ahlfit</a:t>
            </a: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rPr>
              <a:t>STROJCONSULT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Izolace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Beran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JT-Service s.r.o.</a:t>
            </a:r>
            <a:endPar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VAM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ANLAGETECHNIK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Průmstav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Štětí a.s.</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Montiz </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BESTONSTAV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rPr>
              <a:t>D</a:t>
            </a:r>
            <a:r>
              <a:rPr lang="en-GB" dirty="0">
                <a:solidFill>
                  <a:srgbClr val="006600"/>
                </a:solidFill>
                <a:effectLst>
                  <a:outerShdw blurRad="38100" dist="38100" dir="2700000" algn="tl">
                    <a:srgbClr val="000000">
                      <a:alpha val="43137"/>
                    </a:srgbClr>
                  </a:outerShdw>
                </a:effectLst>
                <a:latin typeface="Century Gothic" pitchFamily="34" charset="0"/>
              </a:rPr>
              <a:t>EKRA Industrial s.r.o. </a:t>
            </a:r>
            <a:endParaRPr lang="cs-CZ" dirty="0">
              <a:solidFill>
                <a:srgbClr val="0066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AXIS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a.s.</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Tyma </a:t>
            </a: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CZ, s.r.o.</a:t>
            </a:r>
          </a:p>
          <a:p>
            <a:pPr algn="ctr" eaLnBrk="0" hangingPunct="0">
              <a:defRPr/>
            </a:pPr>
            <a:r>
              <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rPr>
              <a:t>Technicom, </a:t>
            </a: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Fortuna</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Ruml s.r.o.</a:t>
            </a:r>
          </a:p>
          <a:p>
            <a:pPr algn="ctr" eaLnBrk="0" hangingPunct="0">
              <a:defRPr/>
            </a:pPr>
            <a:r>
              <a:rPr lang="cs-CZ" dirty="0"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GEAR SERVICE s.r.o.</a:t>
            </a:r>
          </a:p>
          <a:p>
            <a:pPr algn="ctr" eaLnBrk="0" hangingPunct="0">
              <a:defRPr/>
            </a:pPr>
            <a:r>
              <a:rPr lang="cs-CZ" dirty="0" err="1" smtClean="0">
                <a:solidFill>
                  <a:srgbClr val="006600"/>
                </a:solidFill>
                <a:effectLst>
                  <a:outerShdw blurRad="38100" dist="38100" dir="2700000" algn="tl">
                    <a:srgbClr val="000000">
                      <a:alpha val="43137"/>
                    </a:srgbClr>
                  </a:outerShdw>
                </a:effectLst>
                <a:latin typeface="Century Gothic" pitchFamily="34" charset="0"/>
                <a:cs typeface="Arial" pitchFamily="34" charset="0"/>
              </a:rPr>
              <a:t>Titič</a:t>
            </a:r>
            <a:endParaRPr lang="cs-CZ" dirty="0">
              <a:solidFill>
                <a:srgbClr val="006600"/>
              </a:solidFill>
              <a:effectLst>
                <a:outerShdw blurRad="38100" dist="38100" dir="2700000" algn="tl">
                  <a:srgbClr val="000000">
                    <a:alpha val="43137"/>
                  </a:srgbClr>
                </a:outerShdw>
              </a:effectLst>
              <a:latin typeface="Century Gothic" pitchFamily="34" charset="0"/>
              <a:cs typeface="Arial" pitchFamily="34" charset="0"/>
            </a:endParaRPr>
          </a:p>
        </p:txBody>
      </p:sp>
      <p:sp>
        <p:nvSpPr>
          <p:cNvPr id="6" name="Rectangle 1279"/>
          <p:cNvSpPr>
            <a:spLocks noChangeArrowheads="1"/>
          </p:cNvSpPr>
          <p:nvPr/>
        </p:nvSpPr>
        <p:spPr bwMode="auto">
          <a:xfrm>
            <a:off x="173574" y="163515"/>
            <a:ext cx="4437183"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a:t>
            </a:r>
            <a:r>
              <a:rPr lang="cs-CZ" sz="2400" dirty="0" smtClean="0">
                <a:latin typeface="Albertus MT" pitchFamily="18" charset="0"/>
              </a:rPr>
              <a:t>2016</a:t>
            </a:r>
            <a:endParaRPr lang="cs-CZ" sz="2400" dirty="0">
              <a:latin typeface="Albertus MT" pitchFamily="18" charset="0"/>
            </a:endParaRPr>
          </a:p>
        </p:txBody>
      </p:sp>
      <p:sp>
        <p:nvSpPr>
          <p:cNvPr id="7" name="Rectangle 1280"/>
          <p:cNvSpPr>
            <a:spLocks noChangeArrowheads="1"/>
          </p:cNvSpPr>
          <p:nvPr/>
        </p:nvSpPr>
        <p:spPr bwMode="auto">
          <a:xfrm>
            <a:off x="173574" y="2035175"/>
            <a:ext cx="4437183"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a:t>
            </a:r>
            <a:r>
              <a:rPr lang="cs-CZ" sz="2400" dirty="0" smtClean="0">
                <a:latin typeface="Albertus MT" pitchFamily="18" charset="0"/>
              </a:rPr>
              <a:t>2016</a:t>
            </a:r>
            <a:endParaRPr lang="cs-CZ" sz="2400" b="0" dirty="0">
              <a:latin typeface="Times New Roman" pitchFamily="18" charset="0"/>
            </a:endParaRPr>
          </a:p>
        </p:txBody>
      </p:sp>
      <p:sp>
        <p:nvSpPr>
          <p:cNvPr id="8" name="Rectangle 1339"/>
          <p:cNvSpPr>
            <a:spLocks noChangeArrowheads="1"/>
          </p:cNvSpPr>
          <p:nvPr/>
        </p:nvSpPr>
        <p:spPr bwMode="auto">
          <a:xfrm>
            <a:off x="173896" y="595164"/>
            <a:ext cx="4437183"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9" name="Picture 1341"/>
          <p:cNvPicPr>
            <a:picLocks noChangeAspect="1" noChangeArrowheads="1"/>
          </p:cNvPicPr>
          <p:nvPr/>
        </p:nvPicPr>
        <p:blipFill>
          <a:blip r:embed="rId3" cstate="print"/>
          <a:srcRect/>
          <a:stretch>
            <a:fillRect/>
          </a:stretch>
        </p:blipFill>
        <p:spPr bwMode="auto">
          <a:xfrm>
            <a:off x="1748364" y="811215"/>
            <a:ext cx="1024087" cy="936625"/>
          </a:xfrm>
          <a:prstGeom prst="rect">
            <a:avLst/>
          </a:prstGeom>
          <a:noFill/>
          <a:ln w="9525">
            <a:noFill/>
            <a:miter lim="800000"/>
            <a:headEnd/>
            <a:tailEnd/>
          </a:ln>
        </p:spPr>
      </p:pic>
      <p:sp>
        <p:nvSpPr>
          <p:cNvPr id="10" name="Text Box 6"/>
          <p:cNvSpPr txBox="1">
            <a:spLocks noChangeArrowheads="1"/>
          </p:cNvSpPr>
          <p:nvPr/>
        </p:nvSpPr>
        <p:spPr bwMode="auto">
          <a:xfrm>
            <a:off x="5255693" y="4123556"/>
            <a:ext cx="4866526" cy="2832870"/>
          </a:xfrm>
          <a:prstGeom prst="rect">
            <a:avLst/>
          </a:prstGeom>
          <a:blipFill>
            <a:blip r:embed="rId4" cstate="print"/>
            <a:stretch>
              <a:fillRect/>
            </a:stretch>
          </a:blipFill>
          <a:ln w="60325" cap="rnd" cmpd="sng">
            <a:solidFill>
              <a:srgbClr val="D751AA"/>
            </a:solidFill>
            <a:prstDash val="solid"/>
            <a:miter lim="800000"/>
            <a:headEnd/>
            <a:tailEnd/>
          </a:ln>
          <a:effectLst>
            <a:innerShdw blurRad="927100" dist="1219200" dir="16200000">
              <a:srgbClr val="CCFFCC">
                <a:alpha val="40000"/>
              </a:srgbClr>
            </a:innerShdw>
          </a:effectLst>
        </p:spPr>
        <p:txBody>
          <a:bodyPr wrap="square" lIns="0" tIns="108000" rIns="91425" bIns="45713"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5400" dirty="0" smtClean="0">
                <a:ln w="41275" cap="rnd" cmpd="dbl">
                  <a:solidFill>
                    <a:srgbClr val="FFFF66"/>
                  </a:solidFill>
                  <a:bevel/>
                </a:ln>
                <a:solidFill>
                  <a:srgbClr val="FF0000"/>
                </a:solidFill>
                <a:effectLst>
                  <a:outerShdw blurRad="38100" dist="38100" dir="2700000" algn="tl">
                    <a:srgbClr val="000000">
                      <a:alpha val="43137"/>
                    </a:srgbClr>
                  </a:outerShdw>
                </a:effectLst>
                <a:latin typeface="Garamond" pitchFamily="18" charset="0"/>
                <a:ea typeface="Gungsuh" pitchFamily="18" charset="-127"/>
                <a:cs typeface="Arial" pitchFamily="34" charset="0"/>
              </a:rPr>
              <a:t>3.</a:t>
            </a:r>
          </a:p>
          <a:p>
            <a:pPr algn="ctr" eaLnBrk="0" hangingPunct="0">
              <a:defRPr/>
            </a:pPr>
            <a:r>
              <a:rPr lang="cs-CZ" sz="5400" dirty="0" smtClean="0">
                <a:ln w="41275" cap="rnd" cmpd="dbl">
                  <a:solidFill>
                    <a:srgbClr val="FFFF66"/>
                  </a:solidFill>
                  <a:bevel/>
                </a:ln>
                <a:solidFill>
                  <a:srgbClr val="FF0000"/>
                </a:solidFill>
                <a:effectLst>
                  <a:outerShdw blurRad="38100" dist="38100" dir="2700000" algn="tl">
                    <a:srgbClr val="000000">
                      <a:alpha val="43137"/>
                    </a:srgbClr>
                  </a:outerShdw>
                </a:effectLst>
                <a:latin typeface="Garamond" pitchFamily="18" charset="0"/>
                <a:ea typeface="Gungsuh" pitchFamily="18" charset="-127"/>
                <a:cs typeface="Arial" pitchFamily="34" charset="0"/>
              </a:rPr>
              <a:t>SK POLABAN </a:t>
            </a:r>
            <a:r>
              <a:rPr lang="cs-CZ" sz="6600" dirty="0" smtClean="0">
                <a:ln w="41275" cap="rnd" cmpd="dbl">
                  <a:solidFill>
                    <a:srgbClr val="FFFF66"/>
                  </a:solidFill>
                  <a:bevel/>
                </a:ln>
                <a:solidFill>
                  <a:srgbClr val="FF0000"/>
                </a:solidFill>
                <a:effectLst>
                  <a:outerShdw blurRad="38100" dist="38100" dir="2700000" algn="tl">
                    <a:srgbClr val="000000">
                      <a:alpha val="43137"/>
                    </a:srgbClr>
                  </a:outerShdw>
                </a:effectLst>
                <a:latin typeface="Garamond" pitchFamily="18" charset="0"/>
                <a:ea typeface="Gungsuh" pitchFamily="18" charset="-127"/>
                <a:cs typeface="Arial" pitchFamily="34" charset="0"/>
              </a:rPr>
              <a:t>Nymburk</a:t>
            </a:r>
            <a:endParaRPr lang="cs-CZ" sz="4400" dirty="0" smtClean="0">
              <a:ln w="57150" cap="rnd" cmpd="dbl">
                <a:noFill/>
                <a:bevel/>
              </a:ln>
              <a:effectLst>
                <a:outerShdw blurRad="38100" dist="38100" dir="2700000" algn="tl">
                  <a:srgbClr val="000000">
                    <a:alpha val="43137"/>
                  </a:srgbClr>
                </a:outerShdw>
              </a:effectLst>
              <a:latin typeface="Garamond" pitchFamily="18" charset="0"/>
              <a:ea typeface="Gungsuh" pitchFamily="18" charset="-127"/>
              <a:cs typeface="Arial" pitchFamily="34" charset="0"/>
            </a:endParaRPr>
          </a:p>
        </p:txBody>
      </p:sp>
      <p:sp>
        <p:nvSpPr>
          <p:cNvPr id="13" name="TextovéPole 13"/>
          <p:cNvSpPr txBox="1">
            <a:spLocks noChangeArrowheads="1"/>
          </p:cNvSpPr>
          <p:nvPr/>
        </p:nvSpPr>
        <p:spPr bwMode="auto">
          <a:xfrm>
            <a:off x="5327269" y="695335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6" name="TextovéPole 15"/>
          <p:cNvSpPr txBox="1"/>
          <p:nvPr/>
        </p:nvSpPr>
        <p:spPr>
          <a:xfrm>
            <a:off x="5255694" y="2251348"/>
            <a:ext cx="4867074" cy="1728192"/>
          </a:xfrm>
          <a:prstGeom prst="rect">
            <a:avLst/>
          </a:prstGeom>
          <a:blipFill dpi="0" rotWithShape="1">
            <a:blip r:embed="rId5" cstate="print">
              <a:alphaModFix amt="89000"/>
            </a:blip>
            <a:srcRect/>
            <a:stretch>
              <a:fillRect/>
            </a:stretch>
          </a:blipFill>
          <a:ln w="66675" cap="rnd" cmpd="sng">
            <a:solidFill>
              <a:srgbClr val="333399"/>
            </a:solidFill>
            <a:prstDash val="sysDot"/>
            <a:miter lim="800000"/>
          </a:ln>
          <a:effectLst/>
          <a:scene3d>
            <a:camera prst="orthographicFront"/>
            <a:lightRig rig="threePt" dir="t"/>
          </a:scene3d>
          <a:sp3d contourW="12700">
            <a:contourClr>
              <a:schemeClr val="bg1"/>
            </a:contourClr>
          </a:sp3d>
        </p:spPr>
        <p:txBody>
          <a:bodyPr wrap="square" rtlCol="0">
            <a:noAutofit/>
            <a:sp3d contourW="12700">
              <a:extrusionClr>
                <a:schemeClr val="bg1"/>
              </a:extrusionClr>
              <a:contourClr>
                <a:srgbClr val="FFFFFF"/>
              </a:contourClr>
            </a:sp3d>
          </a:bodyPr>
          <a:lstStyle/>
          <a:p>
            <a:pPr algn="ctr"/>
            <a:r>
              <a:rPr lang="cs-CZ" sz="3600" dirty="0" smtClean="0">
                <a:ln w="44450">
                  <a:solidFill>
                    <a:srgbClr val="000099"/>
                  </a:solidFill>
                </a:ln>
                <a:solidFill>
                  <a:srgbClr val="FF0066"/>
                </a:solidFill>
                <a:latin typeface="Arial Black" pitchFamily="34" charset="0"/>
                <a:ea typeface="FangSong" pitchFamily="49" charset="-122"/>
                <a:cs typeface="Arial" pitchFamily="34" charset="0"/>
              </a:rPr>
              <a:t>17.9.2016  </a:t>
            </a:r>
          </a:p>
          <a:p>
            <a:pPr algn="ctr"/>
            <a:r>
              <a:rPr lang="cs-CZ" sz="3600" dirty="0" smtClean="0">
                <a:ln w="44450">
                  <a:solidFill>
                    <a:srgbClr val="000099"/>
                  </a:solidFill>
                </a:ln>
                <a:solidFill>
                  <a:srgbClr val="FF0066"/>
                </a:solidFill>
                <a:latin typeface="Arial Black" pitchFamily="34" charset="0"/>
                <a:ea typeface="FangSong" pitchFamily="49" charset="-122"/>
                <a:cs typeface="Arial" pitchFamily="34" charset="0"/>
              </a:rPr>
              <a:t>sobota    </a:t>
            </a:r>
          </a:p>
          <a:p>
            <a:pPr algn="ctr"/>
            <a:r>
              <a:rPr lang="cs-CZ" sz="3600" dirty="0" smtClean="0">
                <a:ln w="44450">
                  <a:solidFill>
                    <a:srgbClr val="000099"/>
                  </a:solidFill>
                </a:ln>
                <a:solidFill>
                  <a:srgbClr val="FF0066"/>
                </a:solidFill>
                <a:latin typeface="Arial Black" pitchFamily="34" charset="0"/>
                <a:ea typeface="FangSong" pitchFamily="49" charset="-122"/>
                <a:cs typeface="Arial" pitchFamily="34" charset="0"/>
              </a:rPr>
              <a:t>10:15 hod  6. kolo</a:t>
            </a:r>
            <a:endParaRPr lang="cs-CZ" sz="4000" dirty="0" smtClean="0">
              <a:ln w="44450">
                <a:solidFill>
                  <a:srgbClr val="000099"/>
                </a:solidFill>
              </a:ln>
              <a:solidFill>
                <a:srgbClr val="FF0066"/>
              </a:solidFill>
              <a:latin typeface="Arial Black" pitchFamily="34" charset="0"/>
              <a:ea typeface="FangSong" pitchFamily="49" charset="-122"/>
              <a:cs typeface="Arial" pitchFamily="34" charset="0"/>
            </a:endParaRPr>
          </a:p>
        </p:txBody>
      </p:sp>
      <p:sp>
        <p:nvSpPr>
          <p:cNvPr id="14" name="AutoShape 3" descr="ů§"/>
          <p:cNvSpPr>
            <a:spLocks noChangeArrowheads="1"/>
          </p:cNvSpPr>
          <p:nvPr/>
        </p:nvSpPr>
        <p:spPr bwMode="auto">
          <a:xfrm>
            <a:off x="5255694" y="74422"/>
            <a:ext cx="4867074" cy="1116000"/>
          </a:xfrm>
          <a:prstGeom prst="flowChartAlternateProcess">
            <a:avLst/>
          </a:prstGeom>
          <a:blipFill dpi="0" rotWithShape="1">
            <a:blip r:embed="rId6" cstate="print">
              <a:alphaModFix amt="63000"/>
            </a:blip>
            <a:srcRect/>
            <a:stretch>
              <a:fillRect/>
            </a:stretch>
          </a:blipFill>
          <a:ln w="57150" cap="rnd" cmpd="sng">
            <a:solidFill>
              <a:srgbClr val="FFFF66"/>
            </a:solidFill>
            <a:prstDash val="lgDashDotDot"/>
            <a:miter lim="800000"/>
            <a:headEnd/>
            <a:tailEnd/>
          </a:ln>
          <a:effectLst/>
          <a:scene3d>
            <a:camera prst="orthographicFront"/>
            <a:lightRig rig="threePt" dir="t"/>
          </a:scene3d>
          <a:sp3d>
            <a:bevelT prst="relaxedInset"/>
          </a:sp3d>
        </p:spPr>
        <p:txBody>
          <a:bodyPr wrap="none" lIns="0" tIns="45713" rIns="91425" bIns="45713" anchor="ctr"/>
          <a:lstStyle/>
          <a:p>
            <a:pPr algn="ctr" eaLnBrk="0" hangingPunct="0">
              <a:defRPr/>
            </a:pPr>
            <a:r>
              <a:rPr lang="cs-CZ" sz="3200" dirty="0">
                <a:ln w="25400" cap="rnd">
                  <a:solidFill>
                    <a:srgbClr val="9966FF"/>
                  </a:solidFill>
                  <a:miter lim="800000"/>
                </a:ln>
                <a:solidFill>
                  <a:srgbClr val="CC0066"/>
                </a:solidFill>
                <a:latin typeface="Khmer UI" pitchFamily="34" charset="0"/>
                <a:cs typeface="Khmer UI" pitchFamily="34" charset="0"/>
              </a:rPr>
              <a:t> </a:t>
            </a:r>
            <a:r>
              <a:rPr lang="cs-CZ" sz="3600" dirty="0">
                <a:ln w="22225" cap="rnd">
                  <a:noFill/>
                  <a:miter lim="800000"/>
                </a:ln>
                <a:solidFill>
                  <a:srgbClr val="FF0000"/>
                </a:solidFill>
                <a:latin typeface="Rockwell Condensed" pitchFamily="18" charset="0"/>
                <a:ea typeface="SimHei" pitchFamily="49" charset="-122"/>
                <a:cs typeface="Arial" pitchFamily="34" charset="0"/>
              </a:rPr>
              <a:t>Fotbalový zpravodaj</a:t>
            </a:r>
          </a:p>
          <a:p>
            <a:pPr algn="ctr" eaLnBrk="0" hangingPunct="0">
              <a:defRPr/>
            </a:pPr>
            <a:r>
              <a:rPr lang="cs-CZ" sz="3600" dirty="0">
                <a:ln w="22225" cap="rnd">
                  <a:noFill/>
                  <a:miter lim="800000"/>
                </a:ln>
                <a:solidFill>
                  <a:srgbClr val="FF0000"/>
                </a:solidFill>
                <a:latin typeface="Rockwell Condensed" pitchFamily="18" charset="0"/>
                <a:ea typeface="SimHei" pitchFamily="49" charset="-122"/>
                <a:cs typeface="Arial" pitchFamily="34" charset="0"/>
              </a:rPr>
              <a:t>SK </a:t>
            </a:r>
            <a:r>
              <a:rPr lang="cs-CZ" sz="3600" dirty="0" err="1" smtClean="0">
                <a:ln w="22225" cap="rnd">
                  <a:noFill/>
                  <a:miter lim="800000"/>
                </a:ln>
                <a:solidFill>
                  <a:srgbClr val="FF0000"/>
                </a:solidFill>
                <a:latin typeface="Rockwell Condensed" pitchFamily="18" charset="0"/>
                <a:ea typeface="SimHei" pitchFamily="49" charset="-122"/>
                <a:cs typeface="Arial" pitchFamily="34" charset="0"/>
              </a:rPr>
              <a:t>Štětí</a:t>
            </a:r>
            <a:r>
              <a:rPr lang="cs-CZ" sz="3600" dirty="0" smtClean="0">
                <a:ln w="22225" cap="rnd">
                  <a:noFill/>
                  <a:miter lim="800000"/>
                </a:ln>
                <a:solidFill>
                  <a:srgbClr val="FF0000"/>
                </a:solidFill>
                <a:latin typeface="Rockwell Condensed" pitchFamily="18" charset="0"/>
                <a:ea typeface="SimHei" pitchFamily="49" charset="-122"/>
                <a:cs typeface="Arial" pitchFamily="34" charset="0"/>
              </a:rPr>
              <a:t>, z.s.</a:t>
            </a:r>
            <a:endParaRPr lang="cs-CZ" sz="3600" dirty="0">
              <a:ln w="22225" cap="rnd">
                <a:noFill/>
                <a:miter lim="800000"/>
              </a:ln>
              <a:solidFill>
                <a:srgbClr val="FF0000"/>
              </a:solidFill>
              <a:latin typeface="Rockwell Condensed" pitchFamily="18" charset="0"/>
              <a:ea typeface="SimHei" pitchFamily="49" charset="-122"/>
              <a:cs typeface="Arial" pitchFamily="34" charset="0"/>
            </a:endParaRPr>
          </a:p>
        </p:txBody>
      </p:sp>
      <p:sp>
        <p:nvSpPr>
          <p:cNvPr id="17" name="TextovéPole 16"/>
          <p:cNvSpPr txBox="1"/>
          <p:nvPr/>
        </p:nvSpPr>
        <p:spPr>
          <a:xfrm>
            <a:off x="5255693" y="1315244"/>
            <a:ext cx="4866534" cy="821182"/>
          </a:xfrm>
          <a:prstGeom prst="rect">
            <a:avLst/>
          </a:prstGeom>
          <a:blipFill>
            <a:blip r:embed="rId7" cstate="print"/>
            <a:stretch>
              <a:fillRect/>
            </a:stretch>
          </a:blipFill>
          <a:ln w="50800" cmpd="sng">
            <a:gradFill flip="none" rotWithShape="1">
              <a:gsLst>
                <a:gs pos="0">
                  <a:srgbClr val="DDEBCF"/>
                </a:gs>
                <a:gs pos="50000">
                  <a:srgbClr val="9CB86E"/>
                </a:gs>
                <a:gs pos="100000">
                  <a:schemeClr val="accent1">
                    <a:lumMod val="50000"/>
                  </a:schemeClr>
                </a:gs>
              </a:gsLst>
              <a:lin ang="5400000" scaled="0"/>
              <a:tileRect r="-100000" b="-100000"/>
            </a:gradFill>
            <a:prstDash val="solid"/>
          </a:ln>
          <a:effectLst>
            <a:innerShdw blurRad="63500" dist="50800" dir="10800000">
              <a:srgbClr val="FF3399">
                <a:alpha val="49804"/>
              </a:srgbClr>
            </a:innerShdw>
          </a:effectLst>
          <a:scene3d>
            <a:camera prst="orthographicFront"/>
            <a:lightRig rig="threePt" dir="t"/>
          </a:scene3d>
          <a:sp3d extrusionH="76200" contourW="12700">
            <a:bevelT w="165100" prst="coolSlant"/>
            <a:extrusionClr>
              <a:srgbClr val="CC00CC"/>
            </a:extrusionClr>
            <a:contourClr>
              <a:srgbClr val="CC66FF"/>
            </a:contourClr>
          </a:sp3d>
        </p:spPr>
        <p:txBody>
          <a:bodyPr wrap="square" tIns="36000" rtlCol="0" anchor="ctr">
            <a:spAutoFit/>
            <a:sp3d/>
          </a:bodyPr>
          <a:lstStyle/>
          <a:p>
            <a:pPr algn="ctr"/>
            <a:r>
              <a:rPr lang="cs-CZ" sz="2400" dirty="0" smtClean="0">
                <a:ln w="19050" cmpd="dbl">
                  <a:solidFill>
                    <a:srgbClr val="FF3300"/>
                  </a:solidFill>
                </a:ln>
                <a:blipFill>
                  <a:blip r:embed="rId8"/>
                  <a:tile tx="0" ty="0" sx="100000" sy="100000" flip="none" algn="tl"/>
                </a:blipFill>
                <a:effectLst>
                  <a:outerShdw blurRad="38100" dist="38100" dir="2700000" algn="tl">
                    <a:srgbClr val="000000">
                      <a:alpha val="43137"/>
                    </a:srgbClr>
                  </a:outerShdw>
                </a:effectLst>
                <a:latin typeface="Century Schoolbook" pitchFamily="18" charset="0"/>
                <a:ea typeface="Cambria Math" pitchFamily="18" charset="0"/>
                <a:cs typeface="Arial" pitchFamily="34" charset="0"/>
              </a:rPr>
              <a:t>Sezóna 2016/2017</a:t>
            </a:r>
          </a:p>
          <a:p>
            <a:pPr algn="ctr"/>
            <a:r>
              <a:rPr lang="cs-CZ" sz="2400" dirty="0" smtClean="0">
                <a:ln w="19050" cmpd="dbl">
                  <a:solidFill>
                    <a:srgbClr val="FF3300"/>
                  </a:solidFill>
                </a:ln>
                <a:blipFill>
                  <a:blip r:embed="rId8"/>
                  <a:tile tx="0" ty="0" sx="100000" sy="100000" flip="none" algn="tl"/>
                </a:blipFill>
                <a:effectLst>
                  <a:outerShdw blurRad="38100" dist="38100" dir="2700000" algn="tl">
                    <a:srgbClr val="000000">
                      <a:alpha val="43137"/>
                    </a:srgbClr>
                  </a:outerShdw>
                </a:effectLst>
                <a:latin typeface="Century Schoolbook" pitchFamily="18" charset="0"/>
                <a:ea typeface="Cambria Math" pitchFamily="18" charset="0"/>
                <a:cs typeface="Arial" pitchFamily="34" charset="0"/>
              </a:rPr>
              <a:t>Divize skupina B  Podzim</a:t>
            </a:r>
          </a:p>
        </p:txBody>
      </p:sp>
      <p:pic>
        <p:nvPicPr>
          <p:cNvPr id="31746" name="Picture 2"/>
          <p:cNvPicPr>
            <a:picLocks noChangeAspect="1" noChangeArrowheads="1"/>
          </p:cNvPicPr>
          <p:nvPr/>
        </p:nvPicPr>
        <p:blipFill>
          <a:blip r:embed="rId9" cstate="print"/>
          <a:srcRect/>
          <a:stretch>
            <a:fillRect/>
          </a:stretch>
        </p:blipFill>
        <p:spPr bwMode="auto">
          <a:xfrm>
            <a:off x="5472584" y="4267572"/>
            <a:ext cx="792088" cy="792088"/>
          </a:xfrm>
          <a:prstGeom prst="rect">
            <a:avLst/>
          </a:prstGeom>
          <a:noFill/>
          <a:ln w="28575">
            <a:solidFill>
              <a:srgbClr val="FF66FF"/>
            </a:solidFill>
            <a:miter lim="800000"/>
            <a:headEnd/>
            <a:tailEnd/>
          </a:ln>
        </p:spPr>
      </p:pic>
      <p:pic>
        <p:nvPicPr>
          <p:cNvPr id="2" name="Picture 1"/>
          <p:cNvPicPr>
            <a:picLocks noChangeAspect="1" noChangeArrowheads="1"/>
          </p:cNvPicPr>
          <p:nvPr/>
        </p:nvPicPr>
        <p:blipFill>
          <a:blip r:embed="rId10" cstate="print"/>
          <a:srcRect/>
          <a:stretch>
            <a:fillRect/>
          </a:stretch>
        </p:blipFill>
        <p:spPr bwMode="auto">
          <a:xfrm>
            <a:off x="9072984" y="4267572"/>
            <a:ext cx="792088" cy="792088"/>
          </a:xfrm>
          <a:prstGeom prst="rect">
            <a:avLst/>
          </a:prstGeom>
          <a:noFill/>
          <a:ln w="28575">
            <a:solidFill>
              <a:srgbClr val="FF66FF"/>
            </a:solidFill>
            <a:prstDash val="solid"/>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1"/>
            <a:ext cx="184700" cy="615539"/>
          </a:xfrm>
          <a:prstGeom prst="rect">
            <a:avLst/>
          </a:prstGeom>
          <a:noFill/>
          <a:ln w="9525">
            <a:noFill/>
            <a:miter lim="800000"/>
            <a:headEnd/>
            <a:tailEnd/>
          </a:ln>
        </p:spPr>
        <p:txBody>
          <a:bodyPr wrap="none" lIns="91425" tIns="45713" rIns="91425" bIns="45713">
            <a:spAutoFit/>
          </a:bodyPr>
          <a:lstStyle/>
          <a:p>
            <a:endParaRPr lang="cs-CZ" sz="1800">
              <a:solidFill>
                <a:srgbClr val="000000"/>
              </a:solidFill>
              <a:latin typeface="Arial Black" pitchFamily="34" charset="0"/>
            </a:endParaRPr>
          </a:p>
          <a:p>
            <a:endParaRPr lang="cs-CZ" sz="160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10</a:t>
            </a:r>
          </a:p>
        </p:txBody>
      </p:sp>
      <p:sp>
        <p:nvSpPr>
          <p:cNvPr id="16" name="TextovéPole 15"/>
          <p:cNvSpPr txBox="1"/>
          <p:nvPr/>
        </p:nvSpPr>
        <p:spPr>
          <a:xfrm>
            <a:off x="7402932"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31</a:t>
            </a:r>
          </a:p>
        </p:txBody>
      </p:sp>
      <p:sp>
        <p:nvSpPr>
          <p:cNvPr id="17" name="TextovéPole 16"/>
          <p:cNvSpPr txBox="1"/>
          <p:nvPr/>
        </p:nvSpPr>
        <p:spPr>
          <a:xfrm>
            <a:off x="143992" y="91108"/>
            <a:ext cx="4680520" cy="307777"/>
          </a:xfrm>
          <a:prstGeom prst="rect">
            <a:avLst/>
          </a:prstGeom>
          <a:solidFill>
            <a:schemeClr val="accent1">
              <a:lumMod val="40000"/>
              <a:lumOff val="60000"/>
            </a:schemeClr>
          </a:solidFill>
        </p:spPr>
        <p:txBody>
          <a:bodyPr wrap="square" rtlCol="0">
            <a:spAutoFit/>
          </a:bodyPr>
          <a:lstStyle/>
          <a:p>
            <a:pPr algn="ctr"/>
            <a:r>
              <a:rPr lang="cs-CZ" sz="1400" dirty="0" smtClean="0">
                <a:latin typeface="Century" pitchFamily="18" charset="0"/>
                <a:cs typeface="Arial" pitchFamily="34" charset="0"/>
              </a:rPr>
              <a:t>Pokračování Úvaly – </a:t>
            </a:r>
            <a:r>
              <a:rPr lang="cs-CZ" sz="1400" dirty="0" err="1" smtClean="0">
                <a:latin typeface="Century" pitchFamily="18" charset="0"/>
                <a:cs typeface="Arial" pitchFamily="34" charset="0"/>
              </a:rPr>
              <a:t>Štětí</a:t>
            </a:r>
            <a:r>
              <a:rPr lang="cs-CZ" sz="1400" dirty="0" smtClean="0">
                <a:latin typeface="Century" pitchFamily="18" charset="0"/>
                <a:cs typeface="Arial" pitchFamily="34" charset="0"/>
              </a:rPr>
              <a:t> 11.9.2016</a:t>
            </a:r>
          </a:p>
        </p:txBody>
      </p:sp>
      <p:sp>
        <p:nvSpPr>
          <p:cNvPr id="9" name="Obdélník 8"/>
          <p:cNvSpPr/>
          <p:nvPr/>
        </p:nvSpPr>
        <p:spPr>
          <a:xfrm>
            <a:off x="71984" y="523156"/>
            <a:ext cx="4752528" cy="4493538"/>
          </a:xfrm>
          <a:prstGeom prst="rect">
            <a:avLst/>
          </a:prstGeom>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že se dočkáme branky v síti soupeře. Míč létal těsně před brankovou čárou od jednoho hráče ke druhému, až se dostal k tomu domácímu a ten balón uklidil mimo pokutové území. V 61. minutě si nerozuměl Hrdý s Vackem, míče se zmocnil hráč domácích a přihrál </a:t>
            </a:r>
            <a:r>
              <a:rPr lang="cs-CZ" sz="1100" b="0" dirty="0" err="1" smtClean="0">
                <a:latin typeface="Arial" pitchFamily="34" charset="0"/>
                <a:ea typeface="Times New Roman" pitchFamily="18" charset="0"/>
                <a:cs typeface="Arial" pitchFamily="34" charset="0"/>
              </a:rPr>
              <a:t>Šupičovi</a:t>
            </a:r>
            <a:r>
              <a:rPr lang="cs-CZ" sz="1100" b="0" dirty="0" smtClean="0">
                <a:latin typeface="Arial" pitchFamily="34" charset="0"/>
                <a:ea typeface="Times New Roman" pitchFamily="18" charset="0"/>
                <a:cs typeface="Arial" pitchFamily="34" charset="0"/>
              </a:rPr>
              <a:t> na branku na 3:0. Nějaké ty body, které jsme chtěli ze zdejšího trávníku přivést, se začínaly vzdalovat. Možnost korigovat výsledek jsme měli po šanci Hrdého v 67. minutě, ale zůstalo jen u šance. Jediné radosti v tomto utkání jsme se dočkali 8 minut před koncem, kdy Slanička poslal míč do ulice </a:t>
            </a:r>
            <a:r>
              <a:rPr lang="cs-CZ" sz="1100" b="0" dirty="0" err="1" smtClean="0">
                <a:latin typeface="Arial" pitchFamily="34" charset="0"/>
                <a:ea typeface="Times New Roman" pitchFamily="18" charset="0"/>
                <a:cs typeface="Arial" pitchFamily="34" charset="0"/>
              </a:rPr>
              <a:t>Belákovi</a:t>
            </a:r>
            <a:r>
              <a:rPr lang="cs-CZ" sz="1100" b="0" dirty="0" smtClean="0">
                <a:latin typeface="Arial" pitchFamily="34" charset="0"/>
                <a:ea typeface="Times New Roman" pitchFamily="18" charset="0"/>
                <a:cs typeface="Arial" pitchFamily="34" charset="0"/>
              </a:rPr>
              <a:t> a ten se nemýlil. 1:3 z našeho pohledu. Když už se zdálo, že to i tak skončí, tak minutu před závěrečným hvizdem podcenil rozehrávku s míčem v Michovský v brance, sebral mu ho střídající </a:t>
            </a:r>
            <a:r>
              <a:rPr lang="cs-CZ" sz="1100" b="0" dirty="0" err="1" smtClean="0">
                <a:latin typeface="Arial" pitchFamily="34" charset="0"/>
                <a:ea typeface="Times New Roman" pitchFamily="18" charset="0"/>
                <a:cs typeface="Arial" pitchFamily="34" charset="0"/>
              </a:rPr>
              <a:t>Dudla</a:t>
            </a:r>
            <a:r>
              <a:rPr lang="cs-CZ" sz="1100" b="0" dirty="0" smtClean="0">
                <a:latin typeface="Arial" pitchFamily="34" charset="0"/>
                <a:ea typeface="Times New Roman" pitchFamily="18" charset="0"/>
                <a:cs typeface="Arial" pitchFamily="34" charset="0"/>
              </a:rPr>
              <a:t> a střelou do prázdné branky upravil na konečných 4:0. </a:t>
            </a:r>
            <a:endParaRPr lang="cs-CZ" sz="1100" b="0" dirty="0" smtClean="0">
              <a:latin typeface="Arial" pitchFamily="34" charset="0"/>
              <a:cs typeface="Arial" pitchFamily="34" charset="0"/>
            </a:endParaRPr>
          </a:p>
          <a:p>
            <a:pPr lvl="0" algn="just" eaLnBrk="0" hangingPunct="0"/>
            <a:r>
              <a:rPr lang="cs-CZ" sz="1100" b="0" dirty="0" smtClean="0">
                <a:latin typeface="Arial" pitchFamily="34" charset="0"/>
                <a:ea typeface="Times New Roman" pitchFamily="18" charset="0"/>
                <a:cs typeface="Arial" pitchFamily="34" charset="0"/>
              </a:rPr>
              <a:t>     Zápas se v prvním poločase pro nás nevyvíjel špatně. Do šancí jsme se sice nedostávali, ale na druhou stranu ani domácí, kteří měli míč častěji na kopačkách, žádné větší příležitosti ke vstřelení branky neměli. Rozhodovaly však chyby, kterých jsme se dopouštěli a hráči Úval je okamžitě trestali. Domácí šli brzo po změně stran do dvougólového vedení a otáčet takovýto výsledek na hřišti soupeře už nebylo v našich silách.</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Branky:</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1</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Michovský- </a:t>
            </a:r>
            <a:r>
              <a:rPr lang="cs-CZ" sz="1100" b="0" dirty="0" err="1" smtClean="0">
                <a:latin typeface="Arial" pitchFamily="34" charset="0"/>
                <a:ea typeface="Times New Roman" pitchFamily="18" charset="0"/>
                <a:cs typeface="Arial" pitchFamily="34" charset="0"/>
              </a:rPr>
              <a:t>Čámský</a:t>
            </a:r>
            <a:r>
              <a:rPr lang="cs-CZ" sz="1100" b="0" dirty="0" smtClean="0">
                <a:latin typeface="Arial" pitchFamily="34" charset="0"/>
                <a:ea typeface="Times New Roman" pitchFamily="18" charset="0"/>
                <a:cs typeface="Arial" pitchFamily="34" charset="0"/>
              </a:rPr>
              <a:t>(66.Stejskal), Šimral, Ransdorf(45. Hrdý), </a:t>
            </a:r>
          </a:p>
          <a:p>
            <a:pPr lvl="0" eaLnBrk="0" hangingPunct="0"/>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Vacek</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Poráč</a:t>
            </a:r>
            <a:r>
              <a:rPr lang="cs-CZ" sz="1100" b="0" dirty="0" smtClean="0">
                <a:latin typeface="Arial" pitchFamily="34" charset="0"/>
                <a:ea typeface="Times New Roman" pitchFamily="18" charset="0"/>
                <a:cs typeface="Arial" pitchFamily="34" charset="0"/>
              </a:rPr>
              <a:t>,   Slanička, Tichý, Kucler-</a:t>
            </a:r>
            <a:r>
              <a:rPr lang="cs-CZ" sz="1100" b="0" dirty="0" err="1" smtClean="0">
                <a:latin typeface="Arial" pitchFamily="34" charset="0"/>
                <a:ea typeface="Times New Roman" pitchFamily="18" charset="0"/>
                <a:cs typeface="Arial" pitchFamily="34" charset="0"/>
              </a:rPr>
              <a:t>Velák</a:t>
            </a:r>
            <a:r>
              <a:rPr lang="cs-CZ" sz="1100" b="0" dirty="0" smtClean="0">
                <a:latin typeface="Arial" pitchFamily="34" charset="0"/>
                <a:ea typeface="Times New Roman" pitchFamily="18" charset="0"/>
                <a:cs typeface="Arial" pitchFamily="34" charset="0"/>
              </a:rPr>
              <a:t>, </a:t>
            </a:r>
          </a:p>
          <a:p>
            <a:pPr lvl="0" eaLnBrk="0" hangingPunct="0"/>
            <a:r>
              <a:rPr lang="cs-CZ" sz="1100" b="0" dirty="0" smtClean="0">
                <a:latin typeface="Arial" pitchFamily="34" charset="0"/>
                <a:ea typeface="Times New Roman" pitchFamily="18" charset="0"/>
                <a:cs typeface="Arial" pitchFamily="34" charset="0"/>
              </a:rPr>
              <a:t>                Vokoun(80.Lelek)</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Připraveni</a:t>
            </a:r>
            <a:r>
              <a:rPr lang="cs-CZ" sz="1100" b="0" dirty="0" smtClean="0">
                <a:latin typeface="Arial" pitchFamily="34" charset="0"/>
                <a:ea typeface="Times New Roman" pitchFamily="18" charset="0"/>
                <a:cs typeface="Arial" pitchFamily="34" charset="0"/>
              </a:rPr>
              <a:t>: Mencl, Kloub</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Trenér: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J.Vinš</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Vedoucí: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J.Havner</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Masér:</a:t>
            </a:r>
            <a:r>
              <a:rPr lang="cs-CZ" sz="1100" b="0" dirty="0" smtClean="0">
                <a:latin typeface="Arial" pitchFamily="34" charset="0"/>
                <a:ea typeface="Times New Roman" pitchFamily="18" charset="0"/>
                <a:cs typeface="Arial" pitchFamily="34" charset="0"/>
              </a:rPr>
              <a:t> J. Ransdorf-sen.</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Z</a:t>
            </a:r>
            <a:r>
              <a:rPr lang="cs-CZ" sz="1100" b="0" dirty="0" smtClean="0">
                <a:latin typeface="Arial" pitchFamily="34" charset="0"/>
                <a:ea typeface="Times New Roman" pitchFamily="18" charset="0"/>
                <a:cs typeface="Arial" pitchFamily="34" charset="0"/>
              </a:rPr>
              <a:t>.Novotný-</a:t>
            </a:r>
            <a:r>
              <a:rPr lang="cs-CZ" sz="1100" b="0" dirty="0" err="1" smtClean="0">
                <a:latin typeface="Arial" pitchFamily="34" charset="0"/>
                <a:ea typeface="Times New Roman" pitchFamily="18" charset="0"/>
                <a:cs typeface="Arial" pitchFamily="34" charset="0"/>
              </a:rPr>
              <a:t>A</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Šob</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L</a:t>
            </a:r>
            <a:r>
              <a:rPr lang="cs-CZ" sz="1100" b="0" dirty="0" smtClean="0">
                <a:latin typeface="Arial" pitchFamily="34" charset="0"/>
                <a:ea typeface="Times New Roman" pitchFamily="18" charset="0"/>
                <a:cs typeface="Arial" pitchFamily="34" charset="0"/>
              </a:rPr>
              <a:t>.Hůlka       150 diváků   </a:t>
            </a:r>
            <a:endParaRPr lang="cs-CZ" sz="1100" b="0" dirty="0" smtClean="0">
              <a:latin typeface="Arial" pitchFamily="34" charset="0"/>
              <a:cs typeface="Arial" pitchFamily="34" charset="0"/>
            </a:endParaRPr>
          </a:p>
        </p:txBody>
      </p:sp>
      <p:sp>
        <p:nvSpPr>
          <p:cNvPr id="7" name="Obdélník 6"/>
          <p:cNvSpPr/>
          <p:nvPr/>
        </p:nvSpPr>
        <p:spPr>
          <a:xfrm>
            <a:off x="5544592" y="1532136"/>
            <a:ext cx="4536504" cy="2062103"/>
          </a:xfrm>
          <a:prstGeom prst="rect">
            <a:avLst/>
          </a:prstGeom>
        </p:spPr>
        <p:txBody>
          <a:bodyPr wrap="square">
            <a:spAutoFit/>
          </a:bodyPr>
          <a:lstStyle/>
          <a:p>
            <a:pPr lvl="0" algn="ctr"/>
            <a:r>
              <a:rPr lang="cs-CZ" sz="2000" u="sng" dirty="0" err="1"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Tigo</a:t>
            </a:r>
            <a:r>
              <a:rPr lang="cs-CZ" sz="2000" u="sng"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 </a:t>
            </a:r>
            <a:r>
              <a:rPr lang="cs-CZ" sz="2000" u="sng" dirty="0" err="1"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Nučnice</a:t>
            </a:r>
            <a:r>
              <a:rPr lang="cs-CZ" sz="2000" u="sng"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 -SEPAP </a:t>
            </a:r>
            <a:r>
              <a:rPr lang="cs-CZ" sz="2000" u="sng" dirty="0" err="1"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Štětí</a:t>
            </a:r>
            <a:endParaRPr lang="cs-CZ" sz="800" dirty="0" smtClean="0">
              <a:effectLst>
                <a:outerShdw blurRad="38100" dist="38100" dir="2700000" algn="tl">
                  <a:srgbClr val="000000">
                    <a:alpha val="43137"/>
                  </a:srgbClr>
                </a:outerShdw>
              </a:effectLst>
              <a:latin typeface="Arial" pitchFamily="34" charset="0"/>
              <a:cs typeface="Arial" pitchFamily="34" charset="0"/>
            </a:endParaRPr>
          </a:p>
          <a:p>
            <a:pPr lvl="0" algn="ctr" eaLnBrk="0" hangingPunct="0"/>
            <a:r>
              <a:rPr lang="cs-CZ" sz="2000" u="sng" dirty="0" smtClean="0">
                <a:effectLst>
                  <a:outerShdw blurRad="38100" dist="38100" dir="2700000" algn="tl">
                    <a:srgbClr val="000000">
                      <a:alpha val="43137"/>
                    </a:srgbClr>
                  </a:outerShdw>
                </a:effectLst>
                <a:latin typeface="Arial" pitchFamily="34" charset="0"/>
                <a:ea typeface="Times New Roman" pitchFamily="18" charset="0"/>
                <a:cs typeface="Arial" pitchFamily="34" charset="0"/>
              </a:rPr>
              <a:t>3:1  9.9.2016 2. kolo</a:t>
            </a:r>
            <a:endParaRPr lang="cs-CZ" sz="2000" u="sng" dirty="0" smtClean="0">
              <a:ln>
                <a:solidFill>
                  <a:srgbClr val="FF0000"/>
                </a:solidFill>
              </a:ln>
              <a:latin typeface="Arial" pitchFamily="34" charset="0"/>
              <a:ea typeface="Times New Roman" pitchFamily="18" charset="0"/>
              <a:cs typeface="Arial" pitchFamily="34" charset="0"/>
            </a:endParaRPr>
          </a:p>
          <a:p>
            <a:pPr lvl="0" algn="just" eaLnBrk="0" hangingPunct="0"/>
            <a:r>
              <a:rPr lang="cs-CZ" sz="1100" b="0" dirty="0" smtClean="0">
                <a:latin typeface="Arial" pitchFamily="34" charset="0"/>
                <a:cs typeface="Arial" pitchFamily="34" charset="0"/>
              </a:rPr>
              <a:t>Na hřiště loni 2. mužstva jsme zajížděli se 2 výhrami na kontě v úvodu sezóny. Hrálo se v Brňanech průběh zápasu byl celkem vyrovnaný. Šancí jsme si vypracovali i více než soupeř, ale jejich proměňování bylo slušně řečeno na slabé úrovní. Jen autor naší jediné branky Miloš Vála jich měl bezpočet. V dresu našeho soupeře se stejně jako loni objevil i hráč mužstva dospělých SK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Lukáš Stejskal a byl také tou hlavní postavou zápasu, když 2 branky vstřelil a na jednu přihrál. </a:t>
            </a:r>
          </a:p>
          <a:p>
            <a:pPr lvl="0" algn="just" eaLnBrk="0" hangingPunct="0"/>
            <a:r>
              <a:rPr lang="cs-CZ" sz="1100" b="0" u="sng" dirty="0" smtClean="0">
                <a:latin typeface="Arial" pitchFamily="34" charset="0"/>
                <a:cs typeface="Arial" pitchFamily="34" charset="0"/>
              </a:rPr>
              <a:t>Branky:  </a:t>
            </a:r>
            <a:r>
              <a:rPr lang="cs-CZ" sz="1100" b="0" dirty="0" smtClean="0">
                <a:latin typeface="Arial" pitchFamily="34" charset="0"/>
                <a:cs typeface="Arial" pitchFamily="34" charset="0"/>
              </a:rPr>
              <a:t>Vála 1 </a:t>
            </a:r>
            <a:endParaRPr lang="cs-CZ" sz="1050" b="0" dirty="0" smtClean="0">
              <a:latin typeface="Arial" pitchFamily="34" charset="0"/>
              <a:cs typeface="Arial" pitchFamily="34" charset="0"/>
            </a:endParaRPr>
          </a:p>
        </p:txBody>
      </p:sp>
      <p:graphicFrame>
        <p:nvGraphicFramePr>
          <p:cNvPr id="10" name="Tabulka 9"/>
          <p:cNvGraphicFramePr>
            <a:graphicFrameLocks noGrp="1"/>
          </p:cNvGraphicFramePr>
          <p:nvPr/>
        </p:nvGraphicFramePr>
        <p:xfrm>
          <a:off x="5544592" y="4627612"/>
          <a:ext cx="4550670" cy="2125980"/>
        </p:xfrm>
        <a:graphic>
          <a:graphicData uri="http://schemas.openxmlformats.org/drawingml/2006/table">
            <a:tbl>
              <a:tblPr/>
              <a:tblGrid>
                <a:gridCol w="238567"/>
                <a:gridCol w="226639"/>
                <a:gridCol w="1789254"/>
                <a:gridCol w="286281"/>
                <a:gridCol w="250495"/>
                <a:gridCol w="169979"/>
                <a:gridCol w="313119"/>
                <a:gridCol w="703774"/>
                <a:gridCol w="310138"/>
                <a:gridCol w="262424"/>
              </a:tblGrid>
              <a:tr h="136101">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59633">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050" b="1" i="0" u="none" strike="noStrike" dirty="0">
                          <a:solidFill>
                            <a:srgbClr val="0000CC"/>
                          </a:solidFill>
                          <a:latin typeface="Calibri"/>
                        </a:rPr>
                        <a:t>Stará garda </a:t>
                      </a:r>
                      <a:r>
                        <a:rPr lang="cs-CZ" sz="1050" b="1" i="0" u="none" strike="noStrike" dirty="0" err="1">
                          <a:solidFill>
                            <a:srgbClr val="0000CC"/>
                          </a:solidFill>
                          <a:latin typeface="Calibri"/>
                        </a:rPr>
                        <a:t>Sepap</a:t>
                      </a:r>
                      <a:r>
                        <a:rPr lang="cs-CZ" sz="1050" b="1" i="0" u="none" strike="noStrike" dirty="0">
                          <a:solidFill>
                            <a:srgbClr val="0000CC"/>
                          </a:solidFill>
                          <a:latin typeface="Calibri"/>
                        </a:rPr>
                        <a:t> </a:t>
                      </a:r>
                      <a:r>
                        <a:rPr lang="cs-CZ" sz="1050" b="1" i="0" u="none" strike="noStrike" dirty="0" err="1">
                          <a:solidFill>
                            <a:srgbClr val="0000CC"/>
                          </a:solidFill>
                          <a:latin typeface="Calibri"/>
                        </a:rPr>
                        <a:t>Štětí</a:t>
                      </a:r>
                      <a:r>
                        <a:rPr lang="cs-CZ" sz="1050" b="1" i="0" u="none" strike="noStrike" dirty="0">
                          <a:solidFill>
                            <a:srgbClr val="0000CC"/>
                          </a:solidFill>
                          <a:latin typeface="Calibri"/>
                        </a:rPr>
                        <a:t> Okresní přebor 2016/17 po 3. kole</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3610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TJ Žitenice</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20:3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3610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FF0066"/>
                          </a:solidFill>
                          <a:latin typeface="Arial"/>
                        </a:rPr>
                        <a:t>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err="1">
                          <a:solidFill>
                            <a:srgbClr val="FF0066"/>
                          </a:solidFill>
                          <a:latin typeface="Arial"/>
                        </a:rPr>
                        <a:t>Sepap</a:t>
                      </a:r>
                      <a:r>
                        <a:rPr lang="cs-CZ" sz="1000" b="1" i="0" u="none" strike="noStrike" dirty="0">
                          <a:solidFill>
                            <a:srgbClr val="FF0066"/>
                          </a:solidFill>
                          <a:latin typeface="Arial"/>
                        </a:rPr>
                        <a:t> </a:t>
                      </a:r>
                      <a:r>
                        <a:rPr lang="cs-CZ" sz="1000" b="1" i="0" u="none" strike="noStrike" dirty="0" err="1">
                          <a:solidFill>
                            <a:srgbClr val="FF0066"/>
                          </a:solidFill>
                          <a:latin typeface="Arial"/>
                        </a:rPr>
                        <a:t>Štětí</a:t>
                      </a:r>
                      <a:endParaRPr lang="cs-CZ" sz="1000" b="1" i="0" u="none" strike="noStrike" dirty="0">
                        <a:solidFill>
                          <a:srgbClr val="FF0066"/>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66"/>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66"/>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66"/>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66"/>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66"/>
                          </a:solidFill>
                          <a:latin typeface="Calibri"/>
                        </a:rPr>
                        <a:t>11:4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66"/>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3610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a:solidFill>
                            <a:srgbClr val="000000"/>
                          </a:solidFill>
                          <a:latin typeface="Arial"/>
                        </a:rPr>
                        <a:t>FK Litoměřicko, z.s.</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8:1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3610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latin typeface="Arial"/>
                        </a:rPr>
                        <a:t>Slavoj </a:t>
                      </a:r>
                      <a:r>
                        <a:rPr lang="cs-CZ" sz="1000" b="1" i="0" u="none" strike="noStrike" dirty="0" err="1">
                          <a:solidFill>
                            <a:srgbClr val="000000"/>
                          </a:solidFill>
                          <a:latin typeface="Arial"/>
                        </a:rPr>
                        <a:t>Bohušovice</a:t>
                      </a:r>
                      <a:endParaRPr lang="cs-CZ" sz="10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13:9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3610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dirty="0" err="1">
                          <a:solidFill>
                            <a:srgbClr val="000000"/>
                          </a:solidFill>
                          <a:latin typeface="Arial"/>
                        </a:rPr>
                        <a:t>Tigo</a:t>
                      </a:r>
                      <a:r>
                        <a:rPr lang="cs-CZ" sz="1000" b="1" i="0" u="none" strike="noStrike" dirty="0">
                          <a:solidFill>
                            <a:srgbClr val="000000"/>
                          </a:solidFill>
                          <a:latin typeface="Arial"/>
                        </a:rPr>
                        <a:t> </a:t>
                      </a:r>
                      <a:r>
                        <a:rPr lang="cs-CZ" sz="1000" b="1" i="0" u="none" strike="noStrike" dirty="0" err="1">
                          <a:solidFill>
                            <a:srgbClr val="000000"/>
                          </a:solidFill>
                          <a:latin typeface="Arial"/>
                        </a:rPr>
                        <a:t>Nučnice</a:t>
                      </a:r>
                      <a:r>
                        <a:rPr lang="cs-CZ" sz="1000" b="1" i="0" u="none" strike="noStrike" dirty="0">
                          <a:solidFill>
                            <a:srgbClr val="000000"/>
                          </a:solidFill>
                          <a:latin typeface="Arial"/>
                        </a:rPr>
                        <a:t> 1996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11:10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3610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TJ Sokol České Kopisty</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11:18</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3610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Dynamo Střížovice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Calibri"/>
                        </a:rPr>
                        <a:t>6:16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3610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Sokol Malé Žernoseky</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Calibri"/>
                        </a:rPr>
                        <a:t>6:14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3610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latin typeface="Arial"/>
                        </a:rPr>
                        <a:t>Sokol Pokratice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Calibri"/>
                        </a:rPr>
                        <a:t>0:11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r h="136101">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sp>
        <p:nvSpPr>
          <p:cNvPr id="11" name="TextovéPole 10"/>
          <p:cNvSpPr txBox="1"/>
          <p:nvPr/>
        </p:nvSpPr>
        <p:spPr>
          <a:xfrm>
            <a:off x="5544592" y="135821"/>
            <a:ext cx="4392488" cy="1323439"/>
          </a:xfrm>
          <a:prstGeom prst="rect">
            <a:avLst/>
          </a:prstGeom>
          <a:solidFill>
            <a:schemeClr val="accent5">
              <a:lumMod val="40000"/>
              <a:lumOff val="60000"/>
            </a:schemeClr>
          </a:solidFill>
          <a:ln w="50800" cap="rnd">
            <a:solidFill>
              <a:srgbClr val="3366FF"/>
            </a:solidFill>
            <a:prstDash val="sysDash"/>
            <a:miter lim="800000"/>
          </a:ln>
        </p:spPr>
        <p:txBody>
          <a:bodyPr wrap="square" rtlCol="0">
            <a:spAutoFit/>
          </a:bodyPr>
          <a:lstStyle/>
          <a:p>
            <a:pPr algn="ctr"/>
            <a:r>
              <a:rPr lang="cs-CZ" sz="1600" dirty="0" smtClean="0">
                <a:latin typeface="Georgia" pitchFamily="18" charset="0"/>
                <a:cs typeface="RomanT" pitchFamily="2" charset="0"/>
              </a:rPr>
              <a:t>5 mužstev okresního přeboru má na čele tabulky 6 bodů. Mezi ně patří  i </a:t>
            </a:r>
            <a:r>
              <a:rPr lang="cs-CZ" sz="1600" dirty="0" err="1" smtClean="0">
                <a:latin typeface="Georgia" pitchFamily="18" charset="0"/>
                <a:cs typeface="RomanT" pitchFamily="2" charset="0"/>
              </a:rPr>
              <a:t>Sepap</a:t>
            </a:r>
            <a:r>
              <a:rPr lang="cs-CZ" sz="1600" dirty="0" smtClean="0">
                <a:latin typeface="Georgia" pitchFamily="18" charset="0"/>
                <a:cs typeface="RomanT" pitchFamily="2" charset="0"/>
              </a:rPr>
              <a:t> </a:t>
            </a:r>
            <a:r>
              <a:rPr lang="cs-CZ" sz="1600" dirty="0" err="1" smtClean="0">
                <a:latin typeface="Georgia" pitchFamily="18" charset="0"/>
                <a:cs typeface="RomanT" pitchFamily="2" charset="0"/>
              </a:rPr>
              <a:t>Štětí</a:t>
            </a:r>
            <a:r>
              <a:rPr lang="cs-CZ" sz="1600" dirty="0" smtClean="0">
                <a:latin typeface="Georgia" pitchFamily="18" charset="0"/>
                <a:cs typeface="RomanT" pitchFamily="2" charset="0"/>
              </a:rPr>
              <a:t>, který měl za úkol přijít na včerejší zápas s Litoměřicemi se sluchátky na hlavě </a:t>
            </a:r>
          </a:p>
        </p:txBody>
      </p:sp>
      <p:graphicFrame>
        <p:nvGraphicFramePr>
          <p:cNvPr id="12" name="Tabulka 11"/>
          <p:cNvGraphicFramePr>
            <a:graphicFrameLocks noGrp="1"/>
          </p:cNvGraphicFramePr>
          <p:nvPr/>
        </p:nvGraphicFramePr>
        <p:xfrm>
          <a:off x="5616600" y="3619500"/>
          <a:ext cx="4464496" cy="769620"/>
        </p:xfrm>
        <a:graphic>
          <a:graphicData uri="http://schemas.openxmlformats.org/drawingml/2006/table">
            <a:tbl>
              <a:tblPr/>
              <a:tblGrid>
                <a:gridCol w="3054655"/>
                <a:gridCol w="1409841"/>
              </a:tblGrid>
              <a:tr h="152400">
                <a:tc>
                  <a:txBody>
                    <a:bodyPr/>
                    <a:lstStyle/>
                    <a:p>
                      <a:pPr algn="ctr" fontAlgn="ctr"/>
                      <a:r>
                        <a:rPr lang="cs-CZ" sz="1200" b="1" i="0" u="none" strike="noStrike" dirty="0" err="1">
                          <a:solidFill>
                            <a:srgbClr val="FF0066"/>
                          </a:solidFill>
                          <a:latin typeface="Arial"/>
                        </a:rPr>
                        <a:t>Tigo</a:t>
                      </a:r>
                      <a:r>
                        <a:rPr lang="cs-CZ" sz="1200" b="1" i="0" u="none" strike="noStrike" dirty="0">
                          <a:solidFill>
                            <a:srgbClr val="FF0066"/>
                          </a:solidFill>
                          <a:latin typeface="Arial"/>
                        </a:rPr>
                        <a:t> 1996</a:t>
                      </a:r>
                      <a:r>
                        <a:rPr lang="cs-CZ" sz="1200" b="1" i="0" u="none" strike="noStrike" dirty="0">
                          <a:solidFill>
                            <a:srgbClr val="000000"/>
                          </a:solidFill>
                          <a:latin typeface="Arial"/>
                        </a:rPr>
                        <a:t> - </a:t>
                      </a:r>
                      <a:r>
                        <a:rPr lang="cs-CZ" sz="1200" b="1" i="0" u="none" strike="noStrike" dirty="0" err="1">
                          <a:solidFill>
                            <a:srgbClr val="1A68B5"/>
                          </a:solidFill>
                          <a:latin typeface="Arial"/>
                        </a:rPr>
                        <a:t>Štětí</a:t>
                      </a:r>
                      <a:endParaRPr lang="cs-CZ" sz="1200" b="1" i="0" u="none" strike="noStrike" dirty="0">
                        <a:solidFill>
                          <a:srgbClr val="1A68B5"/>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3:1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ctr" fontAlgn="ctr"/>
                      <a:r>
                        <a:rPr lang="cs-CZ" sz="1200" b="1" i="0" u="none" strike="noStrike" dirty="0">
                          <a:solidFill>
                            <a:srgbClr val="FF0066"/>
                          </a:solidFill>
                          <a:latin typeface="Arial"/>
                        </a:rPr>
                        <a:t>České Kopisty</a:t>
                      </a:r>
                      <a:r>
                        <a:rPr lang="cs-CZ" sz="1200" b="1" i="0" u="none" strike="noStrike" dirty="0">
                          <a:solidFill>
                            <a:srgbClr val="000000"/>
                          </a:solidFill>
                          <a:latin typeface="Arial"/>
                        </a:rPr>
                        <a:t> - </a:t>
                      </a:r>
                      <a:r>
                        <a:rPr lang="cs-CZ" sz="1200" b="1" i="0" u="none" strike="noStrike" dirty="0">
                          <a:solidFill>
                            <a:srgbClr val="1A68B5"/>
                          </a:solidFill>
                          <a:latin typeface="Arial"/>
                        </a:rPr>
                        <a:t>Malé Žernoseky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a:rPr>
                        <a:t>7:2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152400">
                <a:tc>
                  <a:txBody>
                    <a:bodyPr/>
                    <a:lstStyle/>
                    <a:p>
                      <a:pPr algn="ctr" fontAlgn="ctr"/>
                      <a:r>
                        <a:rPr lang="cs-CZ" sz="1200" b="1" i="0" u="none" strike="noStrike" dirty="0" err="1">
                          <a:solidFill>
                            <a:srgbClr val="FF0066"/>
                          </a:solidFill>
                          <a:latin typeface="Arial"/>
                        </a:rPr>
                        <a:t>Střížovice</a:t>
                      </a:r>
                      <a:r>
                        <a:rPr lang="cs-CZ" sz="1200" b="1" i="0" u="none" strike="noStrike" dirty="0">
                          <a:solidFill>
                            <a:srgbClr val="000000"/>
                          </a:solidFill>
                          <a:latin typeface="Arial"/>
                        </a:rPr>
                        <a:t> - </a:t>
                      </a:r>
                      <a:r>
                        <a:rPr lang="cs-CZ" sz="1200" b="1" i="0" u="none" strike="noStrike" dirty="0" err="1">
                          <a:solidFill>
                            <a:srgbClr val="1A68B5"/>
                          </a:solidFill>
                          <a:latin typeface="Arial"/>
                        </a:rPr>
                        <a:t>Bohušovice</a:t>
                      </a:r>
                      <a:endParaRPr lang="cs-CZ" sz="1200" b="1" i="0" u="none" strike="noStrike" dirty="0">
                        <a:solidFill>
                          <a:srgbClr val="1A68B5"/>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200" b="1" i="0" u="none" strike="noStrike" dirty="0">
                          <a:solidFill>
                            <a:srgbClr val="000000"/>
                          </a:solidFill>
                          <a:latin typeface="Arial"/>
                        </a:rPr>
                        <a:t>5:0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400">
                <a:tc>
                  <a:txBody>
                    <a:bodyPr/>
                    <a:lstStyle/>
                    <a:p>
                      <a:pPr algn="ctr" fontAlgn="ctr"/>
                      <a:r>
                        <a:rPr lang="cs-CZ" sz="1200" b="1" i="0" u="none" strike="noStrike">
                          <a:solidFill>
                            <a:srgbClr val="1A68B5"/>
                          </a:solidFill>
                          <a:latin typeface="Arial"/>
                        </a:rPr>
                        <a:t>Pokratice</a:t>
                      </a:r>
                      <a:r>
                        <a:rPr lang="cs-CZ" sz="1200" b="1" i="0" u="none" strike="noStrike">
                          <a:solidFill>
                            <a:srgbClr val="000000"/>
                          </a:solidFill>
                          <a:latin typeface="Arial"/>
                        </a:rPr>
                        <a:t> - </a:t>
                      </a:r>
                      <a:r>
                        <a:rPr lang="cs-CZ" sz="1200" b="1" i="0" u="none" strike="noStrike">
                          <a:solidFill>
                            <a:srgbClr val="FF0066"/>
                          </a:solidFill>
                          <a:latin typeface="Arial"/>
                        </a:rPr>
                        <a:t>Litoměřicko</a:t>
                      </a:r>
                      <a:endParaRPr lang="cs-CZ" sz="1200" b="1" i="0" u="none" strike="noStrike">
                        <a:solidFill>
                          <a:srgbClr val="1A68B5"/>
                        </a:solidFill>
                        <a:latin typeface="Arial"/>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200" b="1" i="0" u="none" strike="noStrike" dirty="0">
                          <a:solidFill>
                            <a:srgbClr val="000000"/>
                          </a:solidFill>
                          <a:latin typeface="Arial"/>
                        </a:rPr>
                        <a:t>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pic>
        <p:nvPicPr>
          <p:cNvPr id="7232" name="Picture 64"/>
          <p:cNvPicPr>
            <a:picLocks noChangeAspect="1" noChangeArrowheads="1"/>
          </p:cNvPicPr>
          <p:nvPr/>
        </p:nvPicPr>
        <p:blipFill>
          <a:blip r:embed="rId4" cstate="print"/>
          <a:srcRect/>
          <a:stretch>
            <a:fillRect/>
          </a:stretch>
        </p:blipFill>
        <p:spPr bwMode="auto">
          <a:xfrm>
            <a:off x="576041" y="4987652"/>
            <a:ext cx="3129143" cy="1980000"/>
          </a:xfrm>
          <a:prstGeom prst="rect">
            <a:avLst/>
          </a:prstGeom>
          <a:noFill/>
          <a:ln w="31750">
            <a:solidFill>
              <a:srgbClr val="FFFF00"/>
            </a:solidFill>
            <a:prstDash val="dash"/>
            <a:miter lim="800000"/>
            <a:headEnd/>
            <a:tailEnd/>
          </a:ln>
        </p:spPr>
      </p:pic>
    </p:spTree>
  </p:cSld>
  <p:clrMapOvr>
    <a:masterClrMapping/>
  </p:clrMapOvr>
  <p:transition>
    <p:pull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761765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11</a:t>
            </a:r>
          </a:p>
        </p:txBody>
      </p:sp>
      <p:sp>
        <p:nvSpPr>
          <p:cNvPr id="16" name="TextovéPole 15"/>
          <p:cNvSpPr txBox="1"/>
          <p:nvPr/>
        </p:nvSpPr>
        <p:spPr>
          <a:xfrm>
            <a:off x="1802776"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30</a:t>
            </a:r>
          </a:p>
        </p:txBody>
      </p:sp>
      <p:pic>
        <p:nvPicPr>
          <p:cNvPr id="41985" name="Picture 1"/>
          <p:cNvPicPr>
            <a:picLocks noChangeAspect="1" noChangeArrowheads="1"/>
          </p:cNvPicPr>
          <p:nvPr/>
        </p:nvPicPr>
        <p:blipFill>
          <a:blip r:embed="rId3" cstate="print"/>
          <a:srcRect/>
          <a:stretch>
            <a:fillRect/>
          </a:stretch>
        </p:blipFill>
        <p:spPr bwMode="auto">
          <a:xfrm>
            <a:off x="5447259" y="4051548"/>
            <a:ext cx="4705845" cy="2664000"/>
          </a:xfrm>
          <a:prstGeom prst="rect">
            <a:avLst/>
          </a:prstGeom>
          <a:noFill/>
          <a:ln w="19050">
            <a:solidFill>
              <a:schemeClr val="accent6">
                <a:lumMod val="60000"/>
                <a:lumOff val="40000"/>
              </a:schemeClr>
            </a:solidFill>
            <a:miter lim="800000"/>
            <a:headEnd/>
            <a:tailEnd/>
          </a:ln>
        </p:spPr>
      </p:pic>
      <p:pic>
        <p:nvPicPr>
          <p:cNvPr id="41986" name="Picture 2"/>
          <p:cNvPicPr>
            <a:picLocks noChangeAspect="1" noChangeArrowheads="1"/>
          </p:cNvPicPr>
          <p:nvPr/>
        </p:nvPicPr>
        <p:blipFill>
          <a:blip r:embed="rId4" cstate="print"/>
          <a:srcRect/>
          <a:stretch>
            <a:fillRect/>
          </a:stretch>
        </p:blipFill>
        <p:spPr bwMode="auto">
          <a:xfrm>
            <a:off x="5807299" y="739180"/>
            <a:ext cx="3980967" cy="3060000"/>
          </a:xfrm>
          <a:prstGeom prst="rect">
            <a:avLst/>
          </a:prstGeom>
          <a:noFill/>
          <a:ln w="19050" cmpd="sng">
            <a:solidFill>
              <a:schemeClr val="accent6">
                <a:lumMod val="40000"/>
                <a:lumOff val="60000"/>
              </a:schemeClr>
            </a:solidFill>
            <a:miter lim="800000"/>
            <a:headEnd/>
            <a:tailEnd/>
          </a:ln>
        </p:spPr>
      </p:pic>
      <p:sp>
        <p:nvSpPr>
          <p:cNvPr id="6" name="TextovéPole 5"/>
          <p:cNvSpPr txBox="1"/>
          <p:nvPr/>
        </p:nvSpPr>
        <p:spPr>
          <a:xfrm>
            <a:off x="5591275" y="163116"/>
            <a:ext cx="4392488" cy="369332"/>
          </a:xfrm>
          <a:prstGeom prst="rect">
            <a:avLst/>
          </a:prstGeom>
          <a:blipFill dpi="0" rotWithShape="1">
            <a:blip r:embed="rId5" cstate="print">
              <a:alphaModFix amt="51000"/>
            </a:blip>
            <a:srcRect/>
            <a:stretch>
              <a:fillRect/>
            </a:stretch>
          </a:blipFill>
        </p:spPr>
        <p:txBody>
          <a:bodyPr wrap="square" rtlCol="0">
            <a:spAutoFit/>
          </a:bodyPr>
          <a:lstStyle/>
          <a:p>
            <a:pPr algn="ctr"/>
            <a:r>
              <a:rPr lang="cs-CZ" sz="1800" dirty="0" smtClean="0">
                <a:latin typeface="Colonna MT" pitchFamily="82" charset="0"/>
                <a:ea typeface="BatangChe" pitchFamily="49" charset="-127"/>
              </a:rPr>
              <a:t>SK Úvaly-SK </a:t>
            </a:r>
            <a:r>
              <a:rPr lang="cs-CZ" sz="1800" dirty="0" err="1" smtClean="0">
                <a:latin typeface="Colonna MT" pitchFamily="82" charset="0"/>
                <a:ea typeface="BatangChe" pitchFamily="49" charset="-127"/>
              </a:rPr>
              <a:t>Štětí</a:t>
            </a:r>
            <a:r>
              <a:rPr lang="cs-CZ" sz="1800" dirty="0" smtClean="0">
                <a:latin typeface="Colonna MT" pitchFamily="82" charset="0"/>
                <a:ea typeface="BatangChe" pitchFamily="49" charset="-127"/>
              </a:rPr>
              <a:t>  11.9.2016</a:t>
            </a:r>
          </a:p>
        </p:txBody>
      </p:sp>
      <p:graphicFrame>
        <p:nvGraphicFramePr>
          <p:cNvPr id="7" name="Tabulka 6"/>
          <p:cNvGraphicFramePr>
            <a:graphicFrameLocks noGrp="1"/>
          </p:cNvGraphicFramePr>
          <p:nvPr/>
        </p:nvGraphicFramePr>
        <p:xfrm>
          <a:off x="143992" y="819894"/>
          <a:ext cx="4392490" cy="3015630"/>
        </p:xfrm>
        <a:graphic>
          <a:graphicData uri="http://schemas.openxmlformats.org/drawingml/2006/table">
            <a:tbl>
              <a:tblPr/>
              <a:tblGrid>
                <a:gridCol w="249948"/>
                <a:gridCol w="294057"/>
                <a:gridCol w="1488667"/>
                <a:gridCol w="209517"/>
                <a:gridCol w="209517"/>
                <a:gridCol w="209517"/>
                <a:gridCol w="209517"/>
                <a:gridCol w="209517"/>
                <a:gridCol w="749847"/>
                <a:gridCol w="253625"/>
                <a:gridCol w="308761"/>
              </a:tblGrid>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4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400" b="1" i="0" u="none" strike="noStrike" dirty="0">
                          <a:solidFill>
                            <a:srgbClr val="0000CC"/>
                          </a:solidFill>
                          <a:latin typeface="Calibri"/>
                        </a:rPr>
                        <a:t>Ú</a:t>
                      </a:r>
                      <a:r>
                        <a:rPr lang="cs-CZ" sz="1200" b="1" i="0" u="none" strike="noStrike" dirty="0">
                          <a:solidFill>
                            <a:srgbClr val="0000CC"/>
                          </a:solidFill>
                          <a:latin typeface="Calibri"/>
                        </a:rPr>
                        <a:t>stecký přebor starších žáků 2016/2017 po 4.kolech</a:t>
                      </a:r>
                      <a:endParaRPr lang="cs-CZ" sz="1400" b="1" i="0" u="none" strike="noStrike" dirty="0">
                        <a:solidFill>
                          <a:srgbClr val="0000CC"/>
                        </a:solidFill>
                        <a:latin typeface="Calibri"/>
                      </a:endParaRP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8575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ČESKÝ LEV Neštěmice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17:2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24:6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SK Roudnice n.L.</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14:5</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SK Sokol Brozany</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Calibri"/>
                        </a:rPr>
                        <a:t>10:4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17:14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Litoměřicko</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19:6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861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Ústí n.L.</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25:22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TJ Hvězda Trnovany</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9:12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FF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FF0000"/>
                          </a:solidFill>
                          <a:latin typeface="Arial"/>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00"/>
                          </a:solidFill>
                          <a:latin typeface="Calibri"/>
                        </a:rPr>
                        <a:t>11:18</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FF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1000" b="1" i="0" u="none" strike="noStrike">
                          <a:solidFill>
                            <a:srgbClr val="000000"/>
                          </a:solidFill>
                          <a:latin typeface="Arial"/>
                        </a:rPr>
                        <a:t>TJ Krupka</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Calibri"/>
                        </a:rPr>
                        <a:t>8:11</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a:rPr>
                        <a:t>5</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FK Jiskra V. Březno</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Calibri"/>
                        </a:rPr>
                        <a:t>2:26</a:t>
                      </a:r>
                    </a:p>
                  </a:txBody>
                  <a:tcPr marL="9525" marR="9525" marT="9525"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Litoměřicko B</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5:35</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graphicFrame>
        <p:nvGraphicFramePr>
          <p:cNvPr id="8" name="Tabulka 7"/>
          <p:cNvGraphicFramePr>
            <a:graphicFrameLocks noGrp="1"/>
          </p:cNvGraphicFramePr>
          <p:nvPr/>
        </p:nvGraphicFramePr>
        <p:xfrm>
          <a:off x="71984" y="3979118"/>
          <a:ext cx="4464498" cy="2954655"/>
        </p:xfrm>
        <a:graphic>
          <a:graphicData uri="http://schemas.openxmlformats.org/drawingml/2006/table">
            <a:tbl>
              <a:tblPr/>
              <a:tblGrid>
                <a:gridCol w="339882"/>
                <a:gridCol w="297398"/>
                <a:gridCol w="1671089"/>
                <a:gridCol w="201805"/>
                <a:gridCol w="201805"/>
                <a:gridCol w="201805"/>
                <a:gridCol w="201805"/>
                <a:gridCol w="201805"/>
                <a:gridCol w="495663"/>
                <a:gridCol w="382367"/>
                <a:gridCol w="269074"/>
              </a:tblGrid>
              <a:tr h="190500">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200" b="1" i="0" u="none" strike="noStrike" dirty="0">
                          <a:solidFill>
                            <a:srgbClr val="0000CC"/>
                          </a:solidFill>
                          <a:latin typeface="Calibri"/>
                        </a:rPr>
                        <a:t>Ústecký přebor mladších žáků 2016/2017  po 4. kolech</a:t>
                      </a: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28575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24:3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SK Sokol Brozany</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20:3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Litoměřicko</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22:3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Ústí n.L.</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35:17</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9</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FK ČESKÝ LEV Neštěmice</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6:18</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SK Roudnice n.L.</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15:2</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dirty="0">
                          <a:solidFill>
                            <a:srgbClr val="000000"/>
                          </a:solidFill>
                          <a:latin typeface="Arial"/>
                        </a:rPr>
                        <a:t>TJ Hvězda </a:t>
                      </a:r>
                      <a:r>
                        <a:rPr lang="cs-CZ" sz="800" b="1" i="0" u="none" strike="noStrike" dirty="0" err="1">
                          <a:solidFill>
                            <a:srgbClr val="000000"/>
                          </a:solidFill>
                          <a:latin typeface="Arial"/>
                        </a:rPr>
                        <a:t>Trnovany</a:t>
                      </a:r>
                      <a:endParaRPr lang="cs-CZ" sz="8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18:9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9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cs-CZ" sz="900" b="1" i="0" u="none" strike="noStrike">
                          <a:solidFill>
                            <a:srgbClr val="000000"/>
                          </a:solidFill>
                          <a:latin typeface="Arial"/>
                        </a:rPr>
                        <a:t>FK Litoměřicko B</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Calibri"/>
                        </a:rPr>
                        <a:t>11:7</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000" b="1" i="0" u="none" strike="noStrike">
                          <a:solidFill>
                            <a:srgbClr val="FF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FF0000"/>
                          </a:solidFill>
                          <a:latin typeface="Arial"/>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latin typeface="Calibri"/>
                        </a:rPr>
                        <a:t>9:22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FF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ASK Lovosice</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1:28</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11</a:t>
                      </a:r>
                    </a:p>
                  </a:txBody>
                  <a:tcPr marL="9525" marR="9525" marT="9525" marB="0" anchor="ctr">
                    <a:lnL>
                      <a:noFill/>
                    </a:lnL>
                    <a:lnR>
                      <a:noFill/>
                    </a:lnR>
                    <a:lnT>
                      <a:noFill/>
                    </a:lnT>
                    <a:lnB>
                      <a:noFill/>
                    </a:lnB>
                    <a:solidFill>
                      <a:srgbClr val="CCFFFF"/>
                    </a:solidFill>
                  </a:tcPr>
                </a:tc>
                <a:tc>
                  <a:txBody>
                    <a:bodyPr/>
                    <a:lstStyle/>
                    <a:p>
                      <a:pPr algn="l" fontAlgn="ctr"/>
                      <a:r>
                        <a:rPr lang="cs-CZ" sz="800" b="1" i="0" u="none" strike="noStrike">
                          <a:solidFill>
                            <a:srgbClr val="000000"/>
                          </a:solidFill>
                          <a:latin typeface="Arial"/>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Calibri"/>
                        </a:rPr>
                        <a:t>5:19</a:t>
                      </a:r>
                    </a:p>
                  </a:txBody>
                  <a:tcPr marL="9525" marR="9525" marT="9525" marB="0" anchor="ctr">
                    <a:lnL>
                      <a:noFill/>
                    </a:lnL>
                    <a:lnR>
                      <a:noFill/>
                    </a:lnR>
                    <a:lnT>
                      <a:noFill/>
                    </a:lnT>
                    <a:lnB>
                      <a:noFill/>
                    </a:lnB>
                    <a:solidFill>
                      <a:srgbClr val="CCFFFF"/>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a:rPr>
                        <a:t>12</a:t>
                      </a:r>
                    </a:p>
                  </a:txBody>
                  <a:tcPr marL="9525" marR="9525" marT="9525" marB="0" anchor="ctr">
                    <a:lnL>
                      <a:noFill/>
                    </a:lnL>
                    <a:lnR>
                      <a:noFill/>
                    </a:lnR>
                    <a:lnT>
                      <a:noFill/>
                    </a:lnT>
                    <a:lnB>
                      <a:noFill/>
                    </a:lnB>
                    <a:solidFill>
                      <a:srgbClr val="99FF99"/>
                    </a:solidFill>
                  </a:tcPr>
                </a:tc>
                <a:tc>
                  <a:txBody>
                    <a:bodyPr/>
                    <a:lstStyle/>
                    <a:p>
                      <a:pPr algn="l" fontAlgn="ctr"/>
                      <a:r>
                        <a:rPr lang="cs-CZ" sz="800" b="1" i="0" u="none" strike="noStrike">
                          <a:solidFill>
                            <a:srgbClr val="000000"/>
                          </a:solidFill>
                          <a:latin typeface="Arial"/>
                        </a:rPr>
                        <a:t>FK Jiskra V. Březno</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Calibri"/>
                        </a:rPr>
                        <a:t>6:41</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90500">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sp>
        <p:nvSpPr>
          <p:cNvPr id="10" name="TextovéPole 9"/>
          <p:cNvSpPr txBox="1"/>
          <p:nvPr/>
        </p:nvSpPr>
        <p:spPr>
          <a:xfrm>
            <a:off x="216000" y="91108"/>
            <a:ext cx="4320480" cy="646331"/>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41275">
            <a:solidFill>
              <a:srgbClr val="333300"/>
            </a:solidFill>
            <a:prstDash val="sysDot"/>
          </a:ln>
        </p:spPr>
        <p:txBody>
          <a:bodyPr wrap="square" rtlCol="0">
            <a:spAutoFit/>
          </a:bodyPr>
          <a:lstStyle/>
          <a:p>
            <a:pPr algn="ctr"/>
            <a:r>
              <a:rPr lang="cs-CZ" sz="1800" dirty="0" smtClean="0">
                <a:latin typeface="Bookman Old Style" pitchFamily="18" charset="0"/>
              </a:rPr>
              <a:t>Žákovské tabulky </a:t>
            </a:r>
          </a:p>
          <a:p>
            <a:pPr algn="ctr"/>
            <a:r>
              <a:rPr lang="cs-CZ" sz="1800" dirty="0" smtClean="0">
                <a:latin typeface="Bookman Old Style" pitchFamily="18" charset="0"/>
              </a:rPr>
              <a:t>Ústeckého přeboru</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1"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1"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30"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29</a:t>
            </a:r>
          </a:p>
        </p:txBody>
      </p:sp>
      <p:cxnSp>
        <p:nvCxnSpPr>
          <p:cNvPr id="16" name="Přímá spojovací šipka 15"/>
          <p:cNvCxnSpPr/>
          <p:nvPr/>
        </p:nvCxnSpPr>
        <p:spPr bwMode="auto">
          <a:xfrm>
            <a:off x="3394753"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6" y="7239000"/>
            <a:ext cx="100204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9168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12</a:t>
            </a:r>
          </a:p>
        </p:txBody>
      </p:sp>
      <p:sp>
        <p:nvSpPr>
          <p:cNvPr id="22" name="TextovéPole 21"/>
          <p:cNvSpPr txBox="1"/>
          <p:nvPr/>
        </p:nvSpPr>
        <p:spPr>
          <a:xfrm>
            <a:off x="5544592" y="4808210"/>
            <a:ext cx="4608512" cy="2123658"/>
          </a:xfrm>
          <a:prstGeom prst="rect">
            <a:avLst/>
          </a:prstGeom>
          <a:noFill/>
          <a:ln w="31750">
            <a:solidFill>
              <a:schemeClr val="accent5">
                <a:lumMod val="50000"/>
              </a:schemeClr>
            </a:solidFill>
          </a:ln>
        </p:spPr>
        <p:txBody>
          <a:bodyPr wrap="square" rtlCol="0">
            <a:spAutoFit/>
          </a:bodyPr>
          <a:lstStyle/>
          <a:p>
            <a:pPr algn="ctr"/>
            <a:r>
              <a:rPr lang="cs-CZ" sz="1600" u="sng" dirty="0" smtClean="0">
                <a:solidFill>
                  <a:srgbClr val="800000"/>
                </a:solidFill>
                <a:latin typeface="Bodoni MT Black" pitchFamily="18" charset="0"/>
              </a:rPr>
              <a:t>FK Ústí </a:t>
            </a:r>
            <a:r>
              <a:rPr lang="cs-CZ" sz="1600" u="sng" dirty="0" err="1" smtClean="0">
                <a:solidFill>
                  <a:srgbClr val="800000"/>
                </a:solidFill>
                <a:latin typeface="Bodoni MT Black" pitchFamily="18" charset="0"/>
              </a:rPr>
              <a:t>n.L.</a:t>
            </a:r>
            <a:r>
              <a:rPr lang="cs-CZ" sz="1600" u="sng" dirty="0" smtClean="0">
                <a:solidFill>
                  <a:srgbClr val="800000"/>
                </a:solidFill>
                <a:latin typeface="Bodoni MT Black" pitchFamily="18" charset="0"/>
              </a:rPr>
              <a:t> - SK </a:t>
            </a:r>
            <a:r>
              <a:rPr lang="cs-CZ" sz="1600" u="sng" dirty="0" err="1" smtClean="0">
                <a:solidFill>
                  <a:srgbClr val="800000"/>
                </a:solidFill>
                <a:latin typeface="Bodoni MT Black" pitchFamily="18" charset="0"/>
              </a:rPr>
              <a:t>Štětí</a:t>
            </a:r>
            <a:r>
              <a:rPr lang="cs-CZ" sz="1600" u="sng" dirty="0" smtClean="0">
                <a:solidFill>
                  <a:srgbClr val="800000"/>
                </a:solidFill>
                <a:latin typeface="Bodoni MT Black" pitchFamily="18" charset="0"/>
              </a:rPr>
              <a:t>.</a:t>
            </a:r>
          </a:p>
          <a:p>
            <a:pPr algn="ctr"/>
            <a:r>
              <a:rPr lang="cs-CZ" sz="1600" u="sng" dirty="0" smtClean="0">
                <a:solidFill>
                  <a:srgbClr val="800000"/>
                </a:solidFill>
                <a:latin typeface="Bodoni MT Black" pitchFamily="18" charset="0"/>
              </a:rPr>
              <a:t>12:1(7:0)  4.9.2016  3.kolo</a:t>
            </a:r>
          </a:p>
          <a:p>
            <a:pPr algn="just"/>
            <a:r>
              <a:rPr lang="cs-CZ" sz="1000" b="0" dirty="0" smtClean="0">
                <a:latin typeface="Arial" pitchFamily="34" charset="0"/>
                <a:cs typeface="Arial" pitchFamily="34" charset="0"/>
              </a:rPr>
              <a:t>Poprvé jsme míč vytahovali z vlastní branky ve 12. minutě. Pak už to šlo rychle za sebou a bylo jasné, že přijatelný výsledek z domácího zápasu se stejných soupeřem z před několika dnů nezopakujeme. Ve 2. půli se </a:t>
            </a:r>
            <a:r>
              <a:rPr lang="cs-CZ" sz="1000" b="0" dirty="0" err="1" smtClean="0">
                <a:latin typeface="Arial" pitchFamily="34" charset="0"/>
                <a:cs typeface="Arial" pitchFamily="34" charset="0"/>
              </a:rPr>
              <a:t>brankostroj</a:t>
            </a:r>
            <a:r>
              <a:rPr lang="cs-CZ" sz="1000" b="0" dirty="0" smtClean="0">
                <a:latin typeface="Arial" pitchFamily="34" charset="0"/>
                <a:cs typeface="Arial" pitchFamily="34" charset="0"/>
              </a:rPr>
              <a:t> malinko zasekl, ale i tak jsme si domů odvezli dvoucifernou prohru.</a:t>
            </a:r>
          </a:p>
          <a:p>
            <a:pPr algn="just"/>
            <a:r>
              <a:rPr lang="cs-CZ" sz="1000" b="0" u="sng" dirty="0" smtClean="0">
                <a:latin typeface="Arial" pitchFamily="34" charset="0"/>
                <a:cs typeface="Arial" pitchFamily="34" charset="0"/>
              </a:rPr>
              <a:t>Branky:  </a:t>
            </a:r>
            <a:r>
              <a:rPr lang="cs-CZ" sz="1000" b="0" dirty="0" err="1" smtClean="0">
                <a:latin typeface="Arial" pitchFamily="34" charset="0"/>
                <a:cs typeface="Arial" pitchFamily="34" charset="0"/>
              </a:rPr>
              <a:t>Kačo</a:t>
            </a:r>
            <a:r>
              <a:rPr lang="cs-CZ" sz="1000" b="0" dirty="0" smtClean="0">
                <a:latin typeface="Arial" pitchFamily="34" charset="0"/>
                <a:cs typeface="Arial" pitchFamily="34" charset="0"/>
              </a:rPr>
              <a:t> 1 </a:t>
            </a:r>
          </a:p>
          <a:p>
            <a:pPr algn="just"/>
            <a:r>
              <a:rPr lang="cs-CZ" sz="1000" b="0" u="sng" dirty="0" smtClean="0">
                <a:latin typeface="Arial" pitchFamily="34" charset="0"/>
                <a:cs typeface="Arial" pitchFamily="34" charset="0"/>
              </a:rPr>
              <a:t>Sestava: </a:t>
            </a:r>
            <a:r>
              <a:rPr lang="cs-CZ" sz="1000" b="0" dirty="0" smtClean="0">
                <a:latin typeface="Arial" pitchFamily="34" charset="0"/>
                <a:cs typeface="Arial" pitchFamily="34" charset="0"/>
              </a:rPr>
              <a:t>Černý-Bílá, Mizer, </a:t>
            </a:r>
            <a:r>
              <a:rPr lang="cs-CZ" sz="1000" b="0" dirty="0" err="1" smtClean="0">
                <a:latin typeface="Arial" pitchFamily="34" charset="0"/>
                <a:cs typeface="Arial" pitchFamily="34" charset="0"/>
              </a:rPr>
              <a:t>Kačo</a:t>
            </a:r>
            <a:r>
              <a:rPr lang="cs-CZ" sz="1000" b="0" dirty="0" smtClean="0">
                <a:latin typeface="Arial" pitchFamily="34" charset="0"/>
                <a:cs typeface="Arial" pitchFamily="34" charset="0"/>
              </a:rPr>
              <a:t>, Kroupa, Kabelka, Jakub </a:t>
            </a:r>
            <a:r>
              <a:rPr lang="cs-CZ" sz="1000" b="0" dirty="0" err="1" smtClean="0">
                <a:latin typeface="Arial" pitchFamily="34" charset="0"/>
                <a:cs typeface="Arial" pitchFamily="34" charset="0"/>
              </a:rPr>
              <a:t>novák</a:t>
            </a:r>
            <a:r>
              <a:rPr lang="cs-CZ" sz="1000" b="0" dirty="0" smtClean="0">
                <a:latin typeface="Arial" pitchFamily="34" charset="0"/>
                <a:cs typeface="Arial" pitchFamily="34" charset="0"/>
              </a:rPr>
              <a:t>, Vích, </a:t>
            </a:r>
            <a:r>
              <a:rPr lang="cs-CZ" sz="1000" b="0" dirty="0" err="1" smtClean="0">
                <a:latin typeface="Arial" pitchFamily="34" charset="0"/>
                <a:cs typeface="Arial" pitchFamily="34" charset="0"/>
              </a:rPr>
              <a:t>Ivanič</a:t>
            </a:r>
            <a:r>
              <a:rPr lang="cs-CZ" sz="1000" b="0" dirty="0" smtClean="0">
                <a:latin typeface="Arial" pitchFamily="34" charset="0"/>
                <a:cs typeface="Arial" pitchFamily="34" charset="0"/>
              </a:rPr>
              <a:t>, </a:t>
            </a:r>
          </a:p>
          <a:p>
            <a:pPr algn="just"/>
            <a:r>
              <a:rPr lang="cs-CZ" sz="1000" b="0" dirty="0" smtClean="0">
                <a:latin typeface="Arial" pitchFamily="34" charset="0"/>
                <a:cs typeface="Arial" pitchFamily="34" charset="0"/>
              </a:rPr>
              <a:t>              Prokopec, </a:t>
            </a:r>
            <a:r>
              <a:rPr lang="cs-CZ" sz="1000" b="0" dirty="0" err="1" smtClean="0">
                <a:latin typeface="Arial" pitchFamily="34" charset="0"/>
                <a:cs typeface="Arial" pitchFamily="34" charset="0"/>
              </a:rPr>
              <a:t>Bohatec</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Kettner</a:t>
            </a:r>
            <a:r>
              <a:rPr lang="cs-CZ" sz="1000" b="0" dirty="0" smtClean="0">
                <a:latin typeface="Arial" pitchFamily="34" charset="0"/>
                <a:cs typeface="Arial" pitchFamily="34" charset="0"/>
              </a:rPr>
              <a:t>, Kubánek, Franc</a:t>
            </a:r>
          </a:p>
          <a:p>
            <a:pPr algn="just"/>
            <a:r>
              <a:rPr lang="cs-CZ" sz="1000" b="0" dirty="0" smtClean="0">
                <a:latin typeface="Arial" pitchFamily="34" charset="0"/>
                <a:cs typeface="Arial" pitchFamily="34" charset="0"/>
              </a:rPr>
              <a:t>                 </a:t>
            </a:r>
          </a:p>
          <a:p>
            <a:pPr algn="just"/>
            <a:r>
              <a:rPr lang="cs-CZ" sz="1000" b="0" u="sng" dirty="0" smtClean="0">
                <a:latin typeface="Arial" pitchFamily="34" charset="0"/>
                <a:cs typeface="Arial" pitchFamily="34" charset="0"/>
              </a:rPr>
              <a:t>Trenér:</a:t>
            </a:r>
            <a:r>
              <a:rPr lang="cs-CZ" sz="1000" b="0" dirty="0" smtClean="0">
                <a:latin typeface="Arial" pitchFamily="34" charset="0"/>
                <a:cs typeface="Arial" pitchFamily="34" charset="0"/>
              </a:rPr>
              <a:t>  Kučera  </a:t>
            </a:r>
            <a:r>
              <a:rPr lang="cs-CZ" sz="1000" b="0" u="sng" dirty="0" smtClean="0">
                <a:latin typeface="Arial" pitchFamily="34" charset="0"/>
                <a:cs typeface="Arial" pitchFamily="34" charset="0"/>
              </a:rPr>
              <a:t>Vedoucí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P.Záloha</a:t>
            </a:r>
            <a:endParaRPr lang="cs-CZ" sz="1000" b="0" dirty="0" smtClean="0">
              <a:latin typeface="Arial" pitchFamily="34" charset="0"/>
              <a:cs typeface="Arial" pitchFamily="34" charset="0"/>
            </a:endParaRPr>
          </a:p>
          <a:p>
            <a:pPr algn="just"/>
            <a:r>
              <a:rPr lang="cs-CZ" sz="1000" b="0" u="sng" dirty="0" smtClean="0">
                <a:latin typeface="Arial" pitchFamily="34" charset="0"/>
                <a:cs typeface="Arial" pitchFamily="34" charset="0"/>
              </a:rPr>
              <a:t>Rozhodčí: </a:t>
            </a:r>
            <a:r>
              <a:rPr lang="cs-CZ" sz="1000" b="0" dirty="0" err="1" smtClean="0">
                <a:latin typeface="Arial" pitchFamily="34" charset="0"/>
                <a:cs typeface="Arial" pitchFamily="34" charset="0"/>
              </a:rPr>
              <a:t>V</a:t>
            </a:r>
            <a:r>
              <a:rPr lang="cs-CZ" sz="1000" b="0" dirty="0" smtClean="0">
                <a:latin typeface="Arial" pitchFamily="34" charset="0"/>
                <a:cs typeface="Arial" pitchFamily="34" charset="0"/>
              </a:rPr>
              <a:t>.</a:t>
            </a:r>
            <a:r>
              <a:rPr lang="cs-CZ" sz="1000" b="0" dirty="0" err="1" smtClean="0">
                <a:latin typeface="Arial" pitchFamily="34" charset="0"/>
                <a:cs typeface="Arial" pitchFamily="34" charset="0"/>
              </a:rPr>
              <a:t>Mecl</a:t>
            </a:r>
            <a:r>
              <a:rPr lang="cs-CZ" sz="1000" b="0" dirty="0" smtClean="0">
                <a:latin typeface="Arial" pitchFamily="34" charset="0"/>
                <a:cs typeface="Arial" pitchFamily="34" charset="0"/>
              </a:rPr>
              <a:t>   20 diváků</a:t>
            </a:r>
          </a:p>
        </p:txBody>
      </p:sp>
      <p:sp>
        <p:nvSpPr>
          <p:cNvPr id="23" name="TextovéPole 22"/>
          <p:cNvSpPr txBox="1"/>
          <p:nvPr/>
        </p:nvSpPr>
        <p:spPr>
          <a:xfrm>
            <a:off x="5472584" y="1459260"/>
            <a:ext cx="4688904" cy="1815882"/>
          </a:xfrm>
          <a:prstGeom prst="rect">
            <a:avLst/>
          </a:prstGeom>
          <a:noFill/>
          <a:ln w="44450" cmpd="sng">
            <a:solidFill>
              <a:schemeClr val="accent5">
                <a:lumMod val="75000"/>
              </a:schemeClr>
            </a:solidFill>
          </a:ln>
        </p:spPr>
        <p:txBody>
          <a:bodyPr wrap="square" rtlCol="0">
            <a:spAutoFit/>
          </a:bodyPr>
          <a:lstStyle/>
          <a:p>
            <a:pPr algn="ctr"/>
            <a:r>
              <a:rPr lang="cs-CZ" sz="1600" u="sng" dirty="0" smtClean="0">
                <a:solidFill>
                  <a:srgbClr val="0033CC"/>
                </a:solidFill>
                <a:latin typeface="Bookman Old Style" pitchFamily="18" charset="0"/>
              </a:rPr>
              <a:t>SK </a:t>
            </a:r>
            <a:r>
              <a:rPr lang="cs-CZ" sz="1600" u="sng" dirty="0" err="1" smtClean="0">
                <a:solidFill>
                  <a:srgbClr val="0033CC"/>
                </a:solidFill>
                <a:latin typeface="Bookman Old Style" pitchFamily="18" charset="0"/>
              </a:rPr>
              <a:t>Štětí</a:t>
            </a:r>
            <a:r>
              <a:rPr lang="cs-CZ" sz="1600" u="sng" dirty="0" smtClean="0">
                <a:solidFill>
                  <a:srgbClr val="0033CC"/>
                </a:solidFill>
                <a:latin typeface="Bookman Old Style" pitchFamily="18" charset="0"/>
              </a:rPr>
              <a:t> – TJ Hvězda </a:t>
            </a:r>
            <a:r>
              <a:rPr lang="cs-CZ" sz="1600" u="sng" dirty="0" err="1" smtClean="0">
                <a:solidFill>
                  <a:srgbClr val="0033CC"/>
                </a:solidFill>
                <a:latin typeface="Bookman Old Style" pitchFamily="18" charset="0"/>
              </a:rPr>
              <a:t>Trnovany</a:t>
            </a:r>
            <a:endParaRPr lang="cs-CZ" sz="1600" u="sng" dirty="0" smtClean="0">
              <a:solidFill>
                <a:srgbClr val="0033CC"/>
              </a:solidFill>
              <a:latin typeface="Bookman Old Style" pitchFamily="18" charset="0"/>
            </a:endParaRPr>
          </a:p>
          <a:p>
            <a:pPr algn="ctr"/>
            <a:r>
              <a:rPr lang="cs-CZ" sz="1600" u="sng" dirty="0" smtClean="0">
                <a:solidFill>
                  <a:srgbClr val="0033CC"/>
                </a:solidFill>
                <a:latin typeface="Bookman Old Style" pitchFamily="18" charset="0"/>
              </a:rPr>
              <a:t>4:1(0:1)  11.9.2016  15.kolo</a:t>
            </a:r>
          </a:p>
          <a:p>
            <a:pPr algn="just"/>
            <a:r>
              <a:rPr lang="cs-CZ" sz="1000" b="0" dirty="0" smtClean="0">
                <a:latin typeface="Arial" pitchFamily="34" charset="0"/>
                <a:cs typeface="Arial" pitchFamily="34" charset="0"/>
              </a:rPr>
              <a:t>V 1. poločase jsme sice měli územní převahu, ale střelecky jsme se dokázali prosadit až ve 2. poločase. 23 brankami se blýsknul přípravkář Daniel Hromy.</a:t>
            </a:r>
          </a:p>
          <a:p>
            <a:pPr algn="just"/>
            <a:r>
              <a:rPr lang="cs-CZ" sz="1000" b="0" u="sng" dirty="0" smtClean="0">
                <a:latin typeface="Arial" pitchFamily="34" charset="0"/>
                <a:cs typeface="Arial" pitchFamily="34" charset="0"/>
              </a:rPr>
              <a:t>Branky</a:t>
            </a:r>
            <a:r>
              <a:rPr lang="cs-CZ" sz="1000" b="0" dirty="0" smtClean="0">
                <a:latin typeface="Arial" pitchFamily="34" charset="0"/>
                <a:cs typeface="Arial" pitchFamily="34" charset="0"/>
              </a:rPr>
              <a:t>: Hromy 3, </a:t>
            </a:r>
            <a:r>
              <a:rPr lang="cs-CZ" sz="1000" b="0" dirty="0" err="1" smtClean="0">
                <a:latin typeface="Arial" pitchFamily="34" charset="0"/>
                <a:cs typeface="Arial" pitchFamily="34" charset="0"/>
              </a:rPr>
              <a:t>Kačo</a:t>
            </a:r>
            <a:r>
              <a:rPr lang="cs-CZ" sz="1000" b="0" dirty="0" smtClean="0">
                <a:latin typeface="Arial" pitchFamily="34" charset="0"/>
                <a:cs typeface="Arial" pitchFamily="34" charset="0"/>
              </a:rPr>
              <a:t> 1</a:t>
            </a:r>
          </a:p>
          <a:p>
            <a:pPr algn="just"/>
            <a:r>
              <a:rPr lang="cs-CZ" sz="1000" b="0" u="sng" dirty="0" smtClean="0">
                <a:latin typeface="Arial" pitchFamily="34" charset="0"/>
                <a:cs typeface="Arial" pitchFamily="34" charset="0"/>
              </a:rPr>
              <a:t>Sestava: </a:t>
            </a:r>
            <a:r>
              <a:rPr lang="cs-CZ" sz="1000" b="0" dirty="0" smtClean="0">
                <a:latin typeface="Arial" pitchFamily="34" charset="0"/>
                <a:cs typeface="Arial" pitchFamily="34" charset="0"/>
              </a:rPr>
              <a:t>Černý-Bílá, Mizer, </a:t>
            </a:r>
            <a:r>
              <a:rPr lang="cs-CZ" sz="1000" b="0" dirty="0" err="1" smtClean="0">
                <a:latin typeface="Arial" pitchFamily="34" charset="0"/>
                <a:cs typeface="Arial" pitchFamily="34" charset="0"/>
              </a:rPr>
              <a:t>Kačo</a:t>
            </a:r>
            <a:r>
              <a:rPr lang="cs-CZ" sz="1000" b="0" dirty="0" smtClean="0">
                <a:latin typeface="Arial" pitchFamily="34" charset="0"/>
                <a:cs typeface="Arial" pitchFamily="34" charset="0"/>
              </a:rPr>
              <a:t>, Kroupa, Kabelka, </a:t>
            </a:r>
          </a:p>
          <a:p>
            <a:pPr algn="just"/>
            <a:r>
              <a:rPr lang="cs-CZ" sz="1000" b="0" dirty="0" smtClean="0">
                <a:latin typeface="Arial" pitchFamily="34" charset="0"/>
                <a:cs typeface="Arial" pitchFamily="34" charset="0"/>
              </a:rPr>
              <a:t>              Jakub Novák, Vích, </a:t>
            </a:r>
            <a:r>
              <a:rPr lang="cs-CZ" sz="1000" b="0" dirty="0" err="1" smtClean="0">
                <a:latin typeface="Arial" pitchFamily="34" charset="0"/>
                <a:cs typeface="Arial" pitchFamily="34" charset="0"/>
              </a:rPr>
              <a:t>Ivanič</a:t>
            </a:r>
            <a:r>
              <a:rPr lang="cs-CZ" sz="1000" b="0" dirty="0" smtClean="0">
                <a:latin typeface="Arial" pitchFamily="34" charset="0"/>
                <a:cs typeface="Arial" pitchFamily="34" charset="0"/>
              </a:rPr>
              <a:t>, Prokopec, Bohatec, </a:t>
            </a:r>
            <a:r>
              <a:rPr lang="cs-CZ" sz="1000" b="0" dirty="0" err="1" smtClean="0">
                <a:latin typeface="Arial" pitchFamily="34" charset="0"/>
                <a:cs typeface="Arial" pitchFamily="34" charset="0"/>
              </a:rPr>
              <a:t>Kettner</a:t>
            </a:r>
            <a:r>
              <a:rPr lang="cs-CZ" sz="1000" b="0" dirty="0" smtClean="0">
                <a:latin typeface="Arial" pitchFamily="34" charset="0"/>
                <a:cs typeface="Arial" pitchFamily="34" charset="0"/>
              </a:rPr>
              <a:t>, Kubánek, </a:t>
            </a:r>
          </a:p>
          <a:p>
            <a:pPr algn="just"/>
            <a:r>
              <a:rPr lang="cs-CZ" sz="1000" b="0" dirty="0" smtClean="0">
                <a:latin typeface="Arial" pitchFamily="34" charset="0"/>
                <a:cs typeface="Arial" pitchFamily="34" charset="0"/>
              </a:rPr>
              <a:t>               Franc, </a:t>
            </a:r>
            <a:r>
              <a:rPr lang="cs-CZ" sz="1000" b="0" dirty="0" err="1" smtClean="0">
                <a:latin typeface="Arial" pitchFamily="34" charset="0"/>
                <a:cs typeface="Arial" pitchFamily="34" charset="0"/>
              </a:rPr>
              <a:t>kožarská</a:t>
            </a:r>
            <a:r>
              <a:rPr lang="cs-CZ" sz="1000" b="0" dirty="0" smtClean="0">
                <a:latin typeface="Arial" pitchFamily="34" charset="0"/>
                <a:cs typeface="Arial" pitchFamily="34" charset="0"/>
              </a:rPr>
              <a:t>, Hromy, Procházka</a:t>
            </a:r>
          </a:p>
          <a:p>
            <a:pPr algn="just"/>
            <a:r>
              <a:rPr lang="cs-CZ" sz="1000" b="0" u="sng" dirty="0" smtClean="0">
                <a:latin typeface="Arial" pitchFamily="34" charset="0"/>
                <a:cs typeface="Arial" pitchFamily="34" charset="0"/>
              </a:rPr>
              <a:t>Trenér:  </a:t>
            </a:r>
            <a:r>
              <a:rPr lang="cs-CZ" sz="1000" b="0" dirty="0" err="1" smtClean="0">
                <a:latin typeface="Arial" pitchFamily="34" charset="0"/>
                <a:cs typeface="Arial" pitchFamily="34" charset="0"/>
              </a:rPr>
              <a:t>V</a:t>
            </a:r>
            <a:r>
              <a:rPr lang="cs-CZ" sz="1000" b="0" dirty="0" smtClean="0">
                <a:latin typeface="Arial" pitchFamily="34" charset="0"/>
                <a:cs typeface="Arial" pitchFamily="34" charset="0"/>
              </a:rPr>
              <a:t>.Míč</a:t>
            </a:r>
          </a:p>
          <a:p>
            <a:pPr algn="just"/>
            <a:r>
              <a:rPr lang="cs-CZ" sz="1000" b="0" u="sng" dirty="0" smtClean="0">
                <a:latin typeface="Arial" pitchFamily="34" charset="0"/>
                <a:cs typeface="Arial" pitchFamily="34" charset="0"/>
              </a:rPr>
              <a:t>Rozhodčí:</a:t>
            </a:r>
            <a:r>
              <a:rPr lang="cs-CZ" sz="1000" b="0" dirty="0" smtClean="0">
                <a:latin typeface="Arial" pitchFamily="34" charset="0"/>
                <a:cs typeface="Arial" pitchFamily="34" charset="0"/>
              </a:rPr>
              <a:t> </a:t>
            </a:r>
            <a:r>
              <a:rPr lang="cs-CZ" sz="1000" b="0" dirty="0" err="1" smtClean="0">
                <a:latin typeface="Arial" pitchFamily="34" charset="0"/>
                <a:cs typeface="Arial" pitchFamily="34" charset="0"/>
              </a:rPr>
              <a:t>V</a:t>
            </a:r>
            <a:r>
              <a:rPr lang="cs-CZ" sz="1000" b="0" dirty="0" smtClean="0">
                <a:latin typeface="Arial" pitchFamily="34" charset="0"/>
                <a:cs typeface="Arial" pitchFamily="34" charset="0"/>
              </a:rPr>
              <a:t>.Míč   44 diváků</a:t>
            </a:r>
          </a:p>
        </p:txBody>
      </p:sp>
      <p:sp>
        <p:nvSpPr>
          <p:cNvPr id="24" name="TextovéPole 23"/>
          <p:cNvSpPr txBox="1"/>
          <p:nvPr/>
        </p:nvSpPr>
        <p:spPr>
          <a:xfrm>
            <a:off x="5472584" y="163116"/>
            <a:ext cx="4608512" cy="1200329"/>
          </a:xfrm>
          <a:prstGeom prst="rect">
            <a:avLst/>
          </a:prstGeom>
          <a:blipFill dpi="0" rotWithShape="1">
            <a:blip r:embed="rId3" cstate="print">
              <a:alphaModFix amt="43000"/>
            </a:blip>
            <a:srcRect/>
            <a:stretch>
              <a:fillRect/>
            </a:stretch>
          </a:blipFill>
          <a:ln w="73025" cmpd="sng">
            <a:gradFill flip="none" rotWithShape="1">
              <a:gsLst>
                <a:gs pos="0">
                  <a:srgbClr val="FFF200"/>
                </a:gs>
                <a:gs pos="45000">
                  <a:srgbClr val="FF7A00"/>
                </a:gs>
                <a:gs pos="70000">
                  <a:srgbClr val="FF0300"/>
                </a:gs>
                <a:gs pos="100000">
                  <a:srgbClr val="4D0808"/>
                </a:gs>
              </a:gsLst>
              <a:lin ang="5400000" scaled="0"/>
              <a:tileRect r="-100000" b="-100000"/>
            </a:gradFill>
            <a:prstDash val="dash"/>
          </a:ln>
        </p:spPr>
        <p:txBody>
          <a:bodyPr wrap="square" rtlCol="0">
            <a:spAutoFit/>
          </a:bodyPr>
          <a:lstStyle/>
          <a:p>
            <a:pPr algn="ctr"/>
            <a:r>
              <a:rPr lang="cs-CZ" sz="2400" dirty="0" smtClean="0">
                <a:solidFill>
                  <a:srgbClr val="0000FF"/>
                </a:solidFill>
                <a:effectLst>
                  <a:outerShdw blurRad="38100" dist="38100" dir="2700000" algn="tl">
                    <a:srgbClr val="000000">
                      <a:alpha val="43137"/>
                    </a:srgbClr>
                  </a:outerShdw>
                </a:effectLst>
                <a:latin typeface="Rockwell" pitchFamily="18" charset="0"/>
                <a:cs typeface="Shonar Bangla" pitchFamily="34" charset="0"/>
              </a:rPr>
              <a:t>Mladší žáci </a:t>
            </a:r>
            <a:r>
              <a:rPr lang="cs-CZ" sz="2400" dirty="0" err="1" smtClean="0">
                <a:solidFill>
                  <a:srgbClr val="0000FF"/>
                </a:solidFill>
                <a:effectLst>
                  <a:outerShdw blurRad="38100" dist="38100" dir="2700000" algn="tl">
                    <a:srgbClr val="000000">
                      <a:alpha val="43137"/>
                    </a:srgbClr>
                  </a:outerShdw>
                </a:effectLst>
                <a:latin typeface="Rockwell" pitchFamily="18" charset="0"/>
                <a:cs typeface="Shonar Bangla" pitchFamily="34" charset="0"/>
              </a:rPr>
              <a:t>porvé</a:t>
            </a:r>
            <a:r>
              <a:rPr lang="cs-CZ" sz="2400" dirty="0" smtClean="0">
                <a:solidFill>
                  <a:srgbClr val="0000FF"/>
                </a:solidFill>
                <a:effectLst>
                  <a:outerShdw blurRad="38100" dist="38100" dir="2700000" algn="tl">
                    <a:srgbClr val="000000">
                      <a:alpha val="43137"/>
                    </a:srgbClr>
                  </a:outerShdw>
                </a:effectLst>
                <a:latin typeface="Rockwell" pitchFamily="18" charset="0"/>
                <a:cs typeface="Shonar Bangla" pitchFamily="34" charset="0"/>
              </a:rPr>
              <a:t> vyhráli, když otočili výsledek ve</a:t>
            </a:r>
          </a:p>
          <a:p>
            <a:pPr algn="ctr"/>
            <a:r>
              <a:rPr lang="cs-CZ" sz="2400" dirty="0" smtClean="0">
                <a:solidFill>
                  <a:srgbClr val="0000FF"/>
                </a:solidFill>
                <a:effectLst>
                  <a:outerShdw blurRad="38100" dist="38100" dir="2700000" algn="tl">
                    <a:srgbClr val="000000">
                      <a:alpha val="43137"/>
                    </a:srgbClr>
                  </a:outerShdw>
                </a:effectLst>
                <a:latin typeface="Rockwell" pitchFamily="18" charset="0"/>
                <a:cs typeface="Shonar Bangla" pitchFamily="34" charset="0"/>
              </a:rPr>
              <a:t> 2. poločase </a:t>
            </a:r>
          </a:p>
        </p:txBody>
      </p:sp>
      <p:pic>
        <p:nvPicPr>
          <p:cNvPr id="25" name="Picture 2"/>
          <p:cNvPicPr>
            <a:picLocks noChangeAspect="1" noChangeArrowheads="1"/>
          </p:cNvPicPr>
          <p:nvPr/>
        </p:nvPicPr>
        <p:blipFill>
          <a:blip r:embed="rId4" cstate="print"/>
          <a:srcRect/>
          <a:stretch>
            <a:fillRect/>
          </a:stretch>
        </p:blipFill>
        <p:spPr bwMode="auto">
          <a:xfrm>
            <a:off x="8928968" y="6355804"/>
            <a:ext cx="504056" cy="504056"/>
          </a:xfrm>
          <a:prstGeom prst="rect">
            <a:avLst/>
          </a:prstGeom>
          <a:noFill/>
          <a:ln w="9525">
            <a:noFill/>
            <a:miter lim="800000"/>
            <a:headEnd/>
            <a:tailEnd/>
          </a:ln>
        </p:spPr>
      </p:pic>
      <p:pic>
        <p:nvPicPr>
          <p:cNvPr id="39937" name="Picture 1"/>
          <p:cNvPicPr>
            <a:picLocks noChangeAspect="1" noChangeArrowheads="1"/>
          </p:cNvPicPr>
          <p:nvPr/>
        </p:nvPicPr>
        <p:blipFill>
          <a:blip r:embed="rId5" cstate="print"/>
          <a:srcRect/>
          <a:stretch>
            <a:fillRect/>
          </a:stretch>
        </p:blipFill>
        <p:spPr bwMode="auto">
          <a:xfrm>
            <a:off x="5904632" y="3394695"/>
            <a:ext cx="1038225" cy="1304925"/>
          </a:xfrm>
          <a:prstGeom prst="rect">
            <a:avLst/>
          </a:prstGeom>
          <a:noFill/>
          <a:ln w="19050">
            <a:solidFill>
              <a:srgbClr val="FFFF00"/>
            </a:solidFill>
            <a:miter lim="800000"/>
            <a:headEnd/>
            <a:tailEnd/>
          </a:ln>
        </p:spPr>
      </p:pic>
      <p:sp>
        <p:nvSpPr>
          <p:cNvPr id="17" name="TextovéPole 16"/>
          <p:cNvSpPr txBox="1"/>
          <p:nvPr/>
        </p:nvSpPr>
        <p:spPr>
          <a:xfrm>
            <a:off x="7560816" y="3475484"/>
            <a:ext cx="2160240" cy="707886"/>
          </a:xfrm>
          <a:prstGeom prst="rect">
            <a:avLst/>
          </a:prstGeom>
          <a:solidFill>
            <a:srgbClr val="99FF66"/>
          </a:solidFill>
        </p:spPr>
        <p:txBody>
          <a:bodyPr wrap="square" rtlCol="0">
            <a:spAutoFit/>
          </a:bodyPr>
          <a:lstStyle/>
          <a:p>
            <a:pPr algn="ctr"/>
            <a:r>
              <a:rPr lang="cs-CZ" sz="2000" u="sng" dirty="0" smtClean="0">
                <a:latin typeface="Bookman Old Style" pitchFamily="18" charset="0"/>
              </a:rPr>
              <a:t>Daniel Hromy-střelec zápasu</a:t>
            </a:r>
          </a:p>
        </p:txBody>
      </p:sp>
      <p:sp>
        <p:nvSpPr>
          <p:cNvPr id="19" name="Obdélník 18"/>
          <p:cNvSpPr/>
          <p:nvPr/>
        </p:nvSpPr>
        <p:spPr>
          <a:xfrm>
            <a:off x="71984" y="1176446"/>
            <a:ext cx="4752528" cy="5539978"/>
          </a:xfrm>
          <a:prstGeom prst="rect">
            <a:avLst/>
          </a:prstGeom>
          <a:noFill/>
          <a:ln w="44450" cmpd="sng">
            <a:solidFill>
              <a:schemeClr val="tx1"/>
            </a:solidFill>
            <a:prstDash val="solid"/>
          </a:ln>
          <a:effectLst/>
        </p:spPr>
        <p:txBody>
          <a:bodyPr wrap="square">
            <a:spAutoFit/>
          </a:bodyPr>
          <a:lstStyle/>
          <a:p>
            <a:r>
              <a:rPr lang="cs-CZ" sz="1400" dirty="0" smtClean="0">
                <a:solidFill>
                  <a:srgbClr val="3333CC"/>
                </a:solidFill>
                <a:latin typeface="Arial" pitchFamily="34" charset="0"/>
                <a:cs typeface="Arial" pitchFamily="34" charset="0"/>
              </a:rPr>
              <a:t>SK Kladno - Sokol </a:t>
            </a:r>
            <a:r>
              <a:rPr lang="cs-CZ" sz="1400" dirty="0" err="1" smtClean="0">
                <a:solidFill>
                  <a:srgbClr val="3333CC"/>
                </a:solidFill>
                <a:latin typeface="Arial" pitchFamily="34" charset="0"/>
                <a:cs typeface="Arial" pitchFamily="34" charset="0"/>
              </a:rPr>
              <a:t>Hostouň</a:t>
            </a:r>
            <a:r>
              <a:rPr lang="cs-CZ" sz="1400" dirty="0" smtClean="0">
                <a:solidFill>
                  <a:srgbClr val="3333CC"/>
                </a:solidFill>
                <a:latin typeface="Arial" pitchFamily="34" charset="0"/>
                <a:cs typeface="Arial" pitchFamily="34" charset="0"/>
              </a:rPr>
              <a:t>  2:1(2:0)</a:t>
            </a:r>
          </a:p>
          <a:p>
            <a:pPr algn="just"/>
            <a:r>
              <a:rPr lang="cs-CZ" sz="1100" dirty="0" smtClean="0">
                <a:solidFill>
                  <a:srgbClr val="FF0000"/>
                </a:solidFill>
                <a:latin typeface="Arial" pitchFamily="34" charset="0"/>
                <a:cs typeface="Arial" pitchFamily="34" charset="0"/>
              </a:rPr>
              <a:t>velké derby sledovala téměř tisícovka diváků. Domácí po 30 minutách vedli 2:0. Po změně stran zavládly na hřišti emoce. V 72. minutě </a:t>
            </a:r>
            <a:r>
              <a:rPr lang="cs-CZ" sz="1100" dirty="0" err="1" smtClean="0">
                <a:solidFill>
                  <a:srgbClr val="FF0000"/>
                </a:solidFill>
                <a:latin typeface="Arial" pitchFamily="34" charset="0"/>
                <a:cs typeface="Arial" pitchFamily="34" charset="0"/>
              </a:rPr>
              <a:t>snížilia</a:t>
            </a:r>
            <a:r>
              <a:rPr lang="cs-CZ" sz="1100" dirty="0" smtClean="0">
                <a:solidFill>
                  <a:srgbClr val="FF0000"/>
                </a:solidFill>
                <a:latin typeface="Arial" pitchFamily="34" charset="0"/>
                <a:cs typeface="Arial" pitchFamily="34" charset="0"/>
              </a:rPr>
              <a:t> </a:t>
            </a:r>
            <a:r>
              <a:rPr lang="cs-CZ" sz="1100" dirty="0" err="1" smtClean="0">
                <a:solidFill>
                  <a:srgbClr val="FF0000"/>
                </a:solidFill>
                <a:latin typeface="Arial" pitchFamily="34" charset="0"/>
                <a:cs typeface="Arial" pitchFamily="34" charset="0"/>
              </a:rPr>
              <a:t>Hostouňna</a:t>
            </a:r>
            <a:r>
              <a:rPr lang="cs-CZ" sz="1100" dirty="0" smtClean="0">
                <a:solidFill>
                  <a:srgbClr val="FF0000"/>
                </a:solidFill>
                <a:latin typeface="Arial" pitchFamily="34" charset="0"/>
                <a:cs typeface="Arial" pitchFamily="34" charset="0"/>
              </a:rPr>
              <a:t> 1:2 a v poslední minutě se dožadovala penalty. Protestoval Zeman a viděl červenou.</a:t>
            </a:r>
          </a:p>
          <a:p>
            <a:r>
              <a:rPr lang="cs-CZ" sz="1400" dirty="0" smtClean="0">
                <a:solidFill>
                  <a:srgbClr val="3333CC"/>
                </a:solidFill>
                <a:latin typeface="Arial" pitchFamily="34" charset="0"/>
                <a:cs typeface="Arial" pitchFamily="34" charset="0"/>
              </a:rPr>
              <a:t>SK Český Brod - TJ TATRAN Rakovník  3:0 (2:0)</a:t>
            </a:r>
          </a:p>
          <a:p>
            <a:r>
              <a:rPr lang="cs-CZ" sz="1100" dirty="0" smtClean="0">
                <a:solidFill>
                  <a:srgbClr val="FF0000"/>
                </a:solidFill>
                <a:latin typeface="Arial" pitchFamily="34" charset="0"/>
                <a:cs typeface="Arial" pitchFamily="34" charset="0"/>
              </a:rPr>
              <a:t>domácí se překvapit nenechali a už v poločase vedli 2:0. Hosté prohráli druhý zápas v řadě</a:t>
            </a:r>
            <a:r>
              <a:rPr lang="cs-CZ" sz="1100" dirty="0" smtClean="0">
                <a:latin typeface="Arial" pitchFamily="34" charset="0"/>
                <a:cs typeface="Arial" pitchFamily="34" charset="0"/>
              </a:rPr>
              <a:t>.</a:t>
            </a:r>
          </a:p>
          <a:p>
            <a:r>
              <a:rPr lang="cs-CZ" sz="1400" dirty="0" smtClean="0">
                <a:solidFill>
                  <a:srgbClr val="3333CC"/>
                </a:solidFill>
                <a:latin typeface="Arial" pitchFamily="34" charset="0"/>
                <a:cs typeface="Arial" pitchFamily="34" charset="0"/>
              </a:rPr>
              <a:t>TJ Slovan VELVARY - FK Neratovice 0:1  PK</a:t>
            </a:r>
          </a:p>
          <a:p>
            <a:pPr algn="just"/>
            <a:r>
              <a:rPr lang="cs-CZ" sz="1100" dirty="0" smtClean="0">
                <a:solidFill>
                  <a:srgbClr val="FF0000"/>
                </a:solidFill>
                <a:latin typeface="Arial" pitchFamily="34" charset="0"/>
                <a:cs typeface="Arial" pitchFamily="34" charset="0"/>
              </a:rPr>
              <a:t>hosté poprvé v sezóně bodovali. Bylo to sice až na penalty, ale i tak jsou </a:t>
            </a:r>
            <a:r>
              <a:rPr lang="cs-CZ" sz="1100" dirty="0" err="1" smtClean="0">
                <a:solidFill>
                  <a:srgbClr val="FF0000"/>
                </a:solidFill>
                <a:latin typeface="Arial" pitchFamily="34" charset="0"/>
                <a:cs typeface="Arial" pitchFamily="34" charset="0"/>
              </a:rPr>
              <a:t>rádI</a:t>
            </a:r>
            <a:r>
              <a:rPr lang="cs-CZ" sz="1100" dirty="0" smtClean="0">
                <a:solidFill>
                  <a:srgbClr val="FF0000"/>
                </a:solidFill>
                <a:latin typeface="Arial" pitchFamily="34" charset="0"/>
                <a:cs typeface="Arial" pitchFamily="34" charset="0"/>
              </a:rPr>
              <a:t> a v Neratovicích věří, že to bude začátek dobrých výkonů </a:t>
            </a:r>
          </a:p>
          <a:p>
            <a:r>
              <a:rPr lang="cs-CZ" sz="1400" dirty="0" smtClean="0">
                <a:solidFill>
                  <a:srgbClr val="3333CC"/>
                </a:solidFill>
                <a:latin typeface="Arial" pitchFamily="34" charset="0"/>
                <a:cs typeface="Arial" pitchFamily="34" charset="0"/>
              </a:rPr>
              <a:t>FC Nový Bor - TJ Sokol </a:t>
            </a:r>
            <a:r>
              <a:rPr lang="cs-CZ" sz="1400" dirty="0" err="1" smtClean="0">
                <a:solidFill>
                  <a:srgbClr val="3333CC"/>
                </a:solidFill>
                <a:latin typeface="Arial" pitchFamily="34" charset="0"/>
                <a:cs typeface="Arial" pitchFamily="34" charset="0"/>
              </a:rPr>
              <a:t>Libiš</a:t>
            </a:r>
            <a:r>
              <a:rPr lang="cs-CZ" sz="1400" dirty="0" smtClean="0">
                <a:solidFill>
                  <a:srgbClr val="3333CC"/>
                </a:solidFill>
                <a:latin typeface="Arial" pitchFamily="34" charset="0"/>
                <a:cs typeface="Arial" pitchFamily="34" charset="0"/>
              </a:rPr>
              <a:t> 2:1 PK (1:1)</a:t>
            </a:r>
          </a:p>
          <a:p>
            <a:pPr algn="just"/>
            <a:r>
              <a:rPr lang="cs-CZ" sz="1100" dirty="0" smtClean="0">
                <a:solidFill>
                  <a:srgbClr val="FF0000"/>
                </a:solidFill>
                <a:latin typeface="Arial" pitchFamily="34" charset="0"/>
                <a:cs typeface="Arial" pitchFamily="34" charset="0"/>
              </a:rPr>
              <a:t>hosté, kterým se v úvodu nedaří ,bod berou, i když kdyby lépe kopali penalty, tak jich mohlo být i více  </a:t>
            </a:r>
          </a:p>
          <a:p>
            <a:r>
              <a:rPr lang="cs-CZ" sz="1400" dirty="0" smtClean="0">
                <a:solidFill>
                  <a:srgbClr val="3333CC"/>
                </a:solidFill>
                <a:latin typeface="Arial" pitchFamily="34" charset="0"/>
                <a:cs typeface="Arial" pitchFamily="34" charset="0"/>
              </a:rPr>
              <a:t>FK Meteor Praha VII - FC CHOMUTOV 2:3(2:1)</a:t>
            </a:r>
          </a:p>
          <a:p>
            <a:pPr algn="just"/>
            <a:r>
              <a:rPr lang="cs-CZ" sz="1100" dirty="0" smtClean="0">
                <a:solidFill>
                  <a:srgbClr val="FF0000"/>
                </a:solidFill>
                <a:latin typeface="Arial" pitchFamily="34" charset="0"/>
                <a:cs typeface="Arial" pitchFamily="34" charset="0"/>
              </a:rPr>
              <a:t>v poločase hosté ještě prohrávali, ale pak zaveleli k útoku. V 59., minutě vyrovnal </a:t>
            </a:r>
            <a:r>
              <a:rPr lang="cs-CZ" sz="1100" dirty="0" err="1" smtClean="0">
                <a:solidFill>
                  <a:srgbClr val="FF0000"/>
                </a:solidFill>
                <a:latin typeface="Arial" pitchFamily="34" charset="0"/>
                <a:cs typeface="Arial" pitchFamily="34" charset="0"/>
              </a:rPr>
              <a:t>Gedeon</a:t>
            </a:r>
            <a:r>
              <a:rPr lang="cs-CZ" sz="1100" dirty="0" smtClean="0">
                <a:solidFill>
                  <a:srgbClr val="FF0000"/>
                </a:solidFill>
                <a:latin typeface="Arial" pitchFamily="34" charset="0"/>
                <a:cs typeface="Arial" pitchFamily="34" charset="0"/>
              </a:rPr>
              <a:t> a minutu před koncem zajistil Chomutovu vítězství Milan </a:t>
            </a:r>
            <a:r>
              <a:rPr lang="cs-CZ" sz="1100" dirty="0" err="1" smtClean="0">
                <a:solidFill>
                  <a:srgbClr val="FF0000"/>
                </a:solidFill>
                <a:latin typeface="Arial" pitchFamily="34" charset="0"/>
                <a:cs typeface="Arial" pitchFamily="34" charset="0"/>
              </a:rPr>
              <a:t>Grubiša</a:t>
            </a:r>
            <a:endParaRPr lang="cs-CZ" sz="1100" dirty="0" smtClean="0">
              <a:solidFill>
                <a:srgbClr val="FF0000"/>
              </a:solidFill>
              <a:latin typeface="Arial" pitchFamily="34" charset="0"/>
              <a:cs typeface="Arial" pitchFamily="34" charset="0"/>
            </a:endParaRPr>
          </a:p>
          <a:p>
            <a:pPr algn="just"/>
            <a:r>
              <a:rPr lang="cs-CZ" sz="1400" dirty="0" smtClean="0">
                <a:solidFill>
                  <a:srgbClr val="3333CC"/>
                </a:solidFill>
                <a:latin typeface="Arial" pitchFamily="34" charset="0"/>
                <a:cs typeface="Arial" pitchFamily="34" charset="0"/>
              </a:rPr>
              <a:t>SK Sokol Brozany - Mostecký fotbalový klub 6:0(2:0)</a:t>
            </a:r>
          </a:p>
          <a:p>
            <a:pPr algn="just"/>
            <a:r>
              <a:rPr lang="cs-CZ" sz="1100" dirty="0" smtClean="0">
                <a:solidFill>
                  <a:srgbClr val="FF0000"/>
                </a:solidFill>
                <a:latin typeface="Arial" pitchFamily="34" charset="0"/>
                <a:cs typeface="Arial" pitchFamily="34" charset="0"/>
              </a:rPr>
              <a:t>hostům nepomohlo ani trio nedávno ještě litoměřických hráčů Tichý, </a:t>
            </a:r>
            <a:r>
              <a:rPr lang="cs-CZ" sz="1100" dirty="0" err="1" smtClean="0">
                <a:solidFill>
                  <a:srgbClr val="FF0000"/>
                </a:solidFill>
                <a:latin typeface="Arial" pitchFamily="34" charset="0"/>
                <a:cs typeface="Arial" pitchFamily="34" charset="0"/>
              </a:rPr>
              <a:t>Stožický</a:t>
            </a:r>
            <a:r>
              <a:rPr lang="cs-CZ" sz="1100" dirty="0" smtClean="0">
                <a:solidFill>
                  <a:srgbClr val="FF0000"/>
                </a:solidFill>
                <a:latin typeface="Arial" pitchFamily="34" charset="0"/>
                <a:cs typeface="Arial" pitchFamily="34" charset="0"/>
              </a:rPr>
              <a:t>, Pavlíček a od dobře hrajících domácích inkasovali šestku</a:t>
            </a:r>
          </a:p>
          <a:p>
            <a:r>
              <a:rPr lang="cs-CZ" sz="1400" dirty="0" smtClean="0">
                <a:solidFill>
                  <a:srgbClr val="3333CC"/>
                </a:solidFill>
                <a:latin typeface="Arial" pitchFamily="34" charset="0"/>
                <a:cs typeface="Arial" pitchFamily="34" charset="0"/>
              </a:rPr>
              <a:t>SK Úvaly - SK </a:t>
            </a:r>
            <a:r>
              <a:rPr lang="cs-CZ" sz="1400" dirty="0" err="1" smtClean="0">
                <a:solidFill>
                  <a:srgbClr val="3333CC"/>
                </a:solidFill>
                <a:latin typeface="Arial" pitchFamily="34" charset="0"/>
                <a:cs typeface="Arial" pitchFamily="34" charset="0"/>
              </a:rPr>
              <a:t>Štětí</a:t>
            </a:r>
            <a:r>
              <a:rPr lang="cs-CZ" sz="1400" dirty="0" smtClean="0">
                <a:solidFill>
                  <a:srgbClr val="3333CC"/>
                </a:solidFill>
                <a:latin typeface="Arial" pitchFamily="34" charset="0"/>
                <a:cs typeface="Arial" pitchFamily="34" charset="0"/>
              </a:rPr>
              <a:t> 4:1(1:0)</a:t>
            </a:r>
          </a:p>
          <a:p>
            <a:pPr algn="just"/>
            <a:r>
              <a:rPr lang="cs-CZ" sz="1100" dirty="0" err="1" smtClean="0">
                <a:solidFill>
                  <a:srgbClr val="FF0000"/>
                </a:solidFill>
                <a:latin typeface="Arial" pitchFamily="34" charset="0"/>
                <a:cs typeface="Arial" pitchFamily="34" charset="0"/>
              </a:rPr>
              <a:t>Štětí</a:t>
            </a:r>
            <a:r>
              <a:rPr lang="cs-CZ" sz="1100" dirty="0" smtClean="0">
                <a:solidFill>
                  <a:srgbClr val="FF0000"/>
                </a:solidFill>
                <a:latin typeface="Arial" pitchFamily="34" charset="0"/>
                <a:cs typeface="Arial" pitchFamily="34" charset="0"/>
              </a:rPr>
              <a:t> se drželo do závěru poločasu. Pak inkasovalo a tropilo jednu chybu za druhou, které je stály naději na lepší výsledek a případný zisk bodů.</a:t>
            </a:r>
          </a:p>
          <a:p>
            <a:r>
              <a:rPr lang="en-US" sz="1400" dirty="0" smtClean="0">
                <a:solidFill>
                  <a:srgbClr val="3333CC"/>
                </a:solidFill>
                <a:latin typeface="Arial" pitchFamily="34" charset="0"/>
                <a:cs typeface="Arial" pitchFamily="34" charset="0"/>
              </a:rPr>
              <a:t>SK POLABAN </a:t>
            </a:r>
            <a:r>
              <a:rPr lang="en-US" sz="1400" dirty="0" err="1" smtClean="0">
                <a:solidFill>
                  <a:srgbClr val="3333CC"/>
                </a:solidFill>
                <a:latin typeface="Arial" pitchFamily="34" charset="0"/>
                <a:cs typeface="Arial" pitchFamily="34" charset="0"/>
              </a:rPr>
              <a:t>Nymburk</a:t>
            </a:r>
            <a:r>
              <a:rPr lang="en-US" sz="1400" dirty="0" smtClean="0">
                <a:solidFill>
                  <a:srgbClr val="3333CC"/>
                </a:solidFill>
                <a:latin typeface="Arial" pitchFamily="34" charset="0"/>
                <a:cs typeface="Arial" pitchFamily="34" charset="0"/>
              </a:rPr>
              <a:t> - </a:t>
            </a:r>
            <a:r>
              <a:rPr lang="cs-CZ" sz="1400" dirty="0" smtClean="0">
                <a:solidFill>
                  <a:srgbClr val="3333CC"/>
                </a:solidFill>
                <a:latin typeface="Arial" pitchFamily="34" charset="0"/>
                <a:cs typeface="Arial" pitchFamily="34" charset="0"/>
              </a:rPr>
              <a:t>FK </a:t>
            </a:r>
            <a:r>
              <a:rPr lang="cs-CZ" sz="1400" dirty="0" err="1" smtClean="0">
                <a:solidFill>
                  <a:srgbClr val="3333CC"/>
                </a:solidFill>
                <a:latin typeface="Arial" pitchFamily="34" charset="0"/>
                <a:cs typeface="Arial" pitchFamily="34" charset="0"/>
              </a:rPr>
              <a:t>Baník</a:t>
            </a:r>
            <a:r>
              <a:rPr lang="cs-CZ" sz="1400" dirty="0" smtClean="0">
                <a:solidFill>
                  <a:srgbClr val="3333CC"/>
                </a:solidFill>
                <a:latin typeface="Arial" pitchFamily="34" charset="0"/>
                <a:cs typeface="Arial" pitchFamily="34" charset="0"/>
              </a:rPr>
              <a:t> Souš 2:1 PK(1:1)</a:t>
            </a:r>
            <a:endParaRPr lang="en-US" sz="1400" dirty="0" smtClean="0">
              <a:solidFill>
                <a:srgbClr val="3333CC"/>
              </a:solidFill>
              <a:latin typeface="Arial" pitchFamily="34" charset="0"/>
              <a:cs typeface="Arial" pitchFamily="34" charset="0"/>
            </a:endParaRPr>
          </a:p>
          <a:p>
            <a:pPr algn="just"/>
            <a:r>
              <a:rPr lang="cs-CZ" sz="1100" dirty="0" smtClean="0">
                <a:solidFill>
                  <a:srgbClr val="FF0000"/>
                </a:solidFill>
                <a:latin typeface="Arial" pitchFamily="34" charset="0"/>
                <a:cs typeface="Arial" pitchFamily="34" charset="0"/>
              </a:rPr>
              <a:t>bojovné utkání, ve kterém museli domácí dotahovat vedení Souše. Domácí ani popáté za sebou neprohráli. Ve 2. poločase je zachránilo břevno.</a:t>
            </a:r>
          </a:p>
        </p:txBody>
      </p:sp>
      <p:sp>
        <p:nvSpPr>
          <p:cNvPr id="21" name="TextovéPole 20"/>
          <p:cNvSpPr txBox="1"/>
          <p:nvPr/>
        </p:nvSpPr>
        <p:spPr>
          <a:xfrm>
            <a:off x="71984" y="73105"/>
            <a:ext cx="4752528" cy="954107"/>
          </a:xfrm>
          <a:prstGeom prst="rect">
            <a:avLst/>
          </a:prstGeom>
          <a:blipFill>
            <a:blip r:embed="rId6" cstate="print"/>
            <a:stretch>
              <a:fillRect/>
            </a:stretch>
          </a:blipFill>
          <a:ln w="79375" cmpd="sng">
            <a:gradFill>
              <a:gsLst>
                <a:gs pos="0">
                  <a:srgbClr val="E6DCAC"/>
                </a:gs>
                <a:gs pos="12000">
                  <a:srgbClr val="E6D78A"/>
                </a:gs>
                <a:gs pos="30000">
                  <a:srgbClr val="C7AC4C"/>
                </a:gs>
                <a:gs pos="45000">
                  <a:srgbClr val="E6D78A"/>
                </a:gs>
                <a:gs pos="77000">
                  <a:srgbClr val="C7AC4C"/>
                </a:gs>
                <a:gs pos="100000">
                  <a:srgbClr val="E6DCAC"/>
                </a:gs>
              </a:gsLst>
              <a:lin ang="5400000" scaled="0"/>
            </a:gradFill>
            <a:prstDash val="solid"/>
          </a:ln>
        </p:spPr>
        <p:txBody>
          <a:bodyPr wrap="square" rtlCol="0">
            <a:spAutoFit/>
          </a:bodyPr>
          <a:lstStyle/>
          <a:p>
            <a:pPr algn="ctr"/>
            <a:r>
              <a:rPr lang="cs-CZ" sz="2800" u="sng" dirty="0" smtClean="0">
                <a:solidFill>
                  <a:srgbClr val="003366"/>
                </a:solidFill>
                <a:latin typeface="Rockwell Condensed" pitchFamily="18" charset="0"/>
                <a:ea typeface="Batang" pitchFamily="18" charset="-127"/>
                <a:cs typeface="Arial" pitchFamily="34" charset="0"/>
              </a:rPr>
              <a:t>Co přineslo 5. kolo </a:t>
            </a:r>
          </a:p>
          <a:p>
            <a:pPr algn="ctr"/>
            <a:r>
              <a:rPr lang="cs-CZ" sz="2800" u="sng" dirty="0" smtClean="0">
                <a:solidFill>
                  <a:srgbClr val="003366"/>
                </a:solidFill>
                <a:latin typeface="Rockwell Condensed" pitchFamily="18" charset="0"/>
                <a:ea typeface="Batang" pitchFamily="18" charset="-127"/>
                <a:cs typeface="Arial" pitchFamily="34" charset="0"/>
              </a:rPr>
              <a:t>Divize skupina B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13</a:t>
            </a:r>
          </a:p>
        </p:txBody>
      </p:sp>
      <p:sp>
        <p:nvSpPr>
          <p:cNvPr id="15" name="TextovéPole 14"/>
          <p:cNvSpPr txBox="1"/>
          <p:nvPr/>
        </p:nvSpPr>
        <p:spPr>
          <a:xfrm>
            <a:off x="189168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28</a:t>
            </a:r>
          </a:p>
        </p:txBody>
      </p:sp>
      <p:graphicFrame>
        <p:nvGraphicFramePr>
          <p:cNvPr id="11" name="Tabulka 10"/>
          <p:cNvGraphicFramePr>
            <a:graphicFrameLocks noGrp="1"/>
          </p:cNvGraphicFramePr>
          <p:nvPr/>
        </p:nvGraphicFramePr>
        <p:xfrm>
          <a:off x="143992" y="163116"/>
          <a:ext cx="4787899" cy="2825115"/>
        </p:xfrm>
        <a:graphic>
          <a:graphicData uri="http://schemas.openxmlformats.org/drawingml/2006/table">
            <a:tbl>
              <a:tblPr/>
              <a:tblGrid>
                <a:gridCol w="901102"/>
                <a:gridCol w="1361172"/>
                <a:gridCol w="1028018"/>
                <a:gridCol w="799570"/>
                <a:gridCol w="698037"/>
              </a:tblGrid>
              <a:tr h="514350">
                <a:tc gridSpan="5">
                  <a:txBody>
                    <a:bodyPr/>
                    <a:lstStyle/>
                    <a:p>
                      <a:pPr algn="ctr" rtl="0" fontAlgn="ctr"/>
                      <a:r>
                        <a:rPr lang="cs-CZ" sz="1600" b="1" i="0" u="none" strike="noStrike" dirty="0">
                          <a:solidFill>
                            <a:srgbClr val="000000"/>
                          </a:solidFill>
                          <a:latin typeface="Eras Bold ITC"/>
                        </a:rPr>
                        <a:t>Minulé 4. hrané kolo  Starších a </a:t>
                      </a:r>
                      <a:endParaRPr lang="cs-CZ" sz="1600" b="1" i="0" u="none" strike="noStrike" dirty="0" smtClean="0">
                        <a:solidFill>
                          <a:srgbClr val="000000"/>
                        </a:solidFill>
                        <a:latin typeface="Eras Bold ITC"/>
                      </a:endParaRPr>
                    </a:p>
                    <a:p>
                      <a:pPr algn="ctr" rtl="0" fontAlgn="ctr"/>
                      <a:r>
                        <a:rPr lang="cs-CZ" sz="1600" b="1" i="0" u="none" strike="noStrike" dirty="0" smtClean="0">
                          <a:solidFill>
                            <a:srgbClr val="000000"/>
                          </a:solidFill>
                          <a:latin typeface="Eras Bold ITC"/>
                        </a:rPr>
                        <a:t>mladších </a:t>
                      </a:r>
                      <a:r>
                        <a:rPr lang="cs-CZ" sz="1600" b="1" i="0" u="none" strike="noStrike" dirty="0">
                          <a:solidFill>
                            <a:srgbClr val="000000"/>
                          </a:solidFill>
                          <a:latin typeface="Eras Bold ITC"/>
                        </a:rPr>
                        <a:t>žáků skupina B        </a:t>
                      </a:r>
                      <a:r>
                        <a:rPr lang="cs-CZ" sz="800" b="1" i="0" u="none" strike="noStrike" dirty="0">
                          <a:solidFill>
                            <a:srgbClr val="000000"/>
                          </a:solidFill>
                          <a:latin typeface="Eras Bold ITC"/>
                        </a:rPr>
                        <a:t>                                                                     </a:t>
                      </a:r>
                      <a:endParaRPr lang="cs-CZ" sz="1600" b="1" i="0" u="none" strike="noStrike" dirty="0">
                        <a:solidFill>
                          <a:srgbClr val="000000"/>
                        </a:solidFill>
                        <a:latin typeface="Eras Bold ITC"/>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9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354965">
                <a:tc>
                  <a:txBody>
                    <a:bodyPr/>
                    <a:lstStyle/>
                    <a:p>
                      <a:pPr algn="ctr" rtl="0" fontAlgn="ctr"/>
                      <a:r>
                        <a:rPr lang="cs-CZ" sz="1000" b="1" i="0" u="none" strike="noStrike">
                          <a:solidFill>
                            <a:srgbClr val="000000"/>
                          </a:solidFill>
                          <a:latin typeface="Georgia"/>
                        </a:rPr>
                        <a:t>10.9.2016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latin typeface="Georgia"/>
                        </a:rPr>
                        <a:t>TJ Krupka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latin typeface="Georgia"/>
                        </a:rPr>
                        <a:t>FK Litoměřicko 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smtClean="0">
                          <a:solidFill>
                            <a:srgbClr val="000000"/>
                          </a:solidFill>
                          <a:latin typeface="Georgia"/>
                        </a:rPr>
                        <a:t>3:2</a:t>
                      </a:r>
                      <a:r>
                        <a:rPr lang="cs-CZ" sz="1000" b="1" i="0" u="none" strike="noStrike" dirty="0">
                          <a:solidFill>
                            <a:srgbClr val="000000"/>
                          </a:solidFill>
                          <a:latin typeface="Georgi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latin typeface="Georgia"/>
                        </a:rPr>
                        <a:t> </a:t>
                      </a:r>
                      <a:r>
                        <a:rPr lang="cs-CZ" sz="1000" b="1" i="0" u="none" strike="noStrike" dirty="0" smtClean="0">
                          <a:solidFill>
                            <a:srgbClr val="000000"/>
                          </a:solidFill>
                          <a:latin typeface="Georgia"/>
                        </a:rPr>
                        <a:t>3:5</a:t>
                      </a:r>
                      <a:endParaRPr lang="cs-CZ" sz="1000" b="1" i="0" u="none" strike="noStrike" dirty="0">
                        <a:solidFill>
                          <a:srgbClr val="000000"/>
                        </a:solidFill>
                        <a:latin typeface="Georgia"/>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54965">
                <a:tc>
                  <a:txBody>
                    <a:bodyPr/>
                    <a:lstStyle/>
                    <a:p>
                      <a:pPr algn="ctr" rtl="0" fontAlgn="ctr"/>
                      <a:r>
                        <a:rPr lang="cs-CZ" sz="1000" b="1" i="0" u="none" strike="noStrike">
                          <a:solidFill>
                            <a:srgbClr val="000000"/>
                          </a:solidFill>
                          <a:latin typeface="Georgia"/>
                        </a:rPr>
                        <a:t>10.9.2016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a:solidFill>
                            <a:srgbClr val="000000"/>
                          </a:solidFill>
                          <a:latin typeface="Georgia"/>
                        </a:rPr>
                        <a:t>FK ČESKÝ LEV Neštěmice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a:solidFill>
                            <a:srgbClr val="000000"/>
                          </a:solidFill>
                          <a:latin typeface="Georgia"/>
                        </a:rPr>
                        <a:t>FK JUNIOR Děčín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dirty="0" smtClean="0">
                          <a:solidFill>
                            <a:srgbClr val="000000"/>
                          </a:solidFill>
                          <a:latin typeface="Georgia"/>
                        </a:rPr>
                        <a:t>8:1</a:t>
                      </a:r>
                      <a:endParaRPr lang="cs-CZ" sz="1000" b="1" i="0" u="none" strike="noStrike" dirty="0">
                        <a:solidFill>
                          <a:srgbClr val="000000"/>
                        </a:solidFill>
                        <a:latin typeface="Georg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dirty="0" smtClean="0">
                          <a:solidFill>
                            <a:srgbClr val="000000"/>
                          </a:solidFill>
                          <a:latin typeface="Georgia"/>
                        </a:rPr>
                        <a:t>0:11</a:t>
                      </a:r>
                      <a:r>
                        <a:rPr lang="cs-CZ" sz="1000" b="1" i="0" u="none" strike="noStrike" dirty="0">
                          <a:solidFill>
                            <a:srgbClr val="000000"/>
                          </a:solidFill>
                          <a:latin typeface="Georgia"/>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354965">
                <a:tc>
                  <a:txBody>
                    <a:bodyPr/>
                    <a:lstStyle/>
                    <a:p>
                      <a:pPr algn="ctr" rtl="0" fontAlgn="ctr"/>
                      <a:r>
                        <a:rPr lang="cs-CZ" sz="1000" b="1" i="0" u="none" strike="noStrike">
                          <a:solidFill>
                            <a:srgbClr val="000000"/>
                          </a:solidFill>
                          <a:latin typeface="Georgia"/>
                        </a:rPr>
                        <a:t>10.9.2016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latin typeface="Georgia"/>
                        </a:rPr>
                        <a:t>FK 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latin typeface="Georgia"/>
                        </a:rPr>
                        <a:t>FK Ústí n.L.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latin typeface="Georgia"/>
                        </a:rPr>
                        <a:t> </a:t>
                      </a:r>
                      <a:r>
                        <a:rPr lang="cs-CZ" sz="1000" b="1" i="0" u="none" strike="noStrike" dirty="0" smtClean="0">
                          <a:solidFill>
                            <a:srgbClr val="000000"/>
                          </a:solidFill>
                          <a:latin typeface="Georgia"/>
                        </a:rPr>
                        <a:t>15:1</a:t>
                      </a:r>
                      <a:endParaRPr lang="cs-CZ" sz="1000" b="1" i="0" u="none" strike="noStrike" dirty="0">
                        <a:solidFill>
                          <a:srgbClr val="000000"/>
                        </a:solidFill>
                        <a:latin typeface="Georg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latin typeface="Georgia"/>
                        </a:rPr>
                        <a:t> </a:t>
                      </a:r>
                      <a:r>
                        <a:rPr lang="cs-CZ" sz="1000" b="1" i="0" u="none" strike="noStrike" dirty="0" smtClean="0">
                          <a:solidFill>
                            <a:srgbClr val="000000"/>
                          </a:solidFill>
                          <a:latin typeface="Georgia"/>
                        </a:rPr>
                        <a:t>8:3</a:t>
                      </a:r>
                      <a:endParaRPr lang="cs-CZ" sz="1000" b="1" i="0" u="none" strike="noStrike" dirty="0">
                        <a:solidFill>
                          <a:srgbClr val="000000"/>
                        </a:solidFill>
                        <a:latin typeface="Georgia"/>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54965">
                <a:tc>
                  <a:txBody>
                    <a:bodyPr/>
                    <a:lstStyle/>
                    <a:p>
                      <a:pPr algn="ctr" rtl="0" fontAlgn="ctr"/>
                      <a:r>
                        <a:rPr lang="cs-CZ" sz="1000" b="1" i="0" u="none" strike="noStrike">
                          <a:solidFill>
                            <a:srgbClr val="000000"/>
                          </a:solidFill>
                          <a:latin typeface="Georgia"/>
                        </a:rPr>
                        <a:t>11.9.2016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a:solidFill>
                            <a:srgbClr val="000000"/>
                          </a:solidFill>
                          <a:latin typeface="Georgia"/>
                        </a:rPr>
                        <a:t>ASK 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a:solidFill>
                            <a:srgbClr val="000000"/>
                          </a:solidFill>
                          <a:latin typeface="Georgia"/>
                        </a:rPr>
                        <a:t>SK Roudnice n.L.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dirty="0">
                          <a:solidFill>
                            <a:srgbClr val="000000"/>
                          </a:solidFill>
                          <a:latin typeface="Georgia"/>
                        </a:rPr>
                        <a:t> </a:t>
                      </a:r>
                      <a:r>
                        <a:rPr lang="cs-CZ" sz="1000" b="1" i="0" u="none" strike="noStrike" dirty="0" smtClean="0">
                          <a:solidFill>
                            <a:srgbClr val="000000"/>
                          </a:solidFill>
                          <a:latin typeface="Georgia"/>
                        </a:rPr>
                        <a:t>1:5</a:t>
                      </a:r>
                      <a:endParaRPr lang="cs-CZ" sz="1000" b="1" i="0" u="none" strike="noStrike" dirty="0">
                        <a:solidFill>
                          <a:srgbClr val="000000"/>
                        </a:solidFill>
                        <a:latin typeface="Georg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dirty="0" smtClean="0">
                          <a:solidFill>
                            <a:srgbClr val="000000"/>
                          </a:solidFill>
                          <a:latin typeface="Georgia"/>
                        </a:rPr>
                        <a:t>0:11</a:t>
                      </a:r>
                      <a:r>
                        <a:rPr lang="cs-CZ" sz="1000" b="1" i="0" u="none" strike="noStrike" dirty="0">
                          <a:solidFill>
                            <a:srgbClr val="000000"/>
                          </a:solidFill>
                          <a:latin typeface="Georgia"/>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r>
              <a:tr h="354965">
                <a:tc>
                  <a:txBody>
                    <a:bodyPr/>
                    <a:lstStyle/>
                    <a:p>
                      <a:pPr algn="ctr" rtl="0" fontAlgn="ctr"/>
                      <a:r>
                        <a:rPr lang="cs-CZ" sz="1000" b="1" i="0" u="none" strike="noStrike">
                          <a:solidFill>
                            <a:srgbClr val="000000"/>
                          </a:solidFill>
                          <a:latin typeface="Georgia"/>
                        </a:rPr>
                        <a:t>11.9.2016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latin typeface="Georgia"/>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a:solidFill>
                            <a:srgbClr val="000000"/>
                          </a:solidFill>
                          <a:latin typeface="Georgia"/>
                        </a:rPr>
                        <a:t>TJ Hvězda Trnovany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a:solidFill>
                            <a:srgbClr val="000000"/>
                          </a:solidFill>
                          <a:latin typeface="Georgia"/>
                        </a:rPr>
                        <a:t> </a:t>
                      </a:r>
                      <a:r>
                        <a:rPr lang="cs-CZ" sz="1000" b="1" i="0" u="none" strike="noStrike" dirty="0" smtClean="0">
                          <a:solidFill>
                            <a:srgbClr val="000000"/>
                          </a:solidFill>
                          <a:latin typeface="Georgia"/>
                        </a:rPr>
                        <a:t>4:1</a:t>
                      </a:r>
                      <a:endParaRPr lang="cs-CZ" sz="1000" b="1" i="0" u="none" strike="noStrike" dirty="0">
                        <a:solidFill>
                          <a:srgbClr val="000000"/>
                        </a:solidFill>
                        <a:latin typeface="Georgi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rtl="0" fontAlgn="ctr"/>
                      <a:r>
                        <a:rPr lang="cs-CZ" sz="1000" b="1" i="0" u="none" strike="noStrike" dirty="0" smtClean="0">
                          <a:solidFill>
                            <a:srgbClr val="000000"/>
                          </a:solidFill>
                          <a:latin typeface="Georgia"/>
                        </a:rPr>
                        <a:t>4:1</a:t>
                      </a:r>
                      <a:endParaRPr lang="cs-CZ" sz="1000" b="1" i="0" u="none" strike="noStrike" dirty="0">
                        <a:solidFill>
                          <a:srgbClr val="000000"/>
                        </a:solidFill>
                        <a:latin typeface="Georgia"/>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r>
              <a:tr h="354965">
                <a:tc>
                  <a:txBody>
                    <a:bodyPr/>
                    <a:lstStyle/>
                    <a:p>
                      <a:pPr algn="ctr" rtl="0" fontAlgn="ctr"/>
                      <a:r>
                        <a:rPr lang="cs-CZ" sz="1000" b="1" i="0" u="none" strike="noStrike">
                          <a:solidFill>
                            <a:srgbClr val="000000"/>
                          </a:solidFill>
                          <a:latin typeface="Georgia"/>
                        </a:rPr>
                        <a:t>11.9.2016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a:solidFill>
                            <a:srgbClr val="000000"/>
                          </a:solidFill>
                          <a:latin typeface="Georgia"/>
                        </a:rPr>
                        <a:t>FK Jiskra V. Březno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a:solidFill>
                            <a:srgbClr val="000000"/>
                          </a:solidFill>
                          <a:latin typeface="Georgia"/>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dirty="0" smtClean="0">
                          <a:solidFill>
                            <a:srgbClr val="000000"/>
                          </a:solidFill>
                          <a:latin typeface="Georgia"/>
                        </a:rPr>
                        <a:t>1:6</a:t>
                      </a:r>
                      <a:r>
                        <a:rPr lang="cs-CZ" sz="1000" b="1" i="0" u="none" strike="noStrike" dirty="0">
                          <a:solidFill>
                            <a:srgbClr val="000000"/>
                          </a:solidFill>
                          <a:latin typeface="Georgi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dirty="0" smtClean="0">
                          <a:solidFill>
                            <a:srgbClr val="000000"/>
                          </a:solidFill>
                          <a:latin typeface="Georgia"/>
                        </a:rPr>
                        <a:t>0:9</a:t>
                      </a:r>
                      <a:r>
                        <a:rPr lang="cs-CZ" sz="1000" b="1" i="0" u="none" strike="noStrike" dirty="0">
                          <a:solidFill>
                            <a:srgbClr val="000000"/>
                          </a:solidFill>
                          <a:latin typeface="Georgia"/>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180975">
                <a:tc>
                  <a:txBody>
                    <a:bodyPr/>
                    <a:lstStyle/>
                    <a:p>
                      <a:pPr algn="ctr" fontAlgn="ctr"/>
                      <a:endParaRPr lang="cs-CZ" sz="1000" b="0" i="0" u="none" strike="noStrike">
                        <a:solidFill>
                          <a:srgbClr val="000000"/>
                        </a:solidFill>
                        <a:latin typeface="Georgi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cs-CZ" sz="1000" b="0" i="0" u="none" strike="noStrike">
                        <a:solidFill>
                          <a:srgbClr val="000000"/>
                        </a:solidFill>
                        <a:latin typeface="Georgi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cs-CZ" sz="1000" b="0" i="0" u="none" strike="noStrike">
                        <a:solidFill>
                          <a:srgbClr val="000000"/>
                        </a:solidFill>
                        <a:latin typeface="Georgia"/>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cs-CZ" sz="1000" b="0" i="0" u="none" strike="noStrike">
                          <a:solidFill>
                            <a:srgbClr val="000000"/>
                          </a:solidFill>
                          <a:latin typeface="Georgia"/>
                        </a:rPr>
                        <a:t>starší</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cs-CZ" sz="1000" b="0" i="0" u="none" strike="noStrike" dirty="0">
                          <a:solidFill>
                            <a:srgbClr val="000000"/>
                          </a:solidFill>
                          <a:latin typeface="Georgia"/>
                        </a:rPr>
                        <a:t>mladší</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pic>
        <p:nvPicPr>
          <p:cNvPr id="37889" name="Picture 1"/>
          <p:cNvPicPr>
            <a:picLocks noChangeAspect="1" noChangeArrowheads="1"/>
          </p:cNvPicPr>
          <p:nvPr/>
        </p:nvPicPr>
        <p:blipFill>
          <a:blip r:embed="rId2" cstate="print"/>
          <a:srcRect/>
          <a:stretch>
            <a:fillRect/>
          </a:stretch>
        </p:blipFill>
        <p:spPr bwMode="auto">
          <a:xfrm>
            <a:off x="216000" y="3187452"/>
            <a:ext cx="4654046" cy="3384000"/>
          </a:xfrm>
          <a:prstGeom prst="rect">
            <a:avLst/>
          </a:prstGeom>
          <a:noFill/>
          <a:ln w="9525">
            <a:noFill/>
            <a:miter lim="800000"/>
            <a:headEnd/>
            <a:tailEnd/>
          </a:ln>
        </p:spPr>
      </p:pic>
      <p:graphicFrame>
        <p:nvGraphicFramePr>
          <p:cNvPr id="12" name="Tabulka 11"/>
          <p:cNvGraphicFramePr>
            <a:graphicFrameLocks noGrp="1"/>
          </p:cNvGraphicFramePr>
          <p:nvPr/>
        </p:nvGraphicFramePr>
        <p:xfrm>
          <a:off x="5328568" y="3647326"/>
          <a:ext cx="4752525" cy="3284542"/>
        </p:xfrm>
        <a:graphic>
          <a:graphicData uri="http://schemas.openxmlformats.org/drawingml/2006/table">
            <a:tbl>
              <a:tblPr/>
              <a:tblGrid>
                <a:gridCol w="192021"/>
                <a:gridCol w="364840"/>
                <a:gridCol w="1910613"/>
                <a:gridCol w="240026"/>
                <a:gridCol w="240026"/>
                <a:gridCol w="240026"/>
                <a:gridCol w="240026"/>
                <a:gridCol w="240026"/>
                <a:gridCol w="662474"/>
                <a:gridCol w="249627"/>
                <a:gridCol w="172820"/>
              </a:tblGrid>
              <a:tr h="170545">
                <a:tc>
                  <a:txBody>
                    <a:bodyPr/>
                    <a:lstStyle/>
                    <a:p>
                      <a:pPr algn="l" fontAlgn="b"/>
                      <a:r>
                        <a:rPr lang="cs-CZ" sz="900" b="0" i="0" u="none" strike="noStrike" dirty="0">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gridSpan="9">
                  <a:txBody>
                    <a:bodyPr/>
                    <a:lstStyle/>
                    <a:p>
                      <a:pPr algn="ctr" fontAlgn="ctr"/>
                      <a:r>
                        <a:rPr lang="pl-PL" sz="1300" b="1" i="0" u="none" strike="noStrike">
                          <a:solidFill>
                            <a:srgbClr val="0000CC"/>
                          </a:solidFill>
                          <a:latin typeface="Calibri"/>
                        </a:rPr>
                        <a:t>Divize skupina B 5. kolo 2016-2017</a:t>
                      </a:r>
                    </a:p>
                  </a:txBody>
                  <a:tcPr marL="7474" marR="7474" marT="7474"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latin typeface="Arial"/>
                        </a:rPr>
                        <a:t>1.</a:t>
                      </a:r>
                    </a:p>
                  </a:txBody>
                  <a:tcPr marL="7474" marR="7474" marT="7474"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latin typeface="Arial"/>
                        </a:rPr>
                        <a:t>SK Kladno, a.s</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5</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4</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15:5</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14</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2.</a:t>
                      </a:r>
                    </a:p>
                  </a:txBody>
                  <a:tcPr marL="7474" marR="7474" marT="7474" marB="0" anchor="ctr">
                    <a:lnL>
                      <a:noFill/>
                    </a:lnL>
                    <a:lnR>
                      <a:noFill/>
                    </a:lnR>
                    <a:lnT>
                      <a:noFill/>
                    </a:lnT>
                    <a:lnB>
                      <a:noFill/>
                    </a:lnB>
                    <a:solidFill>
                      <a:srgbClr val="CCFFFF"/>
                    </a:solidFill>
                  </a:tcPr>
                </a:tc>
                <a:tc>
                  <a:txBody>
                    <a:bodyPr/>
                    <a:lstStyle/>
                    <a:p>
                      <a:pPr algn="l" fontAlgn="ctr"/>
                      <a:r>
                        <a:rPr lang="cs-CZ" sz="900" b="1" i="0" u="none" strike="noStrike" dirty="0">
                          <a:solidFill>
                            <a:srgbClr val="000000"/>
                          </a:solidFill>
                          <a:latin typeface="Arial"/>
                        </a:rPr>
                        <a:t>SK Sokol Brozany</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13:4</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14</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3.</a:t>
                      </a:r>
                    </a:p>
                  </a:txBody>
                  <a:tcPr marL="7474" marR="7474" marT="7474"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SK Český Brod</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13:2</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12</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4.</a:t>
                      </a:r>
                    </a:p>
                  </a:txBody>
                  <a:tcPr marL="7474" marR="7474" marT="7474"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SK POLABAN Nymburk s.r.o.</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14:4</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12</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99FF33"/>
                    </a:solidFill>
                  </a:tcPr>
                </a:tc>
                <a:tc>
                  <a:txBody>
                    <a:bodyPr/>
                    <a:lstStyle/>
                    <a:p>
                      <a:pPr algn="l" fontAlgn="ctr"/>
                      <a:r>
                        <a:rPr lang="cs-CZ" sz="900" b="1" i="0" u="none" strike="noStrike" dirty="0">
                          <a:solidFill>
                            <a:srgbClr val="000000"/>
                          </a:solidFill>
                          <a:latin typeface="Arial"/>
                        </a:rPr>
                        <a:t>Fotbalový klub Meteor Praha VIII</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10:5</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10</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6.</a:t>
                      </a:r>
                    </a:p>
                  </a:txBody>
                  <a:tcPr marL="7474" marR="7474" marT="7474"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Sportovní klub Úvaly</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dirty="0">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8:4</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10</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7.</a:t>
                      </a:r>
                    </a:p>
                  </a:txBody>
                  <a:tcPr marL="7474" marR="7474" marT="7474"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TJ Sokol Hostouň</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8:5</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9</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8.</a:t>
                      </a:r>
                    </a:p>
                  </a:txBody>
                  <a:tcPr marL="7474" marR="7474" marT="7474"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FC Nový Bor, z.s.</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7:7</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9</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9.</a:t>
                      </a:r>
                    </a:p>
                  </a:txBody>
                  <a:tcPr marL="7474" marR="7474" marT="7474"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TJ Baník Souš, z.s.</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6:7</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6</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10.</a:t>
                      </a:r>
                    </a:p>
                  </a:txBody>
                  <a:tcPr marL="7474" marR="7474" marT="7474"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FC Chomutov s.r.o.</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5:7</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latin typeface="Arial"/>
                        </a:rPr>
                        <a:t>11.</a:t>
                      </a:r>
                    </a:p>
                  </a:txBody>
                  <a:tcPr marL="7474" marR="7474" marT="7474" marB="0" anchor="ctr">
                    <a:lnL>
                      <a:noFill/>
                    </a:lnL>
                    <a:lnR>
                      <a:noFill/>
                    </a:lnR>
                    <a:lnT>
                      <a:noFill/>
                    </a:lnT>
                    <a:lnB>
                      <a:noFill/>
                    </a:lnB>
                    <a:solidFill>
                      <a:srgbClr val="99FF33"/>
                    </a:solidFill>
                  </a:tcPr>
                </a:tc>
                <a:tc>
                  <a:txBody>
                    <a:bodyPr/>
                    <a:lstStyle/>
                    <a:p>
                      <a:pPr algn="l" fontAlgn="ctr"/>
                      <a:r>
                        <a:rPr lang="cs-CZ" sz="1100" b="1" i="0" u="none" strike="noStrike">
                          <a:solidFill>
                            <a:srgbClr val="FF0000"/>
                          </a:solidFill>
                          <a:latin typeface="Arial"/>
                        </a:rPr>
                        <a:t>SK Štětí, z.s.</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5</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2</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2</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6:13</a:t>
                      </a:r>
                    </a:p>
                  </a:txBody>
                  <a:tcPr marL="7474" marR="7474" marT="7474" marB="0" anchor="ctr">
                    <a:lnL>
                      <a:noFill/>
                    </a:lnL>
                    <a:lnR>
                      <a:noFill/>
                    </a:lnR>
                    <a:lnT>
                      <a:noFill/>
                    </a:lnT>
                    <a:lnB>
                      <a:noFill/>
                    </a:lnB>
                    <a:solidFill>
                      <a:srgbClr val="99FF33"/>
                    </a:solidFill>
                  </a:tcPr>
                </a:tc>
                <a:tc>
                  <a:txBody>
                    <a:bodyPr/>
                    <a:lstStyle/>
                    <a:p>
                      <a:pPr algn="ctr" fontAlgn="ctr"/>
                      <a:r>
                        <a:rPr lang="cs-CZ" sz="1100" b="1" i="0" u="none" strike="noStrike">
                          <a:solidFill>
                            <a:srgbClr val="FF0000"/>
                          </a:solidFill>
                          <a:latin typeface="Arial"/>
                        </a:rPr>
                        <a:t>5</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12.</a:t>
                      </a:r>
                    </a:p>
                  </a:txBody>
                  <a:tcPr marL="7474" marR="7474" marT="7474"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Slovan Velvary</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6:11</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4</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13.</a:t>
                      </a:r>
                    </a:p>
                  </a:txBody>
                  <a:tcPr marL="7474" marR="7474" marT="7474"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TJ Tatran Rako Rakovník</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5:10</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4</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14.</a:t>
                      </a:r>
                    </a:p>
                  </a:txBody>
                  <a:tcPr marL="7474" marR="7474" marT="7474"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TJ Sokol Libiš</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3:10</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15.</a:t>
                      </a:r>
                    </a:p>
                  </a:txBody>
                  <a:tcPr marL="7474" marR="7474" marT="7474" marB="0" anchor="ctr">
                    <a:lnL>
                      <a:noFill/>
                    </a:lnL>
                    <a:lnR>
                      <a:noFill/>
                    </a:lnR>
                    <a:lnT>
                      <a:noFill/>
                    </a:lnT>
                    <a:lnB>
                      <a:noFill/>
                    </a:lnB>
                    <a:solidFill>
                      <a:srgbClr val="99FF33"/>
                    </a:solidFill>
                  </a:tcPr>
                </a:tc>
                <a:tc>
                  <a:txBody>
                    <a:bodyPr/>
                    <a:lstStyle/>
                    <a:p>
                      <a:pPr algn="l" fontAlgn="ctr"/>
                      <a:r>
                        <a:rPr lang="cs-CZ" sz="900" b="1" i="0" u="none" strike="noStrike">
                          <a:solidFill>
                            <a:srgbClr val="000000"/>
                          </a:solidFill>
                          <a:latin typeface="Arial"/>
                        </a:rPr>
                        <a:t>FK Neratovice-Byškovice, s.r.o.</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1</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0</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4</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3:13</a:t>
                      </a:r>
                    </a:p>
                  </a:txBody>
                  <a:tcPr marL="7474" marR="7474" marT="7474" marB="0" anchor="ctr">
                    <a:lnL>
                      <a:noFill/>
                    </a:lnL>
                    <a:lnR>
                      <a:noFill/>
                    </a:lnR>
                    <a:lnT>
                      <a:noFill/>
                    </a:lnT>
                    <a:lnB>
                      <a:noFill/>
                    </a:lnB>
                    <a:solidFill>
                      <a:srgbClr val="99FF33"/>
                    </a:solidFill>
                  </a:tcPr>
                </a:tc>
                <a:tc>
                  <a:txBody>
                    <a:bodyPr/>
                    <a:lstStyle/>
                    <a:p>
                      <a:pPr algn="ctr" fontAlgn="ctr"/>
                      <a:r>
                        <a:rPr lang="cs-CZ" sz="900" b="1" i="0" u="none" strike="noStrike">
                          <a:solidFill>
                            <a:srgbClr val="000000"/>
                          </a:solidFill>
                          <a:latin typeface="Arial"/>
                        </a:rPr>
                        <a:t>2</a:t>
                      </a:r>
                    </a:p>
                  </a:txBody>
                  <a:tcPr marL="7474" marR="7474" marT="7474" marB="0" anchor="ctr">
                    <a:lnL>
                      <a:noFill/>
                    </a:lnL>
                    <a:lnR>
                      <a:noFill/>
                    </a:lnR>
                    <a:lnT>
                      <a:noFill/>
                    </a:lnT>
                    <a:lnB>
                      <a:noFill/>
                    </a:lnB>
                    <a:solidFill>
                      <a:srgbClr val="99FF33"/>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ctr" fontAlgn="ctr"/>
                      <a:r>
                        <a:rPr lang="cs-CZ" sz="900" b="1" i="0" u="none" strike="noStrike">
                          <a:solidFill>
                            <a:srgbClr val="000000"/>
                          </a:solidFill>
                          <a:latin typeface="Arial"/>
                        </a:rPr>
                        <a:t>16.</a:t>
                      </a:r>
                    </a:p>
                  </a:txBody>
                  <a:tcPr marL="7474" marR="7474" marT="7474" marB="0" anchor="ctr">
                    <a:lnL>
                      <a:noFill/>
                    </a:lnL>
                    <a:lnR>
                      <a:noFill/>
                    </a:lnR>
                    <a:lnT>
                      <a:noFill/>
                    </a:lnT>
                    <a:lnB>
                      <a:noFill/>
                    </a:lnB>
                    <a:solidFill>
                      <a:srgbClr val="CCFFFF"/>
                    </a:solidFill>
                  </a:tcPr>
                </a:tc>
                <a:tc>
                  <a:txBody>
                    <a:bodyPr/>
                    <a:lstStyle/>
                    <a:p>
                      <a:pPr algn="l" fontAlgn="ctr"/>
                      <a:r>
                        <a:rPr lang="cs-CZ" sz="900" b="1" i="0" u="none" strike="noStrike">
                          <a:solidFill>
                            <a:srgbClr val="000000"/>
                          </a:solidFill>
                          <a:latin typeface="Arial"/>
                        </a:rPr>
                        <a:t>Mostecký fotbalový klub</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5</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0</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3:18</a:t>
                      </a:r>
                    </a:p>
                  </a:txBody>
                  <a:tcPr marL="7474" marR="7474" marT="7474" marB="0" anchor="ctr">
                    <a:lnL>
                      <a:noFill/>
                    </a:lnL>
                    <a:lnR>
                      <a:noFill/>
                    </a:lnR>
                    <a:lnT>
                      <a:noFill/>
                    </a:lnT>
                    <a:lnB>
                      <a:noFill/>
                    </a:lnB>
                    <a:solidFill>
                      <a:srgbClr val="CCFFFF"/>
                    </a:solidFill>
                  </a:tcPr>
                </a:tc>
                <a:tc>
                  <a:txBody>
                    <a:bodyPr/>
                    <a:lstStyle/>
                    <a:p>
                      <a:pPr algn="ctr" fontAlgn="ctr"/>
                      <a:r>
                        <a:rPr lang="cs-CZ" sz="900" b="1" i="0" u="none" strike="noStrike">
                          <a:solidFill>
                            <a:srgbClr val="000000"/>
                          </a:solidFill>
                          <a:latin typeface="Arial"/>
                        </a:rPr>
                        <a:t>2</a:t>
                      </a:r>
                    </a:p>
                  </a:txBody>
                  <a:tcPr marL="7474" marR="7474" marT="7474"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r>
              <a:tr h="170545">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a:solidFill>
                            <a:srgbClr val="000000"/>
                          </a:solidFill>
                          <a:latin typeface="Calibri"/>
                        </a:rPr>
                        <a:t> </a:t>
                      </a:r>
                    </a:p>
                  </a:txBody>
                  <a:tcPr marL="7474" marR="7474" marT="7474" marB="0" anchor="b">
                    <a:lnL>
                      <a:noFill/>
                    </a:lnL>
                    <a:lnR>
                      <a:noFill/>
                    </a:lnR>
                    <a:lnT>
                      <a:noFill/>
                    </a:lnT>
                    <a:lnB>
                      <a:noFill/>
                    </a:lnB>
                    <a:solidFill>
                      <a:srgbClr val="FFCCFF"/>
                    </a:solidFill>
                  </a:tcPr>
                </a:tc>
                <a:tc>
                  <a:txBody>
                    <a:bodyPr/>
                    <a:lstStyle/>
                    <a:p>
                      <a:pPr algn="l" fontAlgn="b"/>
                      <a:r>
                        <a:rPr lang="cs-CZ" sz="900" b="0" i="0" u="none" strike="noStrike" dirty="0">
                          <a:solidFill>
                            <a:srgbClr val="000000"/>
                          </a:solidFill>
                          <a:latin typeface="Calibri"/>
                        </a:rPr>
                        <a:t> </a:t>
                      </a:r>
                    </a:p>
                  </a:txBody>
                  <a:tcPr marL="7474" marR="7474" marT="7474" marB="0" anchor="b">
                    <a:lnL>
                      <a:noFill/>
                    </a:lnL>
                    <a:lnR>
                      <a:noFill/>
                    </a:lnR>
                    <a:lnT>
                      <a:noFill/>
                    </a:lnT>
                    <a:lnB>
                      <a:noFill/>
                    </a:lnB>
                    <a:solidFill>
                      <a:srgbClr val="FFCCFF"/>
                    </a:solidFill>
                  </a:tcPr>
                </a:tc>
              </a:tr>
            </a:tbl>
          </a:graphicData>
        </a:graphic>
      </p:graphicFrame>
      <p:sp>
        <p:nvSpPr>
          <p:cNvPr id="13" name="TextovéPole 12"/>
          <p:cNvSpPr txBox="1"/>
          <p:nvPr/>
        </p:nvSpPr>
        <p:spPr>
          <a:xfrm>
            <a:off x="5328568" y="91108"/>
            <a:ext cx="4824536" cy="3308598"/>
          </a:xfrm>
          <a:prstGeom prst="rect">
            <a:avLst/>
          </a:prstGeom>
          <a:blipFill>
            <a:blip r:embed="rId3" cstate="print"/>
            <a:stretch>
              <a:fillRect/>
            </a:stretch>
          </a:blipFill>
          <a:ln w="41275" cap="rnd">
            <a:solidFill>
              <a:srgbClr val="4BA8B5"/>
            </a:solidFill>
            <a:prstDash val="dashDot"/>
          </a:ln>
        </p:spPr>
        <p:txBody>
          <a:bodyPr wrap="square" rtlCol="0">
            <a:spAutoFit/>
          </a:bodyPr>
          <a:lstStyle/>
          <a:p>
            <a:pPr algn="just"/>
            <a:r>
              <a:rPr lang="cs-CZ" sz="1100" dirty="0" smtClean="0">
                <a:latin typeface="Bookman Old Style" pitchFamily="18" charset="0"/>
              </a:rPr>
              <a:t>Třetina podzimní části soutěže je za námi. Tabulka už si našla své favority i mužstva, která už teď začínají myslet na každý bod. Na předních místech jsou kolektivy, která už loni patřila k nejlepším Kladno a Český Brod. Drží se Brozany, které sestoupily z ČFL.  Zdatně si vede i náš dnešní soupeř, loňský nováček Nymburk. V první polovině tabulky se drží i Meteor Praha a 10 bodů mají i Úvaly. Dobrá nálada po postupu s 9 body vládne v </a:t>
            </a:r>
            <a:r>
              <a:rPr lang="cs-CZ" sz="1100" dirty="0" err="1" smtClean="0">
                <a:latin typeface="Bookman Old Style" pitchFamily="18" charset="0"/>
              </a:rPr>
              <a:t>Hostouni</a:t>
            </a:r>
            <a:r>
              <a:rPr lang="cs-CZ" sz="1100" dirty="0" smtClean="0">
                <a:latin typeface="Bookman Old Style" pitchFamily="18" charset="0"/>
              </a:rPr>
              <a:t>. Dobré výkony podává i Nový Bor. Pak je 3 bodová mezera, kterou zahajuje 6 bodová Souš.  Pomalu se rozjíždí Chomutov. </a:t>
            </a:r>
            <a:r>
              <a:rPr lang="cs-CZ" sz="1100" dirty="0" err="1" smtClean="0">
                <a:latin typeface="Bookman Old Style" pitchFamily="18" charset="0"/>
              </a:rPr>
              <a:t>Štětí</a:t>
            </a:r>
            <a:r>
              <a:rPr lang="cs-CZ" sz="1100" dirty="0" smtClean="0">
                <a:latin typeface="Bookman Old Style" pitchFamily="18" charset="0"/>
              </a:rPr>
              <a:t> stále těží z výhry v Novém Boru,ale už by také potřebovalo bodovat naplno. </a:t>
            </a:r>
            <a:r>
              <a:rPr lang="cs-CZ" sz="1100" dirty="0" err="1" smtClean="0">
                <a:latin typeface="Bookman Old Style" pitchFamily="18" charset="0"/>
              </a:rPr>
              <a:t>Velvary</a:t>
            </a:r>
            <a:r>
              <a:rPr lang="cs-CZ" sz="1100" dirty="0" smtClean="0">
                <a:latin typeface="Bookman Old Style" pitchFamily="18" charset="0"/>
              </a:rPr>
              <a:t>, Rakovník  mají 4 body, i když se od něj čekalo více. Pak už tu je </a:t>
            </a:r>
            <a:r>
              <a:rPr lang="cs-CZ" sz="1100" dirty="0" err="1" smtClean="0">
                <a:latin typeface="Bookman Old Style" pitchFamily="18" charset="0"/>
              </a:rPr>
              <a:t>Libiš</a:t>
            </a:r>
            <a:r>
              <a:rPr lang="cs-CZ" sz="1100" dirty="0" smtClean="0">
                <a:latin typeface="Bookman Old Style" pitchFamily="18" charset="0"/>
              </a:rPr>
              <a:t> a Neratovice, které mají pouhé 2 body. Teď je čeká vzájemný zápas a po něm bude mít jeden z nich bodů více, i když to na velký posun v tabulce nevypadá. Poslední na skóre Mostecký fotbalový klub.  Zde před tímto kolem nakoupili nové hráče, jako </a:t>
            </a:r>
            <a:r>
              <a:rPr lang="cs-CZ" sz="1100" dirty="0" err="1" smtClean="0">
                <a:latin typeface="Bookman Old Style" pitchFamily="18" charset="0"/>
              </a:rPr>
              <a:t>např.Tichého</a:t>
            </a:r>
            <a:r>
              <a:rPr lang="cs-CZ" sz="1100" dirty="0" smtClean="0">
                <a:latin typeface="Bookman Old Style" pitchFamily="18" charset="0"/>
              </a:rPr>
              <a:t> z Litoměřic, už nehrají jen s dorostenci, ale podle poslední prohry v </a:t>
            </a:r>
            <a:r>
              <a:rPr lang="cs-CZ" sz="1100" dirty="0" err="1" smtClean="0">
                <a:latin typeface="Bookman Old Style" pitchFamily="18" charset="0"/>
              </a:rPr>
              <a:t>Brozanech</a:t>
            </a:r>
            <a:r>
              <a:rPr lang="cs-CZ" sz="1100" dirty="0" smtClean="0">
                <a:latin typeface="Bookman Old Style" pitchFamily="18" charset="0"/>
              </a:rPr>
              <a:t> 6:0  se to zatím moc na lepším výkonu neprojevilo.</a:t>
            </a:r>
            <a:endParaRPr lang="cs-CZ" sz="1100" u="sng" dirty="0" smtClean="0">
              <a:latin typeface="Bookman Old Style"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14</a:t>
            </a:r>
          </a:p>
        </p:txBody>
      </p:sp>
      <p:sp>
        <p:nvSpPr>
          <p:cNvPr id="14" name="TextovéPole 13"/>
          <p:cNvSpPr txBox="1"/>
          <p:nvPr/>
        </p:nvSpPr>
        <p:spPr>
          <a:xfrm>
            <a:off x="761765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27</a:t>
            </a:r>
          </a:p>
        </p:txBody>
      </p:sp>
      <p:sp>
        <p:nvSpPr>
          <p:cNvPr id="8" name="TextovéPole 7"/>
          <p:cNvSpPr txBox="1"/>
          <p:nvPr/>
        </p:nvSpPr>
        <p:spPr>
          <a:xfrm>
            <a:off x="5616600" y="91108"/>
            <a:ext cx="4536504" cy="1323439"/>
          </a:xfrm>
          <a:prstGeom prst="rect">
            <a:avLst/>
          </a:prstGeom>
          <a:solidFill>
            <a:srgbClr val="FFFFCC"/>
          </a:solidFill>
          <a:ln w="47625" cmpd="thickThin">
            <a:solidFill>
              <a:srgbClr val="FF0066"/>
            </a:solidFill>
            <a:miter lim="800000"/>
          </a:ln>
          <a:scene3d>
            <a:camera prst="orthographicFront"/>
            <a:lightRig rig="threePt" dir="t"/>
          </a:scene3d>
          <a:sp3d extrusionH="120650" contourW="82550">
            <a:bevelT w="50800" prst="hardEdge"/>
            <a:bevelB w="44450" prst="relaxedInset"/>
            <a:extrusionClr>
              <a:srgbClr val="FFFF66"/>
            </a:extrusionClr>
            <a:contourClr>
              <a:schemeClr val="accent1">
                <a:lumMod val="20000"/>
                <a:lumOff val="80000"/>
              </a:schemeClr>
            </a:contourClr>
          </a:sp3d>
        </p:spPr>
        <p:txBody>
          <a:bodyPr wrap="square" rtlCol="0">
            <a:spAutoFit/>
          </a:bodyPr>
          <a:lstStyle/>
          <a:p>
            <a:pPr algn="ctr"/>
            <a:r>
              <a:rPr lang="cs-CZ" sz="2000" dirty="0" smtClean="0">
                <a:ln w="3175">
                  <a:solidFill>
                    <a:schemeClr val="accent6">
                      <a:lumMod val="50000"/>
                    </a:schemeClr>
                  </a:solidFill>
                </a:ln>
                <a:solidFill>
                  <a:srgbClr val="0E8C35"/>
                </a:solidFill>
                <a:latin typeface="Bodoni MT Black" pitchFamily="18" charset="0"/>
              </a:rPr>
              <a:t>Starší žáci nezopakovali úspěch nad  soupeřem, kterého 4 dny před tímto zápasem doma v předehrávce 13. kola porazili   </a:t>
            </a:r>
          </a:p>
        </p:txBody>
      </p:sp>
      <p:sp>
        <p:nvSpPr>
          <p:cNvPr id="9" name="TextovéPole 8"/>
          <p:cNvSpPr txBox="1"/>
          <p:nvPr/>
        </p:nvSpPr>
        <p:spPr>
          <a:xfrm>
            <a:off x="5616600" y="1589186"/>
            <a:ext cx="4536504" cy="4947508"/>
          </a:xfrm>
          <a:prstGeom prst="rect">
            <a:avLst/>
          </a:prstGeom>
          <a:noFill/>
        </p:spPr>
        <p:txBody>
          <a:bodyPr wrap="square" rtlCol="0">
            <a:spAutoFit/>
          </a:bodyPr>
          <a:lstStyle/>
          <a:p>
            <a:pPr algn="ctr"/>
            <a:r>
              <a:rPr lang="cs-CZ" sz="1600" u="sng" dirty="0" smtClean="0">
                <a:solidFill>
                  <a:srgbClr val="CC0000"/>
                </a:solidFill>
                <a:latin typeface="Arial Black" pitchFamily="34" charset="0"/>
              </a:rPr>
              <a:t>FK Ústí </a:t>
            </a:r>
            <a:r>
              <a:rPr lang="cs-CZ" sz="1600" u="sng" dirty="0" err="1" smtClean="0">
                <a:solidFill>
                  <a:srgbClr val="CC0000"/>
                </a:solidFill>
                <a:latin typeface="Arial Black" pitchFamily="34" charset="0"/>
              </a:rPr>
              <a:t>n.L.</a:t>
            </a:r>
            <a:r>
              <a:rPr lang="cs-CZ" sz="1600" u="sng" dirty="0" smtClean="0">
                <a:solidFill>
                  <a:srgbClr val="CC0000"/>
                </a:solidFill>
                <a:latin typeface="Arial Black" pitchFamily="34" charset="0"/>
              </a:rPr>
              <a:t> - FK Ústí </a:t>
            </a:r>
            <a:r>
              <a:rPr lang="cs-CZ" sz="1600" u="sng" dirty="0" err="1" smtClean="0">
                <a:solidFill>
                  <a:srgbClr val="CC0000"/>
                </a:solidFill>
                <a:latin typeface="Arial Black" pitchFamily="34" charset="0"/>
              </a:rPr>
              <a:t>n.L.</a:t>
            </a:r>
            <a:endParaRPr lang="cs-CZ" sz="1600" u="sng" dirty="0" smtClean="0">
              <a:solidFill>
                <a:srgbClr val="CC0000"/>
              </a:solidFill>
              <a:latin typeface="Arial Black" pitchFamily="34" charset="0"/>
            </a:endParaRPr>
          </a:p>
          <a:p>
            <a:pPr algn="ctr"/>
            <a:r>
              <a:rPr lang="cs-CZ" sz="1600" u="sng" dirty="0" smtClean="0">
                <a:solidFill>
                  <a:srgbClr val="CC0000"/>
                </a:solidFill>
                <a:latin typeface="Arial Black" pitchFamily="34" charset="0"/>
              </a:rPr>
              <a:t>9:2(3:0)  4.9.2016  2.kolo</a:t>
            </a:r>
          </a:p>
          <a:p>
            <a:pPr algn="just"/>
            <a:r>
              <a:rPr lang="cs-CZ" sz="1050" b="0" dirty="0" smtClean="0">
                <a:latin typeface="Arial" pitchFamily="34" charset="0"/>
                <a:cs typeface="Arial" pitchFamily="34" charset="0"/>
              </a:rPr>
              <a:t>Mužstvo výkon z předchozího zápasu nezopakovalo. Trenéři hráče před zápasem upozorňovali, že soupeř bude chtít odčinit předchozí porážku, a porážku nám oplatit. Podařilo se mu to náležitě, ale hodně tomu pomohl i náš matný. Přísnější měřítko snesou jen někteří hráči. Do první větší  šance jsme se dostali až ve 39. minutě, kdy se do míče opřel Olda </a:t>
            </a:r>
            <a:r>
              <a:rPr lang="cs-CZ" sz="1050" b="0" dirty="0" err="1" smtClean="0">
                <a:latin typeface="Arial" pitchFamily="34" charset="0"/>
                <a:cs typeface="Arial" pitchFamily="34" charset="0"/>
              </a:rPr>
              <a:t>Malecha</a:t>
            </a:r>
            <a:r>
              <a:rPr lang="cs-CZ" sz="1050" b="0" dirty="0" smtClean="0">
                <a:latin typeface="Arial" pitchFamily="34" charset="0"/>
                <a:cs typeface="Arial" pitchFamily="34" charset="0"/>
              </a:rPr>
              <a:t>, ale těsně minul. To už ale běžel druhý poločas, kdy jsme prohrávali 3:0 a další branky do naší sítě byly na cestě. Ve 44.čtvrté minutě po chybách ve středu hřiště, kdy střední záložníci nechali soupeře hrát jsme inkasovali již čtvrtý gól. Ve 46. minutě se do šance dostal opět Olda </a:t>
            </a:r>
            <a:r>
              <a:rPr lang="cs-CZ" sz="1050" b="0" dirty="0" err="1" smtClean="0">
                <a:latin typeface="Arial" pitchFamily="34" charset="0"/>
                <a:cs typeface="Arial" pitchFamily="34" charset="0"/>
              </a:rPr>
              <a:t>Malecha</a:t>
            </a:r>
            <a:r>
              <a:rPr lang="cs-CZ" sz="1050" b="0" dirty="0" smtClean="0">
                <a:latin typeface="Arial" pitchFamily="34" charset="0"/>
                <a:cs typeface="Arial" pitchFamily="34" charset="0"/>
              </a:rPr>
              <a:t> bohužel nedal. O minutu později opět udeřilo Ústí na 5 : 0. 58.minuta a znovu </a:t>
            </a:r>
            <a:r>
              <a:rPr lang="cs-CZ" sz="1050" b="0" dirty="0" err="1" smtClean="0">
                <a:latin typeface="Arial" pitchFamily="34" charset="0"/>
                <a:cs typeface="Arial" pitchFamily="34" charset="0"/>
              </a:rPr>
              <a:t>Malecha</a:t>
            </a:r>
            <a:r>
              <a:rPr lang="cs-CZ" sz="1050" b="0" dirty="0" smtClean="0">
                <a:latin typeface="Arial" pitchFamily="34" charset="0"/>
                <a:cs typeface="Arial" pitchFamily="34" charset="0"/>
              </a:rPr>
              <a:t> jehož střelu zastavila tyč. O minutu později jsme se konečně dočkali gólu a kdo jiný než Olda </a:t>
            </a:r>
            <a:r>
              <a:rPr lang="cs-CZ" sz="1050" b="0" dirty="0" err="1" smtClean="0">
                <a:latin typeface="Arial" pitchFamily="34" charset="0"/>
                <a:cs typeface="Arial" pitchFamily="34" charset="0"/>
              </a:rPr>
              <a:t>Malecha</a:t>
            </a:r>
            <a:r>
              <a:rPr lang="cs-CZ" sz="1050" b="0" dirty="0" smtClean="0">
                <a:latin typeface="Arial" pitchFamily="34" charset="0"/>
                <a:cs typeface="Arial" pitchFamily="34" charset="0"/>
              </a:rPr>
              <a:t>. 1:5. Bohužel Ústí nezahálelo a znovu náskok zvýšilo na 6:1. V téže minutě se  opět prosadil Olda </a:t>
            </a:r>
            <a:r>
              <a:rPr lang="cs-CZ" sz="1050" b="0" dirty="0" err="1" smtClean="0">
                <a:latin typeface="Arial" pitchFamily="34" charset="0"/>
                <a:cs typeface="Arial" pitchFamily="34" charset="0"/>
              </a:rPr>
              <a:t>Malecha</a:t>
            </a:r>
            <a:r>
              <a:rPr lang="cs-CZ" sz="1050" b="0" dirty="0" smtClean="0">
                <a:latin typeface="Arial" pitchFamily="34" charset="0"/>
                <a:cs typeface="Arial" pitchFamily="34" charset="0"/>
              </a:rPr>
              <a:t> 6:2. To bylo z naší strany vše, ale to neplatilo pro našeho protivníka, který naše konto zatížil další 3 zásahy.</a:t>
            </a:r>
          </a:p>
          <a:p>
            <a:pPr algn="just"/>
            <a:endParaRPr lang="cs-CZ" sz="1050" b="0" dirty="0" smtClean="0">
              <a:latin typeface="Arial" pitchFamily="34" charset="0"/>
              <a:cs typeface="Arial" pitchFamily="34" charset="0"/>
            </a:endParaRPr>
          </a:p>
          <a:p>
            <a:pPr algn="just"/>
            <a:r>
              <a:rPr lang="cs-CZ" sz="1050" b="0" u="sng" dirty="0" smtClean="0">
                <a:latin typeface="Arial" pitchFamily="34" charset="0"/>
                <a:cs typeface="Arial" pitchFamily="34" charset="0"/>
              </a:rPr>
              <a:t>Hodnocení trenéra:</a:t>
            </a:r>
            <a:r>
              <a:rPr lang="cs-CZ" sz="1050" b="0" dirty="0" smtClean="0">
                <a:latin typeface="Arial" pitchFamily="34" charset="0"/>
                <a:cs typeface="Arial" pitchFamily="34" charset="0"/>
              </a:rPr>
              <a:t>  I přes naše upozornění že Ústí se na nás dobře připraví kluci k zápasu přistoupili tak že jim výhra spadne sama do klína.Pochvalu za předvedený výkon si zaslouží Olda </a:t>
            </a:r>
            <a:r>
              <a:rPr lang="cs-CZ" sz="1050" b="0" dirty="0" err="1" smtClean="0">
                <a:latin typeface="Arial" pitchFamily="34" charset="0"/>
                <a:cs typeface="Arial" pitchFamily="34" charset="0"/>
              </a:rPr>
              <a:t>Malecha</a:t>
            </a:r>
            <a:r>
              <a:rPr lang="cs-CZ" sz="1050" b="0" dirty="0" smtClean="0">
                <a:latin typeface="Arial" pitchFamily="34" charset="0"/>
                <a:cs typeface="Arial" pitchFamily="34" charset="0"/>
              </a:rPr>
              <a:t>,Jakub Pilař,Tomáš Németh brankář Lukáš </a:t>
            </a:r>
            <a:r>
              <a:rPr lang="cs-CZ" sz="1050" b="0" dirty="0" err="1" smtClean="0">
                <a:latin typeface="Arial" pitchFamily="34" charset="0"/>
                <a:cs typeface="Arial" pitchFamily="34" charset="0"/>
              </a:rPr>
              <a:t>Šrotýř</a:t>
            </a:r>
            <a:r>
              <a:rPr lang="cs-CZ" sz="1050" b="0" dirty="0" smtClean="0">
                <a:latin typeface="Arial" pitchFamily="34" charset="0"/>
                <a:cs typeface="Arial" pitchFamily="34" charset="0"/>
              </a:rPr>
              <a:t> který vychytal další šance soupeře. </a:t>
            </a:r>
          </a:p>
          <a:p>
            <a:pPr algn="just"/>
            <a:r>
              <a:rPr lang="cs-CZ" sz="1050" b="0" u="sng" dirty="0" smtClean="0">
                <a:latin typeface="Arial" pitchFamily="34" charset="0"/>
                <a:cs typeface="Arial" pitchFamily="34" charset="0"/>
              </a:rPr>
              <a:t>Branky: </a:t>
            </a:r>
            <a:r>
              <a:rPr lang="cs-CZ" sz="1050" b="0" dirty="0" err="1" smtClean="0">
                <a:latin typeface="Arial" pitchFamily="34" charset="0"/>
                <a:cs typeface="Arial" pitchFamily="34" charset="0"/>
              </a:rPr>
              <a:t>Malecha</a:t>
            </a:r>
            <a:r>
              <a:rPr lang="cs-CZ" sz="1050" b="0" dirty="0" smtClean="0">
                <a:latin typeface="Arial" pitchFamily="34" charset="0"/>
                <a:cs typeface="Arial" pitchFamily="34" charset="0"/>
              </a:rPr>
              <a:t> </a:t>
            </a:r>
          </a:p>
          <a:p>
            <a:pPr algn="just"/>
            <a:r>
              <a:rPr lang="cs-CZ" sz="1050" b="0" u="sng" dirty="0" smtClean="0">
                <a:latin typeface="Arial" pitchFamily="34" charset="0"/>
                <a:cs typeface="Arial" pitchFamily="34" charset="0"/>
              </a:rPr>
              <a:t>Sestava:</a:t>
            </a:r>
            <a:r>
              <a:rPr lang="cs-CZ" sz="1050" b="0" dirty="0" err="1" smtClean="0">
                <a:latin typeface="Arial" pitchFamily="34" charset="0"/>
                <a:cs typeface="Arial" pitchFamily="34" charset="0"/>
              </a:rPr>
              <a:t>Šrotýř</a:t>
            </a:r>
            <a:r>
              <a:rPr lang="cs-CZ" sz="1050" b="0" dirty="0" smtClean="0">
                <a:latin typeface="Arial" pitchFamily="34" charset="0"/>
                <a:cs typeface="Arial" pitchFamily="34" charset="0"/>
              </a:rPr>
              <a:t>-</a:t>
            </a:r>
            <a:r>
              <a:rPr lang="cs-CZ" sz="1050" b="0" dirty="0" err="1" smtClean="0">
                <a:latin typeface="Arial" pitchFamily="34" charset="0"/>
                <a:cs typeface="Arial" pitchFamily="34" charset="0"/>
              </a:rPr>
              <a:t>Kuča</a:t>
            </a:r>
            <a:r>
              <a:rPr lang="cs-CZ" sz="1050" b="0" dirty="0" smtClean="0">
                <a:latin typeface="Arial" pitchFamily="34" charset="0"/>
                <a:cs typeface="Arial" pitchFamily="34" charset="0"/>
              </a:rPr>
              <a:t>,Németh, Holub, </a:t>
            </a:r>
            <a:r>
              <a:rPr lang="cs-CZ" sz="1050" b="0" dirty="0" err="1" smtClean="0">
                <a:latin typeface="Arial" pitchFamily="34" charset="0"/>
                <a:cs typeface="Arial" pitchFamily="34" charset="0"/>
              </a:rPr>
              <a:t>Bartko</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Malecha</a:t>
            </a:r>
            <a:r>
              <a:rPr lang="cs-CZ" sz="1050" b="0" dirty="0" smtClean="0">
                <a:latin typeface="Arial" pitchFamily="34" charset="0"/>
                <a:cs typeface="Arial" pitchFamily="34" charset="0"/>
              </a:rPr>
              <a:t>, </a:t>
            </a:r>
          </a:p>
          <a:p>
            <a:r>
              <a:rPr lang="cs-CZ" sz="1050" b="0" dirty="0" smtClean="0">
                <a:latin typeface="Arial" pitchFamily="34" charset="0"/>
                <a:cs typeface="Arial" pitchFamily="34" charset="0"/>
              </a:rPr>
              <a:t>                Daniluk, </a:t>
            </a:r>
            <a:r>
              <a:rPr lang="cs-CZ" sz="1050" b="0" dirty="0" err="1" smtClean="0">
                <a:latin typeface="Arial" pitchFamily="34" charset="0"/>
                <a:cs typeface="Arial" pitchFamily="34" charset="0"/>
              </a:rPr>
              <a:t>L</a:t>
            </a:r>
            <a:r>
              <a:rPr lang="cs-CZ" sz="1050" b="0" dirty="0" smtClean="0">
                <a:latin typeface="Arial" pitchFamily="34" charset="0"/>
                <a:cs typeface="Arial" pitchFamily="34" charset="0"/>
              </a:rPr>
              <a:t>.Novák, Jakub Pilař, Šedivý, Špaček, Ladič, </a:t>
            </a:r>
          </a:p>
          <a:p>
            <a:r>
              <a:rPr lang="cs-CZ" sz="1050" b="0" dirty="0" smtClean="0">
                <a:latin typeface="Arial" pitchFamily="34" charset="0"/>
                <a:cs typeface="Arial" pitchFamily="34" charset="0"/>
              </a:rPr>
              <a:t>                 Bílý, </a:t>
            </a:r>
            <a:r>
              <a:rPr lang="cs-CZ" sz="1050" b="0" dirty="0" err="1" smtClean="0">
                <a:latin typeface="Arial" pitchFamily="34" charset="0"/>
                <a:cs typeface="Arial" pitchFamily="34" charset="0"/>
              </a:rPr>
              <a:t>Slapnička</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Schleiss</a:t>
            </a:r>
            <a:r>
              <a:rPr lang="cs-CZ" sz="1050" b="0" dirty="0" smtClean="0">
                <a:latin typeface="Arial" pitchFamily="34" charset="0"/>
                <a:cs typeface="Arial" pitchFamily="34" charset="0"/>
              </a:rPr>
              <a:t>, Bílí, </a:t>
            </a:r>
            <a:r>
              <a:rPr lang="cs-CZ" sz="1050" b="0" dirty="0" err="1" smtClean="0">
                <a:latin typeface="Arial" pitchFamily="34" charset="0"/>
                <a:cs typeface="Arial" pitchFamily="34" charset="0"/>
              </a:rPr>
              <a:t>Slapnička</a:t>
            </a:r>
            <a:endParaRPr lang="cs-CZ" sz="1050" b="0" dirty="0" smtClean="0">
              <a:latin typeface="Arial" pitchFamily="34" charset="0"/>
              <a:cs typeface="Arial" pitchFamily="34" charset="0"/>
            </a:endParaRPr>
          </a:p>
          <a:p>
            <a:r>
              <a:rPr lang="cs-CZ" sz="1050" b="0" u="sng" dirty="0" smtClean="0">
                <a:latin typeface="Arial" pitchFamily="34" charset="0"/>
                <a:cs typeface="Arial" pitchFamily="34" charset="0"/>
              </a:rPr>
              <a:t>Trenér:</a:t>
            </a:r>
            <a:r>
              <a:rPr lang="cs-CZ" sz="1050" b="0" dirty="0" smtClean="0">
                <a:latin typeface="Arial" pitchFamily="34" charset="0"/>
                <a:cs typeface="Arial" pitchFamily="34" charset="0"/>
              </a:rPr>
              <a:t> Z. Németh  Vedoucí: </a:t>
            </a:r>
            <a:r>
              <a:rPr lang="cs-CZ" sz="1050" b="0" dirty="0" err="1" smtClean="0">
                <a:latin typeface="Arial" pitchFamily="34" charset="0"/>
                <a:cs typeface="Arial" pitchFamily="34" charset="0"/>
              </a:rPr>
              <a:t>D.Németh</a:t>
            </a:r>
            <a:endParaRPr lang="cs-CZ" sz="1050" b="0" dirty="0" smtClean="0">
              <a:latin typeface="Arial" pitchFamily="34" charset="0"/>
              <a:cs typeface="Arial" pitchFamily="34" charset="0"/>
            </a:endParaRPr>
          </a:p>
          <a:p>
            <a:r>
              <a:rPr lang="cs-CZ" sz="1050" b="0" u="sng" dirty="0" smtClean="0">
                <a:latin typeface="Arial" pitchFamily="34" charset="0"/>
                <a:cs typeface="Arial" pitchFamily="34" charset="0"/>
              </a:rPr>
              <a:t>Rozhodčí:</a:t>
            </a:r>
            <a:r>
              <a:rPr lang="cs-CZ" sz="1050" b="0" dirty="0" smtClean="0">
                <a:latin typeface="Arial" pitchFamily="34" charset="0"/>
                <a:cs typeface="Arial" pitchFamily="34" charset="0"/>
              </a:rPr>
              <a:t> </a:t>
            </a:r>
            <a:r>
              <a:rPr lang="cs-CZ" sz="1050" b="0" dirty="0" err="1" smtClean="0">
                <a:latin typeface="Arial" pitchFamily="34" charset="0"/>
                <a:cs typeface="Arial" pitchFamily="34" charset="0"/>
              </a:rPr>
              <a:t>K</a:t>
            </a:r>
            <a:r>
              <a:rPr lang="cs-CZ" sz="1050" b="0" dirty="0" smtClean="0">
                <a:latin typeface="Arial" pitchFamily="34" charset="0"/>
                <a:cs typeface="Arial" pitchFamily="34" charset="0"/>
              </a:rPr>
              <a:t>.</a:t>
            </a:r>
            <a:r>
              <a:rPr lang="cs-CZ" sz="1050" b="0" dirty="0" err="1" smtClean="0">
                <a:latin typeface="Arial" pitchFamily="34" charset="0"/>
                <a:cs typeface="Arial" pitchFamily="34" charset="0"/>
              </a:rPr>
              <a:t>Mecl</a:t>
            </a:r>
            <a:r>
              <a:rPr lang="cs-CZ" sz="1050" b="0" dirty="0" smtClean="0">
                <a:latin typeface="Arial" pitchFamily="34" charset="0"/>
                <a:cs typeface="Arial" pitchFamily="34" charset="0"/>
              </a:rPr>
              <a:t>-</a:t>
            </a:r>
            <a:r>
              <a:rPr lang="cs-CZ" sz="1050" b="0" dirty="0" err="1" smtClean="0">
                <a:latin typeface="Arial" pitchFamily="34" charset="0"/>
                <a:cs typeface="Arial" pitchFamily="34" charset="0"/>
              </a:rPr>
              <a:t>Sýs</a:t>
            </a:r>
            <a:r>
              <a:rPr lang="cs-CZ" sz="1050" b="0" dirty="0" smtClean="0">
                <a:latin typeface="Arial" pitchFamily="34" charset="0"/>
                <a:cs typeface="Arial" pitchFamily="34" charset="0"/>
              </a:rPr>
              <a:t> Miloslav, </a:t>
            </a:r>
            <a:r>
              <a:rPr lang="cs-CZ" sz="1050" b="0" dirty="0" err="1" smtClean="0">
                <a:latin typeface="Arial" pitchFamily="34" charset="0"/>
                <a:cs typeface="Arial" pitchFamily="34" charset="0"/>
              </a:rPr>
              <a:t>Z</a:t>
            </a:r>
            <a:r>
              <a:rPr lang="cs-CZ" sz="1050" b="0" dirty="0" smtClean="0">
                <a:latin typeface="Arial" pitchFamily="34" charset="0"/>
                <a:cs typeface="Arial" pitchFamily="34" charset="0"/>
              </a:rPr>
              <a:t>.Bechyně </a:t>
            </a:r>
            <a:endParaRPr lang="cs-CZ" u="sng" dirty="0" smtClean="0">
              <a:latin typeface="Arial" pitchFamily="34" charset="0"/>
              <a:cs typeface="Arial" pitchFamily="34" charset="0"/>
            </a:endParaRPr>
          </a:p>
        </p:txBody>
      </p:sp>
      <p:pic>
        <p:nvPicPr>
          <p:cNvPr id="13" name="Picture 40"/>
          <p:cNvPicPr>
            <a:picLocks noChangeAspect="1" noChangeArrowheads="1"/>
          </p:cNvPicPr>
          <p:nvPr/>
        </p:nvPicPr>
        <p:blipFill>
          <a:blip r:embed="rId3" cstate="print"/>
          <a:srcRect/>
          <a:stretch>
            <a:fillRect/>
          </a:stretch>
        </p:blipFill>
        <p:spPr bwMode="auto">
          <a:xfrm>
            <a:off x="71984" y="91108"/>
            <a:ext cx="4909567" cy="67687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59"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1"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15</a:t>
            </a:r>
          </a:p>
        </p:txBody>
      </p:sp>
      <p:sp>
        <p:nvSpPr>
          <p:cNvPr id="14" name="TextovéPole 13"/>
          <p:cNvSpPr txBox="1"/>
          <p:nvPr/>
        </p:nvSpPr>
        <p:spPr>
          <a:xfrm>
            <a:off x="1820111" y="7003876"/>
            <a:ext cx="357873"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26</a:t>
            </a:r>
          </a:p>
        </p:txBody>
      </p:sp>
      <p:sp>
        <p:nvSpPr>
          <p:cNvPr id="11" name="TextovéPole 10"/>
          <p:cNvSpPr txBox="1"/>
          <p:nvPr/>
        </p:nvSpPr>
        <p:spPr>
          <a:xfrm>
            <a:off x="144016" y="91108"/>
            <a:ext cx="4608488" cy="1631216"/>
          </a:xfrm>
          <a:prstGeom prst="rect">
            <a:avLst/>
          </a:prstGeom>
          <a:blipFill>
            <a:blip r:embed="rId4" cstate="print"/>
            <a:stretch>
              <a:fillRect/>
            </a:stretch>
          </a:blipFill>
          <a:ln w="50800">
            <a:solidFill>
              <a:schemeClr val="tx1"/>
            </a:solidFill>
            <a:prstDash val="solid"/>
          </a:ln>
        </p:spPr>
        <p:txBody>
          <a:bodyPr wrap="square" rtlCol="0">
            <a:spAutoFit/>
          </a:bodyPr>
          <a:lstStyle/>
          <a:p>
            <a:pPr algn="ctr"/>
            <a:r>
              <a:rPr lang="cs-CZ" sz="2500" dirty="0" smtClean="0">
                <a:solidFill>
                  <a:srgbClr val="CC0000"/>
                </a:solidFill>
                <a:latin typeface="Rockwell" pitchFamily="18" charset="0"/>
              </a:rPr>
              <a:t>Starší žáci si ve 2. poločase vypracovali převahu, kterou korunovali rozhodujícími brankami v závěru zápasu</a:t>
            </a:r>
            <a:r>
              <a:rPr lang="cs-CZ" sz="2100" dirty="0" smtClean="0">
                <a:solidFill>
                  <a:srgbClr val="CC0000"/>
                </a:solidFill>
                <a:latin typeface="Rockwell" pitchFamily="18" charset="0"/>
              </a:rPr>
              <a:t>      </a:t>
            </a:r>
          </a:p>
        </p:txBody>
      </p:sp>
      <p:sp>
        <p:nvSpPr>
          <p:cNvPr id="8232" name="Rectangle 40"/>
          <p:cNvSpPr>
            <a:spLocks noChangeArrowheads="1"/>
          </p:cNvSpPr>
          <p:nvPr/>
        </p:nvSpPr>
        <p:spPr bwMode="auto">
          <a:xfrm>
            <a:off x="71984" y="1819300"/>
            <a:ext cx="4608512" cy="49090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SK </a:t>
            </a:r>
            <a:r>
              <a:rPr kumimoji="0" lang="cs-CZ" sz="20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-TJ Hvězda </a:t>
            </a:r>
            <a:r>
              <a:rPr kumimoji="0" lang="cs-CZ" sz="2000" b="1" i="0" u="sng"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Trnovany</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4:1(1:1)  11.9.2016  3. Kolo 4. hrané</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Starší žáky čekalo v neděli dopoledne již 4. letošní vystoupení v krajském přeboru.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Trnovany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jejich soupeř si zatím nevede špatně a před zápasem měl na svém kontě již 2 výhry. Začalo se opatrně z obou stran a žádné větší šance na programu nebyli. Byli jsme sice o něco aktivnější, ale všechnu naši snahu obrana hostů spolehlivě odvracela. Dočkali jsme se ve 25. minutě. Adam Špaček zachoval v pokutovém území klid, balón si hezky navedl na střelu a i s pomocí horní tyče skončil míč za brankovou čarou. Vedení 1:0 trvalo pouho pouhých 7 minut. Po rohu se nádherně trefil Filip Škoda 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Šrotýřovi</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brance nedal sebemenší šanci zasáhnout. Ve 2. Poločase bylo na naší hře od úvodního hvizdu rozhodčího vidět, že chceme 3 body. Míč byl většinou na našich kopačkách, ale někdy těch přihrávek bylo až příliš a chybělo kolmé vysunutí útočníků. V 50. minutě zahrával volný přímý kop Jakub Pilař, v pokutovém území se nejlépe zorientoval Ladislav Ladič a hlavou poslal tým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 vedení 2:1.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Trnovany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pokud chtěly uspět, musely o něco více otevřít zadní vrátka a zkoušet každou příležitost založit rychlý útok s cílem vyrovnat. Naše obrana však byla pozorná, soupeři míče odebírala nebo odvracela na rok. Přivřít již zmiňovaná zadní vrátka zapomněli hosté v 65. minutě. Ještě více je naopak otevřel Ladič a pěknou umístěnou střelou zvýšil na 3:1. O minutu později už to byla definitivní kapitulace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Trnovan</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Další ostrostřelec v naší sestavě Oldřich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Malecha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střelou přes celou branku upravil skóre na konečných 4:1. Zasloužené vítězství našeho týmu. Hlavně ve 2. poločase byl náš výkon dobrý a hráči ukázali, že umíí soupeře přehrávat i střílet branky.</a:t>
            </a:r>
            <a:b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Ladič 2,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Malecha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 Špaček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Šrotýř</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Kůča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T.Németh</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Schleiss</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Bartko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Malecha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Ladič,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.Novák,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Jakub Pilař, Šedivý, Špaček, Daniluk, Bílý,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apnička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Nedvěd</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.Németh  </a:t>
            </a: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Vedoucí: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R.Hrdlička</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Míč-</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.Šíma,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D.Németh</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(laik)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5544592" y="2395364"/>
            <a:ext cx="4536504" cy="43704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SK Štětí – SK Sokol Brozany</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1:2 PK (0:0)  3.9.2016   4. kolo</a:t>
            </a:r>
            <a:endParaRPr kumimoji="0" lang="cs-CZ"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Oči fotbalových fanoušků Litoměřického okresu směřovaly první zářijovou sobotu do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Hrálo se derby. Hosté z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Brozan</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 3 prvních divizních kolech bez ztráty kytičky získali pozici favorita a naše mužstvo zase chtělo zase odčinit ostudnou porážku z Českého Brodu. V prvních minutách zápasu mohla početná divácká kulisa vidět spoustu rohů na obou stranách, ale žádná větší šance volající po góle z toho nebyla. Poprvé tribuny bouřily v 17. minutě, kdy po ostrém centru Stejskala před branku si jeden z bránících hráčů málem srazil míč do vlastní sítě. Byl z toho roh a po něm zase nebezpečná střela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Slaničky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kterou likvidoval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Lipš</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brance. Hosté měli k dispozici další rohy a po jednom z nich moc nechybělo, aby míč nezavítal do sítě. Obrovskou možnost otevřít skóre se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Brozanům</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nabídla ve 27. minutě. Nikým nehlídaný hráč trefil po centru na zadní tyč balón z první a Kloub v brance bravurním zákrokem likvidoval. V závěru poločasu to vypadalo, že soupeř má pevnější půdu pod nohama. Zahrával 2 volné přímé kopy v rychlém sledu za sebou a my jsme odpověděli střelou Hrdého, která byla sražena na roh. V úvodu 2. půle si obě mužstva vyzkoušela založení rychlého útoku, ale obrany byly připraveny. Hranici velkého vápna jsme nepohlídali ve 48.minutě a dík za skvělý zákrok patřil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Kloubovi</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57. minutě jsme si připravili do té doby největší šanci. Slanička sběhl do vápna na kolmici od Hrdého, ale přihrávka na volné spoluhráče</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 name="Picture 1"/>
          <p:cNvPicPr>
            <a:picLocks noChangeAspect="1" noChangeArrowheads="1"/>
          </p:cNvPicPr>
          <p:nvPr/>
        </p:nvPicPr>
        <p:blipFill>
          <a:blip r:embed="rId5" cstate="print"/>
          <a:srcRect/>
          <a:stretch>
            <a:fillRect/>
          </a:stretch>
        </p:blipFill>
        <p:spPr bwMode="auto">
          <a:xfrm>
            <a:off x="8618016" y="451148"/>
            <a:ext cx="1391072" cy="1512168"/>
          </a:xfrm>
          <a:prstGeom prst="rect">
            <a:avLst/>
          </a:prstGeom>
          <a:noFill/>
          <a:ln w="9525">
            <a:noFill/>
            <a:miter lim="800000"/>
            <a:headEnd/>
            <a:tailEnd/>
          </a:ln>
        </p:spPr>
      </p:pic>
      <p:sp>
        <p:nvSpPr>
          <p:cNvPr id="17" name="TextovéPole 16"/>
          <p:cNvSpPr txBox="1"/>
          <p:nvPr/>
        </p:nvSpPr>
        <p:spPr>
          <a:xfrm>
            <a:off x="5544592" y="235124"/>
            <a:ext cx="2952328" cy="1815882"/>
          </a:xfrm>
          <a:prstGeom prst="rect">
            <a:avLst/>
          </a:prstGeom>
          <a:blipFill>
            <a:blip r:embed="rId6" cstate="print"/>
            <a:stretch>
              <a:fillRect/>
            </a:stretch>
          </a:blipFill>
          <a:ln w="41275">
            <a:solidFill>
              <a:schemeClr val="accent1">
                <a:lumMod val="50000"/>
              </a:schemeClr>
            </a:solidFill>
            <a:prstDash val="sysDash"/>
          </a:ln>
        </p:spPr>
        <p:txBody>
          <a:bodyPr wrap="square" rtlCol="0">
            <a:spAutoFit/>
          </a:bodyPr>
          <a:lstStyle/>
          <a:p>
            <a:pPr algn="ctr"/>
            <a:r>
              <a:rPr lang="cs-CZ" sz="2800" dirty="0" smtClean="0">
                <a:solidFill>
                  <a:srgbClr val="3333CC"/>
                </a:solidFill>
                <a:latin typeface="Franklin Gothic Heavy" pitchFamily="34" charset="0"/>
              </a:rPr>
              <a:t>Druhá domácí remíza a stejně tak i prohra na penalty.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19"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7474506" y="70235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25</a:t>
            </a:r>
          </a:p>
        </p:txBody>
      </p:sp>
      <p:sp>
        <p:nvSpPr>
          <p:cNvPr id="17" name="TextovéPole 16"/>
          <p:cNvSpPr txBox="1"/>
          <p:nvPr/>
        </p:nvSpPr>
        <p:spPr>
          <a:xfrm>
            <a:off x="1748537"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16</a:t>
            </a:r>
          </a:p>
        </p:txBody>
      </p:sp>
      <p:sp>
        <p:nvSpPr>
          <p:cNvPr id="12" name="TextovéPole 11"/>
          <p:cNvSpPr txBox="1"/>
          <p:nvPr/>
        </p:nvSpPr>
        <p:spPr>
          <a:xfrm>
            <a:off x="5400576" y="3835524"/>
            <a:ext cx="4536504" cy="2893100"/>
          </a:xfrm>
          <a:prstGeom prst="rect">
            <a:avLst/>
          </a:prstGeom>
          <a:blipFill dpi="0" rotWithShape="1">
            <a:blip r:embed="rId3" cstate="print">
              <a:alphaModFix amt="48000"/>
            </a:blip>
            <a:srcRect/>
            <a:stretch>
              <a:fillRect/>
            </a:stretch>
          </a:blipFill>
          <a:ln w="69850">
            <a:solidFill>
              <a:schemeClr val="accent1">
                <a:lumMod val="75000"/>
              </a:schemeClr>
            </a:solidFill>
            <a:prstDash val="sysDash"/>
          </a:ln>
        </p:spPr>
        <p:txBody>
          <a:bodyPr wrap="square" rtlCol="0">
            <a:spAutoFit/>
          </a:bodyPr>
          <a:lstStyle/>
          <a:p>
            <a:pPr algn="ctr"/>
            <a:r>
              <a:rPr lang="cs-CZ" sz="2600" dirty="0" smtClean="0">
                <a:solidFill>
                  <a:srgbClr val="0066FF"/>
                </a:solidFill>
                <a:effectLst>
                  <a:outerShdw blurRad="38100" dist="38100" dir="2700000" algn="tl">
                    <a:srgbClr val="000000">
                      <a:alpha val="43137"/>
                    </a:srgbClr>
                  </a:outerShdw>
                </a:effectLst>
                <a:latin typeface="Colonna MT" pitchFamily="82" charset="0"/>
              </a:rPr>
              <a:t>Nepříjemná zpráva přišla z fotbalového ústředí v Ústí n.L. Dorostenci sdruženého týmu FK Jílové/Březiny se odhlásili ze soutěže. Pro nás to znamená, že příští týden máme volno. Odehrané zápasy se kontumují.</a:t>
            </a:r>
          </a:p>
        </p:txBody>
      </p:sp>
      <p:graphicFrame>
        <p:nvGraphicFramePr>
          <p:cNvPr id="10" name="Tabulka 9"/>
          <p:cNvGraphicFramePr>
            <a:graphicFrameLocks noGrp="1"/>
          </p:cNvGraphicFramePr>
          <p:nvPr/>
        </p:nvGraphicFramePr>
        <p:xfrm>
          <a:off x="5328568" y="163118"/>
          <a:ext cx="4745853" cy="3240358"/>
        </p:xfrm>
        <a:graphic>
          <a:graphicData uri="http://schemas.openxmlformats.org/drawingml/2006/table">
            <a:tbl>
              <a:tblPr/>
              <a:tblGrid>
                <a:gridCol w="283335"/>
                <a:gridCol w="283335"/>
                <a:gridCol w="1700007"/>
                <a:gridCol w="269168"/>
                <a:gridCol w="201876"/>
                <a:gridCol w="354167"/>
                <a:gridCol w="201876"/>
                <a:gridCol w="297502"/>
                <a:gridCol w="499378"/>
                <a:gridCol w="368334"/>
                <a:gridCol w="286875"/>
              </a:tblGrid>
              <a:tr h="162935">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03466">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gridSpan="9">
                  <a:txBody>
                    <a:bodyPr/>
                    <a:lstStyle/>
                    <a:p>
                      <a:pPr algn="ctr" fontAlgn="ctr"/>
                      <a:r>
                        <a:rPr lang="pl-PL" sz="1800" b="1" i="0" u="none" strike="noStrike" dirty="0">
                          <a:solidFill>
                            <a:srgbClr val="0000CC"/>
                          </a:solidFill>
                          <a:latin typeface="Calibri"/>
                        </a:rPr>
                        <a:t>I.A třída  dorostu  2016/2017 po </a:t>
                      </a:r>
                      <a:r>
                        <a:rPr lang="pl-PL" sz="1800" b="1" i="0" u="none" strike="noStrike" dirty="0" smtClean="0">
                          <a:solidFill>
                            <a:srgbClr val="0000CC"/>
                          </a:solidFill>
                          <a:latin typeface="Calibri"/>
                        </a:rPr>
                        <a:t>3.kole</a:t>
                      </a:r>
                      <a:endParaRPr lang="pl-PL" sz="1800" b="1" i="0" u="none" strike="noStrike" dirty="0">
                        <a:solidFill>
                          <a:srgbClr val="0000CC"/>
                        </a:solidFill>
                        <a:latin typeface="Calibri"/>
                      </a:endParaRPr>
                    </a:p>
                  </a:txBody>
                  <a:tcPr marL="9525" marR="9525" marT="9525" marB="0" anchor="ctr">
                    <a:lnL>
                      <a:noFill/>
                    </a:lnL>
                    <a:lnR>
                      <a:noFill/>
                    </a:lnR>
                    <a:lnT>
                      <a:noFill/>
                    </a:lnT>
                    <a:lnB>
                      <a:noFill/>
                    </a:lnB>
                    <a:solidFill>
                      <a:srgbClr val="D8D8D8"/>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68639">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TJ Sokol </a:t>
                      </a:r>
                      <a:r>
                        <a:rPr lang="cs-CZ" sz="1100" b="1" i="0" u="none" strike="noStrike" dirty="0" err="1">
                          <a:solidFill>
                            <a:srgbClr val="000000"/>
                          </a:solidFill>
                          <a:latin typeface="Arial"/>
                        </a:rPr>
                        <a:t>Košťany</a:t>
                      </a:r>
                      <a:r>
                        <a:rPr lang="cs-CZ" sz="1100" b="1" i="0" u="none" strike="noStrike" dirty="0">
                          <a:solidFill>
                            <a:srgbClr val="000000"/>
                          </a:solidFill>
                          <a:latin typeface="Arial"/>
                        </a:rPr>
                        <a:t>/</a:t>
                      </a:r>
                      <a:r>
                        <a:rPr lang="cs-CZ" sz="1100" b="1" i="0" u="none" strike="noStrike" dirty="0" err="1">
                          <a:solidFill>
                            <a:srgbClr val="000000"/>
                          </a:solidFill>
                          <a:latin typeface="Arial"/>
                        </a:rPr>
                        <a:t>Oldřichov</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17:9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68639">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latin typeface="Arial"/>
                        </a:rPr>
                        <a:t>SK V. Šenov/Mikulášovice</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12:6</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7</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68639">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TJ Hvězda Trnovany/Sobědruhy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9:3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6</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9411">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4</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latin typeface="Arial"/>
                        </a:rPr>
                        <a:t>FK Duchcov</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6:4</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9411">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Arial"/>
                        </a:rPr>
                        <a:t>TJ </a:t>
                      </a:r>
                      <a:r>
                        <a:rPr lang="cs-CZ" sz="1100" b="1" i="0" u="none" strike="noStrike" dirty="0" err="1">
                          <a:solidFill>
                            <a:srgbClr val="000000"/>
                          </a:solidFill>
                          <a:latin typeface="Arial"/>
                        </a:rPr>
                        <a:t>Skorotice</a:t>
                      </a:r>
                      <a:endParaRPr lang="cs-CZ" sz="1100" b="1" i="0" u="none" strike="noStrike" dirty="0">
                        <a:solidFill>
                          <a:srgbClr val="000000"/>
                        </a:solidFill>
                        <a:latin typeface="Arial"/>
                      </a:endParaRP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6:7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9411">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6</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latin typeface="Arial"/>
                        </a:rPr>
                        <a:t>SK PLASTON Šluknov</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11:13</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9411">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FF0000"/>
                          </a:solidFill>
                          <a:latin typeface="Arial"/>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latin typeface="Arial"/>
                        </a:rPr>
                        <a:t>SK Štětí</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FF0000"/>
                          </a:solidFill>
                          <a:latin typeface="Arial"/>
                        </a:rPr>
                        <a:t>6:7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latin typeface="Arial"/>
                        </a:rPr>
                        <a:t>1</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368639">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8</a:t>
                      </a:r>
                    </a:p>
                  </a:txBody>
                  <a:tcPr marL="9525" marR="9525" marT="9525" marB="0" anchor="ctr">
                    <a:lnL>
                      <a:noFill/>
                    </a:lnL>
                    <a:lnR>
                      <a:noFill/>
                    </a:lnR>
                    <a:lnT>
                      <a:noFill/>
                    </a:lnT>
                    <a:lnB>
                      <a:noFill/>
                    </a:lnB>
                    <a:solidFill>
                      <a:srgbClr val="99FF99"/>
                    </a:solidFill>
                  </a:tcPr>
                </a:tc>
                <a:tc>
                  <a:txBody>
                    <a:bodyPr/>
                    <a:lstStyle/>
                    <a:p>
                      <a:pPr algn="l" fontAlgn="ctr"/>
                      <a:r>
                        <a:rPr lang="it-IT" sz="1100" b="1" i="0" u="none" strike="noStrike">
                          <a:solidFill>
                            <a:srgbClr val="000000"/>
                          </a:solidFill>
                          <a:latin typeface="Arial"/>
                        </a:rPr>
                        <a:t>TJ Spartak Boletice n.L./ Modrá</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4:7</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9411">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Arial"/>
                        </a:rPr>
                        <a:t>FK Jiskra V. Březno</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Arial"/>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2:7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89411">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Arial"/>
                        </a:rPr>
                        <a:t>10</a:t>
                      </a:r>
                    </a:p>
                  </a:txBody>
                  <a:tcPr marL="9525" marR="9525" marT="9525" marB="0" anchor="ctr">
                    <a:lnL>
                      <a:noFill/>
                    </a:lnL>
                    <a:lnR>
                      <a:noFill/>
                    </a:lnR>
                    <a:lnT>
                      <a:noFill/>
                    </a:lnT>
                    <a:lnB>
                      <a:noFill/>
                    </a:lnB>
                    <a:solidFill>
                      <a:srgbClr val="99FF99"/>
                    </a:solidFill>
                  </a:tcPr>
                </a:tc>
                <a:tc>
                  <a:txBody>
                    <a:bodyPr/>
                    <a:lstStyle/>
                    <a:p>
                      <a:pPr algn="l" fontAlgn="ctr"/>
                      <a:r>
                        <a:rPr lang="cs-CZ" sz="1100" b="1" i="0" u="none" strike="noStrike">
                          <a:solidFill>
                            <a:srgbClr val="000000"/>
                          </a:solidFill>
                          <a:latin typeface="Arial"/>
                        </a:rPr>
                        <a:t>SK Sokol Brozany</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2</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a:solidFill>
                            <a:srgbClr val="000000"/>
                          </a:solidFill>
                          <a:latin typeface="Arial"/>
                        </a:rPr>
                        <a:t>1:11</a:t>
                      </a:r>
                    </a:p>
                  </a:txBody>
                  <a:tcPr marL="9525" marR="9525" marT="9525" marB="0" anchor="ctr">
                    <a:lnL>
                      <a:noFill/>
                    </a:lnL>
                    <a:lnR>
                      <a:noFill/>
                    </a:lnR>
                    <a:lnT>
                      <a:noFill/>
                    </a:lnT>
                    <a:lnB>
                      <a:noFill/>
                    </a:lnB>
                    <a:solidFill>
                      <a:srgbClr val="99FF99"/>
                    </a:solidFill>
                  </a:tcPr>
                </a:tc>
                <a:tc>
                  <a:txBody>
                    <a:bodyPr/>
                    <a:lstStyle/>
                    <a:p>
                      <a:pPr algn="ctr" fontAlgn="ctr"/>
                      <a:r>
                        <a:rPr lang="cs-CZ" sz="1100" b="1" i="0" u="none" strike="noStrike" dirty="0">
                          <a:solidFill>
                            <a:srgbClr val="000000"/>
                          </a:solidFill>
                          <a:latin typeface="Arial"/>
                        </a:rPr>
                        <a:t>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r>
              <a:tr h="162935">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latin typeface="Calibri"/>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latin typeface="Calibri"/>
                        </a:rPr>
                        <a:t> </a:t>
                      </a:r>
                    </a:p>
                  </a:txBody>
                  <a:tcPr marL="9525" marR="9525" marT="9525" marB="0" anchor="b">
                    <a:lnL>
                      <a:noFill/>
                    </a:lnL>
                    <a:lnR>
                      <a:noFill/>
                    </a:lnR>
                    <a:lnT>
                      <a:noFill/>
                    </a:lnT>
                    <a:lnB>
                      <a:noFill/>
                    </a:lnB>
                    <a:solidFill>
                      <a:srgbClr val="FFFF00"/>
                    </a:solidFill>
                  </a:tcPr>
                </a:tc>
              </a:tr>
            </a:tbl>
          </a:graphicData>
        </a:graphic>
      </p:graphicFrame>
      <p:sp>
        <p:nvSpPr>
          <p:cNvPr id="8" name="Obdélník 7"/>
          <p:cNvSpPr/>
          <p:nvPr/>
        </p:nvSpPr>
        <p:spPr>
          <a:xfrm>
            <a:off x="71984" y="379140"/>
            <a:ext cx="4752528" cy="6355586"/>
          </a:xfrm>
          <a:prstGeom prst="rect">
            <a:avLst/>
          </a:prstGeom>
        </p:spPr>
        <p:txBody>
          <a:bodyPr wrap="square">
            <a:spAutoFit/>
          </a:bodyPr>
          <a:lstStyle/>
          <a:p>
            <a:pPr lvl="0" algn="just" eaLnBrk="0" hangingPunct="0"/>
            <a:r>
              <a:rPr lang="cs-CZ" sz="1100" b="0" dirty="0" smtClean="0">
                <a:latin typeface="Arial" pitchFamily="34" charset="0"/>
                <a:ea typeface="Times New Roman" pitchFamily="18" charset="0"/>
                <a:cs typeface="Arial" pitchFamily="34" charset="0"/>
              </a:rPr>
              <a:t>od něj nepřišla. Stejný hráč si ale vychutnal volný přímý kop v 64. minutě. Faulován byl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který byl jinak celý zápas velmi často ze zadu beztrestně masírován, a právě Slanička krásně přes zeď poslal naše mužstvo do vedení 1:0. Reakce hostů byla blesková a hned po rozehrávce skončil míč na naší tyči. Osudnou se pro nás však stala 70. minuta. Obranu jsme nechali zcela odkrytou a místo taktického faulu na polovině hřiště jsme jen stínovali. Všechno završila smůla, když vyražený míč si do vlastní branky srazil Vacek.  12. minut před koncem se navíc nechal po 2. Žluté kartě vyloučit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 a hosté vycítili šanci na úplný obrat v zápase. Tlačili se do zakončení a naše obrana měla plné nohy i ruce práce, aby uchránila tým od další pohromy. Drama vrcholilo v 1. minutě nastavení, kdy jsme nejprve zahrávali roh a hosté zase kopali volný přímý kop v nebezpečné vzdálenosti naší svatyně. Nakonec to skončilo 1:1 a i v 2. domácím divizním zápase musely přijít na řadu střely ze značky pokutového kopu.</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Sled penalt</a:t>
            </a:r>
            <a:r>
              <a:rPr lang="cs-CZ" sz="1100" b="0" dirty="0" smtClean="0">
                <a:latin typeface="Arial" pitchFamily="34" charset="0"/>
                <a:ea typeface="Times New Roman" pitchFamily="18" charset="0"/>
                <a:cs typeface="Arial" pitchFamily="34" charset="0"/>
              </a:rPr>
              <a:t>:</a:t>
            </a:r>
            <a:endParaRPr lang="cs-CZ" sz="1100" b="0" dirty="0" smtClean="0">
              <a:latin typeface="Arial" pitchFamily="34" charset="0"/>
              <a:cs typeface="Arial" pitchFamily="34" charset="0"/>
            </a:endParaRPr>
          </a:p>
          <a:p>
            <a:pPr lvl="0" eaLnBrk="0" hangingPunct="0"/>
            <a:r>
              <a:rPr lang="cs-CZ" sz="1100" b="0" u="sng" dirty="0" err="1" smtClean="0">
                <a:latin typeface="Arial" pitchFamily="34" charset="0"/>
                <a:ea typeface="Times New Roman" pitchFamily="18" charset="0"/>
                <a:cs typeface="Arial" pitchFamily="34" charset="0"/>
              </a:rPr>
              <a:t>Štětí</a:t>
            </a:r>
            <a:r>
              <a:rPr lang="cs-CZ" sz="1100" b="0" u="sng" dirty="0" smtClean="0">
                <a:latin typeface="Arial" pitchFamily="34" charset="0"/>
                <a:ea typeface="Times New Roman" pitchFamily="18" charset="0"/>
                <a:cs typeface="Arial" pitchFamily="34" charset="0"/>
              </a:rPr>
              <a:t> </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Brozany</a:t>
            </a:r>
            <a:endParaRPr lang="cs-CZ" sz="1100" b="0" dirty="0" smtClean="0">
              <a:latin typeface="Arial" pitchFamily="34" charset="0"/>
              <a:cs typeface="Arial" pitchFamily="34" charset="0"/>
            </a:endParaRPr>
          </a:p>
          <a:p>
            <a:pPr lvl="0" eaLnBrk="0" hangingPunct="0"/>
            <a:r>
              <a:rPr lang="cs-CZ" sz="1100" b="0" dirty="0" smtClean="0">
                <a:latin typeface="Arial" pitchFamily="34" charset="0"/>
                <a:ea typeface="Times New Roman" pitchFamily="18" charset="0"/>
                <a:cs typeface="Arial" pitchFamily="34" charset="0"/>
              </a:rPr>
              <a:t>Slanička  1:0                           Franc       1:1</a:t>
            </a:r>
            <a:endParaRPr lang="cs-CZ" sz="1100" b="0" dirty="0" smtClean="0">
              <a:latin typeface="Arial" pitchFamily="34" charset="0"/>
              <a:cs typeface="Arial" pitchFamily="34" charset="0"/>
            </a:endParaRPr>
          </a:p>
          <a:p>
            <a:pPr lvl="0" eaLnBrk="0" hangingPunct="0"/>
            <a:r>
              <a:rPr lang="cs-CZ" sz="1100" b="0" dirty="0" smtClean="0">
                <a:latin typeface="Arial" pitchFamily="34" charset="0"/>
                <a:ea typeface="Times New Roman" pitchFamily="18" charset="0"/>
                <a:cs typeface="Arial" pitchFamily="34" charset="0"/>
              </a:rPr>
              <a:t>Vacek      1:1                          </a:t>
            </a:r>
            <a:r>
              <a:rPr lang="cs-CZ" sz="1100" b="0" dirty="0" err="1" smtClean="0">
                <a:latin typeface="Arial" pitchFamily="34" charset="0"/>
                <a:ea typeface="Times New Roman" pitchFamily="18" charset="0"/>
                <a:cs typeface="Arial" pitchFamily="34" charset="0"/>
              </a:rPr>
              <a:t>Šollar</a:t>
            </a:r>
            <a:r>
              <a:rPr lang="cs-CZ" sz="1100" b="0" dirty="0" smtClean="0">
                <a:latin typeface="Arial" pitchFamily="34" charset="0"/>
                <a:ea typeface="Times New Roman" pitchFamily="18" charset="0"/>
                <a:cs typeface="Arial" pitchFamily="34" charset="0"/>
              </a:rPr>
              <a:t>       1:2</a:t>
            </a:r>
            <a:endParaRPr lang="cs-CZ" sz="1100" b="0" dirty="0" smtClean="0">
              <a:latin typeface="Arial" pitchFamily="34" charset="0"/>
              <a:cs typeface="Arial" pitchFamily="34" charset="0"/>
            </a:endParaRPr>
          </a:p>
          <a:p>
            <a:pPr lvl="0" eaLnBrk="0" hangingPunct="0"/>
            <a:r>
              <a:rPr lang="cs-CZ" sz="1100" b="0" dirty="0" smtClean="0">
                <a:latin typeface="Arial" pitchFamily="34" charset="0"/>
                <a:ea typeface="Times New Roman" pitchFamily="18" charset="0"/>
                <a:cs typeface="Arial" pitchFamily="34" charset="0"/>
              </a:rPr>
              <a:t>Šimral      1:2                          </a:t>
            </a:r>
            <a:r>
              <a:rPr lang="cs-CZ" sz="1100" b="0" dirty="0" err="1" smtClean="0">
                <a:latin typeface="Arial" pitchFamily="34" charset="0"/>
                <a:ea typeface="Times New Roman" pitchFamily="18" charset="0"/>
                <a:cs typeface="Arial" pitchFamily="34" charset="0"/>
              </a:rPr>
              <a:t>Golovko</a:t>
            </a:r>
            <a:r>
              <a:rPr lang="cs-CZ" sz="1100" b="0" dirty="0" smtClean="0">
                <a:latin typeface="Arial" pitchFamily="34" charset="0"/>
                <a:ea typeface="Times New Roman" pitchFamily="18" charset="0"/>
                <a:cs typeface="Arial" pitchFamily="34" charset="0"/>
              </a:rPr>
              <a:t>  1:3   </a:t>
            </a:r>
            <a:endParaRPr lang="cs-CZ" sz="1100" b="0" dirty="0" smtClean="0">
              <a:latin typeface="Arial" pitchFamily="34" charset="0"/>
              <a:cs typeface="Arial" pitchFamily="34" charset="0"/>
            </a:endParaRPr>
          </a:p>
          <a:p>
            <a:pPr lvl="0" eaLnBrk="0" hangingPunct="0"/>
            <a:r>
              <a:rPr lang="cs-CZ" sz="1100" b="0" dirty="0" smtClean="0">
                <a:latin typeface="Arial" pitchFamily="34" charset="0"/>
                <a:ea typeface="Times New Roman" pitchFamily="18" charset="0"/>
                <a:cs typeface="Arial" pitchFamily="34" charset="0"/>
              </a:rPr>
              <a:t>Tichý       2:3                           Brozany   2:4</a:t>
            </a:r>
            <a:endParaRPr lang="cs-CZ" sz="1100" b="0" dirty="0" smtClean="0">
              <a:latin typeface="Arial" pitchFamily="34" charset="0"/>
              <a:cs typeface="Arial" pitchFamily="34" charset="0"/>
            </a:endParaRPr>
          </a:p>
          <a:p>
            <a:pPr lvl="0" eaLnBrk="0" hangingPunct="0"/>
            <a:r>
              <a:rPr lang="cs-CZ" sz="1100" b="0" dirty="0" smtClean="0">
                <a:latin typeface="Arial" pitchFamily="34" charset="0"/>
                <a:ea typeface="Times New Roman" pitchFamily="18" charset="0"/>
                <a:cs typeface="Arial" pitchFamily="34" charset="0"/>
              </a:rPr>
              <a:t>Penalty se pro naše mužstvo začínají stávat zakleté. I ve 2. letošním domácím zápase rozhodovaly  o bonusovém bodu navíc a ani podruhé jsme neuspěli. Na branku se v utkání  čekalo dlouho. Tím šťastný týmem komu se podařilo otevřít skóre byl náš kolektiv a škoda jen, že se nám vedení nepodařilo udržet. Soupeř předvedl kvalitní výkon a ukázal, že dosavadní plný zisk bodů nebyl náhodný. Teď jedeme v neděli 11. Září do Úval, kde se body lehko nezískávají, ale proč by se to nemuselo podařit a nějaký ten bodík získat.    </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Branky:</a:t>
            </a:r>
            <a:r>
              <a:rPr lang="cs-CZ" sz="1100" b="0" dirty="0" smtClean="0">
                <a:latin typeface="Arial" pitchFamily="34" charset="0"/>
                <a:ea typeface="Times New Roman" pitchFamily="18" charset="0"/>
                <a:cs typeface="Arial" pitchFamily="34" charset="0"/>
              </a:rPr>
              <a:t>  Slanička 1</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Sestava:</a:t>
            </a:r>
            <a:r>
              <a:rPr lang="cs-CZ" sz="1100" b="0" dirty="0" smtClean="0">
                <a:latin typeface="Arial" pitchFamily="34" charset="0"/>
                <a:ea typeface="Times New Roman" pitchFamily="18" charset="0"/>
                <a:cs typeface="Arial" pitchFamily="34" charset="0"/>
              </a:rPr>
              <a:t> Kloub-Ransdorf, Šimral, Vacek, Mencl(78.Čámský)-</a:t>
            </a:r>
          </a:p>
          <a:p>
            <a:pPr lvl="0" eaLnBrk="0" hangingPunct="0"/>
            <a:r>
              <a:rPr lang="cs-CZ" sz="1100" b="0" dirty="0" smtClean="0">
                <a:latin typeface="Arial" pitchFamily="34" charset="0"/>
                <a:ea typeface="Times New Roman" pitchFamily="18" charset="0"/>
                <a:cs typeface="Arial" pitchFamily="34" charset="0"/>
              </a:rPr>
              <a:t>               Kucler(82.Poráč), </a:t>
            </a:r>
            <a:r>
              <a:rPr lang="cs-CZ" sz="1100" b="0" dirty="0" err="1" smtClean="0">
                <a:latin typeface="Arial" pitchFamily="34" charset="0"/>
                <a:ea typeface="Times New Roman" pitchFamily="18" charset="0"/>
                <a:cs typeface="Arial" pitchFamily="34" charset="0"/>
              </a:rPr>
              <a:t>Malák</a:t>
            </a:r>
            <a:r>
              <a:rPr lang="cs-CZ" sz="1100" b="0" dirty="0" smtClean="0">
                <a:latin typeface="Arial" pitchFamily="34" charset="0"/>
                <a:ea typeface="Times New Roman" pitchFamily="18" charset="0"/>
                <a:cs typeface="Arial" pitchFamily="34" charset="0"/>
              </a:rPr>
              <a:t>(78.ČK), Slanička, Stejskal(60.Vokoun)-</a:t>
            </a:r>
          </a:p>
          <a:p>
            <a:pPr lvl="0" eaLnBrk="0" hangingPunct="0"/>
            <a:r>
              <a:rPr lang="cs-CZ" sz="1100" b="0" dirty="0" smtClean="0">
                <a:latin typeface="Arial" pitchFamily="34" charset="0"/>
                <a:ea typeface="Times New Roman" pitchFamily="18" charset="0"/>
                <a:cs typeface="Arial" pitchFamily="34" charset="0"/>
              </a:rPr>
              <a:t>                 Hrdý(79.Tichý), </a:t>
            </a:r>
            <a:r>
              <a:rPr lang="cs-CZ" sz="1100" b="0" dirty="0" err="1" smtClean="0">
                <a:latin typeface="Arial" pitchFamily="34" charset="0"/>
                <a:ea typeface="Times New Roman" pitchFamily="18" charset="0"/>
                <a:cs typeface="Arial" pitchFamily="34" charset="0"/>
              </a:rPr>
              <a:t>Belák</a:t>
            </a:r>
            <a:r>
              <a:rPr lang="cs-CZ" sz="1100" b="0" dirty="0" smtClean="0">
                <a:latin typeface="Arial" pitchFamily="34" charset="0"/>
                <a:ea typeface="Times New Roman" pitchFamily="18" charset="0"/>
                <a:cs typeface="Arial" pitchFamily="34" charset="0"/>
              </a:rPr>
              <a:t>        </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Připraveni:</a:t>
            </a:r>
            <a:r>
              <a:rPr lang="cs-CZ" sz="1100" b="0" dirty="0" smtClean="0">
                <a:latin typeface="Arial" pitchFamily="34" charset="0"/>
                <a:ea typeface="Times New Roman" pitchFamily="18" charset="0"/>
                <a:cs typeface="Arial" pitchFamily="34" charset="0"/>
              </a:rPr>
              <a:t> Michovský</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Trenér: </a:t>
            </a:r>
            <a:r>
              <a:rPr lang="cs-CZ" sz="1100" b="0" dirty="0" err="1" smtClean="0">
                <a:latin typeface="Arial" pitchFamily="34" charset="0"/>
                <a:ea typeface="Times New Roman" pitchFamily="18" charset="0"/>
                <a:cs typeface="Arial" pitchFamily="34" charset="0"/>
              </a:rPr>
              <a:t>J.Vinš</a:t>
            </a:r>
            <a:r>
              <a:rPr lang="cs-CZ" sz="1100" b="0" dirty="0" smtClean="0">
                <a:latin typeface="Arial" pitchFamily="34" charset="0"/>
                <a:ea typeface="Times New Roman" pitchFamily="18" charset="0"/>
                <a:cs typeface="Arial" pitchFamily="34" charset="0"/>
              </a:rPr>
              <a:t>  </a:t>
            </a:r>
            <a:r>
              <a:rPr lang="cs-CZ" sz="1100" b="0" u="sng" dirty="0" smtClean="0">
                <a:latin typeface="Arial" pitchFamily="34" charset="0"/>
                <a:ea typeface="Times New Roman" pitchFamily="18" charset="0"/>
                <a:cs typeface="Arial" pitchFamily="34" charset="0"/>
              </a:rPr>
              <a:t>Vedoucí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V</a:t>
            </a:r>
            <a:r>
              <a:rPr lang="cs-CZ" sz="1100" b="0" dirty="0" smtClean="0">
                <a:latin typeface="Arial" pitchFamily="34" charset="0"/>
                <a:ea typeface="Times New Roman" pitchFamily="18" charset="0"/>
                <a:cs typeface="Arial" pitchFamily="34" charset="0"/>
              </a:rPr>
              <a:t>.Frey  </a:t>
            </a:r>
            <a:r>
              <a:rPr lang="cs-CZ" sz="1100" b="0" u="sng" dirty="0" smtClean="0">
                <a:latin typeface="Arial" pitchFamily="34" charset="0"/>
                <a:ea typeface="Times New Roman" pitchFamily="18" charset="0"/>
                <a:cs typeface="Arial" pitchFamily="34" charset="0"/>
              </a:rPr>
              <a:t>Masér:</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K</a:t>
            </a:r>
            <a:r>
              <a:rPr lang="cs-CZ" sz="1100" b="0" dirty="0" smtClean="0">
                <a:latin typeface="Arial" pitchFamily="34" charset="0"/>
                <a:ea typeface="Times New Roman" pitchFamily="18" charset="0"/>
                <a:cs typeface="Arial" pitchFamily="34" charset="0"/>
              </a:rPr>
              <a:t>.Zavřel</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Rozhodčí</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E.Pekař</a:t>
            </a:r>
            <a:r>
              <a:rPr lang="cs-CZ" sz="1100" b="0" dirty="0" smtClean="0">
                <a:latin typeface="Arial" pitchFamily="34" charset="0"/>
                <a:ea typeface="Times New Roman" pitchFamily="18" charset="0"/>
                <a:cs typeface="Arial" pitchFamily="34" charset="0"/>
              </a:rPr>
              <a:t>-</a:t>
            </a:r>
            <a:r>
              <a:rPr lang="cs-CZ" sz="1100" b="0" dirty="0" err="1" smtClean="0">
                <a:latin typeface="Arial" pitchFamily="34" charset="0"/>
                <a:ea typeface="Times New Roman" pitchFamily="18" charset="0"/>
                <a:cs typeface="Arial" pitchFamily="34" charset="0"/>
              </a:rPr>
              <a:t>P.Martínek</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V</a:t>
            </a:r>
            <a:r>
              <a:rPr lang="cs-CZ" sz="1100" b="0" dirty="0" smtClean="0">
                <a:latin typeface="Arial" pitchFamily="34" charset="0"/>
                <a:ea typeface="Times New Roman" pitchFamily="18" charset="0"/>
                <a:cs typeface="Arial" pitchFamily="34" charset="0"/>
              </a:rPr>
              <a:t>.Kovářová  </a:t>
            </a:r>
            <a:r>
              <a:rPr lang="cs-CZ" sz="1100" b="0" u="sng" dirty="0" smtClean="0">
                <a:latin typeface="Arial" pitchFamily="34" charset="0"/>
                <a:ea typeface="Times New Roman" pitchFamily="18" charset="0"/>
                <a:cs typeface="Arial" pitchFamily="34" charset="0"/>
              </a:rPr>
              <a:t>Delegát:</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Z</a:t>
            </a:r>
            <a:r>
              <a:rPr lang="cs-CZ" sz="1100" b="0" dirty="0" smtClean="0">
                <a:latin typeface="Arial" pitchFamily="34" charset="0"/>
                <a:ea typeface="Times New Roman" pitchFamily="18" charset="0"/>
                <a:cs typeface="Arial" pitchFamily="34" charset="0"/>
              </a:rPr>
              <a:t>.Krejčí</a:t>
            </a:r>
            <a:endParaRPr lang="cs-CZ" sz="1100" b="0" dirty="0" smtClean="0">
              <a:latin typeface="Arial" pitchFamily="34" charset="0"/>
              <a:cs typeface="Arial" pitchFamily="34" charset="0"/>
            </a:endParaRPr>
          </a:p>
          <a:p>
            <a:pPr lvl="0" eaLnBrk="0" hangingPunct="0"/>
            <a:r>
              <a:rPr lang="cs-CZ" sz="1100" b="0" u="sng" dirty="0" smtClean="0">
                <a:latin typeface="Arial" pitchFamily="34" charset="0"/>
                <a:ea typeface="Times New Roman" pitchFamily="18" charset="0"/>
                <a:cs typeface="Arial" pitchFamily="34" charset="0"/>
              </a:rPr>
              <a:t>Hlavní pořadatel:</a:t>
            </a:r>
            <a:r>
              <a:rPr lang="cs-CZ" sz="1100" b="0" dirty="0" smtClean="0">
                <a:latin typeface="Arial" pitchFamily="34" charset="0"/>
                <a:ea typeface="Times New Roman" pitchFamily="18" charset="0"/>
                <a:cs typeface="Arial" pitchFamily="34" charset="0"/>
              </a:rPr>
              <a:t> </a:t>
            </a:r>
            <a:r>
              <a:rPr lang="cs-CZ" sz="1100" b="0" dirty="0" err="1" smtClean="0">
                <a:latin typeface="Arial" pitchFamily="34" charset="0"/>
                <a:ea typeface="Times New Roman" pitchFamily="18" charset="0"/>
                <a:cs typeface="Arial" pitchFamily="34" charset="0"/>
              </a:rPr>
              <a:t>J.Havner</a:t>
            </a:r>
            <a:r>
              <a:rPr lang="cs-CZ" sz="1100" b="0" dirty="0" smtClean="0">
                <a:latin typeface="Arial" pitchFamily="34" charset="0"/>
                <a:ea typeface="Times New Roman" pitchFamily="18" charset="0"/>
                <a:cs typeface="Arial" pitchFamily="34" charset="0"/>
              </a:rPr>
              <a:t>   220 diváků  </a:t>
            </a:r>
            <a:endParaRPr lang="cs-CZ" sz="1100" b="0" dirty="0" smtClean="0">
              <a:latin typeface="Arial" pitchFamily="34" charset="0"/>
              <a:cs typeface="Arial" pitchFamily="34" charset="0"/>
            </a:endParaRPr>
          </a:p>
        </p:txBody>
      </p:sp>
      <p:sp>
        <p:nvSpPr>
          <p:cNvPr id="14" name="TextovéPole 13"/>
          <p:cNvSpPr txBox="1"/>
          <p:nvPr/>
        </p:nvSpPr>
        <p:spPr>
          <a:xfrm>
            <a:off x="216000" y="71363"/>
            <a:ext cx="4032448" cy="246221"/>
          </a:xfrm>
          <a:prstGeom prst="rect">
            <a:avLst/>
          </a:prstGeom>
          <a:solidFill>
            <a:srgbClr val="99FF66"/>
          </a:solidFill>
        </p:spPr>
        <p:txBody>
          <a:bodyPr wrap="square" rtlCol="0">
            <a:spAutoFit/>
          </a:bodyPr>
          <a:lstStyle/>
          <a:p>
            <a:pPr algn="ctr"/>
            <a:r>
              <a:rPr lang="cs-CZ" sz="1000" b="0" dirty="0" smtClean="0">
                <a:effectLst>
                  <a:outerShdw blurRad="38100" dist="38100" dir="2700000" algn="tl">
                    <a:srgbClr val="000000">
                      <a:alpha val="43137"/>
                    </a:srgbClr>
                  </a:outerShdw>
                </a:effectLst>
                <a:latin typeface="Arial" pitchFamily="34" charset="0"/>
                <a:cs typeface="Arial" pitchFamily="34" charset="0"/>
              </a:rPr>
              <a:t>Pokračování zápasu </a:t>
            </a:r>
            <a:r>
              <a:rPr lang="cs-CZ" sz="1000" b="0" dirty="0" err="1" smtClean="0">
                <a:effectLst>
                  <a:outerShdw blurRad="38100" dist="38100" dir="2700000" algn="tl">
                    <a:srgbClr val="000000">
                      <a:alpha val="43137"/>
                    </a:srgbClr>
                  </a:outerShdw>
                </a:effectLst>
                <a:latin typeface="Arial" pitchFamily="34" charset="0"/>
                <a:cs typeface="Arial" pitchFamily="34" charset="0"/>
              </a:rPr>
              <a:t>Štětí</a:t>
            </a:r>
            <a:r>
              <a:rPr lang="cs-CZ" sz="1000" b="0" dirty="0" smtClean="0">
                <a:effectLst>
                  <a:outerShdw blurRad="38100" dist="38100" dir="2700000" algn="tl">
                    <a:srgbClr val="000000">
                      <a:alpha val="43137"/>
                    </a:srgbClr>
                  </a:outerShdw>
                </a:effectLst>
                <a:latin typeface="Arial" pitchFamily="34" charset="0"/>
                <a:cs typeface="Arial" pitchFamily="34" charset="0"/>
              </a:rPr>
              <a:t>-Brozany  3.9.2016</a:t>
            </a:r>
          </a:p>
        </p:txBody>
      </p:sp>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Přímá spojovací šipka 10"/>
          <p:cNvCxnSpPr/>
          <p:nvPr/>
        </p:nvCxnSpPr>
        <p:spPr bwMode="auto">
          <a:xfrm>
            <a:off x="317044" y="3259460"/>
            <a:ext cx="0" cy="1512168"/>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24</a:t>
            </a:r>
          </a:p>
        </p:txBody>
      </p:sp>
      <p:sp>
        <p:nvSpPr>
          <p:cNvPr id="13" name="TextovéPole 12"/>
          <p:cNvSpPr txBox="1"/>
          <p:nvPr/>
        </p:nvSpPr>
        <p:spPr>
          <a:xfrm>
            <a:off x="7689230"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17</a:t>
            </a:r>
          </a:p>
        </p:txBody>
      </p:sp>
      <p:cxnSp>
        <p:nvCxnSpPr>
          <p:cNvPr id="15" name="Přímá spojovací šipka 14"/>
          <p:cNvCxnSpPr/>
          <p:nvPr/>
        </p:nvCxnSpPr>
        <p:spPr bwMode="auto">
          <a:xfrm>
            <a:off x="3323179" y="7239000"/>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graphicFrame>
        <p:nvGraphicFramePr>
          <p:cNvPr id="14" name="Tabulka 13"/>
          <p:cNvGraphicFramePr>
            <a:graphicFrameLocks noGrp="1"/>
          </p:cNvGraphicFramePr>
          <p:nvPr/>
        </p:nvGraphicFramePr>
        <p:xfrm>
          <a:off x="129455" y="4483596"/>
          <a:ext cx="4623049" cy="2359501"/>
        </p:xfrm>
        <a:graphic>
          <a:graphicData uri="http://schemas.openxmlformats.org/drawingml/2006/table">
            <a:tbl>
              <a:tblPr/>
              <a:tblGrid>
                <a:gridCol w="1231880"/>
                <a:gridCol w="1795325"/>
                <a:gridCol w="1595844"/>
              </a:tblGrid>
              <a:tr h="479242">
                <a:tc gridSpan="3">
                  <a:txBody>
                    <a:bodyPr/>
                    <a:lstStyle/>
                    <a:p>
                      <a:pPr algn="ctr" rtl="0" fontAlgn="ctr"/>
                      <a:r>
                        <a:rPr lang="cs-CZ" sz="2000" b="1" i="0" u="none" strike="noStrike" dirty="0">
                          <a:solidFill>
                            <a:srgbClr val="000000"/>
                          </a:solidFill>
                          <a:latin typeface="Berlin Sans FB"/>
                        </a:rPr>
                        <a:t>4. kolo I. A třída </a:t>
                      </a:r>
                      <a:r>
                        <a:rPr lang="cs-CZ" sz="2000" b="1" i="0" u="none" strike="noStrike" dirty="0" smtClean="0">
                          <a:solidFill>
                            <a:srgbClr val="000000"/>
                          </a:solidFill>
                          <a:latin typeface="Berlin Sans FB"/>
                        </a:rPr>
                        <a:t>dorostu skupina </a:t>
                      </a:r>
                      <a:r>
                        <a:rPr lang="cs-CZ" sz="2000" b="1" i="0" u="none" strike="noStrike" dirty="0">
                          <a:solidFill>
                            <a:srgbClr val="000000"/>
                          </a:solidFill>
                          <a:latin typeface="Berlin Sans FB"/>
                        </a:rPr>
                        <a:t>B</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hMerge="1">
                  <a:txBody>
                    <a:bodyPr/>
                    <a:lstStyle/>
                    <a:p>
                      <a:endParaRPr lang="cs-CZ"/>
                    </a:p>
                  </a:txBody>
                  <a:tcPr/>
                </a:tc>
                <a:tc hMerge="1">
                  <a:txBody>
                    <a:bodyPr/>
                    <a:lstStyle/>
                    <a:p>
                      <a:endParaRPr lang="cs-CZ"/>
                    </a:p>
                  </a:txBody>
                  <a:tcPr/>
                </a:tc>
              </a:tr>
              <a:tr h="597523">
                <a:tc>
                  <a:txBody>
                    <a:bodyPr/>
                    <a:lstStyle/>
                    <a:p>
                      <a:pPr algn="ctr" rtl="0" fontAlgn="ctr"/>
                      <a:r>
                        <a:rPr lang="cs-CZ" sz="1100" b="1" i="0" u="none" strike="noStrike" dirty="0">
                          <a:solidFill>
                            <a:srgbClr val="000000"/>
                          </a:solidFill>
                          <a:latin typeface="Bookman Old Style"/>
                        </a:rPr>
                        <a:t>16.9.2016 17:00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latin typeface="Bookman Old Style"/>
                        </a:rPr>
                        <a:t>SK V. Šenov/Mikulášovice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200" b="1" i="0" u="none" strike="noStrike">
                          <a:solidFill>
                            <a:srgbClr val="000000"/>
                          </a:solidFill>
                          <a:latin typeface="Bookman Old Style"/>
                        </a:rPr>
                        <a:t>J Hvězda Trnovany/Sobědruhy</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07865">
                <a:tc>
                  <a:txBody>
                    <a:bodyPr/>
                    <a:lstStyle/>
                    <a:p>
                      <a:pPr algn="ctr" rtl="0" fontAlgn="ctr"/>
                      <a:r>
                        <a:rPr lang="cs-CZ" sz="1100" b="1" i="0" u="none" strike="noStrike" dirty="0">
                          <a:solidFill>
                            <a:srgbClr val="000000"/>
                          </a:solidFill>
                          <a:latin typeface="Bookman Old Style"/>
                        </a:rPr>
                        <a:t>17.9.2016 10:00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dirty="0">
                          <a:solidFill>
                            <a:srgbClr val="000000"/>
                          </a:solidFill>
                          <a:latin typeface="Bookman Old Style"/>
                        </a:rPr>
                        <a:t>TJ Sokol </a:t>
                      </a:r>
                      <a:r>
                        <a:rPr lang="cs-CZ" sz="1200" b="1" i="0" u="none" strike="noStrike" dirty="0" err="1">
                          <a:solidFill>
                            <a:srgbClr val="000000"/>
                          </a:solidFill>
                          <a:latin typeface="Bookman Old Style"/>
                        </a:rPr>
                        <a:t>Košťany</a:t>
                      </a:r>
                      <a:r>
                        <a:rPr lang="cs-CZ" sz="1200" b="1" i="0" u="none" strike="noStrike" dirty="0">
                          <a:solidFill>
                            <a:srgbClr val="000000"/>
                          </a:solidFill>
                          <a:latin typeface="Bookman Old Style"/>
                        </a:rPr>
                        <a:t>/</a:t>
                      </a:r>
                      <a:r>
                        <a:rPr lang="cs-CZ" sz="1200" b="1" i="0" u="none" strike="noStrike" dirty="0" err="1">
                          <a:solidFill>
                            <a:srgbClr val="000000"/>
                          </a:solidFill>
                          <a:latin typeface="Bookman Old Style"/>
                        </a:rPr>
                        <a:t>Oldřichov</a:t>
                      </a:r>
                      <a:endParaRPr lang="cs-CZ" sz="1200" b="1" i="0" u="none" strike="noStrike" dirty="0">
                        <a:solidFill>
                          <a:srgbClr val="000000"/>
                        </a:solidFill>
                        <a:latin typeface="Bookman Old Style"/>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it-IT" sz="1200" b="1" i="0" u="none" strike="noStrike">
                          <a:solidFill>
                            <a:srgbClr val="000000"/>
                          </a:solidFill>
                          <a:latin typeface="Bookman Old Style"/>
                        </a:rPr>
                        <a:t>TJ Spartak Boletice n.L./ Modrá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467006">
                <a:tc>
                  <a:txBody>
                    <a:bodyPr/>
                    <a:lstStyle/>
                    <a:p>
                      <a:pPr algn="ctr" rtl="0" fontAlgn="ctr"/>
                      <a:r>
                        <a:rPr lang="cs-CZ" sz="1400" b="1" i="0" u="none" strike="noStrike" dirty="0" smtClean="0">
                          <a:solidFill>
                            <a:srgbClr val="FF0066"/>
                          </a:solidFill>
                          <a:latin typeface="Bookman Old Style"/>
                        </a:rPr>
                        <a:t>17.9.2016 </a:t>
                      </a:r>
                      <a:r>
                        <a:rPr lang="cs-CZ" sz="1400" b="1" i="0" u="none" strike="noStrike" dirty="0">
                          <a:solidFill>
                            <a:srgbClr val="FF0066"/>
                          </a:solidFill>
                          <a:latin typeface="Bookman Old Style"/>
                        </a:rPr>
                        <a:t>10:15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400" b="1" i="0" u="none" strike="noStrike" dirty="0">
                          <a:solidFill>
                            <a:srgbClr val="FF0066"/>
                          </a:solidFill>
                          <a:latin typeface="Bookman Old Style"/>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400" b="1" i="0" u="none" strike="noStrike" dirty="0">
                          <a:solidFill>
                            <a:srgbClr val="FF0066"/>
                          </a:solidFill>
                          <a:latin typeface="Bookman Old Style"/>
                        </a:rPr>
                        <a:t>SK </a:t>
                      </a:r>
                      <a:r>
                        <a:rPr lang="cs-CZ" sz="1400" b="1" i="0" u="none" strike="noStrike" dirty="0" err="1">
                          <a:solidFill>
                            <a:srgbClr val="FF0066"/>
                          </a:solidFill>
                          <a:latin typeface="Bookman Old Style"/>
                        </a:rPr>
                        <a:t>Štětí</a:t>
                      </a:r>
                      <a:endParaRPr lang="cs-CZ" sz="1400" b="1" i="0" u="none" strike="noStrike" dirty="0">
                        <a:solidFill>
                          <a:srgbClr val="FF0066"/>
                        </a:solidFill>
                        <a:latin typeface="Bookman Old Style"/>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07865">
                <a:tc>
                  <a:txBody>
                    <a:bodyPr/>
                    <a:lstStyle/>
                    <a:p>
                      <a:pPr algn="ctr" rtl="0" fontAlgn="ctr"/>
                      <a:r>
                        <a:rPr lang="cs-CZ" sz="1100" b="1" i="0" u="none" strike="noStrike" dirty="0">
                          <a:solidFill>
                            <a:srgbClr val="000000"/>
                          </a:solidFill>
                          <a:latin typeface="Bookman Old Style"/>
                        </a:rPr>
                        <a:t>18.9.2016 15:00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a:solidFill>
                            <a:srgbClr val="000000"/>
                          </a:solidFill>
                          <a:latin typeface="Bookman Old Style"/>
                        </a:rPr>
                        <a:t>FK Duchcov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200" b="1" i="0" u="none" strike="noStrike" dirty="0">
                          <a:solidFill>
                            <a:srgbClr val="000000"/>
                          </a:solidFill>
                          <a:latin typeface="Bookman Old Style"/>
                        </a:rPr>
                        <a:t>FK Jiskra V. Březno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bl>
          </a:graphicData>
        </a:graphic>
      </p:graphicFrame>
      <p:graphicFrame>
        <p:nvGraphicFramePr>
          <p:cNvPr id="17" name="Tabulka 16"/>
          <p:cNvGraphicFramePr>
            <a:graphicFrameLocks noGrp="1"/>
          </p:cNvGraphicFramePr>
          <p:nvPr/>
        </p:nvGraphicFramePr>
        <p:xfrm>
          <a:off x="129456" y="1963316"/>
          <a:ext cx="4608512" cy="2314575"/>
        </p:xfrm>
        <a:graphic>
          <a:graphicData uri="http://schemas.openxmlformats.org/drawingml/2006/table">
            <a:tbl>
              <a:tblPr/>
              <a:tblGrid>
                <a:gridCol w="1465840"/>
                <a:gridCol w="2255672"/>
                <a:gridCol w="887000"/>
              </a:tblGrid>
              <a:tr h="466725">
                <a:tc gridSpan="3">
                  <a:txBody>
                    <a:bodyPr/>
                    <a:lstStyle/>
                    <a:p>
                      <a:pPr algn="ctr" rtl="0" fontAlgn="ctr"/>
                      <a:r>
                        <a:rPr lang="pl-PL" sz="1600" b="1" i="0" u="none" strike="noStrike" dirty="0">
                          <a:solidFill>
                            <a:srgbClr val="000000"/>
                          </a:solidFill>
                          <a:latin typeface="Verdana"/>
                        </a:rPr>
                        <a:t>3. kolo I.A třídy dorostu 10.-11.9.2016</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FF00"/>
                    </a:solidFill>
                  </a:tcPr>
                </a:tc>
                <a:tc hMerge="1">
                  <a:txBody>
                    <a:bodyPr/>
                    <a:lstStyle/>
                    <a:p>
                      <a:endParaRPr lang="cs-CZ"/>
                    </a:p>
                  </a:txBody>
                  <a:tcPr/>
                </a:tc>
                <a:tc hMerge="1">
                  <a:txBody>
                    <a:bodyPr/>
                    <a:lstStyle/>
                    <a:p>
                      <a:endParaRPr lang="cs-CZ"/>
                    </a:p>
                  </a:txBody>
                  <a:tcPr/>
                </a:tc>
              </a:tr>
              <a:tr h="495300">
                <a:tc>
                  <a:txBody>
                    <a:bodyPr/>
                    <a:lstStyle/>
                    <a:p>
                      <a:pPr algn="ctr" rtl="0" fontAlgn="ctr"/>
                      <a:r>
                        <a:rPr lang="cs-CZ" sz="1000" b="1" i="0" u="none" strike="noStrike">
                          <a:solidFill>
                            <a:srgbClr val="000000"/>
                          </a:solidFill>
                          <a:latin typeface="Verdana"/>
                        </a:rPr>
                        <a:t>SK PLASTON Šluknov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Verdana"/>
                        </a:rPr>
                        <a:t>SK Sokol Brozany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50" b="1" i="0" u="none" strike="noStrike" dirty="0" smtClean="0">
                          <a:solidFill>
                            <a:srgbClr val="000000"/>
                          </a:solidFill>
                          <a:latin typeface="Verdana"/>
                        </a:rPr>
                        <a:t>7:1</a:t>
                      </a:r>
                      <a:r>
                        <a:rPr lang="cs-CZ" sz="1050" b="1" i="0" u="none" strike="noStrike" dirty="0">
                          <a:solidFill>
                            <a:srgbClr val="000000"/>
                          </a:solidFill>
                          <a:latin typeface="Verdana"/>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38150">
                <a:tc>
                  <a:txBody>
                    <a:bodyPr/>
                    <a:lstStyle/>
                    <a:p>
                      <a:pPr algn="ctr" rtl="0" fontAlgn="ctr"/>
                      <a:r>
                        <a:rPr lang="cs-CZ" sz="1000" b="1" i="0" u="none" strike="noStrike">
                          <a:solidFill>
                            <a:srgbClr val="000000"/>
                          </a:solidFill>
                          <a:latin typeface="Verdana"/>
                        </a:rPr>
                        <a:t>SK Štětí</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dirty="0">
                          <a:solidFill>
                            <a:srgbClr val="000000"/>
                          </a:solidFill>
                          <a:latin typeface="Verdana"/>
                        </a:rPr>
                        <a:t>TJ Sokol </a:t>
                      </a:r>
                      <a:r>
                        <a:rPr lang="cs-CZ" sz="1000" b="1" i="0" u="none" strike="noStrike" dirty="0" err="1">
                          <a:solidFill>
                            <a:srgbClr val="000000"/>
                          </a:solidFill>
                          <a:latin typeface="Verdana"/>
                        </a:rPr>
                        <a:t>Košťany</a:t>
                      </a:r>
                      <a:r>
                        <a:rPr lang="cs-CZ" sz="1000" b="1" i="0" u="none" strike="noStrike" dirty="0">
                          <a:solidFill>
                            <a:srgbClr val="000000"/>
                          </a:solidFill>
                          <a:latin typeface="Verdana"/>
                        </a:rPr>
                        <a:t>/</a:t>
                      </a:r>
                      <a:r>
                        <a:rPr lang="cs-CZ" sz="1000" b="1" i="0" u="none" strike="noStrike" dirty="0" err="1">
                          <a:solidFill>
                            <a:srgbClr val="000000"/>
                          </a:solidFill>
                          <a:latin typeface="Verdana"/>
                        </a:rPr>
                        <a:t>Oldřichov</a:t>
                      </a:r>
                      <a:r>
                        <a:rPr lang="cs-CZ" sz="1000" b="1" i="0" u="none" strike="noStrike" dirty="0">
                          <a:solidFill>
                            <a:srgbClr val="000000"/>
                          </a:solidFill>
                          <a:latin typeface="Verdan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a:solidFill>
                            <a:srgbClr val="000000"/>
                          </a:solidFill>
                          <a:latin typeface="Verdana"/>
                        </a:rPr>
                        <a:t> </a:t>
                      </a:r>
                      <a:r>
                        <a:rPr lang="cs-CZ" sz="1050" b="1" i="0" u="none" strike="noStrike" dirty="0" smtClean="0">
                          <a:solidFill>
                            <a:srgbClr val="000000"/>
                          </a:solidFill>
                          <a:latin typeface="Verdana"/>
                        </a:rPr>
                        <a:t>3:4</a:t>
                      </a:r>
                      <a:endParaRPr lang="cs-CZ" sz="1050" b="1" i="0" u="none" strike="noStrike" dirty="0">
                        <a:solidFill>
                          <a:srgbClr val="000000"/>
                        </a:solidFill>
                        <a:latin typeface="Verdana"/>
                      </a:endParaRP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457200">
                <a:tc>
                  <a:txBody>
                    <a:bodyPr/>
                    <a:lstStyle/>
                    <a:p>
                      <a:pPr algn="ctr" rtl="0" fontAlgn="ctr"/>
                      <a:r>
                        <a:rPr lang="cs-CZ" sz="1000" b="1" i="0" u="none" strike="noStrike" dirty="0">
                          <a:solidFill>
                            <a:srgbClr val="000000"/>
                          </a:solidFill>
                          <a:latin typeface="Verdana"/>
                        </a:rPr>
                        <a:t>FK </a:t>
                      </a:r>
                      <a:r>
                        <a:rPr lang="cs-CZ" sz="1000" b="1" i="0" u="none" strike="noStrike" dirty="0" err="1">
                          <a:solidFill>
                            <a:srgbClr val="000000"/>
                          </a:solidFill>
                          <a:latin typeface="Verdana"/>
                        </a:rPr>
                        <a:t>Duchcov</a:t>
                      </a:r>
                      <a:endParaRPr lang="cs-CZ" sz="1000" b="1" i="0" u="none" strike="noStrike" dirty="0">
                        <a:solidFill>
                          <a:srgbClr val="000000"/>
                        </a:solidFill>
                        <a:latin typeface="Verdana"/>
                      </a:endParaRP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00" b="1" i="0" u="none" strike="noStrike" dirty="0">
                          <a:solidFill>
                            <a:srgbClr val="000000"/>
                          </a:solidFill>
                          <a:latin typeface="Verdana"/>
                        </a:rPr>
                        <a:t>TJ </a:t>
                      </a:r>
                      <a:r>
                        <a:rPr lang="cs-CZ" sz="1000" b="1" i="0" u="none" strike="noStrike" dirty="0" err="1">
                          <a:solidFill>
                            <a:srgbClr val="000000"/>
                          </a:solidFill>
                          <a:latin typeface="Verdana"/>
                        </a:rPr>
                        <a:t>Skorotice</a:t>
                      </a:r>
                      <a:endParaRPr lang="cs-CZ" sz="1000" b="1" i="0" u="none" strike="noStrike" dirty="0">
                        <a:solidFill>
                          <a:srgbClr val="000000"/>
                        </a:solidFill>
                        <a:latin typeface="Verdan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050" b="1" i="0" u="none" strike="noStrike" dirty="0" smtClean="0">
                          <a:solidFill>
                            <a:srgbClr val="000000"/>
                          </a:solidFill>
                          <a:latin typeface="Verdana"/>
                        </a:rPr>
                        <a:t>2:4</a:t>
                      </a:r>
                      <a:r>
                        <a:rPr lang="cs-CZ" sz="1050" b="1" i="0" u="none" strike="noStrike" dirty="0">
                          <a:solidFill>
                            <a:srgbClr val="000000"/>
                          </a:solidFill>
                          <a:latin typeface="Verdana"/>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57200">
                <a:tc>
                  <a:txBody>
                    <a:bodyPr/>
                    <a:lstStyle/>
                    <a:p>
                      <a:pPr algn="ctr" rtl="0" fontAlgn="ctr"/>
                      <a:r>
                        <a:rPr lang="it-IT" sz="1000" b="1" i="0" u="none" strike="noStrike" dirty="0">
                          <a:solidFill>
                            <a:srgbClr val="000000"/>
                          </a:solidFill>
                          <a:latin typeface="Verdana"/>
                        </a:rPr>
                        <a:t>TJ Spartak Boletice n.L./ Modrá</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00" b="1" i="0" u="none" strike="noStrike">
                          <a:solidFill>
                            <a:srgbClr val="000000"/>
                          </a:solidFill>
                          <a:latin typeface="Verdana"/>
                        </a:rPr>
                        <a:t>SK V. Šenov/Mikulášovice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c>
                  <a:txBody>
                    <a:bodyPr/>
                    <a:lstStyle/>
                    <a:p>
                      <a:pPr algn="ctr" rtl="0" fontAlgn="ctr"/>
                      <a:r>
                        <a:rPr lang="cs-CZ" sz="1050" b="1" i="0" u="none" strike="noStrike" dirty="0" smtClean="0">
                          <a:solidFill>
                            <a:srgbClr val="000000"/>
                          </a:solidFill>
                          <a:latin typeface="Verdana"/>
                        </a:rPr>
                        <a:t>3:4  PK</a:t>
                      </a:r>
                      <a:r>
                        <a:rPr lang="cs-CZ" sz="1050" b="1" i="0" u="none" strike="noStrike" dirty="0">
                          <a:solidFill>
                            <a:srgbClr val="000000"/>
                          </a:solidFill>
                          <a:latin typeface="Verdana"/>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CFFFF"/>
                    </a:solidFill>
                  </a:tcPr>
                </a:tc>
              </a:tr>
            </a:tbl>
          </a:graphicData>
        </a:graphic>
      </p:graphicFrame>
      <p:sp>
        <p:nvSpPr>
          <p:cNvPr id="19" name="TextovéPole 18"/>
          <p:cNvSpPr txBox="1"/>
          <p:nvPr/>
        </p:nvSpPr>
        <p:spPr>
          <a:xfrm>
            <a:off x="129456" y="163116"/>
            <a:ext cx="4608512" cy="1569660"/>
          </a:xfrm>
          <a:prstGeom prst="rect">
            <a:avLst/>
          </a:prstGeom>
          <a:blipFill dpi="0" rotWithShape="1">
            <a:blip r:embed="rId4" cstate="print">
              <a:alphaModFix amt="33000"/>
            </a:blip>
            <a:srcRect/>
            <a:stretch>
              <a:fillRect/>
            </a:stretch>
          </a:blipFill>
          <a:ln w="57150">
            <a:solidFill>
              <a:srgbClr val="996633"/>
            </a:solidFill>
            <a:prstDash val="dash"/>
          </a:ln>
        </p:spPr>
        <p:txBody>
          <a:bodyPr wrap="square" rtlCol="0">
            <a:spAutoFit/>
          </a:bodyPr>
          <a:lstStyle/>
          <a:p>
            <a:pPr algn="ctr"/>
            <a:r>
              <a:rPr lang="cs-CZ" sz="2400" i="1" dirty="0" smtClean="0">
                <a:ln>
                  <a:solidFill>
                    <a:srgbClr val="3333FF"/>
                  </a:solidFill>
                </a:ln>
                <a:solidFill>
                  <a:srgbClr val="FF0066"/>
                </a:solidFill>
                <a:effectLst>
                  <a:outerShdw blurRad="38100" dist="38100" dir="2700000" algn="tl">
                    <a:srgbClr val="000000">
                      <a:alpha val="43137"/>
                    </a:srgbClr>
                  </a:outerShdw>
                </a:effectLst>
              </a:rPr>
              <a:t>Dnes  hrají dorostenci  v </a:t>
            </a:r>
            <a:r>
              <a:rPr lang="cs-CZ" sz="2400" i="1" dirty="0" err="1" smtClean="0">
                <a:ln>
                  <a:solidFill>
                    <a:srgbClr val="3333FF"/>
                  </a:solidFill>
                </a:ln>
                <a:solidFill>
                  <a:srgbClr val="FF0066"/>
                </a:solidFill>
                <a:effectLst>
                  <a:outerShdw blurRad="38100" dist="38100" dir="2700000" algn="tl">
                    <a:srgbClr val="000000">
                      <a:alpha val="43137"/>
                    </a:srgbClr>
                  </a:outerShdw>
                </a:effectLst>
              </a:rPr>
              <a:t>Brozanech</a:t>
            </a:r>
            <a:r>
              <a:rPr lang="cs-CZ" sz="2400" i="1" dirty="0" smtClean="0">
                <a:ln>
                  <a:solidFill>
                    <a:srgbClr val="3333FF"/>
                  </a:solidFill>
                </a:ln>
                <a:solidFill>
                  <a:srgbClr val="FF0066"/>
                </a:solidFill>
                <a:effectLst>
                  <a:outerShdw blurRad="38100" dist="38100" dir="2700000" algn="tl">
                    <a:srgbClr val="000000">
                      <a:alpha val="43137"/>
                    </a:srgbClr>
                  </a:outerShdw>
                </a:effectLst>
              </a:rPr>
              <a:t> a pokusí se zde v letošním ročníku poprvé vyhrát.</a:t>
            </a:r>
          </a:p>
        </p:txBody>
      </p:sp>
      <p:sp>
        <p:nvSpPr>
          <p:cNvPr id="20" name="TextovéPole 19"/>
          <p:cNvSpPr txBox="1"/>
          <p:nvPr/>
        </p:nvSpPr>
        <p:spPr>
          <a:xfrm>
            <a:off x="5688608" y="91108"/>
            <a:ext cx="4464496" cy="4739759"/>
          </a:xfrm>
          <a:prstGeom prst="rect">
            <a:avLst/>
          </a:prstGeom>
          <a:blipFill dpi="0" rotWithShape="1">
            <a:blip r:embed="rId5" cstate="print">
              <a:alphaModFix amt="38000"/>
            </a:blip>
            <a:srcRect/>
            <a:stretch>
              <a:fillRect/>
            </a:stretch>
          </a:blipFill>
          <a:ln w="50800">
            <a:solidFill>
              <a:schemeClr val="accent1">
                <a:lumMod val="50000"/>
              </a:schemeClr>
            </a:solidFill>
            <a:prstDash val="dash"/>
          </a:ln>
        </p:spPr>
        <p:txBody>
          <a:bodyPr wrap="square" rtlCol="0">
            <a:spAutoFit/>
          </a:bodyPr>
          <a:lstStyle/>
          <a:p>
            <a:pPr algn="ctr"/>
            <a:r>
              <a:rPr lang="cs-CZ" sz="1600" u="sng" dirty="0" smtClean="0">
                <a:solidFill>
                  <a:srgbClr val="990033"/>
                </a:solidFill>
                <a:latin typeface="Arial Black" pitchFamily="34" charset="0"/>
              </a:rPr>
              <a:t>Sbírali jsme ohlasy po zápase. Hlavní trenér </a:t>
            </a:r>
            <a:r>
              <a:rPr lang="cs-CZ" sz="1600" u="sng" dirty="0" err="1" smtClean="0">
                <a:solidFill>
                  <a:srgbClr val="990033"/>
                </a:solidFill>
                <a:latin typeface="Arial Black" pitchFamily="34" charset="0"/>
              </a:rPr>
              <a:t>Brozan</a:t>
            </a:r>
            <a:r>
              <a:rPr lang="cs-CZ" sz="1600" u="sng" dirty="0" smtClean="0">
                <a:solidFill>
                  <a:srgbClr val="990033"/>
                </a:solidFill>
                <a:latin typeface="Arial Black" pitchFamily="34" charset="0"/>
              </a:rPr>
              <a:t> Jiří Němec nás stejně jako před 2,5 roky odkázal na Jána Kudličku vedoucího a tiskového mluvčího, který je navíc předsedou OFS Litoměřice:</a:t>
            </a:r>
            <a:endParaRPr lang="cs-CZ" sz="1400" u="sng" dirty="0" smtClean="0">
              <a:solidFill>
                <a:srgbClr val="990033"/>
              </a:solidFill>
              <a:latin typeface="Arial Black" pitchFamily="34" charset="0"/>
            </a:endParaRPr>
          </a:p>
          <a:p>
            <a:r>
              <a:rPr lang="cs-CZ" sz="1800" u="sng" dirty="0" smtClean="0">
                <a:solidFill>
                  <a:srgbClr val="FF0066"/>
                </a:solidFill>
                <a:latin typeface="Bookman Old Style" pitchFamily="18" charset="0"/>
              </a:rPr>
              <a:t>Ján Kudlička </a:t>
            </a:r>
            <a:r>
              <a:rPr lang="cs-CZ" sz="1400" u="sng" dirty="0" smtClean="0">
                <a:solidFill>
                  <a:srgbClr val="FF0066"/>
                </a:solidFill>
                <a:latin typeface="Bookman Old Style" pitchFamily="18" charset="0"/>
              </a:rPr>
              <a:t>– vedoucí SK Sokol Brozany</a:t>
            </a:r>
          </a:p>
          <a:p>
            <a:pPr algn="just"/>
            <a:r>
              <a:rPr lang="cs-CZ" dirty="0" smtClean="0">
                <a:latin typeface="Arial" pitchFamily="34" charset="0"/>
                <a:cs typeface="Arial" pitchFamily="34" charset="0"/>
              </a:rPr>
              <a:t>Přijeli jsme sem s tím, že nechceme prohrát. Utkání se vyvíjelo v náš neprospěch. Naštěstí jsme brzy vyrovnali  na 1:1. Pak jsme měli převahu, ale nevyužili. Myslím, že výsledek 1:1 je zasloužený. </a:t>
            </a:r>
            <a:r>
              <a:rPr lang="cs-CZ" dirty="0" err="1" smtClean="0">
                <a:latin typeface="Arial" pitchFamily="34" charset="0"/>
                <a:cs typeface="Arial" pitchFamily="34" charset="0"/>
              </a:rPr>
              <a:t>Štětský</a:t>
            </a:r>
            <a:r>
              <a:rPr lang="cs-CZ" dirty="0" smtClean="0">
                <a:latin typeface="Arial" pitchFamily="34" charset="0"/>
                <a:cs typeface="Arial" pitchFamily="34" charset="0"/>
              </a:rPr>
              <a:t> </a:t>
            </a:r>
            <a:r>
              <a:rPr lang="cs-CZ" dirty="0" err="1" smtClean="0">
                <a:latin typeface="Arial" pitchFamily="34" charset="0"/>
                <a:cs typeface="Arial" pitchFamily="34" charset="0"/>
              </a:rPr>
              <a:t>golman</a:t>
            </a:r>
            <a:r>
              <a:rPr lang="cs-CZ" dirty="0" smtClean="0">
                <a:latin typeface="Arial" pitchFamily="34" charset="0"/>
                <a:cs typeface="Arial" pitchFamily="34" charset="0"/>
              </a:rPr>
              <a:t> dá se říci, že chytil 2 góly. Náš brankář nás taky podržel, ale při tom trestňáku malinko zaváhal.</a:t>
            </a:r>
          </a:p>
          <a:p>
            <a:pPr algn="just"/>
            <a:r>
              <a:rPr lang="cs-CZ" sz="2000" u="sng" dirty="0" smtClean="0">
                <a:solidFill>
                  <a:srgbClr val="0000CC"/>
                </a:solidFill>
                <a:latin typeface="Bookman Old Style" pitchFamily="18" charset="0"/>
                <a:cs typeface="Arial" pitchFamily="34" charset="0"/>
              </a:rPr>
              <a:t>Josef Vinš </a:t>
            </a:r>
            <a:r>
              <a:rPr lang="cs-CZ" sz="1400" u="sng" dirty="0" smtClean="0">
                <a:solidFill>
                  <a:srgbClr val="0000CC"/>
                </a:solidFill>
                <a:latin typeface="Bookman Old Style" pitchFamily="18" charset="0"/>
                <a:cs typeface="Arial" pitchFamily="34" charset="0"/>
              </a:rPr>
              <a:t>– trenér SK </a:t>
            </a:r>
            <a:r>
              <a:rPr lang="cs-CZ" sz="1400" u="sng" dirty="0" err="1" smtClean="0">
                <a:solidFill>
                  <a:srgbClr val="0000CC"/>
                </a:solidFill>
                <a:latin typeface="Bookman Old Style" pitchFamily="18" charset="0"/>
                <a:cs typeface="Arial" pitchFamily="34" charset="0"/>
              </a:rPr>
              <a:t>Štětí</a:t>
            </a:r>
            <a:endParaRPr lang="cs-CZ" sz="1400" u="sng" dirty="0" smtClean="0">
              <a:solidFill>
                <a:srgbClr val="0000CC"/>
              </a:solidFill>
              <a:latin typeface="Bookman Old Style" pitchFamily="18" charset="0"/>
              <a:cs typeface="Arial" pitchFamily="34" charset="0"/>
            </a:endParaRPr>
          </a:p>
          <a:p>
            <a:pPr algn="just"/>
            <a:r>
              <a:rPr lang="cs-CZ" dirty="0" smtClean="0">
                <a:latin typeface="Arial" pitchFamily="34" charset="0"/>
                <a:cs typeface="Arial" pitchFamily="34" charset="0"/>
              </a:rPr>
              <a:t>První poločas byl vyrovnaný. </a:t>
            </a:r>
            <a:r>
              <a:rPr lang="cs-CZ" dirty="0" err="1" smtClean="0">
                <a:latin typeface="Arial" pitchFamily="34" charset="0"/>
                <a:cs typeface="Arial" pitchFamily="34" charset="0"/>
              </a:rPr>
              <a:t>Brozany</a:t>
            </a:r>
            <a:r>
              <a:rPr lang="cs-CZ" dirty="0" smtClean="0">
                <a:latin typeface="Arial" pitchFamily="34" charset="0"/>
                <a:cs typeface="Arial" pitchFamily="34" charset="0"/>
              </a:rPr>
              <a:t> měly jednu šanci, my taky. Bojovné utkání. Chtěli jsme hrát na nulu . Ve druhé půli to </a:t>
            </a:r>
            <a:r>
              <a:rPr lang="cs-CZ" dirty="0" err="1" smtClean="0">
                <a:latin typeface="Arial" pitchFamily="34" charset="0"/>
                <a:cs typeface="Arial" pitchFamily="34" charset="0"/>
              </a:rPr>
              <a:t>Sláňa</a:t>
            </a:r>
            <a:r>
              <a:rPr lang="cs-CZ" dirty="0" smtClean="0">
                <a:latin typeface="Arial" pitchFamily="34" charset="0"/>
                <a:cs typeface="Arial" pitchFamily="34" charset="0"/>
              </a:rPr>
              <a:t> trefil nádherně, ale nám se nemůže stát, že hned z protiútoku se nedohodneme, oni nastřelí tyč. Podruhé jsme prohráli na penalty. Jirka Vacek nedal, on na ní nechtěl jít, ale byl určen, Jirkovi </a:t>
            </a:r>
            <a:r>
              <a:rPr lang="cs-CZ" dirty="0" err="1" smtClean="0">
                <a:latin typeface="Arial" pitchFamily="34" charset="0"/>
                <a:cs typeface="Arial" pitchFamily="34" charset="0"/>
              </a:rPr>
              <a:t>Šimralovi</a:t>
            </a:r>
            <a:r>
              <a:rPr lang="cs-CZ" dirty="0" smtClean="0">
                <a:latin typeface="Arial" pitchFamily="34" charset="0"/>
                <a:cs typeface="Arial" pitchFamily="34" charset="0"/>
              </a:rPr>
              <a:t> se to stalo již podruhé. Každý bod se ale počítá.</a:t>
            </a:r>
          </a:p>
          <a:p>
            <a:pPr algn="just"/>
            <a:r>
              <a:rPr lang="cs-CZ" dirty="0" smtClean="0">
                <a:latin typeface="Arial" pitchFamily="34" charset="0"/>
                <a:cs typeface="Arial" pitchFamily="34" charset="0"/>
              </a:rPr>
              <a:t> </a:t>
            </a:r>
          </a:p>
        </p:txBody>
      </p:sp>
      <p:pic>
        <p:nvPicPr>
          <p:cNvPr id="21" name="Picture 1"/>
          <p:cNvPicPr>
            <a:picLocks noChangeAspect="1" noChangeArrowheads="1"/>
          </p:cNvPicPr>
          <p:nvPr/>
        </p:nvPicPr>
        <p:blipFill>
          <a:blip r:embed="rId6" cstate="print"/>
          <a:srcRect/>
          <a:stretch>
            <a:fillRect/>
          </a:stretch>
        </p:blipFill>
        <p:spPr bwMode="auto">
          <a:xfrm>
            <a:off x="6552704" y="5491708"/>
            <a:ext cx="2714625" cy="1362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7760805"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23</a:t>
            </a:r>
          </a:p>
        </p:txBody>
      </p:sp>
      <p:sp>
        <p:nvSpPr>
          <p:cNvPr id="4" name="TextovéPole 3"/>
          <p:cNvSpPr txBox="1"/>
          <p:nvPr/>
        </p:nvSpPr>
        <p:spPr>
          <a:xfrm>
            <a:off x="1891686"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18</a:t>
            </a:r>
          </a:p>
        </p:txBody>
      </p:sp>
      <p:sp>
        <p:nvSpPr>
          <p:cNvPr id="9" name="Rectangle 12"/>
          <p:cNvSpPr>
            <a:spLocks noChangeArrowheads="1"/>
          </p:cNvSpPr>
          <p:nvPr/>
        </p:nvSpPr>
        <p:spPr bwMode="auto">
          <a:xfrm>
            <a:off x="5544592" y="1643047"/>
            <a:ext cx="4608512" cy="52168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1800" b="1" i="0" u="sng" strike="noStrike" cap="none" normalizeH="0" baseline="0" dirty="0"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SK Velký </a:t>
            </a:r>
            <a:r>
              <a:rPr kumimoji="0" lang="cs-CZ" sz="1800" b="1" i="0" u="sng" strike="noStrike" cap="none" normalizeH="0" baseline="0" dirty="0" err="1"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Šenov</a:t>
            </a:r>
            <a:r>
              <a:rPr kumimoji="0" lang="cs-CZ" sz="1800" b="1" i="0" u="sng" strike="noStrike" cap="none" normalizeH="0" baseline="0" dirty="0"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a:t>
            </a:r>
            <a:r>
              <a:rPr kumimoji="0" lang="cs-CZ" sz="1800" b="1" i="0" u="sng" strike="noStrike" cap="none" normalizeH="0" baseline="0" dirty="0" err="1"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Mikulášovice</a:t>
            </a:r>
            <a:r>
              <a:rPr kumimoji="0" lang="cs-CZ" sz="1800" b="1" i="0" u="sng" strike="noStrike" cap="none" normalizeH="0" baseline="0" dirty="0"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-SK </a:t>
            </a:r>
            <a:r>
              <a:rPr kumimoji="0" lang="cs-CZ" sz="1800" b="1" i="0" u="sng" strike="noStrike" cap="none" normalizeH="0" baseline="0" dirty="0" err="1"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Štětí</a:t>
            </a:r>
            <a:endParaRPr kumimoji="0" lang="cs-CZ" sz="800" b="0" i="0" u="none" strike="noStrike" cap="none" normalizeH="0" baseline="0" dirty="0" smtClean="0">
              <a:ln>
                <a:solidFill>
                  <a:schemeClr val="accent1">
                    <a:lumMod val="75000"/>
                  </a:schemeClr>
                </a:soli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1800" b="1" i="0" u="sng" strike="noStrike" cap="none" normalizeH="0" baseline="0" dirty="0" smtClean="0">
                <a:ln>
                  <a:solidFill>
                    <a:schemeClr val="accent1">
                      <a:lumMod val="75000"/>
                    </a:schemeClr>
                  </a:solidFill>
                </a:ln>
                <a:solidFill>
                  <a:schemeClr val="tx1"/>
                </a:solidFill>
                <a:effectLst/>
                <a:latin typeface="Arial" pitchFamily="34" charset="0"/>
                <a:ea typeface="Times New Roman" pitchFamily="18" charset="0"/>
                <a:cs typeface="Arial" pitchFamily="34" charset="0"/>
              </a:rPr>
              <a:t>4:3 PK(2:2)  4.9.2016   3.kolo I.A třída</a:t>
            </a:r>
            <a:endParaRPr kumimoji="0" lang="cs-CZ" sz="800" b="0" i="0" u="none" strike="noStrike" cap="none" normalizeH="0" baseline="0" dirty="0" smtClean="0">
              <a:ln>
                <a:solidFill>
                  <a:schemeClr val="accent1">
                    <a:lumMod val="75000"/>
                  </a:schemeClr>
                </a:solid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Na úvod sezóny, kdy v 1. kole měli dorostenci volný los, se vydali až do Šluknovského výběžku, kde je čekal sdružený tým, který v 1. kole vysoko zvítězil. Mělo to být určité upozornění. Bohužel, kdo v 1. půlhodině střílel branky, byli domácí. Nejprve ve 13. minutě  po rohu neudržel brankář míč pod kontrolou a toho domácí využili ke vstřelení vedoucí branky. Ve 28. minutě už to bylo po rychlém brejku 2:0 v náš neprospěch. Teprve pak jsme se probudili do nedělního rána a Podhorský snížil na 1:2. Do poločasu bylo na naší lavičce ještě veseleji, protože 3 minuty před změnou stran vyrovnal na 2:2 Patrik Možný. Ve 2. poločase se na branku čekalo do 63. Minuty, kdy Smejkal opět získal vedení pro domácí. V dalších minutách jsme se sice snažili o vyrovnání, ale branka stále nepřicházela. Dočkali jsme se v samotném závěru, kdy na konečných 3:3 vyrovnal 3 minuty před závěrečným hvizdem rozhodčího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Chaloupecký</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 řadu přišly penalty. Brankář Matěj Svoboda získal našemu mužstvu vedení 1:0, ale domácí rychle srovnali na 1:1. Úspěšný už nebyl Patrik Možný, ale stejně tak ho napodobil i Velký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Šenov</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Beruška 2:1 pro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Když pak 3. sérii zakončili domácí neúspěšně, tak jsme  měli našlápnuto k vítězství. Potvrdil to Podhorský a vedli jsme 3:1. Domácí sice ještě snížili na 2:3, ale všechno měl na své kopačce Moučka. Nedal a toho domácí využili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srovnání na 3:3 po 5. Sérii.  Kopalo s dál.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Cap</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nedal, ale domácí ano a bylo rozhodnuto.</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Podhorský 1, Možný 1,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Chaloupecký</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.Svoboda-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Vála, Beruška, Jakl, Možný, Podhorský, </a:t>
            </a:r>
          </a:p>
          <a:p>
            <a:pPr marL="0" marR="0" lvl="0" indent="0" algn="just" defTabSz="914400" rtl="0" eaLnBrk="0" fontAlgn="base" latinLnBrk="0" hangingPunct="0">
              <a:lnSpc>
                <a:spcPct val="100000"/>
              </a:lnSpc>
              <a:spcBef>
                <a:spcPct val="0"/>
              </a:spcBef>
              <a:spcAft>
                <a:spcPct val="0"/>
              </a:spcAft>
              <a:buClrTx/>
              <a:buSzTx/>
              <a:buFontTx/>
              <a:buNone/>
              <a:tabLst/>
            </a:pPr>
            <a:r>
              <a:rPr lang="cs-CZ" sz="1100" b="0" dirty="0" smtClean="0">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Feko</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Moučka,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Chaloupecký</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Nedomlel,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Cap</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Trenér: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J.Ransdorf</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.Podhorský   </a:t>
            </a: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Vedoucí: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J.Nedomlelová</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Trojan</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R.Švejdar</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(laik),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.Snášel(laik)</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 name="Picture 1"/>
          <p:cNvPicPr>
            <a:picLocks noChangeAspect="1" noChangeArrowheads="1"/>
          </p:cNvPicPr>
          <p:nvPr/>
        </p:nvPicPr>
        <p:blipFill>
          <a:blip r:embed="rId2" cstate="print"/>
          <a:srcRect/>
          <a:stretch>
            <a:fillRect/>
          </a:stretch>
        </p:blipFill>
        <p:spPr bwMode="auto">
          <a:xfrm>
            <a:off x="9144992" y="307132"/>
            <a:ext cx="792088" cy="864096"/>
          </a:xfrm>
          <a:prstGeom prst="rect">
            <a:avLst/>
          </a:prstGeom>
          <a:noFill/>
          <a:ln w="9525">
            <a:noFill/>
            <a:miter lim="800000"/>
            <a:headEnd/>
            <a:tailEnd/>
          </a:ln>
        </p:spPr>
      </p:pic>
      <p:sp>
        <p:nvSpPr>
          <p:cNvPr id="16" name="TextovéPole 15"/>
          <p:cNvSpPr txBox="1"/>
          <p:nvPr/>
        </p:nvSpPr>
        <p:spPr>
          <a:xfrm>
            <a:off x="5688608" y="91108"/>
            <a:ext cx="3312368" cy="1384995"/>
          </a:xfrm>
          <a:prstGeom prst="rect">
            <a:avLst/>
          </a:prstGeom>
          <a:blipFill dpi="0" rotWithShape="1">
            <a:blip r:embed="rId3" cstate="print">
              <a:alphaModFix amt="34000"/>
            </a:blip>
            <a:srcRect/>
            <a:stretch>
              <a:fillRect/>
            </a:stretch>
          </a:blipFill>
          <a:ln w="50800">
            <a:gradFill flip="none" rotWithShape="1">
              <a:gsLst>
                <a:gs pos="0">
                  <a:srgbClr val="DDEBCF"/>
                </a:gs>
                <a:gs pos="50000">
                  <a:srgbClr val="9CB86E"/>
                </a:gs>
                <a:gs pos="100000">
                  <a:srgbClr val="156B13"/>
                </a:gs>
              </a:gsLst>
              <a:path path="rect">
                <a:fillToRect l="100000" t="100000"/>
              </a:path>
              <a:tileRect r="-100000" b="-100000"/>
            </a:gradFill>
            <a:prstDash val="dash"/>
          </a:ln>
        </p:spPr>
        <p:txBody>
          <a:bodyPr wrap="square" rtlCol="0">
            <a:spAutoFit/>
          </a:bodyPr>
          <a:lstStyle/>
          <a:p>
            <a:pPr algn="ctr"/>
            <a:r>
              <a:rPr lang="cs-CZ" sz="2800" dirty="0" smtClean="0">
                <a:gradFill flip="none" rotWithShape="1">
                  <a:gsLst>
                    <a:gs pos="0">
                      <a:srgbClr val="000082"/>
                    </a:gs>
                    <a:gs pos="30000">
                      <a:srgbClr val="66008F"/>
                    </a:gs>
                    <a:gs pos="64999">
                      <a:srgbClr val="BA0066"/>
                    </a:gs>
                    <a:gs pos="89999">
                      <a:srgbClr val="FF0000"/>
                    </a:gs>
                    <a:gs pos="100000">
                      <a:srgbClr val="FF8200"/>
                    </a:gs>
                  </a:gsLst>
                  <a:path path="rect">
                    <a:fillToRect l="100000" t="100000"/>
                  </a:path>
                  <a:tileRect r="-100000" b="-100000"/>
                </a:gradFill>
                <a:latin typeface="Arial Black" pitchFamily="34" charset="0"/>
              </a:rPr>
              <a:t>Na úvod sezóny dorostenci přivezli bod</a:t>
            </a:r>
          </a:p>
        </p:txBody>
      </p:sp>
      <p:pic>
        <p:nvPicPr>
          <p:cNvPr id="12" name="Picture 1"/>
          <p:cNvPicPr>
            <a:picLocks noChangeAspect="1" noChangeArrowheads="1"/>
          </p:cNvPicPr>
          <p:nvPr/>
        </p:nvPicPr>
        <p:blipFill>
          <a:blip r:embed="rId4" cstate="print"/>
          <a:srcRect/>
          <a:stretch>
            <a:fillRect/>
          </a:stretch>
        </p:blipFill>
        <p:spPr bwMode="auto">
          <a:xfrm>
            <a:off x="216000" y="3943861"/>
            <a:ext cx="3924000" cy="2888627"/>
          </a:xfrm>
          <a:prstGeom prst="rect">
            <a:avLst/>
          </a:prstGeom>
          <a:noFill/>
          <a:ln w="19050" cmpd="sng">
            <a:solidFill>
              <a:schemeClr val="accent6">
                <a:lumMod val="75000"/>
              </a:schemeClr>
            </a:solidFill>
            <a:miter lim="800000"/>
            <a:headEnd/>
            <a:tailEnd/>
          </a:ln>
        </p:spPr>
      </p:pic>
      <p:pic>
        <p:nvPicPr>
          <p:cNvPr id="13" name="Picture 2"/>
          <p:cNvPicPr>
            <a:picLocks noChangeAspect="1" noChangeArrowheads="1"/>
          </p:cNvPicPr>
          <p:nvPr/>
        </p:nvPicPr>
        <p:blipFill>
          <a:blip r:embed="rId5" cstate="print"/>
          <a:srcRect/>
          <a:stretch>
            <a:fillRect/>
          </a:stretch>
        </p:blipFill>
        <p:spPr bwMode="auto">
          <a:xfrm>
            <a:off x="288008" y="523156"/>
            <a:ext cx="3867305" cy="2916000"/>
          </a:xfrm>
          <a:prstGeom prst="rect">
            <a:avLst/>
          </a:prstGeom>
          <a:noFill/>
          <a:ln w="19050" cmpd="sng">
            <a:solidFill>
              <a:schemeClr val="accent6">
                <a:lumMod val="75000"/>
              </a:schemeClr>
            </a:solidFill>
            <a:miter lim="800000"/>
            <a:headEnd/>
            <a:tailEnd/>
          </a:ln>
        </p:spPr>
      </p:pic>
      <p:sp>
        <p:nvSpPr>
          <p:cNvPr id="14" name="TextovéPole 13"/>
          <p:cNvSpPr txBox="1"/>
          <p:nvPr/>
        </p:nvSpPr>
        <p:spPr>
          <a:xfrm>
            <a:off x="143992" y="91108"/>
            <a:ext cx="4392488" cy="276999"/>
          </a:xfrm>
          <a:prstGeom prst="rect">
            <a:avLst/>
          </a:prstGeom>
          <a:solidFill>
            <a:srgbClr val="FFFFCC"/>
          </a:solidFill>
          <a:ln w="19050">
            <a:solidFill>
              <a:schemeClr val="bg1">
                <a:lumMod val="75000"/>
              </a:schemeClr>
            </a:solidFill>
            <a:prstDash val="sysDash"/>
          </a:ln>
        </p:spPr>
        <p:txBody>
          <a:bodyPr wrap="square" rtlCol="0">
            <a:spAutoFit/>
          </a:bodyPr>
          <a:lstStyle/>
          <a:p>
            <a:pPr algn="ctr"/>
            <a:r>
              <a:rPr lang="cs-CZ" u="sng" dirty="0" smtClean="0">
                <a:latin typeface="Arial" pitchFamily="34" charset="0"/>
                <a:cs typeface="Arial" pitchFamily="34" charset="0"/>
              </a:rPr>
              <a:t>SK </a:t>
            </a:r>
            <a:r>
              <a:rPr lang="cs-CZ" u="sng" dirty="0" err="1" smtClean="0">
                <a:latin typeface="Arial" pitchFamily="34" charset="0"/>
                <a:cs typeface="Arial" pitchFamily="34" charset="0"/>
              </a:rPr>
              <a:t>Štětí</a:t>
            </a:r>
            <a:r>
              <a:rPr lang="cs-CZ" u="sng" dirty="0" smtClean="0">
                <a:latin typeface="Arial" pitchFamily="34" charset="0"/>
                <a:cs typeface="Arial" pitchFamily="34" charset="0"/>
              </a:rPr>
              <a:t> – SK Sokol Brozany 3.9.2016 foto Milan </a:t>
            </a:r>
            <a:r>
              <a:rPr lang="cs-CZ" u="sng" dirty="0" err="1" smtClean="0">
                <a:latin typeface="Arial" pitchFamily="34" charset="0"/>
                <a:cs typeface="Arial" pitchFamily="34" charset="0"/>
              </a:rPr>
              <a:t>Richtr</a:t>
            </a:r>
            <a:endParaRPr lang="cs-CZ" u="sng" dirty="0" smtClean="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a:off x="2106410"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22</a:t>
            </a:r>
          </a:p>
        </p:txBody>
      </p:sp>
      <p:sp>
        <p:nvSpPr>
          <p:cNvPr id="10" name="TextovéPole 9"/>
          <p:cNvSpPr txBox="1"/>
          <p:nvPr/>
        </p:nvSpPr>
        <p:spPr>
          <a:xfrm>
            <a:off x="7546081" y="7004456"/>
            <a:ext cx="429448" cy="215444"/>
          </a:xfrm>
          <a:prstGeom prst="rect">
            <a:avLst/>
          </a:prstGeom>
          <a:noFill/>
          <a:ln>
            <a:solidFill>
              <a:schemeClr val="tx1"/>
            </a:solidFill>
          </a:ln>
        </p:spPr>
        <p:txBody>
          <a:bodyPr wrap="square" rtlCol="0">
            <a:spAutoFit/>
          </a:bodyPr>
          <a:lstStyle/>
          <a:p>
            <a:pPr algn="ctr"/>
            <a:r>
              <a:rPr lang="cs-CZ" sz="800" b="0" dirty="0" smtClean="0">
                <a:latin typeface="Bookman Old Style" pitchFamily="18" charset="0"/>
              </a:rPr>
              <a:t>19</a:t>
            </a:r>
          </a:p>
        </p:txBody>
      </p:sp>
      <p:sp>
        <p:nvSpPr>
          <p:cNvPr id="6" name="TextovéPole 5"/>
          <p:cNvSpPr txBox="1"/>
          <p:nvPr/>
        </p:nvSpPr>
        <p:spPr>
          <a:xfrm>
            <a:off x="71984" y="2035324"/>
            <a:ext cx="4752528" cy="4878259"/>
          </a:xfrm>
          <a:prstGeom prst="rect">
            <a:avLst/>
          </a:prstGeom>
          <a:noFill/>
        </p:spPr>
        <p:txBody>
          <a:bodyPr wrap="square" rtlCol="0">
            <a:spAutoFit/>
          </a:bodyPr>
          <a:lstStyle/>
          <a:p>
            <a:pPr algn="ctr"/>
            <a:r>
              <a:rPr lang="cs-CZ" sz="1800" u="sng" dirty="0" smtClean="0">
                <a:latin typeface="Bookman Old Style" pitchFamily="18" charset="0"/>
              </a:rPr>
              <a:t>SK </a:t>
            </a:r>
            <a:r>
              <a:rPr lang="cs-CZ" sz="1800" u="sng" dirty="0" err="1" smtClean="0">
                <a:latin typeface="Bookman Old Style" pitchFamily="18" charset="0"/>
              </a:rPr>
              <a:t>Štětí</a:t>
            </a:r>
            <a:r>
              <a:rPr lang="cs-CZ" sz="1800" u="sng" dirty="0" smtClean="0">
                <a:latin typeface="Bookman Old Style" pitchFamily="18" charset="0"/>
              </a:rPr>
              <a:t> – TJ </a:t>
            </a:r>
            <a:r>
              <a:rPr lang="cs-CZ" sz="1800" u="sng" dirty="0" err="1" smtClean="0">
                <a:latin typeface="Bookman Old Style" pitchFamily="18" charset="0"/>
              </a:rPr>
              <a:t>Košťany</a:t>
            </a:r>
            <a:r>
              <a:rPr lang="cs-CZ" sz="1800" u="sng" dirty="0" smtClean="0">
                <a:latin typeface="Bookman Old Style" pitchFamily="18" charset="0"/>
              </a:rPr>
              <a:t>/</a:t>
            </a:r>
            <a:r>
              <a:rPr lang="cs-CZ" sz="1800" u="sng" dirty="0" err="1" smtClean="0">
                <a:latin typeface="Bookman Old Style" pitchFamily="18" charset="0"/>
              </a:rPr>
              <a:t>Oldřichov</a:t>
            </a:r>
            <a:endParaRPr lang="cs-CZ" sz="1800" u="sng" dirty="0" smtClean="0">
              <a:latin typeface="Bookman Old Style" pitchFamily="18" charset="0"/>
            </a:endParaRPr>
          </a:p>
          <a:p>
            <a:pPr algn="ctr"/>
            <a:r>
              <a:rPr lang="cs-CZ" sz="1800" u="sng" dirty="0" smtClean="0">
                <a:latin typeface="Bookman Old Style" pitchFamily="18" charset="0"/>
              </a:rPr>
              <a:t>3:4 (2:1)  10.9.2016  3.kolo</a:t>
            </a:r>
          </a:p>
          <a:p>
            <a:pPr algn="just"/>
            <a:r>
              <a:rPr lang="cs-CZ" sz="1100" b="0" dirty="0" smtClean="0">
                <a:latin typeface="Arial" pitchFamily="34" charset="0"/>
                <a:cs typeface="Arial" pitchFamily="34" charset="0"/>
              </a:rPr>
              <a:t>Zápas plný zvratů a nečekaných branek. Na vlastním trávníku jsme přivítali soupeře, který v prvních 2 kolech vyhrál  a  ukázal, že bude patřit k lepším celkům soutěže. Potvrdil to i v úvodu zápasu, kdy 2x nastřelil tyčku naší branky a v jednom případě ve vyložené šanci branku netrefil. Jak už to ve fotbale ale často bývá, nepromění i těch nejvyloženějších příležitosti přináší trest. To se k naší radosti stalo i v tomto případě. </a:t>
            </a:r>
            <a:r>
              <a:rPr lang="cs-CZ" sz="1100" b="0" dirty="0" err="1" smtClean="0">
                <a:latin typeface="Arial" pitchFamily="34" charset="0"/>
                <a:cs typeface="Arial" pitchFamily="34" charset="0"/>
              </a:rPr>
              <a:t>Feko</a:t>
            </a:r>
            <a:r>
              <a:rPr lang="cs-CZ" sz="1100" b="0" dirty="0" smtClean="0">
                <a:latin typeface="Arial" pitchFamily="34" charset="0"/>
                <a:cs typeface="Arial" pitchFamily="34" charset="0"/>
              </a:rPr>
              <a:t> to zkusil z hodně velké dálky a brankáři hostů propadl míč mezi rukama do branky. Ve 30. minutě jsme šli po střele </a:t>
            </a:r>
            <a:r>
              <a:rPr lang="cs-CZ" sz="1100" b="0" dirty="0" err="1" smtClean="0">
                <a:latin typeface="Arial" pitchFamily="34" charset="0"/>
                <a:cs typeface="Arial" pitchFamily="34" charset="0"/>
              </a:rPr>
              <a:t>Kolomana</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Horvátha</a:t>
            </a:r>
            <a:r>
              <a:rPr lang="cs-CZ" sz="1100" b="0" dirty="0" smtClean="0">
                <a:latin typeface="Arial" pitchFamily="34" charset="0"/>
                <a:cs typeface="Arial" pitchFamily="34" charset="0"/>
              </a:rPr>
              <a:t>, kterého obrana nechala úplně volného, do vedení 2:0. Netrvalo to však dlouho a soupeř k naší nelibosti snížil na 1:2. Brankář </a:t>
            </a:r>
            <a:r>
              <a:rPr lang="cs-CZ" sz="1100" b="0" dirty="0" err="1" smtClean="0">
                <a:latin typeface="Arial" pitchFamily="34" charset="0"/>
                <a:cs typeface="Arial" pitchFamily="34" charset="0"/>
              </a:rPr>
              <a:t>Štětí</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Deák</a:t>
            </a:r>
            <a:r>
              <a:rPr lang="cs-CZ" sz="1100" b="0" dirty="0" smtClean="0">
                <a:latin typeface="Arial" pitchFamily="34" charset="0"/>
                <a:cs typeface="Arial" pitchFamily="34" charset="0"/>
              </a:rPr>
              <a:t>, který se jinak v 1. poločase představil 2 báječnými zákroky, zasahoval proti míči, který šel vedle a od něj odražený dopravil do branky Kopecký. Ve druhém poločase, konkrétně v 53. minutě už nám z 2 brankového vedení nezbylo nic, protože </a:t>
            </a:r>
            <a:r>
              <a:rPr lang="cs-CZ" sz="1100" b="0" dirty="0" err="1" smtClean="0">
                <a:latin typeface="Arial" pitchFamily="34" charset="0"/>
                <a:cs typeface="Arial" pitchFamily="34" charset="0"/>
              </a:rPr>
              <a:t>Neumayer</a:t>
            </a:r>
            <a:r>
              <a:rPr lang="cs-CZ" sz="1100" b="0" dirty="0" smtClean="0">
                <a:latin typeface="Arial" pitchFamily="34" charset="0"/>
                <a:cs typeface="Arial" pitchFamily="34" charset="0"/>
              </a:rPr>
              <a:t> srovnal na 2:2. Svůj den však neměl brankář hostů a </a:t>
            </a:r>
            <a:r>
              <a:rPr lang="cs-CZ" sz="1100" b="0" dirty="0" err="1" smtClean="0">
                <a:latin typeface="Arial" pitchFamily="34" charset="0"/>
                <a:cs typeface="Arial" pitchFamily="34" charset="0"/>
              </a:rPr>
              <a:t>Feko</a:t>
            </a:r>
            <a:r>
              <a:rPr lang="cs-CZ" sz="1100" b="0" dirty="0" smtClean="0">
                <a:latin typeface="Arial" pitchFamily="34" charset="0"/>
                <a:cs typeface="Arial" pitchFamily="34" charset="0"/>
              </a:rPr>
              <a:t> opět z velké dálky získal našemu mužstvu vedení. Tentokrát 3:2. Na konci zápasu by jsme se však na hřišti radši nechtěli vidět. Soupeř to nezabalil. Zvýšil herní aktivitu a naše mužstvo začínalo tahat za kratší konec. Nejprve srovnal 3:3 </a:t>
            </a:r>
            <a:r>
              <a:rPr lang="cs-CZ" sz="1100" b="0" dirty="0" err="1" smtClean="0">
                <a:latin typeface="Arial" pitchFamily="34" charset="0"/>
                <a:cs typeface="Arial" pitchFamily="34" charset="0"/>
              </a:rPr>
              <a:t>Orlt</a:t>
            </a:r>
            <a:r>
              <a:rPr lang="cs-CZ" sz="1100" b="0" dirty="0" smtClean="0">
                <a:latin typeface="Arial" pitchFamily="34" charset="0"/>
                <a:cs typeface="Arial" pitchFamily="34" charset="0"/>
              </a:rPr>
              <a:t> a 5 minut před koncem zajistil hostům vítězství 4:3 Kopřiva.</a:t>
            </a:r>
          </a:p>
          <a:p>
            <a:pPr algn="just"/>
            <a:r>
              <a:rPr lang="cs-CZ" sz="1100" b="0" u="sng" dirty="0" smtClean="0">
                <a:latin typeface="Arial" pitchFamily="34" charset="0"/>
                <a:cs typeface="Arial" pitchFamily="34" charset="0"/>
              </a:rPr>
              <a:t>Branky:</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Feko</a:t>
            </a:r>
            <a:r>
              <a:rPr lang="cs-CZ" sz="1100" b="0" dirty="0" smtClean="0">
                <a:latin typeface="Arial" pitchFamily="34" charset="0"/>
                <a:cs typeface="Arial" pitchFamily="34" charset="0"/>
              </a:rPr>
              <a:t> 2,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1</a:t>
            </a:r>
          </a:p>
          <a:p>
            <a:pPr algn="just"/>
            <a:r>
              <a:rPr lang="cs-CZ" sz="1100" b="0" u="sng" dirty="0" smtClean="0">
                <a:latin typeface="Arial" pitchFamily="34" charset="0"/>
                <a:cs typeface="Arial" pitchFamily="34" charset="0"/>
              </a:rPr>
              <a:t>Sestava: </a:t>
            </a:r>
            <a:r>
              <a:rPr lang="cs-CZ" sz="1100" b="0" dirty="0" err="1" smtClean="0">
                <a:latin typeface="Arial" pitchFamily="34" charset="0"/>
                <a:cs typeface="Arial" pitchFamily="34" charset="0"/>
              </a:rPr>
              <a:t>Deák</a:t>
            </a:r>
            <a:r>
              <a:rPr lang="cs-CZ" sz="1100" b="0" dirty="0" smtClean="0">
                <a:latin typeface="Arial" pitchFamily="34" charset="0"/>
                <a:cs typeface="Arial" pitchFamily="34" charset="0"/>
              </a:rPr>
              <a:t>(46.Štekr)-</a:t>
            </a:r>
            <a:r>
              <a:rPr lang="cs-CZ" sz="1100" b="0" dirty="0" err="1" smtClean="0">
                <a:latin typeface="Arial" pitchFamily="34" charset="0"/>
                <a:cs typeface="Arial" pitchFamily="34" charset="0"/>
              </a:rPr>
              <a:t>Chaloupecký</a:t>
            </a:r>
            <a:r>
              <a:rPr lang="cs-CZ" sz="1100" b="0" dirty="0" smtClean="0">
                <a:latin typeface="Arial" pitchFamily="34" charset="0"/>
                <a:cs typeface="Arial" pitchFamily="34" charset="0"/>
              </a:rPr>
              <a:t>, Vála, Beruška, Jakl, Možný, </a:t>
            </a:r>
          </a:p>
          <a:p>
            <a:pPr algn="just"/>
            <a:r>
              <a:rPr lang="cs-CZ" sz="1100" b="0" dirty="0" smtClean="0">
                <a:latin typeface="Arial" pitchFamily="34" charset="0"/>
                <a:cs typeface="Arial" pitchFamily="34" charset="0"/>
              </a:rPr>
              <a:t>               Podhorský, </a:t>
            </a:r>
            <a:r>
              <a:rPr lang="cs-CZ" sz="1100" b="0" dirty="0" err="1" smtClean="0">
                <a:latin typeface="Arial" pitchFamily="34" charset="0"/>
                <a:cs typeface="Arial" pitchFamily="34" charset="0"/>
              </a:rPr>
              <a:t>Feko</a:t>
            </a:r>
            <a:r>
              <a:rPr lang="cs-CZ" sz="1100" b="0" dirty="0" smtClean="0">
                <a:latin typeface="Arial" pitchFamily="34" charset="0"/>
                <a:cs typeface="Arial" pitchFamily="34" charset="0"/>
              </a:rPr>
              <a:t>, Moučka, </a:t>
            </a:r>
            <a:r>
              <a:rPr lang="cs-CZ" sz="1100" b="0" dirty="0" err="1" smtClean="0">
                <a:latin typeface="Arial" pitchFamily="34" charset="0"/>
                <a:cs typeface="Arial" pitchFamily="34" charset="0"/>
              </a:rPr>
              <a:t>Koloman</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Nedomlel, </a:t>
            </a:r>
            <a:r>
              <a:rPr lang="cs-CZ" sz="1100" b="0" dirty="0" err="1" smtClean="0">
                <a:latin typeface="Arial" pitchFamily="34" charset="0"/>
                <a:cs typeface="Arial" pitchFamily="34" charset="0"/>
              </a:rPr>
              <a:t>Fulín</a:t>
            </a:r>
            <a:r>
              <a:rPr lang="cs-CZ" sz="1100" b="0" dirty="0" smtClean="0">
                <a:latin typeface="Arial" pitchFamily="34" charset="0"/>
                <a:cs typeface="Arial" pitchFamily="34" charset="0"/>
              </a:rPr>
              <a:t>, </a:t>
            </a:r>
          </a:p>
          <a:p>
            <a:pPr algn="just"/>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Cap</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 Miroslav </a:t>
            </a:r>
            <a:r>
              <a:rPr lang="cs-CZ" sz="1100" b="0" dirty="0" err="1" smtClean="0">
                <a:latin typeface="Arial" pitchFamily="34" charset="0"/>
                <a:cs typeface="Arial" pitchFamily="34" charset="0"/>
              </a:rPr>
              <a:t>Horváth</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Štekr</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Trenér:</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J.Ransdorf</a:t>
            </a:r>
            <a:r>
              <a:rPr lang="cs-CZ" sz="1100" b="0" dirty="0" smtClean="0">
                <a:latin typeface="Arial" pitchFamily="34" charset="0"/>
                <a:cs typeface="Arial" pitchFamily="34" charset="0"/>
              </a:rPr>
              <a:t>, </a:t>
            </a:r>
            <a:r>
              <a:rPr lang="cs-CZ" sz="1100" b="0" dirty="0" err="1" smtClean="0">
                <a:latin typeface="Arial" pitchFamily="34" charset="0"/>
                <a:cs typeface="Arial" pitchFamily="34" charset="0"/>
              </a:rPr>
              <a:t>V</a:t>
            </a:r>
            <a:r>
              <a:rPr lang="cs-CZ" sz="1100" b="0" dirty="0" smtClean="0">
                <a:latin typeface="Arial" pitchFamily="34" charset="0"/>
                <a:cs typeface="Arial" pitchFamily="34" charset="0"/>
              </a:rPr>
              <a:t>.Podhorský  Vedoucí: </a:t>
            </a:r>
            <a:r>
              <a:rPr lang="cs-CZ" sz="1100" b="0" dirty="0" err="1" smtClean="0">
                <a:latin typeface="Arial" pitchFamily="34" charset="0"/>
                <a:cs typeface="Arial" pitchFamily="34" charset="0"/>
              </a:rPr>
              <a:t>J.Nedomlelová</a:t>
            </a:r>
            <a:endParaRPr lang="cs-CZ" sz="1100" b="0" dirty="0" smtClean="0">
              <a:latin typeface="Arial" pitchFamily="34" charset="0"/>
              <a:cs typeface="Arial" pitchFamily="34" charset="0"/>
            </a:endParaRPr>
          </a:p>
          <a:p>
            <a:pPr algn="just"/>
            <a:r>
              <a:rPr lang="cs-CZ" sz="1100" b="0" u="sng" dirty="0" smtClean="0">
                <a:latin typeface="Arial" pitchFamily="34" charset="0"/>
                <a:cs typeface="Arial" pitchFamily="34" charset="0"/>
              </a:rPr>
              <a:t>Rozhodč</a:t>
            </a:r>
            <a:r>
              <a:rPr lang="cs-CZ" sz="1100" b="0" dirty="0" smtClean="0">
                <a:latin typeface="Arial" pitchFamily="34" charset="0"/>
                <a:cs typeface="Arial" pitchFamily="34" charset="0"/>
              </a:rPr>
              <a:t>í: </a:t>
            </a:r>
            <a:r>
              <a:rPr lang="cs-CZ" sz="1100" b="0" dirty="0" err="1" smtClean="0">
                <a:latin typeface="Arial" pitchFamily="34" charset="0"/>
                <a:cs typeface="Arial" pitchFamily="34" charset="0"/>
              </a:rPr>
              <a:t>L</a:t>
            </a:r>
            <a:r>
              <a:rPr lang="cs-CZ" sz="1100" b="0" dirty="0" smtClean="0">
                <a:latin typeface="Arial" pitchFamily="34" charset="0"/>
                <a:cs typeface="Arial" pitchFamily="34" charset="0"/>
              </a:rPr>
              <a:t>.Kloub-</a:t>
            </a:r>
            <a:r>
              <a:rPr lang="cs-CZ" sz="1100" b="0" dirty="0" err="1" smtClean="0">
                <a:latin typeface="Arial" pitchFamily="34" charset="0"/>
                <a:cs typeface="Arial" pitchFamily="34" charset="0"/>
              </a:rPr>
              <a:t>J.Chaloupecký</a:t>
            </a:r>
            <a:r>
              <a:rPr lang="cs-CZ" sz="1100" b="0" dirty="0" smtClean="0">
                <a:latin typeface="Arial" pitchFamily="34" charset="0"/>
                <a:cs typeface="Arial" pitchFamily="34" charset="0"/>
              </a:rPr>
              <a:t>(laik), </a:t>
            </a:r>
            <a:r>
              <a:rPr lang="cs-CZ" sz="1100" b="0" dirty="0" err="1" smtClean="0">
                <a:latin typeface="Arial" pitchFamily="34" charset="0"/>
                <a:cs typeface="Arial" pitchFamily="34" charset="0"/>
              </a:rPr>
              <a:t>B.Netsmann</a:t>
            </a:r>
            <a:r>
              <a:rPr lang="cs-CZ" sz="1100" b="0" dirty="0" smtClean="0">
                <a:latin typeface="Arial" pitchFamily="34" charset="0"/>
                <a:cs typeface="Arial" pitchFamily="34" charset="0"/>
              </a:rPr>
              <a:t>(laik)       </a:t>
            </a:r>
            <a:endParaRPr lang="cs-CZ" sz="1050" b="0" dirty="0" smtClean="0">
              <a:latin typeface="Arial" pitchFamily="34" charset="0"/>
              <a:cs typeface="Arial" pitchFamily="34" charset="0"/>
            </a:endParaRPr>
          </a:p>
        </p:txBody>
      </p:sp>
      <p:sp>
        <p:nvSpPr>
          <p:cNvPr id="7" name="TextovéPole 6"/>
          <p:cNvSpPr txBox="1"/>
          <p:nvPr/>
        </p:nvSpPr>
        <p:spPr>
          <a:xfrm>
            <a:off x="143992" y="163116"/>
            <a:ext cx="4680496" cy="1692771"/>
          </a:xfrm>
          <a:prstGeom prst="rect">
            <a:avLst/>
          </a:prstGeom>
          <a:blipFill>
            <a:blip r:embed="rId3" cstate="print"/>
            <a:stretch>
              <a:fillRect/>
            </a:stretch>
          </a:blipFill>
          <a:ln w="57150">
            <a:gradFill flip="none" rotWithShape="1">
              <a:gsLst>
                <a:gs pos="0">
                  <a:srgbClr val="3399FF"/>
                </a:gs>
                <a:gs pos="16000">
                  <a:srgbClr val="00CCCC"/>
                </a:gs>
                <a:gs pos="47000">
                  <a:srgbClr val="9999FF"/>
                </a:gs>
                <a:gs pos="60001">
                  <a:srgbClr val="2E6792"/>
                </a:gs>
                <a:gs pos="71001">
                  <a:srgbClr val="FF0000"/>
                </a:gs>
                <a:gs pos="81000">
                  <a:srgbClr val="1170FF"/>
                </a:gs>
                <a:gs pos="100000">
                  <a:srgbClr val="006699"/>
                </a:gs>
              </a:gsLst>
              <a:lin ang="5400000" scaled="0"/>
              <a:tileRect/>
            </a:gradFill>
          </a:ln>
        </p:spPr>
        <p:txBody>
          <a:bodyPr wrap="square" rtlCol="0">
            <a:spAutoFit/>
          </a:bodyPr>
          <a:lstStyle/>
          <a:p>
            <a:pPr algn="ctr"/>
            <a:r>
              <a:rPr lang="cs-CZ" sz="2600" dirty="0" smtClean="0">
                <a:solidFill>
                  <a:srgbClr val="FF0000"/>
                </a:solidFill>
                <a:effectLst>
                  <a:outerShdw blurRad="38100" dist="38100" dir="2700000" algn="tl">
                    <a:srgbClr val="000000">
                      <a:alpha val="43137"/>
                    </a:srgbClr>
                  </a:outerShdw>
                </a:effectLst>
              </a:rPr>
              <a:t>Dorostenci mají po 2 zápasech jen bod. V tomto utkání o ně přišli v závěru zápasů</a:t>
            </a:r>
          </a:p>
        </p:txBody>
      </p:sp>
      <p:sp>
        <p:nvSpPr>
          <p:cNvPr id="8" name="TextovéPole 7"/>
          <p:cNvSpPr txBox="1"/>
          <p:nvPr/>
        </p:nvSpPr>
        <p:spPr>
          <a:xfrm>
            <a:off x="5544592" y="2586414"/>
            <a:ext cx="4608488" cy="2185214"/>
          </a:xfrm>
          <a:prstGeom prst="rect">
            <a:avLst/>
          </a:prstGeom>
          <a:blipFill dpi="0" rotWithShape="1">
            <a:blip r:embed="rId4" cstate="print">
              <a:alphaModFix amt="60000"/>
            </a:blip>
            <a:srcRect/>
            <a:stretch>
              <a:fillRect/>
            </a:stretch>
          </a:blipFill>
          <a:ln w="57150">
            <a:solidFill>
              <a:schemeClr val="accent1">
                <a:lumMod val="50000"/>
              </a:schemeClr>
            </a:solidFill>
            <a:prstDash val="sysDot"/>
          </a:ln>
        </p:spPr>
        <p:txBody>
          <a:bodyPr wrap="square" rtlCol="0">
            <a:spAutoFit/>
          </a:bodyPr>
          <a:lstStyle/>
          <a:p>
            <a:pPr algn="ctr"/>
            <a:r>
              <a:rPr lang="cs-CZ" sz="3600" dirty="0" smtClean="0">
                <a:ln w="22225">
                  <a:solidFill>
                    <a:srgbClr val="FFFF00"/>
                  </a:solidFill>
                </a:ln>
                <a:blipFill>
                  <a:blip r:embed="rId5"/>
                  <a:stretch>
                    <a:fillRect/>
                  </a:stretch>
                </a:blipFill>
                <a:effectLst>
                  <a:outerShdw blurRad="38100" dist="38100" dir="2700000" algn="tl">
                    <a:srgbClr val="000000">
                      <a:alpha val="43137"/>
                    </a:srgbClr>
                  </a:outerShdw>
                </a:effectLst>
                <a:latin typeface="Bookman Old Style" pitchFamily="18" charset="0"/>
              </a:rPr>
              <a:t>SK </a:t>
            </a:r>
            <a:r>
              <a:rPr lang="cs-CZ" sz="3600" dirty="0" err="1" smtClean="0">
                <a:ln w="22225">
                  <a:solidFill>
                    <a:srgbClr val="FFFF00"/>
                  </a:solidFill>
                </a:ln>
                <a:blipFill>
                  <a:blip r:embed="rId5"/>
                  <a:stretch>
                    <a:fillRect/>
                  </a:stretch>
                </a:blipFill>
                <a:effectLst>
                  <a:outerShdw blurRad="38100" dist="38100" dir="2700000" algn="tl">
                    <a:srgbClr val="000000">
                      <a:alpha val="43137"/>
                    </a:srgbClr>
                  </a:outerShdw>
                </a:effectLst>
                <a:latin typeface="Bookman Old Style" pitchFamily="18" charset="0"/>
              </a:rPr>
              <a:t>Štětí</a:t>
            </a:r>
            <a:r>
              <a:rPr lang="cs-CZ" sz="3600" dirty="0" smtClean="0">
                <a:ln w="22225">
                  <a:solidFill>
                    <a:srgbClr val="FFFF00"/>
                  </a:solidFill>
                </a:ln>
                <a:blipFill>
                  <a:blip r:embed="rId5"/>
                  <a:stretch>
                    <a:fillRect/>
                  </a:stretch>
                </a:blipFill>
                <a:effectLst>
                  <a:outerShdw blurRad="38100" dist="38100" dir="2700000" algn="tl">
                    <a:srgbClr val="000000">
                      <a:alpha val="43137"/>
                    </a:srgbClr>
                  </a:outerShdw>
                </a:effectLst>
                <a:latin typeface="Bookman Old Style" pitchFamily="18" charset="0"/>
              </a:rPr>
              <a:t> </a:t>
            </a:r>
          </a:p>
          <a:p>
            <a:pPr algn="ctr"/>
            <a:r>
              <a:rPr lang="cs-CZ" sz="3600" dirty="0" smtClean="0">
                <a:ln w="22225">
                  <a:solidFill>
                    <a:srgbClr val="FFFF00"/>
                  </a:solidFill>
                </a:ln>
                <a:blipFill>
                  <a:blip r:embed="rId5"/>
                  <a:stretch>
                    <a:fillRect/>
                  </a:stretch>
                </a:blipFill>
                <a:effectLst>
                  <a:outerShdw blurRad="38100" dist="38100" dir="2700000" algn="tl">
                    <a:srgbClr val="000000">
                      <a:alpha val="43137"/>
                    </a:srgbClr>
                  </a:outerShdw>
                </a:effectLst>
                <a:latin typeface="Bookman Old Style" pitchFamily="18" charset="0"/>
              </a:rPr>
              <a:t>TJ Slovan </a:t>
            </a:r>
            <a:r>
              <a:rPr lang="cs-CZ" sz="3600" dirty="0" err="1" smtClean="0">
                <a:ln w="22225">
                  <a:solidFill>
                    <a:srgbClr val="FFFF00"/>
                  </a:solidFill>
                </a:ln>
                <a:blipFill>
                  <a:blip r:embed="rId5"/>
                  <a:stretch>
                    <a:fillRect/>
                  </a:stretch>
                </a:blipFill>
                <a:effectLst>
                  <a:outerShdw blurRad="38100" dist="38100" dir="2700000" algn="tl">
                    <a:srgbClr val="000000">
                      <a:alpha val="43137"/>
                    </a:srgbClr>
                  </a:outerShdw>
                </a:effectLst>
                <a:latin typeface="Bookman Old Style" pitchFamily="18" charset="0"/>
              </a:rPr>
              <a:t>Velvar</a:t>
            </a:r>
            <a:r>
              <a:rPr lang="cs-CZ" sz="3200" dirty="0" err="1" smtClean="0">
                <a:ln w="22225">
                  <a:solidFill>
                    <a:srgbClr val="FFFF00"/>
                  </a:solidFill>
                </a:ln>
                <a:blipFill>
                  <a:blip r:embed="rId5"/>
                  <a:stretch>
                    <a:fillRect/>
                  </a:stretch>
                </a:blipFill>
                <a:effectLst>
                  <a:outerShdw blurRad="38100" dist="38100" dir="2700000" algn="tl">
                    <a:srgbClr val="000000">
                      <a:alpha val="43137"/>
                    </a:srgbClr>
                  </a:outerShdw>
                </a:effectLst>
                <a:latin typeface="Bookman Old Style" pitchFamily="18" charset="0"/>
              </a:rPr>
              <a:t>y</a:t>
            </a:r>
            <a:endParaRPr lang="cs-CZ" sz="2000" dirty="0" smtClean="0">
              <a:ln w="22225">
                <a:solidFill>
                  <a:srgbClr val="FFFF00"/>
                </a:solidFill>
              </a:ln>
              <a:blipFill>
                <a:blip r:embed="rId5"/>
                <a:stretch>
                  <a:fillRect/>
                </a:stretch>
              </a:blipFill>
              <a:effectLst>
                <a:outerShdw blurRad="38100" dist="38100" dir="2700000" algn="tl">
                  <a:srgbClr val="000000">
                    <a:alpha val="43137"/>
                  </a:srgbClr>
                </a:outerShdw>
              </a:effectLst>
              <a:latin typeface="Bookman Old Style" pitchFamily="18" charset="0"/>
            </a:endParaRPr>
          </a:p>
          <a:p>
            <a:pPr algn="ctr"/>
            <a:r>
              <a:rPr lang="cs-CZ" sz="3200" dirty="0" smtClean="0">
                <a:ln w="22225">
                  <a:solidFill>
                    <a:srgbClr val="FFFF00"/>
                  </a:solidFill>
                </a:ln>
                <a:blipFill>
                  <a:blip r:embed="rId5"/>
                  <a:stretch>
                    <a:fillRect/>
                  </a:stretch>
                </a:blipFill>
                <a:effectLst>
                  <a:outerShdw blurRad="38100" dist="38100" dir="2700000" algn="tl">
                    <a:srgbClr val="000000">
                      <a:alpha val="43137"/>
                    </a:srgbClr>
                  </a:outerShdw>
                </a:effectLst>
                <a:latin typeface="Bookman Old Style" pitchFamily="18" charset="0"/>
              </a:rPr>
              <a:t>sobota 1.10.2016  </a:t>
            </a:r>
          </a:p>
          <a:p>
            <a:pPr algn="ctr"/>
            <a:r>
              <a:rPr lang="cs-CZ" sz="3200" dirty="0" smtClean="0">
                <a:ln w="22225">
                  <a:solidFill>
                    <a:srgbClr val="FFFF00"/>
                  </a:solidFill>
                </a:ln>
                <a:blipFill>
                  <a:blip r:embed="rId5"/>
                  <a:stretch>
                    <a:fillRect/>
                  </a:stretch>
                </a:blipFill>
                <a:effectLst>
                  <a:outerShdw blurRad="38100" dist="38100" dir="2700000" algn="tl">
                    <a:srgbClr val="000000">
                      <a:alpha val="43137"/>
                    </a:srgbClr>
                  </a:outerShdw>
                </a:effectLst>
                <a:latin typeface="Bookman Old Style" pitchFamily="18" charset="0"/>
              </a:rPr>
              <a:t>10:15 hod</a:t>
            </a:r>
          </a:p>
        </p:txBody>
      </p:sp>
      <p:pic>
        <p:nvPicPr>
          <p:cNvPr id="12" name="Picture 2"/>
          <p:cNvPicPr>
            <a:picLocks noChangeAspect="1" noChangeArrowheads="1"/>
          </p:cNvPicPr>
          <p:nvPr/>
        </p:nvPicPr>
        <p:blipFill>
          <a:blip r:embed="rId6" cstate="print"/>
          <a:srcRect/>
          <a:stretch>
            <a:fillRect/>
          </a:stretch>
        </p:blipFill>
        <p:spPr bwMode="auto">
          <a:xfrm>
            <a:off x="8352904" y="5203676"/>
            <a:ext cx="1656184" cy="1626915"/>
          </a:xfrm>
          <a:prstGeom prst="rect">
            <a:avLst/>
          </a:prstGeom>
          <a:noFill/>
          <a:ln w="9525">
            <a:noFill/>
            <a:miter lim="800000"/>
            <a:headEnd/>
            <a:tailEnd/>
          </a:ln>
        </p:spPr>
      </p:pic>
      <p:sp>
        <p:nvSpPr>
          <p:cNvPr id="13" name="Vlna 12"/>
          <p:cNvSpPr/>
          <p:nvPr/>
        </p:nvSpPr>
        <p:spPr bwMode="auto">
          <a:xfrm>
            <a:off x="5616600" y="51615"/>
            <a:ext cx="4464496" cy="2188864"/>
          </a:xfrm>
          <a:prstGeom prst="wave">
            <a:avLst/>
          </a:prstGeom>
          <a:blipFill>
            <a:blip r:embed="rId7" cstate="print"/>
            <a:stretch>
              <a:fillRect/>
            </a:stretch>
          </a:blipFill>
          <a:ln w="60325">
            <a:solidFill>
              <a:srgbClr val="0000CC"/>
            </a:solidFill>
            <a:miter lim="800000"/>
            <a:headEnd/>
            <a:tailEnd/>
          </a:ln>
          <a:effectLst/>
        </p:spPr>
        <p:txBody>
          <a:bodyPr vert="horz" wrap="square" lIns="0" tIns="0" rIns="38088" bIns="39675" numCol="1" rtlCol="0" anchor="ctr" anchorCtr="0" compatLnSpc="1">
            <a:prstTxWarp prst="textNoShape">
              <a:avLst/>
            </a:prstTxWarp>
            <a:spAutoFit/>
          </a:bodyPr>
          <a:lstStyle/>
          <a:p>
            <a:pPr algn="ctr" eaLnBrk="0" hangingPunct="0"/>
            <a:r>
              <a:rPr lang="cs-CZ" sz="3000" dirty="0" smtClean="0">
                <a:solidFill>
                  <a:srgbClr val="FF0000"/>
                </a:solidFill>
                <a:effectLst>
                  <a:outerShdw blurRad="38100" dist="38100" dir="2700000" algn="tl">
                    <a:srgbClr val="000000">
                      <a:alpha val="43137"/>
                    </a:srgbClr>
                  </a:outerShdw>
                </a:effectLst>
                <a:latin typeface="Arial Black" pitchFamily="34" charset="0"/>
                <a:cs typeface="David" pitchFamily="34" charset="-79"/>
              </a:rPr>
              <a:t>Pozvánka na zápas </a:t>
            </a:r>
          </a:p>
          <a:p>
            <a:pPr algn="ctr" eaLnBrk="0" hangingPunct="0"/>
            <a:r>
              <a:rPr lang="cs-CZ" sz="3000" dirty="0" smtClean="0">
                <a:solidFill>
                  <a:srgbClr val="FF0000"/>
                </a:solidFill>
                <a:effectLst>
                  <a:outerShdw blurRad="38100" dist="38100" dir="2700000" algn="tl">
                    <a:srgbClr val="000000">
                      <a:alpha val="43137"/>
                    </a:srgbClr>
                  </a:outerShdw>
                </a:effectLst>
                <a:latin typeface="Arial Black" pitchFamily="34" charset="0"/>
                <a:cs typeface="David" pitchFamily="34" charset="-79"/>
              </a:rPr>
              <a:t>2 nováčků</a:t>
            </a:r>
          </a:p>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smtClean="0">
              <a:ln>
                <a:noFill/>
              </a:ln>
              <a:solidFill>
                <a:srgbClr val="FFFFFF"/>
              </a:solidFill>
              <a:effectLst/>
              <a:latin typeface="Arial" pitchFamily="34" charset="0"/>
              <a:cs typeface="Arial" pitchFamily="34" charset="0"/>
            </a:endParaRPr>
          </a:p>
        </p:txBody>
      </p:sp>
      <p:pic>
        <p:nvPicPr>
          <p:cNvPr id="14" name="Picture 2"/>
          <p:cNvPicPr>
            <a:picLocks noChangeAspect="1" noChangeArrowheads="1"/>
          </p:cNvPicPr>
          <p:nvPr/>
        </p:nvPicPr>
        <p:blipFill>
          <a:blip r:embed="rId8" cstate="print"/>
          <a:srcRect/>
          <a:stretch>
            <a:fillRect/>
          </a:stretch>
        </p:blipFill>
        <p:spPr bwMode="auto">
          <a:xfrm>
            <a:off x="5760616" y="5275684"/>
            <a:ext cx="1368152" cy="1440160"/>
          </a:xfrm>
          <a:prstGeom prst="rect">
            <a:avLst/>
          </a:prstGeom>
          <a:noFill/>
          <a:ln w="28575">
            <a:noFill/>
            <a:miter lim="800000"/>
            <a:headEnd/>
            <a:tailEnd/>
          </a:ln>
        </p:spPr>
      </p:pic>
      <p:sp>
        <p:nvSpPr>
          <p:cNvPr id="15" name="TextovéPole 14"/>
          <p:cNvSpPr txBox="1"/>
          <p:nvPr/>
        </p:nvSpPr>
        <p:spPr>
          <a:xfrm>
            <a:off x="7344792" y="5720506"/>
            <a:ext cx="792088" cy="923330"/>
          </a:xfrm>
          <a:prstGeom prst="rect">
            <a:avLst/>
          </a:prstGeom>
          <a:solidFill>
            <a:srgbClr val="99FF66"/>
          </a:solidFill>
        </p:spPr>
        <p:txBody>
          <a:bodyPr wrap="square" rtlCol="0">
            <a:spAutoFit/>
          </a:bodyPr>
          <a:lstStyle/>
          <a:p>
            <a:pPr algn="ctr"/>
            <a:r>
              <a:rPr lang="cs-CZ" sz="5400" dirty="0" smtClean="0">
                <a:latin typeface="Bookman Old Style" pitchFamily="18" charset="0"/>
              </a:rPr>
              <a:t>X</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6" y="46040"/>
            <a:ext cx="9468" cy="9525"/>
          </a:xfrm>
          <a:prstGeom prst="rect">
            <a:avLst/>
          </a:prstGeom>
          <a:noFill/>
          <a:ln w="9525">
            <a:noFill/>
            <a:miter lim="800000"/>
            <a:headEnd/>
            <a:tailEnd/>
          </a:ln>
        </p:spPr>
      </p:pic>
      <p:sp>
        <p:nvSpPr>
          <p:cNvPr id="15" name="Rectangle 87"/>
          <p:cNvSpPr>
            <a:spLocks noChangeArrowheads="1"/>
          </p:cNvSpPr>
          <p:nvPr/>
        </p:nvSpPr>
        <p:spPr bwMode="auto">
          <a:xfrm>
            <a:off x="30746" y="39800"/>
            <a:ext cx="4937782" cy="1015663"/>
          </a:xfrm>
          <a:prstGeom prst="rect">
            <a:avLst/>
          </a:prstGeom>
          <a:blipFill dpi="0" rotWithShape="1">
            <a:blip r:embed="rId5" cstate="print">
              <a:alphaModFix amt="43000"/>
            </a:blip>
            <a:srcRect/>
            <a:stretch>
              <a:fillRect/>
            </a:stretch>
          </a:blipFill>
          <a:ln w="60325" cmpd="sng">
            <a:solidFill>
              <a:srgbClr val="0AE00F"/>
            </a:solidFill>
            <a:prstDash val="solid"/>
            <a:headEnd/>
            <a:tailEnd/>
          </a:ln>
          <a:effectLst>
            <a:outerShdw blurRad="50800" dist="50800" dir="5400000" algn="ctr" rotWithShape="0">
              <a:schemeClr val="bg1"/>
            </a:outerShdw>
          </a:effectLst>
        </p:spPr>
        <p:style>
          <a:lnRef idx="2">
            <a:schemeClr val="accent2"/>
          </a:lnRef>
          <a:fillRef idx="1">
            <a:schemeClr val="lt1"/>
          </a:fillRef>
          <a:effectRef idx="0">
            <a:schemeClr val="accent2"/>
          </a:effectRef>
          <a:fontRef idx="minor">
            <a:schemeClr val="dk1"/>
          </a:fontRef>
        </p:style>
        <p:txBody>
          <a:bodyPr wrap="square" lIns="0" tIns="0" rIns="0" bIns="0" numCol="1" anchor="b">
            <a:normAutofit/>
            <a:scene3d>
              <a:camera prst="orthographicFront"/>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6000" i="1" dirty="0" smtClean="0">
                <a:ln w="31750">
                  <a:solidFill>
                    <a:srgbClr val="FFCC99"/>
                  </a:solidFill>
                </a:ln>
                <a:solidFill>
                  <a:srgbClr val="4D5BDF"/>
                </a:solidFill>
                <a:latin typeface="Engravers MT" pitchFamily="18" charset="0"/>
                <a:ea typeface="Gungsuh" pitchFamily="18" charset="-127"/>
                <a:cs typeface="Arial" pitchFamily="34" charset="0"/>
              </a:rPr>
              <a:t>Vítáme</a:t>
            </a:r>
            <a:endParaRPr lang="cs-CZ" sz="6000" b="0" i="1" dirty="0">
              <a:ln w="31750">
                <a:solidFill>
                  <a:srgbClr val="FFCC99"/>
                </a:solidFill>
              </a:ln>
              <a:solidFill>
                <a:srgbClr val="4D5BDF"/>
              </a:solidFill>
              <a:effectLst>
                <a:outerShdw blurRad="50800" dist="50800" dir="5400000" algn="ctr" rotWithShape="0">
                  <a:srgbClr val="99FF33"/>
                </a:outerShdw>
              </a:effectLst>
              <a:latin typeface="Engravers MT" pitchFamily="18" charset="0"/>
              <a:ea typeface="Gungsuh" pitchFamily="18" charset="-127"/>
              <a:cs typeface="Arial" pitchFamily="34" charset="0"/>
            </a:endParaRPr>
          </a:p>
        </p:txBody>
      </p:sp>
      <p:sp>
        <p:nvSpPr>
          <p:cNvPr id="7178" name="Rectangle 129"/>
          <p:cNvSpPr>
            <a:spLocks noChangeArrowheads="1"/>
          </p:cNvSpPr>
          <p:nvPr/>
        </p:nvSpPr>
        <p:spPr bwMode="auto">
          <a:xfrm>
            <a:off x="30746" y="1891396"/>
            <a:ext cx="4937782" cy="792000"/>
          </a:xfrm>
          <a:prstGeom prst="rect">
            <a:avLst/>
          </a:prstGeom>
          <a:blipFill>
            <a:blip r:embed="rId6" cstate="print"/>
            <a:tile tx="0" ty="0" sx="100000" sy="100000" flip="none" algn="tl"/>
          </a:blipFill>
          <a:ln w="25400" cmpd="dbl">
            <a:solidFill>
              <a:schemeClr val="tx1"/>
            </a:solidFill>
            <a:miter lim="800000"/>
            <a:headEnd/>
            <a:tailEnd/>
          </a:ln>
          <a:effectLst>
            <a:innerShdw blurRad="647700" dist="1625600">
              <a:schemeClr val="accent1">
                <a:lumMod val="60000"/>
                <a:lumOff val="40000"/>
                <a:alpha val="50000"/>
              </a:schemeClr>
            </a:innerShdw>
          </a:effectLst>
        </p:spPr>
        <p:txBody>
          <a:bodyPr lIns="91425" tIns="45713" rIns="91425" bIns="45713" anchor="ctr"/>
          <a:lstStyle/>
          <a:p>
            <a:pPr algn="ctr" eaLnBrk="0" hangingPunct="0">
              <a:defRPr/>
            </a:pPr>
            <a:r>
              <a:rPr lang="cs-CZ" sz="4200" dirty="0" smtClean="0">
                <a:ln w="25400">
                  <a:noFill/>
                </a:ln>
                <a:solidFill>
                  <a:srgbClr val="008000"/>
                </a:solidFill>
                <a:effectLst>
                  <a:outerShdw blurRad="38100" dist="38100" dir="2700000" algn="tl">
                    <a:srgbClr val="000000">
                      <a:alpha val="43137"/>
                    </a:srgbClr>
                  </a:outerShdw>
                </a:effectLst>
                <a:latin typeface="Tw Cen MT Condensed Extra Bold" pitchFamily="34" charset="-18"/>
                <a:ea typeface="GulimChe" pitchFamily="49" charset="-127"/>
                <a:cs typeface="Arial" pitchFamily="34" charset="0"/>
              </a:rPr>
              <a:t>SK </a:t>
            </a:r>
            <a:r>
              <a:rPr lang="cs-CZ" sz="4200" dirty="0" err="1" smtClean="0">
                <a:ln w="25400">
                  <a:noFill/>
                </a:ln>
                <a:solidFill>
                  <a:srgbClr val="008000"/>
                </a:solidFill>
                <a:effectLst>
                  <a:outerShdw blurRad="38100" dist="38100" dir="2700000" algn="tl">
                    <a:srgbClr val="000000">
                      <a:alpha val="43137"/>
                    </a:srgbClr>
                  </a:outerShdw>
                </a:effectLst>
                <a:latin typeface="Tw Cen MT Condensed Extra Bold" pitchFamily="34" charset="-18"/>
                <a:ea typeface="GulimChe" pitchFamily="49" charset="-127"/>
                <a:cs typeface="Arial" pitchFamily="34" charset="0"/>
              </a:rPr>
              <a:t>Štětí</a:t>
            </a:r>
            <a:r>
              <a:rPr lang="cs-CZ" sz="4200" dirty="0" smtClean="0">
                <a:ln w="25400">
                  <a:noFill/>
                </a:ln>
                <a:solidFill>
                  <a:srgbClr val="008000"/>
                </a:solidFill>
                <a:effectLst>
                  <a:outerShdw blurRad="38100" dist="38100" dir="2700000" algn="tl">
                    <a:srgbClr val="000000">
                      <a:alpha val="43137"/>
                    </a:srgbClr>
                  </a:outerShdw>
                </a:effectLst>
                <a:latin typeface="Tw Cen MT Condensed Extra Bold" pitchFamily="34" charset="-18"/>
                <a:ea typeface="GulimChe" pitchFamily="49" charset="-127"/>
                <a:cs typeface="Arial" pitchFamily="34" charset="0"/>
              </a:rPr>
              <a:t>, z.s.</a:t>
            </a:r>
            <a:endParaRPr lang="cs-CZ" sz="4200" dirty="0">
              <a:ln w="25400">
                <a:noFill/>
              </a:ln>
              <a:solidFill>
                <a:srgbClr val="008000"/>
              </a:solidFill>
              <a:effectLst>
                <a:outerShdw blurRad="38100" dist="38100" dir="2700000" algn="tl">
                  <a:srgbClr val="000000">
                    <a:alpha val="43137"/>
                  </a:srgbClr>
                </a:outerShdw>
              </a:effectLst>
              <a:latin typeface="Tw Cen MT Condensed Extra Bold" pitchFamily="34" charset="-18"/>
              <a:ea typeface="GulimChe" pitchFamily="49" charset="-127"/>
              <a:cs typeface="Arial" pitchFamily="34" charset="0"/>
            </a:endParaRPr>
          </a:p>
        </p:txBody>
      </p:sp>
      <p:sp>
        <p:nvSpPr>
          <p:cNvPr id="12298" name="Text Box 147"/>
          <p:cNvSpPr txBox="1">
            <a:spLocks noChangeArrowheads="1"/>
          </p:cNvSpPr>
          <p:nvPr/>
        </p:nvSpPr>
        <p:spPr bwMode="auto">
          <a:xfrm>
            <a:off x="2321135" y="2560880"/>
            <a:ext cx="337680" cy="338540"/>
          </a:xfrm>
          <a:prstGeom prst="rect">
            <a:avLst/>
          </a:prstGeom>
          <a:noFill/>
          <a:ln w="9525">
            <a:noFill/>
            <a:miter lim="800000"/>
            <a:headEnd/>
            <a:tailEnd/>
          </a:ln>
        </p:spPr>
        <p:txBody>
          <a:bodyPr lIns="91425" tIns="45713" rIns="91425" bIns="45713">
            <a:spAutoFit/>
          </a:bodyPr>
          <a:lstStyle/>
          <a:p>
            <a:pPr algn="ctr" eaLnBrk="0" hangingPunct="0"/>
            <a:r>
              <a:rPr lang="cs-CZ" sz="1600" dirty="0">
                <a:latin typeface="Albertus MT" pitchFamily="18" charset="0"/>
              </a:rPr>
              <a:t>a</a:t>
            </a:r>
          </a:p>
        </p:txBody>
      </p:sp>
      <p:sp>
        <p:nvSpPr>
          <p:cNvPr id="7181" name="Text Box 148"/>
          <p:cNvSpPr txBox="1">
            <a:spLocks noChangeArrowheads="1"/>
          </p:cNvSpPr>
          <p:nvPr/>
        </p:nvSpPr>
        <p:spPr bwMode="auto">
          <a:xfrm>
            <a:off x="30746" y="3835524"/>
            <a:ext cx="4937782" cy="3046974"/>
          </a:xfrm>
          <a:prstGeom prst="rect">
            <a:avLst/>
          </a:prstGeom>
          <a:blipFill dpi="0" rotWithShape="1">
            <a:blip r:embed="rId7" cstate="print">
              <a:alphaModFix amt="61000"/>
            </a:blip>
            <a:srcRect/>
            <a:stretch>
              <a:fillRect/>
            </a:stretch>
          </a:blipFill>
          <a:ln w="53975" cmpd="dbl">
            <a:solidFill>
              <a:srgbClr val="6600FF"/>
            </a:solidFill>
            <a:prstDash val="sysDash"/>
            <a:miter lim="800000"/>
            <a:headEnd/>
            <a:tailEnd/>
          </a:ln>
          <a:scene3d>
            <a:camera prst="orthographicFront"/>
            <a:lightRig rig="threePt" dir="t"/>
          </a:scene3d>
          <a:sp3d contourW="12700">
            <a:contourClr>
              <a:schemeClr val="accent2">
                <a:lumMod val="20000"/>
                <a:lumOff val="80000"/>
              </a:schemeClr>
            </a:contourClr>
          </a:sp3d>
        </p:spPr>
        <p:txBody>
          <a:bodyPr wrap="square" lIns="91425" tIns="45713" rIns="91425" bIns="45713">
            <a:spAutoFit/>
          </a:bodyPr>
          <a:lstStyle/>
          <a:p>
            <a:pPr algn="ctr" eaLnBrk="0" hangingPunct="0">
              <a:defRPr/>
            </a:pPr>
            <a:r>
              <a:rPr lang="cs-CZ" sz="2400" u="sng" dirty="0" smtClean="0">
                <a:ln w="3175">
                  <a:noFill/>
                </a:ln>
                <a:solidFill>
                  <a:srgbClr val="FF0000"/>
                </a:solidFill>
                <a:effectLst>
                  <a:outerShdw blurRad="38100" dist="38100" dir="2700000" algn="tl">
                    <a:srgbClr val="000000">
                      <a:alpha val="43137"/>
                    </a:srgbClr>
                  </a:outerShdw>
                </a:effectLst>
                <a:latin typeface="Arial Black" pitchFamily="34" charset="0"/>
                <a:ea typeface="GungsuhChe" pitchFamily="49" charset="-127"/>
                <a:cs typeface="Arial" pitchFamily="34" charset="0"/>
              </a:rPr>
              <a:t>Hlavního rozhodčího</a:t>
            </a:r>
          </a:p>
          <a:p>
            <a:pPr algn="ctr" eaLnBrk="0" hangingPunct="0">
              <a:defRPr/>
            </a:pPr>
            <a:r>
              <a:rPr lang="cs-CZ" sz="2400" b="0" dirty="0" smtClean="0">
                <a:ln w="3175">
                  <a:noFill/>
                </a:ln>
                <a:solidFill>
                  <a:srgbClr val="FF9900"/>
                </a:solidFill>
                <a:effectLst>
                  <a:outerShdw blurRad="38100" dist="38100" dir="2700000" algn="tl">
                    <a:srgbClr val="000000">
                      <a:alpha val="43137"/>
                    </a:srgbClr>
                  </a:outerShdw>
                </a:effectLst>
                <a:latin typeface="Cooper Black" pitchFamily="18" charset="0"/>
                <a:ea typeface="GungsuhChe" pitchFamily="49" charset="-127"/>
                <a:cs typeface="Arial" pitchFamily="34" charset="0"/>
              </a:rPr>
              <a:t>Viktora Patáka z Horní Břízy </a:t>
            </a:r>
          </a:p>
          <a:p>
            <a:pPr algn="ctr" eaLnBrk="0" hangingPunct="0">
              <a:defRPr/>
            </a:pPr>
            <a:r>
              <a:rPr lang="cs-CZ" sz="2000" b="0" dirty="0" smtClean="0">
                <a:ln w="3175">
                  <a:noFill/>
                </a:ln>
                <a:effectLst>
                  <a:outerShdw blurRad="38100" dist="38100" dir="2700000" algn="tl">
                    <a:srgbClr val="000000">
                      <a:alpha val="43137"/>
                    </a:srgbClr>
                  </a:outerShdw>
                </a:effectLst>
                <a:latin typeface="Cooper Black" pitchFamily="18" charset="0"/>
                <a:ea typeface="GungsuhChe" pitchFamily="49" charset="-127"/>
                <a:cs typeface="Arial" pitchFamily="34" charset="0"/>
              </a:rPr>
              <a:t>   </a:t>
            </a:r>
            <a:r>
              <a:rPr lang="cs-CZ" sz="2400" u="sng" dirty="0" smtClean="0">
                <a:ln w="3175">
                  <a:noFill/>
                </a:ln>
                <a:solidFill>
                  <a:srgbClr val="FF0000"/>
                </a:solidFill>
                <a:effectLst>
                  <a:outerShdw blurRad="38100" dist="38100" dir="2700000" algn="tl">
                    <a:srgbClr val="000000">
                      <a:alpha val="43137"/>
                    </a:srgbClr>
                  </a:outerShdw>
                </a:effectLst>
                <a:latin typeface="Arial Black" pitchFamily="34" charset="0"/>
                <a:ea typeface="GungsuhChe" pitchFamily="49" charset="-127"/>
                <a:cs typeface="Arial" pitchFamily="34" charset="0"/>
              </a:rPr>
              <a:t>Asistenty hlavního rozhodčího</a:t>
            </a:r>
          </a:p>
          <a:p>
            <a:pPr algn="ctr" eaLnBrk="0" hangingPunct="0">
              <a:defRPr/>
            </a:pPr>
            <a:r>
              <a:rPr lang="cs-CZ" sz="2400" b="0" dirty="0" smtClean="0">
                <a:ln w="3175">
                  <a:noFill/>
                </a:ln>
                <a:solidFill>
                  <a:srgbClr val="FF9933"/>
                </a:solidFill>
                <a:effectLst>
                  <a:outerShdw blurRad="38100" dist="38100" dir="2700000" algn="tl">
                    <a:srgbClr val="000000">
                      <a:alpha val="43137"/>
                    </a:srgbClr>
                  </a:outerShdw>
                </a:effectLst>
                <a:latin typeface="Cooper Black" pitchFamily="18" charset="0"/>
                <a:ea typeface="GungsuhChe" pitchFamily="49" charset="-127"/>
                <a:cs typeface="Arial" pitchFamily="34" charset="0"/>
              </a:rPr>
              <a:t>Vladimíra </a:t>
            </a:r>
            <a:r>
              <a:rPr lang="cs-CZ" sz="2400" b="0" dirty="0" err="1" smtClean="0">
                <a:ln w="3175">
                  <a:noFill/>
                </a:ln>
                <a:solidFill>
                  <a:srgbClr val="FF9933"/>
                </a:solidFill>
                <a:effectLst>
                  <a:outerShdw blurRad="38100" dist="38100" dir="2700000" algn="tl">
                    <a:srgbClr val="000000">
                      <a:alpha val="43137"/>
                    </a:srgbClr>
                  </a:outerShdw>
                </a:effectLst>
                <a:latin typeface="Cooper Black" pitchFamily="18" charset="0"/>
                <a:ea typeface="GungsuhChe" pitchFamily="49" charset="-127"/>
                <a:cs typeface="Arial" pitchFamily="34" charset="0"/>
              </a:rPr>
              <a:t>Pastyříka</a:t>
            </a:r>
            <a:r>
              <a:rPr lang="cs-CZ" sz="2400" b="0" dirty="0" smtClean="0">
                <a:ln w="3175">
                  <a:noFill/>
                </a:ln>
                <a:solidFill>
                  <a:srgbClr val="FF9933"/>
                </a:solidFill>
                <a:effectLst>
                  <a:outerShdw blurRad="38100" dist="38100" dir="2700000" algn="tl">
                    <a:srgbClr val="000000">
                      <a:alpha val="43137"/>
                    </a:srgbClr>
                  </a:outerShdw>
                </a:effectLst>
                <a:latin typeface="Cooper Black" pitchFamily="18" charset="0"/>
                <a:ea typeface="GungsuhChe" pitchFamily="49" charset="-127"/>
                <a:cs typeface="Arial" pitchFamily="34" charset="0"/>
              </a:rPr>
              <a:t>  z Plzně</a:t>
            </a:r>
          </a:p>
          <a:p>
            <a:pPr algn="ctr" eaLnBrk="0" hangingPunct="0">
              <a:defRPr/>
            </a:pPr>
            <a:r>
              <a:rPr lang="cs-CZ" sz="2400" b="0" dirty="0" smtClean="0">
                <a:ln w="3175">
                  <a:noFill/>
                </a:ln>
                <a:solidFill>
                  <a:srgbClr val="FF9933"/>
                </a:solidFill>
                <a:effectLst>
                  <a:outerShdw blurRad="38100" dist="38100" dir="2700000" algn="tl">
                    <a:srgbClr val="000000">
                      <a:alpha val="43137"/>
                    </a:srgbClr>
                  </a:outerShdw>
                </a:effectLst>
                <a:latin typeface="Cooper Black" pitchFamily="18" charset="0"/>
                <a:ea typeface="GungsuhChe" pitchFamily="49" charset="-127"/>
                <a:cs typeface="Arial" pitchFamily="34" charset="0"/>
              </a:rPr>
              <a:t>Jiřího Kříže z Plzně </a:t>
            </a:r>
          </a:p>
          <a:p>
            <a:pPr marL="0" lvl="1" indent="0" algn="ctr">
              <a:defRPr/>
            </a:pPr>
            <a:r>
              <a:rPr lang="cs-CZ" sz="2400" b="0" dirty="0" smtClean="0">
                <a:ln w="3175">
                  <a:noFill/>
                </a:ln>
                <a:effectLst>
                  <a:outerShdw blurRad="38100" dist="38100" dir="2700000" algn="tl">
                    <a:srgbClr val="000000">
                      <a:alpha val="43137"/>
                    </a:srgbClr>
                  </a:outerShdw>
                </a:effectLst>
                <a:latin typeface="Cooper Black" pitchFamily="18" charset="0"/>
                <a:ea typeface="GungsuhChe" pitchFamily="49" charset="-127"/>
                <a:cs typeface="Arial" pitchFamily="34" charset="0"/>
              </a:rPr>
              <a:t> </a:t>
            </a:r>
            <a:r>
              <a:rPr lang="cs-CZ" sz="2400" u="sng" dirty="0" smtClean="0">
                <a:ln w="3175">
                  <a:noFill/>
                </a:ln>
                <a:solidFill>
                  <a:srgbClr val="FF0000"/>
                </a:solidFill>
                <a:effectLst>
                  <a:outerShdw blurRad="38100" dist="38100" dir="2700000" algn="tl">
                    <a:srgbClr val="000000">
                      <a:alpha val="43137"/>
                    </a:srgbClr>
                  </a:outerShdw>
                </a:effectLst>
                <a:latin typeface="Arial Black" pitchFamily="34" charset="0"/>
                <a:ea typeface="GungsuhChe" pitchFamily="49" charset="-127"/>
                <a:cs typeface="Arial" pitchFamily="34" charset="0"/>
              </a:rPr>
              <a:t>Delegáta FAČR</a:t>
            </a:r>
          </a:p>
          <a:p>
            <a:pPr algn="ctr" eaLnBrk="0" hangingPunct="0">
              <a:defRPr/>
            </a:pPr>
            <a:r>
              <a:rPr lang="cs-CZ" sz="2400" b="0" dirty="0" smtClean="0">
                <a:ln w="3175">
                  <a:noFill/>
                </a:ln>
                <a:solidFill>
                  <a:srgbClr val="FF9933"/>
                </a:solidFill>
                <a:effectLst>
                  <a:outerShdw blurRad="38100" dist="38100" dir="2700000" algn="tl">
                    <a:srgbClr val="000000">
                      <a:alpha val="43137"/>
                    </a:srgbClr>
                  </a:outerShdw>
                </a:effectLst>
                <a:latin typeface="Cooper Black" pitchFamily="18" charset="0"/>
                <a:ea typeface="GungsuhChe" pitchFamily="49" charset="-127"/>
                <a:cs typeface="Arial" pitchFamily="34" charset="0"/>
              </a:rPr>
              <a:t>Daniela </a:t>
            </a:r>
            <a:r>
              <a:rPr lang="cs-CZ" sz="2400" b="0" dirty="0" err="1" smtClean="0">
                <a:ln w="3175">
                  <a:noFill/>
                </a:ln>
                <a:solidFill>
                  <a:srgbClr val="FF9933"/>
                </a:solidFill>
                <a:effectLst>
                  <a:outerShdw blurRad="38100" dist="38100" dir="2700000" algn="tl">
                    <a:srgbClr val="000000">
                      <a:alpha val="43137"/>
                    </a:srgbClr>
                  </a:outerShdw>
                </a:effectLst>
                <a:latin typeface="Cooper Black" pitchFamily="18" charset="0"/>
                <a:ea typeface="GungsuhChe" pitchFamily="49" charset="-127"/>
                <a:cs typeface="Arial" pitchFamily="34" charset="0"/>
              </a:rPr>
              <a:t>Terebu</a:t>
            </a:r>
            <a:endParaRPr lang="cs-CZ" sz="2000" b="0" dirty="0" smtClean="0">
              <a:ln w="3175">
                <a:noFill/>
              </a:ln>
              <a:solidFill>
                <a:srgbClr val="FF9933"/>
              </a:solidFill>
              <a:effectLst>
                <a:outerShdw blurRad="38100" dist="38100" dir="2700000" algn="tl">
                  <a:srgbClr val="000000">
                    <a:alpha val="43137"/>
                  </a:srgbClr>
                </a:outerShdw>
              </a:effectLst>
              <a:latin typeface="Cooper Black" pitchFamily="18" charset="0"/>
              <a:ea typeface="GungsuhChe" pitchFamily="49" charset="-127"/>
              <a:cs typeface="Arial" pitchFamily="34" charset="0"/>
            </a:endParaRPr>
          </a:p>
        </p:txBody>
      </p:sp>
      <p:sp>
        <p:nvSpPr>
          <p:cNvPr id="12" name="TextovéPole 11"/>
          <p:cNvSpPr txBox="1"/>
          <p:nvPr/>
        </p:nvSpPr>
        <p:spPr>
          <a:xfrm>
            <a:off x="71984" y="1172969"/>
            <a:ext cx="4897821" cy="646331"/>
          </a:xfrm>
          <a:prstGeom prst="rect">
            <a:avLst/>
          </a:prstGeom>
          <a:solidFill>
            <a:srgbClr val="FFFF00"/>
          </a:solidFill>
          <a:ln w="47625">
            <a:solidFill>
              <a:srgbClr val="CC0000"/>
            </a:solidFill>
          </a:ln>
        </p:spPr>
        <p:txBody>
          <a:bodyPr wrap="square" rtlCol="0">
            <a:spAutoFit/>
            <a:scene3d>
              <a:camera prst="orthographicFront"/>
              <a:lightRig rig="freezing" dir="t"/>
            </a:scene3d>
            <a:sp3d extrusionH="57150" contourW="6350" prstMaterial="matte">
              <a:extrusionClr>
                <a:schemeClr val="bg1"/>
              </a:extrusionClr>
              <a:contourClr>
                <a:schemeClr val="bg1"/>
              </a:contourClr>
            </a:sp3d>
          </a:bodyPr>
          <a:lstStyle/>
          <a:p>
            <a:pPr algn="ctr"/>
            <a:r>
              <a:rPr lang="cs-CZ" sz="1800" i="1" dirty="0" smtClean="0">
                <a:solidFill>
                  <a:schemeClr val="tx1">
                    <a:lumMod val="65000"/>
                    <a:lumOff val="35000"/>
                  </a:schemeClr>
                </a:solidFill>
                <a:latin typeface="Tw Cen MT Condensed Extra Bold" pitchFamily="34" charset="-18"/>
                <a:ea typeface="SimSun" pitchFamily="2" charset="-122"/>
                <a:cs typeface="Arial" pitchFamily="34" charset="0"/>
              </a:rPr>
              <a:t>Při příležitosti dnešního utkání divizní soutěže funkcionáře, hráče a příznivce</a:t>
            </a:r>
          </a:p>
        </p:txBody>
      </p:sp>
      <p:sp>
        <p:nvSpPr>
          <p:cNvPr id="13" name="TextovéPole 12"/>
          <p:cNvSpPr txBox="1"/>
          <p:nvPr/>
        </p:nvSpPr>
        <p:spPr>
          <a:xfrm>
            <a:off x="2160216" y="6931868"/>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a:t>
            </a:r>
          </a:p>
        </p:txBody>
      </p:sp>
      <p:sp>
        <p:nvSpPr>
          <p:cNvPr id="19" name="TextovéPole 18"/>
          <p:cNvSpPr txBox="1"/>
          <p:nvPr/>
        </p:nvSpPr>
        <p:spPr>
          <a:xfrm>
            <a:off x="7776840"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39</a:t>
            </a:r>
          </a:p>
        </p:txBody>
      </p:sp>
      <p:pic>
        <p:nvPicPr>
          <p:cNvPr id="30721" name="Picture 1"/>
          <p:cNvPicPr>
            <a:picLocks noChangeAspect="1" noChangeArrowheads="1"/>
          </p:cNvPicPr>
          <p:nvPr/>
        </p:nvPicPr>
        <p:blipFill>
          <a:blip r:embed="rId8" cstate="print"/>
          <a:srcRect/>
          <a:stretch>
            <a:fillRect/>
          </a:stretch>
        </p:blipFill>
        <p:spPr bwMode="auto">
          <a:xfrm>
            <a:off x="5400577" y="78457"/>
            <a:ext cx="4824536" cy="6853411"/>
          </a:xfrm>
          <a:prstGeom prst="rect">
            <a:avLst/>
          </a:prstGeom>
          <a:noFill/>
          <a:ln w="9525">
            <a:noFill/>
            <a:miter lim="800000"/>
            <a:headEnd/>
            <a:tailEnd/>
          </a:ln>
        </p:spPr>
      </p:pic>
      <p:sp>
        <p:nvSpPr>
          <p:cNvPr id="16" name="Rectangle 129"/>
          <p:cNvSpPr>
            <a:spLocks noChangeArrowheads="1"/>
          </p:cNvSpPr>
          <p:nvPr/>
        </p:nvSpPr>
        <p:spPr bwMode="auto">
          <a:xfrm>
            <a:off x="71984" y="2899508"/>
            <a:ext cx="4867074" cy="792000"/>
          </a:xfrm>
          <a:prstGeom prst="rect">
            <a:avLst/>
          </a:prstGeom>
          <a:blipFill>
            <a:blip r:embed="rId9" cstate="print"/>
            <a:tile tx="0" ty="0" sx="100000" sy="100000" flip="none" algn="tl"/>
          </a:blipFill>
          <a:ln w="25400" cmpd="dbl">
            <a:solidFill>
              <a:schemeClr val="tx1"/>
            </a:solidFill>
            <a:miter lim="800000"/>
            <a:headEnd/>
            <a:tailEnd/>
          </a:ln>
          <a:effectLst>
            <a:innerShdw blurRad="647700" dist="1625600">
              <a:schemeClr val="accent1">
                <a:lumMod val="60000"/>
                <a:lumOff val="40000"/>
                <a:alpha val="50000"/>
              </a:schemeClr>
            </a:innerShdw>
          </a:effectLst>
          <a:scene3d>
            <a:camera prst="orthographicFront"/>
            <a:lightRig rig="threePt" dir="t"/>
          </a:scene3d>
          <a:sp3d contourW="12700">
            <a:contourClr>
              <a:srgbClr val="FFFF00"/>
            </a:contourClr>
          </a:sp3d>
        </p:spPr>
        <p:txBody>
          <a:bodyPr lIns="91425" tIns="45713" rIns="91425" bIns="45713" anchor="ctr"/>
          <a:lstStyle/>
          <a:p>
            <a:pPr algn="ctr" eaLnBrk="0" hangingPunct="0">
              <a:defRPr/>
            </a:pPr>
            <a:r>
              <a:rPr lang="cs-CZ" sz="4200" dirty="0" smtClean="0">
                <a:ln w="25400">
                  <a:noFill/>
                </a:ln>
                <a:solidFill>
                  <a:srgbClr val="0000CC"/>
                </a:solidFill>
                <a:effectLst>
                  <a:outerShdw blurRad="38100" dist="38100" dir="2700000" algn="tl">
                    <a:srgbClr val="000000">
                      <a:alpha val="43137"/>
                    </a:srgbClr>
                  </a:outerShdw>
                </a:effectLst>
                <a:latin typeface="Tw Cen MT Condensed Extra Bold" pitchFamily="34" charset="-18"/>
                <a:ea typeface="GulimChe" pitchFamily="49" charset="-127"/>
                <a:cs typeface="Arial" pitchFamily="34" charset="0"/>
              </a:rPr>
              <a:t>SK POLABAN Nymburk</a:t>
            </a:r>
            <a:endParaRPr lang="cs-CZ" sz="4200" dirty="0">
              <a:ln w="25400">
                <a:noFill/>
              </a:ln>
              <a:solidFill>
                <a:srgbClr val="0000CC"/>
              </a:solidFill>
              <a:effectLst>
                <a:outerShdw blurRad="38100" dist="38100" dir="2700000" algn="tl">
                  <a:srgbClr val="000000">
                    <a:alpha val="43137"/>
                  </a:srgbClr>
                </a:outerShdw>
              </a:effectLst>
              <a:latin typeface="Tw Cen MT Condensed Extra Bold" pitchFamily="34" charset="-18"/>
              <a:ea typeface="GulimChe" pitchFamily="49" charset="-127"/>
              <a:cs typeface="Arial" pitchFamily="34" charset="0"/>
            </a:endParaRPr>
          </a:p>
        </p:txBody>
      </p:sp>
      <p:pic>
        <p:nvPicPr>
          <p:cNvPr id="30722" name="Picture 2"/>
          <p:cNvPicPr>
            <a:picLocks noChangeAspect="1" noChangeArrowheads="1"/>
          </p:cNvPicPr>
          <p:nvPr/>
        </p:nvPicPr>
        <p:blipFill>
          <a:blip r:embed="rId10" cstate="print"/>
          <a:srcRect/>
          <a:stretch>
            <a:fillRect/>
          </a:stretch>
        </p:blipFill>
        <p:spPr bwMode="auto">
          <a:xfrm>
            <a:off x="3456360" y="6912768"/>
            <a:ext cx="1146621" cy="288000"/>
          </a:xfrm>
          <a:prstGeom prst="rect">
            <a:avLst/>
          </a:prstGeom>
          <a:noFill/>
          <a:ln w="9525">
            <a:noFill/>
            <a:miter lim="800000"/>
            <a:headEnd/>
            <a:tailEnd/>
          </a:ln>
        </p:spPr>
      </p:pic>
      <p:pic>
        <p:nvPicPr>
          <p:cNvPr id="30723" name="Picture 3"/>
          <p:cNvPicPr>
            <a:picLocks noChangeAspect="1" noChangeArrowheads="1"/>
          </p:cNvPicPr>
          <p:nvPr/>
        </p:nvPicPr>
        <p:blipFill>
          <a:blip r:embed="rId11" cstate="print"/>
          <a:srcRect/>
          <a:stretch>
            <a:fillRect/>
          </a:stretch>
        </p:blipFill>
        <p:spPr bwMode="auto">
          <a:xfrm>
            <a:off x="288008" y="6912768"/>
            <a:ext cx="895350" cy="307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8064872" y="70235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21</a:t>
            </a:r>
          </a:p>
        </p:txBody>
      </p:sp>
      <p:sp>
        <p:nvSpPr>
          <p:cNvPr id="11" name="TextovéPole 10"/>
          <p:cNvSpPr txBox="1"/>
          <p:nvPr/>
        </p:nvSpPr>
        <p:spPr>
          <a:xfrm>
            <a:off x="1658760" y="700387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20</a:t>
            </a:r>
          </a:p>
        </p:txBody>
      </p:sp>
      <p:cxnSp>
        <p:nvCxnSpPr>
          <p:cNvPr id="8" name="Přímá spojovací šipka 7"/>
          <p:cNvCxnSpPr/>
          <p:nvPr/>
        </p:nvCxnSpPr>
        <p:spPr bwMode="auto">
          <a:xfrm>
            <a:off x="3108455" y="7075884"/>
            <a:ext cx="128834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graphicFrame>
        <p:nvGraphicFramePr>
          <p:cNvPr id="2" name="Object 1"/>
          <p:cNvGraphicFramePr>
            <a:graphicFrameLocks noChangeAspect="1"/>
          </p:cNvGraphicFramePr>
          <p:nvPr/>
        </p:nvGraphicFramePr>
        <p:xfrm>
          <a:off x="5688608" y="307132"/>
          <a:ext cx="4367783" cy="6553200"/>
        </p:xfrm>
        <a:graphic>
          <a:graphicData uri="http://schemas.openxmlformats.org/presentationml/2006/ole">
            <p:oleObj spid="_x0000_s51201" name="Worksheet" r:id="rId4" imgW="6193533" imgH="5254647" progId="Excel.Sheet.8">
              <p:embed/>
            </p:oleObj>
          </a:graphicData>
        </a:graphic>
      </p:graphicFrame>
      <p:pic>
        <p:nvPicPr>
          <p:cNvPr id="3" name="Picture 2"/>
          <p:cNvPicPr>
            <a:picLocks noChangeAspect="1" noChangeArrowheads="1"/>
          </p:cNvPicPr>
          <p:nvPr/>
        </p:nvPicPr>
        <p:blipFill>
          <a:blip r:embed="rId5" cstate="print"/>
          <a:srcRect/>
          <a:stretch>
            <a:fillRect/>
          </a:stretch>
        </p:blipFill>
        <p:spPr bwMode="auto">
          <a:xfrm>
            <a:off x="143992" y="955204"/>
            <a:ext cx="4209683" cy="2664000"/>
          </a:xfrm>
          <a:prstGeom prst="rect">
            <a:avLst/>
          </a:prstGeom>
          <a:noFill/>
          <a:ln w="41275">
            <a:solidFill>
              <a:schemeClr val="accent3">
                <a:lumMod val="75000"/>
              </a:schemeClr>
            </a:solidFill>
            <a:prstDash val="solid"/>
            <a:miter lim="800000"/>
            <a:headEnd/>
            <a:tailEnd/>
          </a:ln>
        </p:spPr>
      </p:pic>
      <p:sp>
        <p:nvSpPr>
          <p:cNvPr id="7" name="TextovéPole 6"/>
          <p:cNvSpPr txBox="1"/>
          <p:nvPr/>
        </p:nvSpPr>
        <p:spPr>
          <a:xfrm>
            <a:off x="216000" y="91108"/>
            <a:ext cx="4104456" cy="707886"/>
          </a:xfrm>
          <a:prstGeom prst="rect">
            <a:avLst/>
          </a:prstGeom>
          <a:blipFill>
            <a:blip r:embed="rId6" cstate="print"/>
            <a:stretch>
              <a:fillRect/>
            </a:stretch>
          </a:blipFill>
          <a:ln w="44450">
            <a:solidFill>
              <a:schemeClr val="tx1"/>
            </a:solidFill>
            <a:prstDash val="sysDash"/>
          </a:ln>
        </p:spPr>
        <p:txBody>
          <a:bodyPr wrap="square" rtlCol="0">
            <a:spAutoFit/>
          </a:bodyPr>
          <a:lstStyle/>
          <a:p>
            <a:pPr algn="ctr"/>
            <a:r>
              <a:rPr lang="cs-CZ" sz="2000" u="sng" dirty="0" smtClean="0">
                <a:solidFill>
                  <a:srgbClr val="3333CC"/>
                </a:solidFill>
                <a:latin typeface="Bodoni MT Black" pitchFamily="18" charset="0"/>
              </a:rPr>
              <a:t>Vzpomínky na staré časy fotbalu ve </a:t>
            </a:r>
            <a:r>
              <a:rPr lang="cs-CZ" sz="2000" u="sng" dirty="0" err="1" smtClean="0">
                <a:solidFill>
                  <a:srgbClr val="3333CC"/>
                </a:solidFill>
                <a:latin typeface="Bodoni MT Black" pitchFamily="18" charset="0"/>
              </a:rPr>
              <a:t>Štětí</a:t>
            </a:r>
            <a:endParaRPr lang="cs-CZ" sz="1400" u="sng" dirty="0" smtClean="0">
              <a:solidFill>
                <a:srgbClr val="3333CC"/>
              </a:solidFill>
              <a:latin typeface="Bodoni MT Black" pitchFamily="18" charset="0"/>
            </a:endParaRPr>
          </a:p>
        </p:txBody>
      </p:sp>
      <p:pic>
        <p:nvPicPr>
          <p:cNvPr id="51202" name="Picture 2"/>
          <p:cNvPicPr>
            <a:picLocks noChangeAspect="1" noChangeArrowheads="1"/>
          </p:cNvPicPr>
          <p:nvPr/>
        </p:nvPicPr>
        <p:blipFill>
          <a:blip r:embed="rId7" cstate="print"/>
          <a:srcRect/>
          <a:stretch>
            <a:fillRect/>
          </a:stretch>
        </p:blipFill>
        <p:spPr bwMode="auto">
          <a:xfrm>
            <a:off x="288008" y="3907532"/>
            <a:ext cx="4065004" cy="29880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328568" y="76582"/>
            <a:ext cx="4826246" cy="6063198"/>
          </a:xfrm>
          <a:prstGeom prst="rect">
            <a:avLst/>
          </a:prstGeom>
          <a:noFill/>
          <a:ln w="25400">
            <a:solidFill>
              <a:schemeClr val="tx1"/>
            </a:solidFill>
          </a:ln>
        </p:spPr>
        <p:txBody>
          <a:bodyPr wrap="square" anchor="ctr"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600" i="1" u="sng" dirty="0">
                <a:ln w="9525" cap="flat">
                  <a:solidFill>
                    <a:srgbClr val="99CC00"/>
                  </a:solidFill>
                  <a:prstDash val="solid"/>
                  <a:round/>
                </a:ln>
                <a:blipFill>
                  <a:blip r:embed="rId3"/>
                  <a:tile tx="0" ty="0" sx="100000" sy="100000" flip="none" algn="tl"/>
                </a:blipFill>
                <a:latin typeface="Franklin Gothic Heavy" pitchFamily="34" charset="0"/>
                <a:ea typeface="Malgun Gothic" pitchFamily="34" charset="-127"/>
                <a:cs typeface="Arial" pitchFamily="34" charset="0"/>
              </a:rPr>
              <a:t>Vážení sportovní </a:t>
            </a:r>
            <a:r>
              <a:rPr lang="cs-CZ" sz="3600" i="1" u="sng" dirty="0" smtClean="0">
                <a:ln w="9525" cap="flat">
                  <a:solidFill>
                    <a:srgbClr val="99CC00"/>
                  </a:solidFill>
                  <a:prstDash val="solid"/>
                  <a:round/>
                </a:ln>
                <a:blipFill>
                  <a:blip r:embed="rId3"/>
                  <a:tile tx="0" ty="0" sx="100000" sy="100000" flip="none" algn="tl"/>
                </a:blipFill>
                <a:latin typeface="Franklin Gothic Heavy" pitchFamily="34" charset="0"/>
                <a:ea typeface="Malgun Gothic" pitchFamily="34" charset="-127"/>
                <a:cs typeface="Arial" pitchFamily="34" charset="0"/>
              </a:rPr>
              <a:t>přátelé</a:t>
            </a:r>
          </a:p>
          <a:p>
            <a:pPr algn="ctr" eaLnBrk="0" hangingPunct="0">
              <a:defRPr/>
            </a:pPr>
            <a:r>
              <a:rPr lang="cs-CZ" sz="2600" i="1" dirty="0" smtClean="0">
                <a:latin typeface="Arial" pitchFamily="34" charset="0"/>
                <a:cs typeface="Arial" pitchFamily="34" charset="0"/>
              </a:rPr>
              <a:t>     </a:t>
            </a:r>
            <a:r>
              <a:rPr lang="cs-CZ" i="1" dirty="0" smtClean="0">
                <a:latin typeface="Arial" pitchFamily="34" charset="0"/>
                <a:cs typeface="Arial" pitchFamily="34" charset="0"/>
              </a:rPr>
              <a:t>dnešním zápasem otevíráme druhou třetinu podzimní části soutěže. Společně  uvidíme třetí domácí zápas mužstva dospělých SK </a:t>
            </a:r>
            <a:r>
              <a:rPr lang="cs-CZ" i="1" dirty="0" err="1" smtClean="0">
                <a:latin typeface="Arial" pitchFamily="34" charset="0"/>
                <a:cs typeface="Arial" pitchFamily="34" charset="0"/>
              </a:rPr>
              <a:t>Štětí</a:t>
            </a:r>
            <a:r>
              <a:rPr lang="cs-CZ" i="1" dirty="0" smtClean="0">
                <a:latin typeface="Arial" pitchFamily="34" charset="0"/>
                <a:cs typeface="Arial" pitchFamily="34" charset="0"/>
              </a:rPr>
              <a:t> a všichni věříme, že se poprvé na zdejším trávníku dočkáme výhry. Jsme na 10. místě  a vstup do soutěže jsme měli výborný. Zvítězili jsme v Novém Boru, ale byla to také zatím výhra poslední.  Pak jsme venku  2x jasně prohráli a doma 2x remizovali. Penalty také nevyšly a je z toho po 5. kolech 5 bodů. Moc jich není, ale na druhou stranu je zajímavé se podívat kolikátí v pořadí jsou kolektivy, se kterými jsme hráli. Z 5 soupeřů jsou 3 na prvních  3 místech a i postavení zbývajících 2 je v horní polovině tabulky.  Také náš dnešní soupeř je na tom velmi dobře a po zásluze mu patří 4. místo. Soutěž je však stále na začátku a myslet si, že pořadí v tabulce už se příliš měnit nebude je chyba. Některé z mužstev se dostane  do formy a za 3 kola je na vrcholu. V rámci dnešního utkání vítáme na zdejším stadionu zvlášť rádi jednoho z hráčů soupeře. </a:t>
            </a:r>
            <a:r>
              <a:rPr lang="cs-CZ" sz="1400" i="1" dirty="0" smtClean="0">
                <a:latin typeface="Arial" pitchFamily="34" charset="0"/>
                <a:cs typeface="Arial" pitchFamily="34" charset="0"/>
              </a:rPr>
              <a:t>Martina </a:t>
            </a:r>
            <a:r>
              <a:rPr lang="cs-CZ" sz="1400" i="1" dirty="0" err="1" smtClean="0">
                <a:latin typeface="Arial" pitchFamily="34" charset="0"/>
                <a:cs typeface="Arial" pitchFamily="34" charset="0"/>
              </a:rPr>
              <a:t>Škareckého</a:t>
            </a:r>
            <a:r>
              <a:rPr lang="cs-CZ" i="1" dirty="0" smtClean="0">
                <a:latin typeface="Arial" pitchFamily="34" charset="0"/>
                <a:cs typeface="Arial" pitchFamily="34" charset="0"/>
              </a:rPr>
              <a:t>. Odchovance </a:t>
            </a:r>
            <a:r>
              <a:rPr lang="cs-CZ" i="1" dirty="0" err="1" smtClean="0">
                <a:latin typeface="Arial" pitchFamily="34" charset="0"/>
                <a:cs typeface="Arial" pitchFamily="34" charset="0"/>
              </a:rPr>
              <a:t>štětského</a:t>
            </a:r>
            <a:r>
              <a:rPr lang="cs-CZ" i="1" dirty="0" smtClean="0">
                <a:latin typeface="Arial" pitchFamily="34" charset="0"/>
                <a:cs typeface="Arial" pitchFamily="34" charset="0"/>
              </a:rPr>
              <a:t> fotbalu, jehož velkého talentu si v roce 2001 všimli v Mladé Boleslavi, kam také přestoupil. Zde jeho fotbalový růst zastavily zdravotní problémy. Po uzdravení prokazoval fotbalové umění v klubech jako jsou Benátky nad Jizerou, </a:t>
            </a:r>
            <a:r>
              <a:rPr lang="cs-CZ" i="1" dirty="0" err="1" smtClean="0">
                <a:latin typeface="Arial" pitchFamily="34" charset="0"/>
                <a:cs typeface="Arial" pitchFamily="34" charset="0"/>
              </a:rPr>
              <a:t>Velim</a:t>
            </a:r>
            <a:r>
              <a:rPr lang="cs-CZ" i="1" dirty="0" smtClean="0">
                <a:latin typeface="Arial" pitchFamily="34" charset="0"/>
                <a:cs typeface="Arial" pitchFamily="34" charset="0"/>
              </a:rPr>
              <a:t> nebo třeba i </a:t>
            </a:r>
            <a:r>
              <a:rPr lang="cs-CZ" i="1" dirty="0" err="1" smtClean="0">
                <a:latin typeface="Arial" pitchFamily="34" charset="0"/>
                <a:cs typeface="Arial" pitchFamily="34" charset="0"/>
              </a:rPr>
              <a:t>Rožďalovice</a:t>
            </a:r>
            <a:r>
              <a:rPr lang="cs-CZ" i="1" dirty="0" smtClean="0">
                <a:latin typeface="Arial" pitchFamily="34" charset="0"/>
                <a:cs typeface="Arial" pitchFamily="34" charset="0"/>
              </a:rPr>
              <a:t>. Na čas se vrátil  do </a:t>
            </a:r>
            <a:r>
              <a:rPr lang="cs-CZ" i="1" dirty="0" err="1" smtClean="0">
                <a:latin typeface="Arial" pitchFamily="34" charset="0"/>
                <a:cs typeface="Arial" pitchFamily="34" charset="0"/>
              </a:rPr>
              <a:t>Štětí</a:t>
            </a:r>
            <a:r>
              <a:rPr lang="cs-CZ" i="1" dirty="0" smtClean="0">
                <a:latin typeface="Arial" pitchFamily="34" charset="0"/>
                <a:cs typeface="Arial" pitchFamily="34" charset="0"/>
              </a:rPr>
              <a:t> v roce 2008 a byl oporou týmu.  </a:t>
            </a:r>
          </a:p>
          <a:p>
            <a:pPr algn="just" eaLnBrk="0" hangingPunct="0">
              <a:defRPr/>
            </a:pPr>
            <a:r>
              <a:rPr lang="cs-CZ" i="1" dirty="0" smtClean="0">
                <a:latin typeface="Arial" pitchFamily="34" charset="0"/>
                <a:cs typeface="Arial" pitchFamily="34" charset="0"/>
              </a:rPr>
              <a:t>                  Ať se Vám dnešní zápas líbí  a domů odcházíte s pocitem pěkně stráveného sobotního dopoledne	 	  </a:t>
            </a:r>
          </a:p>
        </p:txBody>
      </p:sp>
      <p:cxnSp>
        <p:nvCxnSpPr>
          <p:cNvPr id="12" name="Přímá spojovací čára 11"/>
          <p:cNvCxnSpPr/>
          <p:nvPr/>
        </p:nvCxnSpPr>
        <p:spPr bwMode="auto">
          <a:xfrm>
            <a:off x="216000" y="5419700"/>
            <a:ext cx="2505112"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470417" y="2395364"/>
            <a:ext cx="787321" cy="864096"/>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89"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331358"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a:t>
            </a:r>
          </a:p>
        </p:txBody>
      </p:sp>
      <p:sp>
        <p:nvSpPr>
          <p:cNvPr id="14" name="TextovéPole 13"/>
          <p:cNvSpPr txBox="1"/>
          <p:nvPr/>
        </p:nvSpPr>
        <p:spPr>
          <a:xfrm>
            <a:off x="1963260"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38</a:t>
            </a:r>
          </a:p>
        </p:txBody>
      </p:sp>
      <p:sp>
        <p:nvSpPr>
          <p:cNvPr id="24" name="TextovéPole 23"/>
          <p:cNvSpPr txBox="1"/>
          <p:nvPr/>
        </p:nvSpPr>
        <p:spPr>
          <a:xfrm>
            <a:off x="5400576" y="6121777"/>
            <a:ext cx="4680520" cy="954107"/>
          </a:xfrm>
          <a:prstGeom prst="rect">
            <a:avLst/>
          </a:prstGeom>
          <a:noFill/>
          <a:ln>
            <a:noFill/>
          </a:ln>
        </p:spPr>
        <p:txBody>
          <a:bodyPr wrap="square" rtlCol="0">
            <a:spAutoFit/>
          </a:bodyPr>
          <a:lstStyle/>
          <a:p>
            <a:pPr algn="ctr"/>
            <a:r>
              <a:rPr lang="cs-CZ" sz="2800" dirty="0" err="1" smtClean="0">
                <a:solidFill>
                  <a:srgbClr val="996633"/>
                </a:solidFill>
                <a:latin typeface="Magneto" pitchFamily="82" charset="0"/>
                <a:cs typeface="Arial" pitchFamily="34" charset="0"/>
              </a:rPr>
              <a:t>Štětí</a:t>
            </a:r>
            <a:r>
              <a:rPr lang="cs-CZ" sz="2800" dirty="0" smtClean="0">
                <a:solidFill>
                  <a:srgbClr val="996633"/>
                </a:solidFill>
                <a:latin typeface="Magneto" pitchFamily="82" charset="0"/>
                <a:cs typeface="Arial" pitchFamily="34" charset="0"/>
              </a:rPr>
              <a:t> </a:t>
            </a:r>
          </a:p>
          <a:p>
            <a:pPr algn="ctr"/>
            <a:r>
              <a:rPr lang="cs-CZ" sz="2800" dirty="0" smtClean="0">
                <a:solidFill>
                  <a:srgbClr val="996633"/>
                </a:solidFill>
                <a:latin typeface="Magneto" pitchFamily="82" charset="0"/>
                <a:cs typeface="Arial" pitchFamily="34" charset="0"/>
              </a:rPr>
              <a:t>Do toho</a:t>
            </a:r>
          </a:p>
        </p:txBody>
      </p:sp>
      <p:pic>
        <p:nvPicPr>
          <p:cNvPr id="2" name="Picture 1"/>
          <p:cNvPicPr>
            <a:picLocks noChangeAspect="1" noChangeArrowheads="1"/>
          </p:cNvPicPr>
          <p:nvPr/>
        </p:nvPicPr>
        <p:blipFill>
          <a:blip r:embed="rId4" cstate="print"/>
          <a:srcRect/>
          <a:stretch>
            <a:fillRect/>
          </a:stretch>
        </p:blipFill>
        <p:spPr bwMode="auto">
          <a:xfrm>
            <a:off x="71984" y="31229"/>
            <a:ext cx="4536504" cy="4092327"/>
          </a:xfrm>
          <a:prstGeom prst="rect">
            <a:avLst/>
          </a:prstGeom>
          <a:noFill/>
          <a:ln w="9525">
            <a:noFill/>
            <a:miter lim="800000"/>
            <a:headEnd/>
            <a:tailEnd/>
          </a:ln>
        </p:spPr>
      </p:pic>
      <p:pic>
        <p:nvPicPr>
          <p:cNvPr id="26626" name="Picture 2"/>
          <p:cNvPicPr>
            <a:picLocks noChangeAspect="1" noChangeArrowheads="1"/>
          </p:cNvPicPr>
          <p:nvPr/>
        </p:nvPicPr>
        <p:blipFill>
          <a:blip r:embed="rId5" cstate="print"/>
          <a:srcRect/>
          <a:stretch>
            <a:fillRect/>
          </a:stretch>
        </p:blipFill>
        <p:spPr bwMode="auto">
          <a:xfrm>
            <a:off x="360016" y="4195564"/>
            <a:ext cx="3889830" cy="2556000"/>
          </a:xfrm>
          <a:prstGeom prst="rect">
            <a:avLst/>
          </a:prstGeom>
          <a:noFill/>
          <a:ln w="57150" cmpd="sng">
            <a:solidFill>
              <a:srgbClr val="FFFF00"/>
            </a:solidFill>
            <a:miter lim="800000"/>
            <a:headEnd/>
            <a:tailEnd/>
          </a:ln>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6"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4</a:t>
            </a:r>
          </a:p>
        </p:txBody>
      </p:sp>
      <p:sp>
        <p:nvSpPr>
          <p:cNvPr id="11" name="TextovéPole 10"/>
          <p:cNvSpPr txBox="1"/>
          <p:nvPr/>
        </p:nvSpPr>
        <p:spPr>
          <a:xfrm>
            <a:off x="7689230"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37</a:t>
            </a:r>
          </a:p>
        </p:txBody>
      </p:sp>
      <p:graphicFrame>
        <p:nvGraphicFramePr>
          <p:cNvPr id="8" name="Tabulka 7"/>
          <p:cNvGraphicFramePr>
            <a:graphicFrameLocks noGrp="1"/>
          </p:cNvGraphicFramePr>
          <p:nvPr/>
        </p:nvGraphicFramePr>
        <p:xfrm>
          <a:off x="5400575" y="163116"/>
          <a:ext cx="4680522" cy="6552729"/>
        </p:xfrm>
        <a:graphic>
          <a:graphicData uri="http://schemas.openxmlformats.org/drawingml/2006/table">
            <a:tbl>
              <a:tblPr/>
              <a:tblGrid>
                <a:gridCol w="634648"/>
                <a:gridCol w="489208"/>
                <a:gridCol w="449541"/>
                <a:gridCol w="780087"/>
                <a:gridCol w="859418"/>
                <a:gridCol w="647868"/>
                <a:gridCol w="819752"/>
              </a:tblGrid>
              <a:tr h="551083">
                <a:tc gridSpan="7">
                  <a:txBody>
                    <a:bodyPr/>
                    <a:lstStyle/>
                    <a:p>
                      <a:pPr algn="ctr" fontAlgn="ctr"/>
                      <a:r>
                        <a:rPr lang="cs-CZ" sz="2400" b="1" i="0" u="none" strike="noStrike" dirty="0" smtClean="0">
                          <a:solidFill>
                            <a:srgbClr val="0066FF"/>
                          </a:solidFill>
                          <a:latin typeface="Calibri"/>
                        </a:rPr>
                        <a:t>Září SK </a:t>
                      </a:r>
                      <a:r>
                        <a:rPr lang="cs-CZ" sz="2400" b="1" i="0" u="none" strike="noStrike" dirty="0" err="1" smtClean="0">
                          <a:solidFill>
                            <a:srgbClr val="0066FF"/>
                          </a:solidFill>
                          <a:latin typeface="Calibri"/>
                        </a:rPr>
                        <a:t>Štětí</a:t>
                      </a:r>
                      <a:r>
                        <a:rPr lang="cs-CZ" sz="2400" b="1" i="0" u="none" strike="noStrike" dirty="0" smtClean="0">
                          <a:solidFill>
                            <a:srgbClr val="0066FF"/>
                          </a:solidFill>
                          <a:latin typeface="Calibri"/>
                        </a:rPr>
                        <a:t> na hřištích soupeřů</a:t>
                      </a:r>
                      <a:endParaRPr lang="cs-CZ" sz="2400" b="1" i="0" u="none" strike="noStrike" dirty="0">
                        <a:solidFill>
                          <a:srgbClr val="0066FF"/>
                        </a:solidFill>
                        <a:latin typeface="Calibri"/>
                      </a:endParaRPr>
                    </a:p>
                  </a:txBody>
                  <a:tcPr marL="9525" marR="9525" marT="9525" marB="0" anchor="ctr">
                    <a:lnL>
                      <a:noFill/>
                    </a:lnL>
                    <a:lnR>
                      <a:noFill/>
                    </a:lnR>
                    <a:lnT>
                      <a:noFill/>
                    </a:lnT>
                    <a:lnB w="19050" cap="flat" cmpd="sng" algn="ctr">
                      <a:solidFill>
                        <a:srgbClr val="000000"/>
                      </a:solidFill>
                      <a:prstDash val="solid"/>
                      <a:round/>
                      <a:headEnd type="none" w="med" len="med"/>
                      <a:tailEnd type="none" w="med" len="med"/>
                    </a:lnB>
                    <a:solidFill>
                      <a:srgbClr val="FCC3A4"/>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615423">
                <a:tc>
                  <a:txBody>
                    <a:bodyPr/>
                    <a:lstStyle/>
                    <a:p>
                      <a:pPr algn="ctr" fontAlgn="ctr"/>
                      <a:r>
                        <a:rPr lang="cs-CZ" sz="900" b="1" i="0" u="none" strike="noStrike" dirty="0">
                          <a:solidFill>
                            <a:srgbClr val="000000"/>
                          </a:solidFill>
                          <a:latin typeface="Arial"/>
                        </a:rPr>
                        <a:t>17.9.2016</a:t>
                      </a:r>
                    </a:p>
                  </a:txBody>
                  <a:tcPr marL="9525" marR="9525" marT="9525"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sobota</a:t>
                      </a:r>
                    </a:p>
                  </a:txBody>
                  <a:tcPr marL="9525" marR="9525" marT="9525"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10:15</a:t>
                      </a:r>
                    </a:p>
                  </a:txBody>
                  <a:tcPr marL="9525" marR="9525" marT="9525"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SK Sokol Brozany</a:t>
                      </a:r>
                    </a:p>
                  </a:txBody>
                  <a:tcPr marL="9525" marR="9525" marT="9525"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4</a:t>
                      </a:r>
                    </a:p>
                  </a:txBody>
                  <a:tcPr marL="9525" marR="9525" marT="9525"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dirty="0">
                          <a:solidFill>
                            <a:srgbClr val="000000"/>
                          </a:solidFill>
                          <a:latin typeface="Arial"/>
                        </a:rPr>
                        <a:t>Dorost</a:t>
                      </a:r>
                    </a:p>
                  </a:txBody>
                  <a:tcPr marL="9525" marR="9525" marT="9525"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653079">
                <a:tc>
                  <a:txBody>
                    <a:bodyPr/>
                    <a:lstStyle/>
                    <a:p>
                      <a:pPr algn="ctr" fontAlgn="ctr"/>
                      <a:r>
                        <a:rPr lang="cs-CZ" sz="900" b="1" i="0" u="none" strike="noStrike" dirty="0">
                          <a:solidFill>
                            <a:srgbClr val="000000"/>
                          </a:solidFill>
                          <a:latin typeface="Arial"/>
                        </a:rPr>
                        <a:t>17.9.2016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900" b="1" i="0" u="none" strike="noStrike">
                          <a:solidFill>
                            <a:srgbClr val="000000"/>
                          </a:solidFill>
                          <a:latin typeface="Arial"/>
                        </a:rPr>
                        <a:t>sobota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10:00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en-US" sz="1000" b="1" i="0" u="none" strike="noStrike" dirty="0" err="1">
                          <a:solidFill>
                            <a:srgbClr val="000000"/>
                          </a:solidFill>
                          <a:latin typeface="Arial"/>
                        </a:rPr>
                        <a:t>Roudnice+Štětí</a:t>
                      </a:r>
                      <a:r>
                        <a:rPr lang="en-US" sz="1000" b="1" i="0" u="none" strike="noStrike" dirty="0">
                          <a:solidFill>
                            <a:srgbClr val="000000"/>
                          </a:solidFill>
                          <a:latin typeface="Arial"/>
                        </a:rPr>
                        <a:t>, </a:t>
                      </a:r>
                      <a:r>
                        <a:rPr lang="en-US" sz="1000" b="1" i="0" u="none" strike="noStrike" dirty="0" err="1">
                          <a:solidFill>
                            <a:srgbClr val="000000"/>
                          </a:solidFill>
                          <a:latin typeface="Arial"/>
                        </a:rPr>
                        <a:t>Erv.-Jirkov+Bílina</a:t>
                      </a:r>
                      <a:r>
                        <a:rPr lang="en-US" sz="1000" b="1" i="0" u="none" strike="noStrike" dirty="0">
                          <a:solidFill>
                            <a:srgbClr val="000000"/>
                          </a:solidFill>
                          <a:latin typeface="Arial"/>
                        </a:rPr>
                        <a:t>, Junior Teplice</a:t>
                      </a:r>
                      <a:br>
                        <a:rPr lang="en-US" sz="1000" b="1" i="0" u="none" strike="noStrike" dirty="0">
                          <a:solidFill>
                            <a:srgbClr val="000000"/>
                          </a:solidFill>
                          <a:latin typeface="Arial"/>
                        </a:rPr>
                      </a:br>
                      <a:endParaRPr lang="en-US" sz="1000" b="1"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lang="cs-CZ"/>
                    </a:p>
                  </a:txBody>
                  <a:tcPr/>
                </a:tc>
                <a:tc>
                  <a:txBody>
                    <a:bodyPr/>
                    <a:lstStyle/>
                    <a:p>
                      <a:pPr algn="ctr" fontAlgn="ctr"/>
                      <a:r>
                        <a:rPr lang="cs-CZ" sz="800" b="1" i="0" u="none" strike="noStrike">
                          <a:solidFill>
                            <a:srgbClr val="000000"/>
                          </a:solidFill>
                          <a:latin typeface="Arial"/>
                        </a:rPr>
                        <a:t>Ústecký přebor-Roudnice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800" b="1" i="0" u="none" strike="noStrike">
                          <a:solidFill>
                            <a:srgbClr val="000000"/>
                          </a:solidFill>
                          <a:latin typeface="Arial"/>
                        </a:rPr>
                        <a:t>Starší přípravka 2006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629410">
                <a:tc>
                  <a:txBody>
                    <a:bodyPr/>
                    <a:lstStyle/>
                    <a:p>
                      <a:pPr algn="ctr" fontAlgn="ctr"/>
                      <a:r>
                        <a:rPr lang="cs-CZ" sz="900" b="1" i="0" u="none" strike="noStrike" dirty="0">
                          <a:solidFill>
                            <a:srgbClr val="000000"/>
                          </a:solidFill>
                          <a:latin typeface="Arial"/>
                        </a:rPr>
                        <a:t>18.9.2016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900" b="1" i="0" u="none" strike="noStrike" dirty="0">
                          <a:solidFill>
                            <a:srgbClr val="000000"/>
                          </a:solidFill>
                          <a:latin typeface="Arial"/>
                        </a:rPr>
                        <a:t>neděle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10:00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c gridSpan="2">
                  <a:txBody>
                    <a:bodyPr/>
                    <a:lstStyle/>
                    <a:p>
                      <a:pPr algn="ctr" fontAlgn="ctr"/>
                      <a:r>
                        <a:rPr lang="cs-CZ" sz="1000" b="1" i="0" u="none" strike="noStrike" dirty="0" err="1">
                          <a:solidFill>
                            <a:srgbClr val="000000"/>
                          </a:solidFill>
                          <a:latin typeface="Arial"/>
                        </a:rPr>
                        <a:t>Dobříň</a:t>
                      </a:r>
                      <a:r>
                        <a:rPr lang="cs-CZ" sz="1000" b="1" i="0" u="none" strike="noStrike" dirty="0">
                          <a:solidFill>
                            <a:srgbClr val="000000"/>
                          </a:solidFill>
                          <a:latin typeface="Arial"/>
                        </a:rPr>
                        <a:t>/</a:t>
                      </a:r>
                      <a:r>
                        <a:rPr lang="cs-CZ" sz="1000" b="1" i="0" u="none" strike="noStrike" dirty="0" err="1">
                          <a:solidFill>
                            <a:srgbClr val="000000"/>
                          </a:solidFill>
                          <a:latin typeface="Arial"/>
                        </a:rPr>
                        <a:t>Bezděkov</a:t>
                      </a:r>
                      <a:r>
                        <a:rPr lang="cs-CZ" sz="1000" b="1" i="0" u="none" strike="noStrike" dirty="0">
                          <a:solidFill>
                            <a:srgbClr val="000000"/>
                          </a:solidFill>
                          <a:latin typeface="Arial"/>
                        </a:rPr>
                        <a:t>, Rovné, </a:t>
                      </a:r>
                      <a:r>
                        <a:rPr lang="cs-CZ" sz="1000" b="1" i="0" u="none" strike="noStrike" dirty="0" err="1">
                          <a:solidFill>
                            <a:srgbClr val="000000"/>
                          </a:solidFill>
                          <a:latin typeface="Arial"/>
                        </a:rPr>
                        <a:t>Straškov</a:t>
                      </a:r>
                      <a:r>
                        <a:rPr lang="cs-CZ" sz="1000" b="1" i="0" u="none" strike="noStrike" dirty="0">
                          <a:solidFill>
                            <a:srgbClr val="000000"/>
                          </a:solidFill>
                          <a:latin typeface="Arial"/>
                        </a:rPr>
                        <a:t>-</a:t>
                      </a:r>
                      <a:r>
                        <a:rPr lang="cs-CZ" sz="1000" b="1" i="0" u="none" strike="noStrike" dirty="0" err="1">
                          <a:solidFill>
                            <a:srgbClr val="000000"/>
                          </a:solidFill>
                          <a:latin typeface="Arial"/>
                        </a:rPr>
                        <a:t>Vodochody</a:t>
                      </a:r>
                      <a:r>
                        <a:rPr lang="cs-CZ" sz="1000" b="1" i="0" u="none" strike="noStrike" dirty="0">
                          <a:solidFill>
                            <a:srgbClr val="000000"/>
                          </a:solidFill>
                          <a:latin typeface="Arial"/>
                        </a:rPr>
                        <a:t>,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c hMerge="1">
                  <a:txBody>
                    <a:bodyPr/>
                    <a:lstStyle/>
                    <a:p>
                      <a:endParaRPr lang="cs-CZ"/>
                    </a:p>
                  </a:txBody>
                  <a:tcPr/>
                </a:tc>
                <a:tc>
                  <a:txBody>
                    <a:bodyPr/>
                    <a:lstStyle/>
                    <a:p>
                      <a:pPr algn="ctr" fontAlgn="ctr"/>
                      <a:r>
                        <a:rPr lang="cs-CZ" sz="800" b="1" i="0" u="none" strike="noStrike">
                          <a:solidFill>
                            <a:srgbClr val="000000"/>
                          </a:solidFill>
                          <a:latin typeface="Arial"/>
                        </a:rPr>
                        <a:t>Liga-Dobříň</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Starší přípravka 2007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CCFFFF"/>
                      </a:bgClr>
                    </a:pattFill>
                  </a:tcPr>
                </a:tc>
              </a:tr>
              <a:tr h="559475">
                <a:tc>
                  <a:txBody>
                    <a:bodyPr/>
                    <a:lstStyle/>
                    <a:p>
                      <a:pPr algn="ctr" fontAlgn="ctr"/>
                      <a:r>
                        <a:rPr lang="cs-CZ" sz="900" b="1" i="0" u="none" strike="noStrike">
                          <a:solidFill>
                            <a:srgbClr val="000000"/>
                          </a:solidFill>
                          <a:latin typeface="Arial"/>
                        </a:rPr>
                        <a:t>18.9.2016</a:t>
                      </a:r>
                    </a:p>
                  </a:txBody>
                  <a:tcPr marL="9525" marR="9525" marT="9525"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900" b="1" i="0" u="none" strike="noStrike" dirty="0">
                          <a:solidFill>
                            <a:srgbClr val="000000"/>
                          </a:solidFill>
                          <a:latin typeface="Arial"/>
                        </a:rPr>
                        <a:t>neděle</a:t>
                      </a:r>
                    </a:p>
                  </a:txBody>
                  <a:tcPr marL="9525" marR="9525" marT="9525"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10:00, 12:00</a:t>
                      </a:r>
                    </a:p>
                  </a:txBody>
                  <a:tcPr marL="9525" marR="9525" marT="9525"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1000" b="1" i="0" u="none" strike="noStrike">
                          <a:solidFill>
                            <a:srgbClr val="000000"/>
                          </a:solidFill>
                          <a:latin typeface="Arial"/>
                        </a:rPr>
                        <a:t>SK Sokol Brozany</a:t>
                      </a:r>
                    </a:p>
                  </a:txBody>
                  <a:tcPr marL="9525" marR="9525" marT="9525"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4</a:t>
                      </a:r>
                    </a:p>
                  </a:txBody>
                  <a:tcPr marL="9525" marR="9525" marT="9525"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10">
                      <a:fgClr>
                        <a:srgbClr val="000000"/>
                      </a:fgClr>
                      <a:bgClr>
                        <a:srgbClr val="CCFFFF"/>
                      </a:bgClr>
                    </a:pattFill>
                  </a:tcPr>
                </a:tc>
                <a:tc>
                  <a:txBody>
                    <a:bodyPr/>
                    <a:lstStyle/>
                    <a:p>
                      <a:pPr algn="ctr" fontAlgn="ctr"/>
                      <a:r>
                        <a:rPr lang="cs-CZ" sz="800" b="1" i="0" u="none" strike="noStrike">
                          <a:solidFill>
                            <a:srgbClr val="000000"/>
                          </a:solidFill>
                          <a:latin typeface="Arial"/>
                        </a:rPr>
                        <a:t>Starší, mladší žáci</a:t>
                      </a:r>
                    </a:p>
                  </a:txBody>
                  <a:tcPr marL="9525" marR="9525" marT="9525"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pattFill prst="pct10">
                      <a:fgClr>
                        <a:srgbClr val="000000"/>
                      </a:fgClr>
                      <a:bgClr>
                        <a:srgbClr val="CCFFFF"/>
                      </a:bgClr>
                    </a:pattFill>
                  </a:tcPr>
                </a:tc>
              </a:tr>
              <a:tr h="643396">
                <a:tc>
                  <a:txBody>
                    <a:bodyPr/>
                    <a:lstStyle/>
                    <a:p>
                      <a:pPr algn="ctr" fontAlgn="ctr"/>
                      <a:r>
                        <a:rPr lang="cs-CZ" sz="900" b="1" i="0" u="none" strike="noStrike" dirty="0">
                          <a:solidFill>
                            <a:srgbClr val="000000"/>
                          </a:solidFill>
                          <a:latin typeface="Arial"/>
                        </a:rPr>
                        <a:t>21.9.2016</a:t>
                      </a:r>
                    </a:p>
                  </a:txBody>
                  <a:tcPr marL="9525" marR="9525" marT="9525"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latin typeface="Arial"/>
                        </a:rPr>
                        <a:t>středa</a:t>
                      </a:r>
                    </a:p>
                  </a:txBody>
                  <a:tcPr marL="9525" marR="9525" marT="9525"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16:30, 18:15</a:t>
                      </a:r>
                    </a:p>
                  </a:txBody>
                  <a:tcPr marL="9525" marR="9525" marT="9525"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latin typeface="Arial"/>
                        </a:rPr>
                        <a:t>TJ Hvězda Trnovany z.s.</a:t>
                      </a:r>
                    </a:p>
                  </a:txBody>
                  <a:tcPr marL="9525" marR="9525" marT="9525"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9525" marR="9525" marT="9525"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14</a:t>
                      </a:r>
                    </a:p>
                  </a:txBody>
                  <a:tcPr marL="9525" marR="9525" marT="9525"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Starší, mladší žáci</a:t>
                      </a:r>
                    </a:p>
                  </a:txBody>
                  <a:tcPr marL="9525" marR="9525" marT="9525"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492321">
                <a:tc>
                  <a:txBody>
                    <a:bodyPr/>
                    <a:lstStyle/>
                    <a:p>
                      <a:pPr algn="ctr" fontAlgn="ctr"/>
                      <a:r>
                        <a:rPr lang="cs-CZ" sz="900" b="1" i="0" u="none" strike="noStrike">
                          <a:solidFill>
                            <a:srgbClr val="000000"/>
                          </a:solidFill>
                          <a:latin typeface="Arial"/>
                        </a:rPr>
                        <a:t>23.9.2016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900" b="1" i="0" u="none" strike="noStrike" dirty="0">
                          <a:solidFill>
                            <a:srgbClr val="000000"/>
                          </a:solidFill>
                          <a:latin typeface="Arial"/>
                        </a:rPr>
                        <a:t>pátek</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17:00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a:solidFill>
                            <a:srgbClr val="000000"/>
                          </a:solidFill>
                          <a:latin typeface="Arial"/>
                        </a:rPr>
                        <a:t>Sokol České Kopisty</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cs-CZ" sz="800" b="1" i="0" u="none" strike="noStrike">
                          <a:solidFill>
                            <a:srgbClr val="000000"/>
                          </a:solidFill>
                          <a:latin typeface="Arial"/>
                        </a:rPr>
                        <a:t>Stará garda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730116">
                <a:tc>
                  <a:txBody>
                    <a:bodyPr/>
                    <a:lstStyle/>
                    <a:p>
                      <a:pPr algn="ctr" fontAlgn="ctr"/>
                      <a:r>
                        <a:rPr lang="cs-CZ" sz="900" b="1" i="0" u="none" strike="noStrike">
                          <a:solidFill>
                            <a:srgbClr val="000000"/>
                          </a:solidFill>
                          <a:latin typeface="Arial"/>
                        </a:rPr>
                        <a:t>24.9.2016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sobota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9:00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gridSpan="2">
                  <a:txBody>
                    <a:bodyPr/>
                    <a:lstStyle/>
                    <a:p>
                      <a:pPr algn="ctr" fontAlgn="ctr"/>
                      <a:r>
                        <a:rPr lang="cs-CZ" sz="1000" b="1" i="0" u="none" strike="noStrike" dirty="0" err="1">
                          <a:solidFill>
                            <a:srgbClr val="000000"/>
                          </a:solidFill>
                          <a:latin typeface="Arial"/>
                        </a:rPr>
                        <a:t>Erv</a:t>
                      </a:r>
                      <a:r>
                        <a:rPr lang="cs-CZ" sz="1000" b="1" i="0" u="none" strike="noStrike" dirty="0">
                          <a:solidFill>
                            <a:srgbClr val="000000"/>
                          </a:solidFill>
                          <a:latin typeface="Arial"/>
                        </a:rPr>
                        <a:t>.-Jirkov+Bílina, Louny+</a:t>
                      </a:r>
                      <a:r>
                        <a:rPr lang="cs-CZ" sz="1000" b="1" i="0" u="none" strike="noStrike" dirty="0" err="1">
                          <a:solidFill>
                            <a:srgbClr val="000000"/>
                          </a:solidFill>
                          <a:latin typeface="Arial"/>
                        </a:rPr>
                        <a:t>Černčice</a:t>
                      </a:r>
                      <a:r>
                        <a:rPr lang="cs-CZ" sz="1000" b="1" i="0" u="none" strike="noStrike" dirty="0">
                          <a:solidFill>
                            <a:srgbClr val="000000"/>
                          </a:solidFill>
                          <a:latin typeface="Arial"/>
                        </a:rPr>
                        <a:t>, Roudnice+</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a:r>
                      <a:br>
                        <a:rPr lang="cs-CZ" sz="1000" b="1" i="0" u="none" strike="noStrike" dirty="0">
                          <a:solidFill>
                            <a:srgbClr val="000000"/>
                          </a:solidFill>
                          <a:latin typeface="Arial"/>
                        </a:rPr>
                      </a:br>
                      <a:endParaRPr lang="cs-CZ" sz="1000" b="1"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cs-CZ"/>
                    </a:p>
                  </a:txBody>
                  <a:tcPr/>
                </a:tc>
                <a:tc>
                  <a:txBody>
                    <a:bodyPr/>
                    <a:lstStyle/>
                    <a:p>
                      <a:pPr algn="ctr" fontAlgn="ctr"/>
                      <a:r>
                        <a:rPr lang="cs-CZ" sz="800" b="1" i="0" u="none" strike="noStrike">
                          <a:solidFill>
                            <a:srgbClr val="000000"/>
                          </a:solidFill>
                          <a:latin typeface="Calibri"/>
                        </a:rPr>
                        <a:t>Ústecký přebor-Jirkov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Starší přípravka 2006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419606">
                <a:tc>
                  <a:txBody>
                    <a:bodyPr/>
                    <a:lstStyle/>
                    <a:p>
                      <a:pPr algn="ctr" fontAlgn="ctr"/>
                      <a:r>
                        <a:rPr lang="cs-CZ" sz="900" b="1" i="0" u="none" strike="noStrike">
                          <a:solidFill>
                            <a:srgbClr val="000000"/>
                          </a:solidFill>
                          <a:latin typeface="Arial"/>
                        </a:rPr>
                        <a:t>24.9.2016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900" b="1" i="0" u="none" strike="noStrike" dirty="0">
                          <a:solidFill>
                            <a:srgbClr val="000000"/>
                          </a:solidFill>
                          <a:latin typeface="Arial"/>
                        </a:rPr>
                        <a:t>sobota</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14:00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gridSpan="2">
                  <a:txBody>
                    <a:bodyPr/>
                    <a:lstStyle/>
                    <a:p>
                      <a:pPr algn="ctr" fontAlgn="ctr"/>
                      <a:r>
                        <a:rPr lang="cs-CZ" sz="1000" b="1" i="0" u="none" strike="noStrike" dirty="0" err="1">
                          <a:solidFill>
                            <a:srgbClr val="000000"/>
                          </a:solidFill>
                          <a:latin typeface="Arial"/>
                        </a:rPr>
                        <a:t>Štětí</a:t>
                      </a:r>
                      <a:r>
                        <a:rPr lang="cs-CZ" sz="1000" b="1" i="0" u="none" strike="noStrike" dirty="0">
                          <a:solidFill>
                            <a:srgbClr val="000000"/>
                          </a:solidFill>
                          <a:latin typeface="Arial"/>
                        </a:rPr>
                        <a:t> A,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B, </a:t>
                      </a:r>
                      <a:r>
                        <a:rPr lang="cs-CZ" sz="1000" b="1" i="0" u="none" strike="noStrike" dirty="0" err="1">
                          <a:solidFill>
                            <a:srgbClr val="000000"/>
                          </a:solidFill>
                          <a:latin typeface="Arial"/>
                        </a:rPr>
                        <a:t>Bechlín</a:t>
                      </a:r>
                      <a:r>
                        <a:rPr lang="cs-CZ" sz="1000" b="1" i="0" u="none" strike="noStrike" dirty="0">
                          <a:solidFill>
                            <a:srgbClr val="000000"/>
                          </a:solidFill>
                          <a:latin typeface="Arial"/>
                        </a:rPr>
                        <a:t>, </a:t>
                      </a:r>
                      <a:r>
                        <a:rPr lang="cs-CZ" sz="1000" b="1" i="0" u="none" strike="noStrike" dirty="0" err="1">
                          <a:solidFill>
                            <a:srgbClr val="000000"/>
                          </a:solidFill>
                          <a:latin typeface="Arial"/>
                        </a:rPr>
                        <a:t>Bezděkov</a:t>
                      </a:r>
                      <a:r>
                        <a:rPr lang="cs-CZ" sz="1000" b="1" i="0" u="none" strike="noStrike" dirty="0">
                          <a:solidFill>
                            <a:srgbClr val="000000"/>
                          </a:solidFill>
                          <a:latin typeface="Arial"/>
                        </a:rPr>
                        <a:t>/</a:t>
                      </a:r>
                      <a:r>
                        <a:rPr lang="cs-CZ" sz="1000" b="1" i="0" u="none" strike="noStrike" dirty="0" err="1">
                          <a:solidFill>
                            <a:srgbClr val="000000"/>
                          </a:solidFill>
                          <a:latin typeface="Arial"/>
                        </a:rPr>
                        <a:t>Dobříň</a:t>
                      </a:r>
                      <a:endParaRPr lang="cs-CZ" sz="1000" b="1"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hMerge="1">
                  <a:txBody>
                    <a:bodyPr/>
                    <a:lstStyle/>
                    <a:p>
                      <a:endParaRPr lang="cs-CZ"/>
                    </a:p>
                  </a:txBody>
                  <a:tcPr/>
                </a:tc>
                <a:tc>
                  <a:txBody>
                    <a:bodyPr/>
                    <a:lstStyle/>
                    <a:p>
                      <a:pPr algn="ctr" fontAlgn="ctr"/>
                      <a:r>
                        <a:rPr lang="cs-CZ" sz="800" b="1" i="0" u="none" strike="noStrike">
                          <a:solidFill>
                            <a:srgbClr val="000000"/>
                          </a:solidFill>
                          <a:latin typeface="Arial"/>
                        </a:rPr>
                        <a:t>Liga-Bezděkov</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c>
                  <a:txBody>
                    <a:bodyPr/>
                    <a:lstStyle/>
                    <a:p>
                      <a:pPr algn="ctr" fontAlgn="ctr"/>
                      <a:r>
                        <a:rPr lang="cs-CZ" sz="800" b="1" i="0" u="none" strike="noStrike">
                          <a:solidFill>
                            <a:srgbClr val="000000"/>
                          </a:solidFill>
                          <a:latin typeface="Arial"/>
                        </a:rPr>
                        <a:t>Mladší přípravka A,B</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CC"/>
                    </a:solidFill>
                  </a:tcPr>
                </a:tc>
              </a:tr>
              <a:tr h="629410">
                <a:tc>
                  <a:txBody>
                    <a:bodyPr/>
                    <a:lstStyle/>
                    <a:p>
                      <a:pPr algn="ctr" fontAlgn="ctr"/>
                      <a:r>
                        <a:rPr lang="cs-CZ" sz="900" b="1" i="0" u="none" strike="noStrike">
                          <a:solidFill>
                            <a:srgbClr val="000000"/>
                          </a:solidFill>
                          <a:latin typeface="Arial"/>
                        </a:rPr>
                        <a:t>25.9.2016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FFFCC"/>
                      </a:bgClr>
                    </a:pattFill>
                  </a:tcPr>
                </a:tc>
                <a:tc>
                  <a:txBody>
                    <a:bodyPr/>
                    <a:lstStyle/>
                    <a:p>
                      <a:pPr algn="ctr" fontAlgn="ctr"/>
                      <a:r>
                        <a:rPr lang="cs-CZ" sz="900" b="1" i="0" u="none" strike="noStrike" dirty="0">
                          <a:solidFill>
                            <a:srgbClr val="000000"/>
                          </a:solidFill>
                          <a:latin typeface="Arial"/>
                        </a:rPr>
                        <a:t>neděle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FFFCC"/>
                      </a:bgClr>
                    </a:pattFill>
                  </a:tcPr>
                </a:tc>
                <a:tc>
                  <a:txBody>
                    <a:bodyPr/>
                    <a:lstStyle/>
                    <a:p>
                      <a:pPr algn="ctr" fontAlgn="ctr"/>
                      <a:r>
                        <a:rPr lang="cs-CZ" sz="800" b="1" i="0" u="none" strike="noStrike" dirty="0">
                          <a:solidFill>
                            <a:srgbClr val="000000"/>
                          </a:solidFill>
                          <a:latin typeface="Arial"/>
                        </a:rPr>
                        <a:t>10:00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FFFCC"/>
                      </a:bgClr>
                    </a:pattFill>
                  </a:tcPr>
                </a:tc>
                <a:tc gridSpan="2">
                  <a:txBody>
                    <a:bodyPr/>
                    <a:lstStyle/>
                    <a:p>
                      <a:pPr algn="ctr" fontAlgn="ctr"/>
                      <a:r>
                        <a:rPr lang="cs-CZ" sz="1000" b="1" i="0" u="none" strike="noStrike" dirty="0" err="1">
                          <a:solidFill>
                            <a:srgbClr val="000000"/>
                          </a:solidFill>
                          <a:latin typeface="Arial"/>
                        </a:rPr>
                        <a:t>Dobříň</a:t>
                      </a:r>
                      <a:r>
                        <a:rPr lang="cs-CZ" sz="1000" b="1" i="0" u="none" strike="noStrike" dirty="0">
                          <a:solidFill>
                            <a:srgbClr val="000000"/>
                          </a:solidFill>
                          <a:latin typeface="Arial"/>
                        </a:rPr>
                        <a:t>/</a:t>
                      </a:r>
                      <a:r>
                        <a:rPr lang="cs-CZ" sz="1000" b="1" i="0" u="none" strike="noStrike" dirty="0" err="1">
                          <a:solidFill>
                            <a:srgbClr val="000000"/>
                          </a:solidFill>
                          <a:latin typeface="Arial"/>
                        </a:rPr>
                        <a:t>Bezděkov</a:t>
                      </a:r>
                      <a:r>
                        <a:rPr lang="cs-CZ" sz="1000" b="1" i="0" u="none" strike="noStrike" dirty="0">
                          <a:solidFill>
                            <a:srgbClr val="000000"/>
                          </a:solidFill>
                          <a:latin typeface="Arial"/>
                        </a:rPr>
                        <a:t>, Rovné, </a:t>
                      </a:r>
                      <a:r>
                        <a:rPr lang="cs-CZ" sz="1000" b="1" i="0" u="none" strike="noStrike" dirty="0" err="1">
                          <a:solidFill>
                            <a:srgbClr val="000000"/>
                          </a:solidFill>
                          <a:latin typeface="Arial"/>
                        </a:rPr>
                        <a:t>Straškov</a:t>
                      </a:r>
                      <a:r>
                        <a:rPr lang="cs-CZ" sz="1000" b="1" i="0" u="none" strike="noStrike" dirty="0">
                          <a:solidFill>
                            <a:srgbClr val="000000"/>
                          </a:solidFill>
                          <a:latin typeface="Arial"/>
                        </a:rPr>
                        <a:t>-</a:t>
                      </a:r>
                      <a:r>
                        <a:rPr lang="cs-CZ" sz="1000" b="1" i="0" u="none" strike="noStrike" dirty="0" err="1">
                          <a:solidFill>
                            <a:srgbClr val="000000"/>
                          </a:solidFill>
                          <a:latin typeface="Arial"/>
                        </a:rPr>
                        <a:t>Vodochody</a:t>
                      </a:r>
                      <a:r>
                        <a:rPr lang="cs-CZ" sz="1000" b="1" i="0" u="none" strike="noStrike" dirty="0">
                          <a:solidFill>
                            <a:srgbClr val="000000"/>
                          </a:solidFill>
                          <a:latin typeface="Arial"/>
                        </a:rPr>
                        <a:t>, </a:t>
                      </a:r>
                      <a:r>
                        <a:rPr lang="cs-CZ" sz="1000" b="1" i="0" u="none" strike="noStrike" dirty="0" err="1">
                          <a:solidFill>
                            <a:srgbClr val="000000"/>
                          </a:solidFill>
                          <a:latin typeface="Arial"/>
                        </a:rPr>
                        <a:t>Štětí</a:t>
                      </a:r>
                      <a:endParaRPr lang="cs-CZ" sz="1000" b="1" i="0" u="none" strike="noStrike" dirty="0">
                        <a:solidFill>
                          <a:srgbClr val="000000"/>
                        </a:solidFill>
                        <a:latin typeface="Arial"/>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FFFCC"/>
                      </a:bgClr>
                    </a:pattFill>
                  </a:tcPr>
                </a:tc>
                <a:tc hMerge="1">
                  <a:txBody>
                    <a:bodyPr/>
                    <a:lstStyle/>
                    <a:p>
                      <a:endParaRPr lang="cs-CZ"/>
                    </a:p>
                  </a:txBody>
                  <a:tcPr/>
                </a:tc>
                <a:tc>
                  <a:txBody>
                    <a:bodyPr/>
                    <a:lstStyle/>
                    <a:p>
                      <a:pPr algn="ctr" fontAlgn="ctr"/>
                      <a:r>
                        <a:rPr lang="cs-CZ" sz="800" b="1" i="0" u="none" strike="noStrike">
                          <a:solidFill>
                            <a:srgbClr val="000000"/>
                          </a:solidFill>
                          <a:latin typeface="Arial"/>
                        </a:rPr>
                        <a:t>Liga-Rovné</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FFFCC"/>
                      </a:bgClr>
                    </a:pattFill>
                  </a:tcPr>
                </a:tc>
                <a:tc>
                  <a:txBody>
                    <a:bodyPr/>
                    <a:lstStyle/>
                    <a:p>
                      <a:pPr algn="ctr" fontAlgn="ctr"/>
                      <a:r>
                        <a:rPr lang="cs-CZ" sz="800" b="1" i="0" u="none" strike="noStrike">
                          <a:solidFill>
                            <a:srgbClr val="000000"/>
                          </a:solidFill>
                          <a:latin typeface="Arial"/>
                        </a:rPr>
                        <a:t>Starší přípravka 2007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FFFCC"/>
                      </a:bgClr>
                    </a:pattFill>
                  </a:tcPr>
                </a:tc>
              </a:tr>
              <a:tr h="629410">
                <a:tc>
                  <a:txBody>
                    <a:bodyPr/>
                    <a:lstStyle/>
                    <a:p>
                      <a:pPr algn="ctr" fontAlgn="ctr"/>
                      <a:r>
                        <a:rPr lang="cs-CZ" sz="900" b="1" i="0" u="none" strike="noStrike">
                          <a:solidFill>
                            <a:srgbClr val="000000"/>
                          </a:solidFill>
                          <a:latin typeface="Arial"/>
                        </a:rPr>
                        <a:t>25.9.2016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FFFCC"/>
                      </a:bgClr>
                    </a:pattFill>
                  </a:tcPr>
                </a:tc>
                <a:tc>
                  <a:txBody>
                    <a:bodyPr/>
                    <a:lstStyle/>
                    <a:p>
                      <a:pPr algn="ctr" fontAlgn="ctr"/>
                      <a:r>
                        <a:rPr lang="cs-CZ" sz="900" b="1" i="0" u="none" strike="noStrike" dirty="0">
                          <a:solidFill>
                            <a:srgbClr val="000000"/>
                          </a:solidFill>
                          <a:latin typeface="Arial"/>
                        </a:rPr>
                        <a:t>neděle</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FFFCC"/>
                      </a:bgClr>
                    </a:pattFill>
                  </a:tcPr>
                </a:tc>
                <a:tc>
                  <a:txBody>
                    <a:bodyPr/>
                    <a:lstStyle/>
                    <a:p>
                      <a:pPr algn="ctr" fontAlgn="ctr"/>
                      <a:r>
                        <a:rPr lang="cs-CZ" sz="800" b="1" i="0" u="none" strike="noStrike" dirty="0">
                          <a:solidFill>
                            <a:srgbClr val="000000"/>
                          </a:solidFill>
                          <a:latin typeface="Arial"/>
                        </a:rPr>
                        <a:t>10:15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FFFCC"/>
                      </a:bgClr>
                    </a:pattFill>
                  </a:tcPr>
                </a:tc>
                <a:tc>
                  <a:txBody>
                    <a:bodyPr/>
                    <a:lstStyle/>
                    <a:p>
                      <a:pPr algn="ctr" fontAlgn="ctr"/>
                      <a:r>
                        <a:rPr lang="cs-CZ" sz="1000" b="1" i="0" u="none" strike="noStrike" dirty="0">
                          <a:solidFill>
                            <a:srgbClr val="000000"/>
                          </a:solidFill>
                          <a:latin typeface="Arial"/>
                        </a:rPr>
                        <a:t>Fotbalový klub Meteor Praha VIII</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FFFCC"/>
                      </a:bgClr>
                    </a:pattFill>
                  </a:tcPr>
                </a:tc>
                <a:tc>
                  <a:txBody>
                    <a:bodyPr/>
                    <a:lstStyle/>
                    <a:p>
                      <a:pPr algn="ctr" fontAlgn="ctr"/>
                      <a:r>
                        <a:rPr lang="cs-CZ" sz="1000" b="1" i="0" u="none" strike="noStrike" dirty="0">
                          <a:solidFill>
                            <a:srgbClr val="000000"/>
                          </a:solidFill>
                          <a:latin typeface="Arial"/>
                        </a:rPr>
                        <a:t>SK </a:t>
                      </a:r>
                      <a:r>
                        <a:rPr lang="cs-CZ" sz="1000" b="1" i="0" u="none" strike="noStrike" dirty="0" err="1">
                          <a:solidFill>
                            <a:srgbClr val="000000"/>
                          </a:solidFill>
                          <a:latin typeface="Arial"/>
                        </a:rPr>
                        <a:t>Štětí</a:t>
                      </a:r>
                      <a:r>
                        <a:rPr lang="cs-CZ" sz="1000" b="1" i="0" u="none" strike="noStrike" dirty="0">
                          <a:solidFill>
                            <a:srgbClr val="000000"/>
                          </a:solidFill>
                          <a:latin typeface="Arial"/>
                        </a:rPr>
                        <a:t>, z.s.</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FFFCC"/>
                      </a:bgClr>
                    </a:pattFill>
                  </a:tcPr>
                </a:tc>
                <a:tc>
                  <a:txBody>
                    <a:bodyPr/>
                    <a:lstStyle/>
                    <a:p>
                      <a:pPr algn="ctr" fontAlgn="ctr"/>
                      <a:r>
                        <a:rPr lang="cs-CZ" sz="800" b="1" i="0" u="none" strike="noStrike">
                          <a:solidFill>
                            <a:srgbClr val="000000"/>
                          </a:solidFill>
                          <a:latin typeface="Arial"/>
                        </a:rPr>
                        <a:t>7</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FFFCC"/>
                      </a:bgClr>
                    </a:pattFill>
                  </a:tcPr>
                </a:tc>
                <a:tc>
                  <a:txBody>
                    <a:bodyPr/>
                    <a:lstStyle/>
                    <a:p>
                      <a:pPr algn="ctr" fontAlgn="ctr"/>
                      <a:r>
                        <a:rPr lang="cs-CZ" sz="800" b="1" i="0" u="none" strike="noStrike" dirty="0">
                          <a:solidFill>
                            <a:srgbClr val="000000"/>
                          </a:solidFill>
                          <a:latin typeface="Arial"/>
                        </a:rPr>
                        <a:t>Dospělí</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10">
                      <a:fgClr>
                        <a:srgbClr val="000000"/>
                      </a:fgClr>
                      <a:bgClr>
                        <a:srgbClr val="FFFFCC"/>
                      </a:bgClr>
                    </a:pattFill>
                  </a:tcPr>
                </a:tc>
              </a:tr>
            </a:tbl>
          </a:graphicData>
        </a:graphic>
      </p:graphicFrame>
      <p:sp>
        <p:nvSpPr>
          <p:cNvPr id="6" name="TextovéPole 5"/>
          <p:cNvSpPr txBox="1"/>
          <p:nvPr/>
        </p:nvSpPr>
        <p:spPr>
          <a:xfrm>
            <a:off x="216000" y="71363"/>
            <a:ext cx="4320480" cy="954107"/>
          </a:xfrm>
          <a:prstGeom prst="rect">
            <a:avLst/>
          </a:prstGeom>
          <a:blipFill>
            <a:blip r:embed="rId4" cstate="print"/>
            <a:tile tx="0" ty="0" sx="100000" sy="100000" flip="none" algn="tl"/>
          </a:blipFill>
          <a:ln w="25400">
            <a:solidFill>
              <a:srgbClr val="008000"/>
            </a:solidFill>
          </a:ln>
        </p:spPr>
        <p:txBody>
          <a:bodyPr wrap="square" rtlCol="0">
            <a:spAutoFit/>
          </a:bodyPr>
          <a:lstStyle/>
          <a:p>
            <a:pPr algn="ctr"/>
            <a:r>
              <a:rPr lang="cs-CZ" sz="2800" u="sng" dirty="0" smtClean="0">
                <a:latin typeface="Forte" pitchFamily="66" charset="0"/>
                <a:ea typeface="GungsuhChe" pitchFamily="49" charset="-127"/>
              </a:rPr>
              <a:t>Co přinesly poslední 2 týdny</a:t>
            </a:r>
          </a:p>
        </p:txBody>
      </p:sp>
      <p:graphicFrame>
        <p:nvGraphicFramePr>
          <p:cNvPr id="9" name="Tabulka 8"/>
          <p:cNvGraphicFramePr>
            <a:graphicFrameLocks noGrp="1"/>
          </p:cNvGraphicFramePr>
          <p:nvPr/>
        </p:nvGraphicFramePr>
        <p:xfrm>
          <a:off x="215999" y="1963316"/>
          <a:ext cx="4320480" cy="662940"/>
        </p:xfrm>
        <a:graphic>
          <a:graphicData uri="http://schemas.openxmlformats.org/drawingml/2006/table">
            <a:tbl>
              <a:tblPr/>
              <a:tblGrid>
                <a:gridCol w="1556035"/>
                <a:gridCol w="794571"/>
                <a:gridCol w="1092535"/>
                <a:gridCol w="877339"/>
              </a:tblGrid>
              <a:tr h="331470">
                <a:tc>
                  <a:txBody>
                    <a:bodyPr/>
                    <a:lstStyle/>
                    <a:p>
                      <a:pPr algn="ctr" fontAlgn="ctr"/>
                      <a:r>
                        <a:rPr lang="cs-CZ" sz="900" b="1" i="0" u="none" strike="noStrike" dirty="0">
                          <a:solidFill>
                            <a:srgbClr val="000000"/>
                          </a:solidFill>
                          <a:latin typeface="Arial Black"/>
                        </a:rPr>
                        <a:t>3.9.2016</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Black"/>
                        </a:rPr>
                        <a:t>SK </a:t>
                      </a:r>
                      <a:r>
                        <a:rPr lang="cs-CZ" sz="900" b="1" i="0" u="none" strike="noStrike" dirty="0" err="1">
                          <a:solidFill>
                            <a:srgbClr val="000000"/>
                          </a:solidFill>
                          <a:latin typeface="Arial Black"/>
                        </a:rPr>
                        <a:t>Štětí</a:t>
                      </a:r>
                      <a:endParaRPr lang="cs-CZ" sz="9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Black"/>
                        </a:rPr>
                        <a:t>SK Sokol </a:t>
                      </a:r>
                      <a:r>
                        <a:rPr lang="cs-CZ" sz="900" b="1" i="0" u="none" strike="noStrike" dirty="0" err="1">
                          <a:solidFill>
                            <a:srgbClr val="000000"/>
                          </a:solidFill>
                          <a:latin typeface="Arial Black"/>
                        </a:rPr>
                        <a:t>Brozany</a:t>
                      </a:r>
                      <a:endParaRPr lang="cs-CZ" sz="9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Black"/>
                        </a:rPr>
                        <a:t>1:2 PK</a:t>
                      </a:r>
                    </a:p>
                  </a:txBody>
                  <a:tcPr marL="9525" marR="9525" marT="9525" marB="0" anchor="ctr">
                    <a:lnL>
                      <a:noFill/>
                    </a:lnL>
                    <a:lnR>
                      <a:noFill/>
                    </a:lnR>
                    <a:lnT>
                      <a:noFill/>
                    </a:lnT>
                    <a:lnB>
                      <a:noFill/>
                    </a:lnB>
                    <a:solidFill>
                      <a:srgbClr val="FFFF00"/>
                    </a:solidFill>
                  </a:tcPr>
                </a:tc>
              </a:tr>
              <a:tr h="331470">
                <a:tc>
                  <a:txBody>
                    <a:bodyPr/>
                    <a:lstStyle/>
                    <a:p>
                      <a:pPr algn="ctr" fontAlgn="ctr"/>
                      <a:r>
                        <a:rPr lang="cs-CZ" sz="900" b="1" i="0" u="none" strike="noStrike">
                          <a:solidFill>
                            <a:srgbClr val="000000"/>
                          </a:solidFill>
                          <a:latin typeface="Arial Black"/>
                        </a:rPr>
                        <a:t>11.9.2016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Black"/>
                        </a:rPr>
                        <a:t>Sportovní klub Úvaly</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Black"/>
                        </a:rPr>
                        <a:t>SK </a:t>
                      </a:r>
                      <a:r>
                        <a:rPr lang="cs-CZ" sz="900" b="1" i="0" u="none" strike="noStrike" dirty="0" err="1">
                          <a:solidFill>
                            <a:srgbClr val="000000"/>
                          </a:solidFill>
                          <a:latin typeface="Arial Black"/>
                        </a:rPr>
                        <a:t>Štětí</a:t>
                      </a:r>
                      <a:r>
                        <a:rPr lang="cs-CZ" sz="900" b="1" i="0" u="none" strike="noStrike" dirty="0">
                          <a:solidFill>
                            <a:srgbClr val="000000"/>
                          </a:solidFill>
                          <a:latin typeface="Arial Black"/>
                        </a:rPr>
                        <a:t>, z.s.</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Black"/>
                        </a:rPr>
                        <a:t>4:1</a:t>
                      </a:r>
                    </a:p>
                  </a:txBody>
                  <a:tcPr marL="9525" marR="9525" marT="9525" marB="0" anchor="ctr">
                    <a:lnL>
                      <a:noFill/>
                    </a:lnL>
                    <a:lnR>
                      <a:noFill/>
                    </a:lnR>
                    <a:lnT>
                      <a:noFill/>
                    </a:lnT>
                    <a:lnB>
                      <a:noFill/>
                    </a:lnB>
                    <a:solidFill>
                      <a:srgbClr val="99FF99"/>
                    </a:solidFill>
                  </a:tcPr>
                </a:tc>
              </a:tr>
            </a:tbl>
          </a:graphicData>
        </a:graphic>
      </p:graphicFrame>
      <p:sp>
        <p:nvSpPr>
          <p:cNvPr id="10" name="TextovéPole 9"/>
          <p:cNvSpPr txBox="1"/>
          <p:nvPr/>
        </p:nvSpPr>
        <p:spPr>
          <a:xfrm>
            <a:off x="71984" y="1060311"/>
            <a:ext cx="4608512" cy="861774"/>
          </a:xfrm>
          <a:prstGeom prst="rect">
            <a:avLst/>
          </a:prstGeom>
          <a:noFill/>
        </p:spPr>
        <p:txBody>
          <a:bodyPr wrap="square" rtlCol="0">
            <a:spAutoFit/>
          </a:bodyPr>
          <a:lstStyle/>
          <a:p>
            <a:pPr algn="just"/>
            <a:r>
              <a:rPr lang="cs-CZ" dirty="0" smtClean="0">
                <a:latin typeface="Arial" pitchFamily="34" charset="0"/>
                <a:cs typeface="Arial" pitchFamily="34" charset="0"/>
              </a:rPr>
              <a:t>Mužstvo </a:t>
            </a:r>
            <a:r>
              <a:rPr lang="cs-CZ" sz="1400" u="sng" dirty="0" smtClean="0">
                <a:latin typeface="Arial" pitchFamily="34" charset="0"/>
                <a:cs typeface="Arial" pitchFamily="34" charset="0"/>
              </a:rPr>
              <a:t>dospělých</a:t>
            </a:r>
            <a:r>
              <a:rPr lang="cs-CZ" dirty="0" smtClean="0">
                <a:latin typeface="Arial" pitchFamily="34" charset="0"/>
                <a:cs typeface="Arial" pitchFamily="34" charset="0"/>
              </a:rPr>
              <a:t> podruhé za sebou prohrálo doma na penalty a před týdnem po individuálních chybách vysoko v Úvalech. Potřebuje získat body, aby se nepřiblížilo ke spodku tabulky.  </a:t>
            </a:r>
          </a:p>
        </p:txBody>
      </p:sp>
      <p:sp>
        <p:nvSpPr>
          <p:cNvPr id="12" name="TextovéPole 11"/>
          <p:cNvSpPr txBox="1"/>
          <p:nvPr/>
        </p:nvSpPr>
        <p:spPr>
          <a:xfrm>
            <a:off x="71984" y="2683396"/>
            <a:ext cx="4608512" cy="677108"/>
          </a:xfrm>
          <a:prstGeom prst="rect">
            <a:avLst/>
          </a:prstGeom>
          <a:noFill/>
        </p:spPr>
        <p:txBody>
          <a:bodyPr wrap="square" rtlCol="0">
            <a:spAutoFit/>
          </a:bodyPr>
          <a:lstStyle/>
          <a:p>
            <a:pPr algn="just"/>
            <a:r>
              <a:rPr lang="cs-CZ" sz="1400" u="sng" dirty="0" smtClean="0">
                <a:latin typeface="Arial" pitchFamily="34" charset="0"/>
                <a:cs typeface="Arial" pitchFamily="34" charset="0"/>
              </a:rPr>
              <a:t>Doros</a:t>
            </a:r>
            <a:r>
              <a:rPr lang="cs-CZ" u="sng" dirty="0" smtClean="0">
                <a:latin typeface="Arial" pitchFamily="34" charset="0"/>
                <a:cs typeface="Arial" pitchFamily="34" charset="0"/>
              </a:rPr>
              <a:t>t</a:t>
            </a:r>
            <a:r>
              <a:rPr lang="cs-CZ" dirty="0" smtClean="0">
                <a:latin typeface="Arial" pitchFamily="34" charset="0"/>
                <a:cs typeface="Arial" pitchFamily="34" charset="0"/>
              </a:rPr>
              <a:t> čeká stále na vítězství v I.A třídě. Zatím získal jen bod v 1. kole v </a:t>
            </a:r>
            <a:r>
              <a:rPr lang="cs-CZ" dirty="0" err="1" smtClean="0">
                <a:latin typeface="Arial" pitchFamily="34" charset="0"/>
                <a:cs typeface="Arial" pitchFamily="34" charset="0"/>
              </a:rPr>
              <a:t>Mikulášovicích</a:t>
            </a:r>
            <a:r>
              <a:rPr lang="cs-CZ" dirty="0" smtClean="0">
                <a:latin typeface="Arial" pitchFamily="34" charset="0"/>
                <a:cs typeface="Arial" pitchFamily="34" charset="0"/>
              </a:rPr>
              <a:t>. Před týdnem doma přišli o body až v úplném závěru.</a:t>
            </a:r>
          </a:p>
        </p:txBody>
      </p:sp>
      <p:graphicFrame>
        <p:nvGraphicFramePr>
          <p:cNvPr id="13" name="Tabulka 12"/>
          <p:cNvGraphicFramePr>
            <a:graphicFrameLocks noGrp="1"/>
          </p:cNvGraphicFramePr>
          <p:nvPr/>
        </p:nvGraphicFramePr>
        <p:xfrm>
          <a:off x="216000" y="3403848"/>
          <a:ext cx="4320480" cy="666750"/>
        </p:xfrm>
        <a:graphic>
          <a:graphicData uri="http://schemas.openxmlformats.org/drawingml/2006/table">
            <a:tbl>
              <a:tblPr/>
              <a:tblGrid>
                <a:gridCol w="1331558"/>
                <a:gridCol w="1303227"/>
                <a:gridCol w="934923"/>
                <a:gridCol w="750772"/>
              </a:tblGrid>
              <a:tr h="342900">
                <a:tc>
                  <a:txBody>
                    <a:bodyPr/>
                    <a:lstStyle/>
                    <a:p>
                      <a:pPr algn="ctr" fontAlgn="ctr"/>
                      <a:r>
                        <a:rPr lang="cs-CZ" sz="900" b="1" i="0" u="none" strike="noStrike" dirty="0">
                          <a:solidFill>
                            <a:srgbClr val="000000"/>
                          </a:solidFill>
                          <a:latin typeface="Arial Black"/>
                        </a:rPr>
                        <a:t>4.9.2016</a:t>
                      </a: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Black"/>
                        </a:rPr>
                        <a:t>SK Velký </a:t>
                      </a:r>
                      <a:r>
                        <a:rPr lang="cs-CZ" sz="900" b="1" i="0" u="none" strike="noStrike" dirty="0" err="1">
                          <a:solidFill>
                            <a:srgbClr val="000000"/>
                          </a:solidFill>
                          <a:latin typeface="Arial Black"/>
                        </a:rPr>
                        <a:t>Šenov</a:t>
                      </a:r>
                      <a:r>
                        <a:rPr lang="cs-CZ" sz="900" b="1" i="0" u="none" strike="noStrike" dirty="0">
                          <a:solidFill>
                            <a:srgbClr val="000000"/>
                          </a:solidFill>
                          <a:latin typeface="Arial Black"/>
                        </a:rPr>
                        <a:t>/         </a:t>
                      </a:r>
                      <a:r>
                        <a:rPr lang="cs-CZ" sz="900" b="1" i="0" u="none" strike="noStrike" dirty="0" err="1">
                          <a:solidFill>
                            <a:srgbClr val="000000"/>
                          </a:solidFill>
                          <a:latin typeface="Arial Black"/>
                        </a:rPr>
                        <a:t>Mikulášovice</a:t>
                      </a:r>
                      <a:endParaRPr lang="cs-CZ" sz="9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900" b="1" i="0" u="none" strike="noStrike" dirty="0">
                          <a:solidFill>
                            <a:srgbClr val="000000"/>
                          </a:solidFill>
                          <a:latin typeface="Arial Black"/>
                        </a:rPr>
                        <a:t>SK </a:t>
                      </a:r>
                      <a:r>
                        <a:rPr lang="cs-CZ" sz="900" b="1" i="0" u="none" strike="noStrike" dirty="0" err="1">
                          <a:solidFill>
                            <a:srgbClr val="000000"/>
                          </a:solidFill>
                          <a:latin typeface="Arial Black"/>
                        </a:rPr>
                        <a:t>Štětí</a:t>
                      </a:r>
                      <a:endParaRPr lang="cs-CZ" sz="9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900" b="0" i="0" u="none" strike="noStrike" dirty="0">
                          <a:solidFill>
                            <a:srgbClr val="000000"/>
                          </a:solidFill>
                          <a:latin typeface="Arial Black"/>
                        </a:rPr>
                        <a:t>4:3 PK</a:t>
                      </a:r>
                    </a:p>
                  </a:txBody>
                  <a:tcPr marL="9525" marR="9525" marT="9525" marB="0" anchor="ctr">
                    <a:lnL>
                      <a:noFill/>
                    </a:lnL>
                    <a:lnR>
                      <a:noFill/>
                    </a:lnR>
                    <a:lnT>
                      <a:noFill/>
                    </a:lnT>
                    <a:lnB>
                      <a:noFill/>
                    </a:lnB>
                    <a:solidFill>
                      <a:srgbClr val="FFFF00"/>
                    </a:solidFill>
                  </a:tcPr>
                </a:tc>
              </a:tr>
              <a:tr h="323850">
                <a:tc>
                  <a:txBody>
                    <a:bodyPr/>
                    <a:lstStyle/>
                    <a:p>
                      <a:pPr algn="ctr" fontAlgn="ctr"/>
                      <a:r>
                        <a:rPr lang="cs-CZ" sz="900" b="1" i="0" u="none" strike="noStrike" dirty="0">
                          <a:solidFill>
                            <a:srgbClr val="000000"/>
                          </a:solidFill>
                          <a:latin typeface="Arial Black"/>
                        </a:rPr>
                        <a:t>10.9.2016</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Black"/>
                        </a:rPr>
                        <a:t>SK Štětí</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a:solidFill>
                            <a:srgbClr val="000000"/>
                          </a:solidFill>
                          <a:latin typeface="Arial Black"/>
                        </a:rPr>
                        <a:t> TJ Košťany / Oldřichov </a:t>
                      </a:r>
                    </a:p>
                  </a:txBody>
                  <a:tcPr marL="9525" marR="9525" marT="9525" marB="0" anchor="ctr">
                    <a:lnL>
                      <a:noFill/>
                    </a:lnL>
                    <a:lnR>
                      <a:noFill/>
                    </a:lnR>
                    <a:lnT>
                      <a:noFill/>
                    </a:lnT>
                    <a:lnB>
                      <a:noFill/>
                    </a:lnB>
                    <a:solidFill>
                      <a:srgbClr val="99FF99"/>
                    </a:solidFill>
                  </a:tcPr>
                </a:tc>
                <a:tc>
                  <a:txBody>
                    <a:bodyPr/>
                    <a:lstStyle/>
                    <a:p>
                      <a:pPr algn="ctr" fontAlgn="ctr"/>
                      <a:r>
                        <a:rPr lang="cs-CZ" sz="900" b="1" i="0" u="none" strike="noStrike" dirty="0">
                          <a:solidFill>
                            <a:srgbClr val="000000"/>
                          </a:solidFill>
                          <a:latin typeface="Arial Black"/>
                        </a:rPr>
                        <a:t>3:4</a:t>
                      </a:r>
                    </a:p>
                  </a:txBody>
                  <a:tcPr marL="9525" marR="9525" marT="9525" marB="0" anchor="ctr">
                    <a:lnL>
                      <a:noFill/>
                    </a:lnL>
                    <a:lnR>
                      <a:noFill/>
                    </a:lnR>
                    <a:lnT>
                      <a:noFill/>
                    </a:lnT>
                    <a:lnB>
                      <a:noFill/>
                    </a:lnB>
                    <a:solidFill>
                      <a:srgbClr val="99FF99"/>
                    </a:solidFill>
                  </a:tcPr>
                </a:tc>
              </a:tr>
            </a:tbl>
          </a:graphicData>
        </a:graphic>
      </p:graphicFrame>
      <p:sp>
        <p:nvSpPr>
          <p:cNvPr id="14" name="TextovéPole 13"/>
          <p:cNvSpPr txBox="1"/>
          <p:nvPr/>
        </p:nvSpPr>
        <p:spPr>
          <a:xfrm>
            <a:off x="71984" y="4123928"/>
            <a:ext cx="4608512" cy="677108"/>
          </a:xfrm>
          <a:prstGeom prst="rect">
            <a:avLst/>
          </a:prstGeom>
          <a:noFill/>
        </p:spPr>
        <p:txBody>
          <a:bodyPr wrap="square" rtlCol="0">
            <a:spAutoFit/>
          </a:bodyPr>
          <a:lstStyle/>
          <a:p>
            <a:pPr algn="just"/>
            <a:r>
              <a:rPr lang="cs-CZ" sz="1400" u="sng" dirty="0" smtClean="0">
                <a:latin typeface="Arial" pitchFamily="34" charset="0"/>
                <a:cs typeface="Arial" pitchFamily="34" charset="0"/>
              </a:rPr>
              <a:t>Starší a mladší žáci </a:t>
            </a:r>
            <a:r>
              <a:rPr lang="cs-CZ" dirty="0" smtClean="0">
                <a:latin typeface="Arial" pitchFamily="34" charset="0"/>
                <a:cs typeface="Arial" pitchFamily="34" charset="0"/>
              </a:rPr>
              <a:t>v krajském přeboru neuspěli v Ústí </a:t>
            </a:r>
            <a:r>
              <a:rPr lang="cs-CZ" dirty="0" err="1" smtClean="0">
                <a:latin typeface="Arial" pitchFamily="34" charset="0"/>
                <a:cs typeface="Arial" pitchFamily="34" charset="0"/>
              </a:rPr>
              <a:t>n.L.</a:t>
            </a:r>
            <a:r>
              <a:rPr lang="cs-CZ" dirty="0" smtClean="0">
                <a:latin typeface="Arial" pitchFamily="34" charset="0"/>
                <a:cs typeface="Arial" pitchFamily="34" charset="0"/>
              </a:rPr>
              <a:t> a vysoko prohráli.  Před týdnem si spravili chuť na domácím trávníku a porazili </a:t>
            </a:r>
            <a:r>
              <a:rPr lang="cs-CZ" dirty="0" err="1" smtClean="0">
                <a:latin typeface="Arial" pitchFamily="34" charset="0"/>
                <a:cs typeface="Arial" pitchFamily="34" charset="0"/>
              </a:rPr>
              <a:t>Trnovany</a:t>
            </a:r>
            <a:r>
              <a:rPr lang="cs-CZ" dirty="0" smtClean="0">
                <a:latin typeface="Arial" pitchFamily="34" charset="0"/>
                <a:cs typeface="Arial" pitchFamily="34" charset="0"/>
              </a:rPr>
              <a:t>. </a:t>
            </a:r>
          </a:p>
        </p:txBody>
      </p:sp>
      <p:graphicFrame>
        <p:nvGraphicFramePr>
          <p:cNvPr id="15" name="Tabulka 14"/>
          <p:cNvGraphicFramePr>
            <a:graphicFrameLocks noGrp="1"/>
          </p:cNvGraphicFramePr>
          <p:nvPr/>
        </p:nvGraphicFramePr>
        <p:xfrm>
          <a:off x="143992" y="4844008"/>
          <a:ext cx="4495800" cy="647700"/>
        </p:xfrm>
        <a:graphic>
          <a:graphicData uri="http://schemas.openxmlformats.org/drawingml/2006/table">
            <a:tbl>
              <a:tblPr/>
              <a:tblGrid>
                <a:gridCol w="1193800"/>
                <a:gridCol w="1168400"/>
                <a:gridCol w="838200"/>
                <a:gridCol w="673100"/>
                <a:gridCol w="622300"/>
              </a:tblGrid>
              <a:tr h="323850">
                <a:tc>
                  <a:txBody>
                    <a:bodyPr/>
                    <a:lstStyle/>
                    <a:p>
                      <a:pPr algn="ctr" fontAlgn="ctr"/>
                      <a:r>
                        <a:rPr lang="cs-CZ" sz="800" b="1" i="0" u="none" strike="noStrike" dirty="0">
                          <a:solidFill>
                            <a:srgbClr val="000000"/>
                          </a:solidFill>
                          <a:latin typeface="Arial Black"/>
                        </a:rPr>
                        <a:t>4.9.2016</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Arial Black"/>
                        </a:rPr>
                        <a:t>FK Ústí nad Labem a.s.</a:t>
                      </a:r>
                    </a:p>
                  </a:txBody>
                  <a:tcPr marL="9525" marR="9525" marT="9525" marB="0" anchor="ctr">
                    <a:lnL>
                      <a:noFill/>
                    </a:lnL>
                    <a:lnR>
                      <a:noFill/>
                    </a:lnR>
                    <a:lnT>
                      <a:noFill/>
                    </a:lnT>
                    <a:lnB>
                      <a:noFill/>
                    </a:lnB>
                    <a:solidFill>
                      <a:srgbClr val="99FF99"/>
                    </a:solidFill>
                  </a:tcPr>
                </a:tc>
                <a:tc>
                  <a:txBody>
                    <a:bodyPr/>
                    <a:lstStyle/>
                    <a:p>
                      <a:pPr algn="ctr" fontAlgn="ctr"/>
                      <a:r>
                        <a:rPr lang="cs-CZ" sz="800" b="1" i="0" u="none" strike="noStrike" dirty="0">
                          <a:solidFill>
                            <a:srgbClr val="000000"/>
                          </a:solidFill>
                          <a:latin typeface="Arial Black"/>
                        </a:rPr>
                        <a:t>SK </a:t>
                      </a:r>
                      <a:r>
                        <a:rPr lang="cs-CZ" sz="800" b="1" i="0" u="none" strike="noStrike" dirty="0" err="1">
                          <a:solidFill>
                            <a:srgbClr val="000000"/>
                          </a:solidFill>
                          <a:latin typeface="Arial Black"/>
                        </a:rPr>
                        <a:t>Štětí</a:t>
                      </a:r>
                      <a:endParaRPr lang="cs-CZ" sz="800" b="1" i="0" u="none" strike="noStrike" dirty="0">
                        <a:solidFill>
                          <a:srgbClr val="000000"/>
                        </a:solidFill>
                        <a:latin typeface="Arial Black"/>
                      </a:endParaRPr>
                    </a:p>
                  </a:txBody>
                  <a:tcPr marL="9525" marR="9525" marT="9525" marB="0" anchor="ctr">
                    <a:lnL>
                      <a:noFill/>
                    </a:lnL>
                    <a:lnR>
                      <a:noFill/>
                    </a:lnR>
                    <a:lnT>
                      <a:noFill/>
                    </a:lnT>
                    <a:lnB>
                      <a:noFill/>
                    </a:lnB>
                    <a:solidFill>
                      <a:srgbClr val="99FF99"/>
                    </a:solidFill>
                  </a:tcPr>
                </a:tc>
                <a:tc>
                  <a:txBody>
                    <a:bodyPr/>
                    <a:lstStyle/>
                    <a:p>
                      <a:pPr algn="ctr" fontAlgn="ctr"/>
                      <a:r>
                        <a:rPr lang="cs-CZ" sz="800" b="0" i="0" u="none" strike="noStrike" dirty="0">
                          <a:solidFill>
                            <a:srgbClr val="000000"/>
                          </a:solidFill>
                          <a:latin typeface="Arial Black"/>
                        </a:rPr>
                        <a:t>9:2</a:t>
                      </a:r>
                    </a:p>
                  </a:txBody>
                  <a:tcPr marL="9525" marR="9525" marT="9525" marB="0" anchor="ctr">
                    <a:lnL>
                      <a:noFill/>
                    </a:lnL>
                    <a:lnR>
                      <a:noFill/>
                    </a:lnR>
                    <a:lnT>
                      <a:noFill/>
                    </a:lnT>
                    <a:lnB>
                      <a:noFill/>
                    </a:lnB>
                    <a:solidFill>
                      <a:srgbClr val="99FF99"/>
                    </a:solidFill>
                  </a:tcPr>
                </a:tc>
                <a:tc>
                  <a:txBody>
                    <a:bodyPr/>
                    <a:lstStyle/>
                    <a:p>
                      <a:pPr algn="ctr" fontAlgn="ctr"/>
                      <a:r>
                        <a:rPr lang="cs-CZ" sz="800" b="0" i="0" u="none" strike="noStrike">
                          <a:solidFill>
                            <a:srgbClr val="000000"/>
                          </a:solidFill>
                          <a:latin typeface="Arial Black"/>
                        </a:rPr>
                        <a:t>12:1</a:t>
                      </a:r>
                    </a:p>
                  </a:txBody>
                  <a:tcPr marL="9525" marR="9525" marT="9525" marB="0" anchor="ctr">
                    <a:lnL>
                      <a:noFill/>
                    </a:lnL>
                    <a:lnR>
                      <a:noFill/>
                    </a:lnR>
                    <a:lnT>
                      <a:noFill/>
                    </a:lnT>
                    <a:lnB>
                      <a:noFill/>
                    </a:lnB>
                    <a:solidFill>
                      <a:srgbClr val="99FF99"/>
                    </a:solidFill>
                  </a:tcPr>
                </a:tc>
              </a:tr>
              <a:tr h="323850">
                <a:tc>
                  <a:txBody>
                    <a:bodyPr/>
                    <a:lstStyle/>
                    <a:p>
                      <a:pPr algn="ctr" fontAlgn="ctr"/>
                      <a:r>
                        <a:rPr lang="cs-CZ" sz="800" b="1" i="0" u="none" strike="noStrike" dirty="0">
                          <a:solidFill>
                            <a:srgbClr val="000000"/>
                          </a:solidFill>
                          <a:latin typeface="Arial Black"/>
                        </a:rPr>
                        <a:t>11.9.2016</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dirty="0">
                          <a:solidFill>
                            <a:srgbClr val="000000"/>
                          </a:solidFill>
                          <a:latin typeface="Arial Black"/>
                        </a:rPr>
                        <a:t>SK </a:t>
                      </a:r>
                      <a:r>
                        <a:rPr lang="cs-CZ" sz="800" b="1" i="0" u="none" strike="noStrike" dirty="0" err="1">
                          <a:solidFill>
                            <a:srgbClr val="000000"/>
                          </a:solidFill>
                          <a:latin typeface="Arial Black"/>
                        </a:rPr>
                        <a:t>Štětí</a:t>
                      </a:r>
                      <a:endParaRPr lang="cs-CZ" sz="8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TJ Hvězda Trnovany z.s.</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a:solidFill>
                            <a:srgbClr val="000000"/>
                          </a:solidFill>
                          <a:latin typeface="Arial Black"/>
                        </a:rPr>
                        <a:t>4:1</a:t>
                      </a:r>
                    </a:p>
                  </a:txBody>
                  <a:tcPr marL="9525" marR="9525" marT="9525" marB="0" anchor="ctr">
                    <a:lnL>
                      <a:noFill/>
                    </a:lnL>
                    <a:lnR>
                      <a:noFill/>
                    </a:lnR>
                    <a:lnT>
                      <a:noFill/>
                    </a:lnT>
                    <a:lnB>
                      <a:noFill/>
                    </a:lnB>
                    <a:solidFill>
                      <a:srgbClr val="FFFF00"/>
                    </a:solidFill>
                  </a:tcPr>
                </a:tc>
                <a:tc>
                  <a:txBody>
                    <a:bodyPr/>
                    <a:lstStyle/>
                    <a:p>
                      <a:pPr algn="ctr" fontAlgn="ctr"/>
                      <a:r>
                        <a:rPr lang="cs-CZ" sz="800" b="1" i="0" u="none" strike="noStrike" dirty="0">
                          <a:solidFill>
                            <a:srgbClr val="000000"/>
                          </a:solidFill>
                          <a:latin typeface="Arial Black"/>
                        </a:rPr>
                        <a:t>4:1</a:t>
                      </a:r>
                    </a:p>
                  </a:txBody>
                  <a:tcPr marL="9525" marR="9525" marT="9525" marB="0" anchor="ctr">
                    <a:lnL>
                      <a:noFill/>
                    </a:lnL>
                    <a:lnR>
                      <a:noFill/>
                    </a:lnR>
                    <a:lnT>
                      <a:noFill/>
                    </a:lnT>
                    <a:lnB>
                      <a:noFill/>
                    </a:lnB>
                    <a:solidFill>
                      <a:srgbClr val="FFFF00"/>
                    </a:solidFill>
                  </a:tcPr>
                </a:tc>
              </a:tr>
            </a:tbl>
          </a:graphicData>
        </a:graphic>
      </p:graphicFrame>
      <p:sp>
        <p:nvSpPr>
          <p:cNvPr id="16" name="TextovéPole 15"/>
          <p:cNvSpPr txBox="1"/>
          <p:nvPr/>
        </p:nvSpPr>
        <p:spPr>
          <a:xfrm>
            <a:off x="71984" y="5564088"/>
            <a:ext cx="4608512" cy="677108"/>
          </a:xfrm>
          <a:prstGeom prst="rect">
            <a:avLst/>
          </a:prstGeom>
          <a:noFill/>
        </p:spPr>
        <p:txBody>
          <a:bodyPr wrap="square" rtlCol="0">
            <a:spAutoFit/>
          </a:bodyPr>
          <a:lstStyle/>
          <a:p>
            <a:pPr algn="just"/>
            <a:r>
              <a:rPr lang="cs-CZ" sz="1400" u="sng" dirty="0" smtClean="0">
                <a:latin typeface="Arial" pitchFamily="34" charset="0"/>
                <a:cs typeface="Arial" pitchFamily="34" charset="0"/>
              </a:rPr>
              <a:t>Stará garda </a:t>
            </a:r>
            <a:r>
              <a:rPr lang="cs-CZ" dirty="0" err="1" smtClean="0">
                <a:latin typeface="Arial" pitchFamily="34" charset="0"/>
                <a:cs typeface="Arial" pitchFamily="34" charset="0"/>
              </a:rPr>
              <a:t>Sepapu</a:t>
            </a:r>
            <a:r>
              <a:rPr lang="cs-CZ" dirty="0" smtClean="0">
                <a:latin typeface="Arial" pitchFamily="34" charset="0"/>
                <a:cs typeface="Arial" pitchFamily="34" charset="0"/>
              </a:rPr>
              <a:t> byla úspěšná napůl. Doma přestřílela ve 2. poločase </a:t>
            </a:r>
            <a:r>
              <a:rPr lang="cs-CZ" dirty="0" err="1" smtClean="0">
                <a:latin typeface="Arial" pitchFamily="34" charset="0"/>
                <a:cs typeface="Arial" pitchFamily="34" charset="0"/>
              </a:rPr>
              <a:t>Pokratice</a:t>
            </a:r>
            <a:r>
              <a:rPr lang="cs-CZ" dirty="0" smtClean="0">
                <a:latin typeface="Arial" pitchFamily="34" charset="0"/>
                <a:cs typeface="Arial" pitchFamily="34" charset="0"/>
              </a:rPr>
              <a:t> a před týdnem proti </a:t>
            </a:r>
            <a:r>
              <a:rPr lang="cs-CZ" dirty="0" err="1" smtClean="0">
                <a:latin typeface="Arial" pitchFamily="34" charset="0"/>
                <a:cs typeface="Arial" pitchFamily="34" charset="0"/>
              </a:rPr>
              <a:t>Tigu</a:t>
            </a:r>
            <a:r>
              <a:rPr lang="cs-CZ" dirty="0" smtClean="0">
                <a:latin typeface="Arial" pitchFamily="34" charset="0"/>
                <a:cs typeface="Arial" pitchFamily="34" charset="0"/>
              </a:rPr>
              <a:t> v okresním přeboru doplatila na špatnou koncovku.</a:t>
            </a:r>
          </a:p>
        </p:txBody>
      </p:sp>
      <p:graphicFrame>
        <p:nvGraphicFramePr>
          <p:cNvPr id="17" name="Tabulka 16"/>
          <p:cNvGraphicFramePr>
            <a:graphicFrameLocks noGrp="1"/>
          </p:cNvGraphicFramePr>
          <p:nvPr/>
        </p:nvGraphicFramePr>
        <p:xfrm>
          <a:off x="143992" y="6284168"/>
          <a:ext cx="4464497" cy="647700"/>
        </p:xfrm>
        <a:graphic>
          <a:graphicData uri="http://schemas.openxmlformats.org/drawingml/2006/table">
            <a:tbl>
              <a:tblPr/>
              <a:tblGrid>
                <a:gridCol w="1375943"/>
                <a:gridCol w="1346668"/>
                <a:gridCol w="966088"/>
                <a:gridCol w="775798"/>
              </a:tblGrid>
              <a:tr h="323850">
                <a:tc>
                  <a:txBody>
                    <a:bodyPr/>
                    <a:lstStyle/>
                    <a:p>
                      <a:pPr algn="ctr" fontAlgn="ctr"/>
                      <a:r>
                        <a:rPr lang="cs-CZ" sz="1000" b="1" i="0" u="none" strike="noStrike" dirty="0">
                          <a:solidFill>
                            <a:srgbClr val="000000"/>
                          </a:solidFill>
                          <a:latin typeface="Arial Black"/>
                        </a:rPr>
                        <a:t>2.9.2016</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dirty="0" err="1">
                          <a:solidFill>
                            <a:srgbClr val="000000"/>
                          </a:solidFill>
                          <a:latin typeface="Arial Black"/>
                        </a:rPr>
                        <a:t>Sepap</a:t>
                      </a:r>
                      <a:r>
                        <a:rPr lang="cs-CZ" sz="1000" b="1" i="0" u="none" strike="noStrike" dirty="0">
                          <a:solidFill>
                            <a:srgbClr val="000000"/>
                          </a:solidFill>
                          <a:latin typeface="Arial Black"/>
                        </a:rPr>
                        <a:t> </a:t>
                      </a:r>
                      <a:r>
                        <a:rPr lang="cs-CZ" sz="1000" b="1" i="0" u="none" strike="noStrike" dirty="0" err="1">
                          <a:solidFill>
                            <a:srgbClr val="000000"/>
                          </a:solidFill>
                          <a:latin typeface="Arial Black"/>
                        </a:rPr>
                        <a:t>Štětí</a:t>
                      </a:r>
                      <a:endParaRPr lang="cs-CZ" sz="1000" b="1" i="0" u="none" strike="noStrike" dirty="0">
                        <a:solidFill>
                          <a:srgbClr val="000000"/>
                        </a:solidFill>
                        <a:latin typeface="Arial Black"/>
                      </a:endParaRP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Black"/>
                        </a:rPr>
                        <a:t>Sokol </a:t>
                      </a:r>
                      <a:r>
                        <a:rPr lang="cs-CZ" sz="1000" b="1" i="0" u="none" strike="noStrike" dirty="0" err="1">
                          <a:solidFill>
                            <a:srgbClr val="000000"/>
                          </a:solidFill>
                          <a:latin typeface="Arial Black"/>
                        </a:rPr>
                        <a:t>Pokratice</a:t>
                      </a:r>
                      <a:r>
                        <a:rPr lang="cs-CZ" sz="1000" b="1" i="0" u="none" strike="noStrike" dirty="0">
                          <a:solidFill>
                            <a:srgbClr val="000000"/>
                          </a:solidFill>
                          <a:latin typeface="Arial Black"/>
                        </a:rPr>
                        <a:t> </a:t>
                      </a:r>
                    </a:p>
                  </a:txBody>
                  <a:tcPr marL="9525" marR="9525" marT="9525" marB="0" anchor="ctr">
                    <a:lnL>
                      <a:noFill/>
                    </a:lnL>
                    <a:lnR>
                      <a:noFill/>
                    </a:lnR>
                    <a:lnT>
                      <a:noFill/>
                    </a:lnT>
                    <a:lnB>
                      <a:noFill/>
                    </a:lnB>
                    <a:solidFill>
                      <a:srgbClr val="FFFF00"/>
                    </a:solidFill>
                  </a:tcPr>
                </a:tc>
                <a:tc>
                  <a:txBody>
                    <a:bodyPr/>
                    <a:lstStyle/>
                    <a:p>
                      <a:pPr algn="ctr" fontAlgn="ctr"/>
                      <a:r>
                        <a:rPr lang="cs-CZ" sz="1000" b="1" i="0" u="none" strike="noStrike" dirty="0">
                          <a:solidFill>
                            <a:srgbClr val="000000"/>
                          </a:solidFill>
                          <a:latin typeface="Arial Black"/>
                        </a:rPr>
                        <a:t>8:0</a:t>
                      </a:r>
                    </a:p>
                  </a:txBody>
                  <a:tcPr marL="9525" marR="9525" marT="9525" marB="0" anchor="ctr">
                    <a:lnL>
                      <a:noFill/>
                    </a:lnL>
                    <a:lnR>
                      <a:noFill/>
                    </a:lnR>
                    <a:lnT>
                      <a:noFill/>
                    </a:lnT>
                    <a:lnB>
                      <a:noFill/>
                    </a:lnB>
                    <a:solidFill>
                      <a:srgbClr val="FFFF00"/>
                    </a:solidFill>
                  </a:tcPr>
                </a:tc>
              </a:tr>
              <a:tr h="323850">
                <a:tc>
                  <a:txBody>
                    <a:bodyPr/>
                    <a:lstStyle/>
                    <a:p>
                      <a:pPr algn="ctr" fontAlgn="ctr"/>
                      <a:r>
                        <a:rPr lang="cs-CZ" sz="1000" b="1" i="0" u="none" strike="noStrike">
                          <a:solidFill>
                            <a:srgbClr val="000000"/>
                          </a:solidFill>
                          <a:latin typeface="Arial Black"/>
                        </a:rPr>
                        <a:t>9.9.2016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Black"/>
                        </a:rPr>
                        <a:t>Tigo Nučnice 1996</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a:solidFill>
                            <a:srgbClr val="000000"/>
                          </a:solidFill>
                          <a:latin typeface="Arial Black"/>
                        </a:rPr>
                        <a:t>Sepap Štětí</a:t>
                      </a:r>
                    </a:p>
                  </a:txBody>
                  <a:tcPr marL="9525" marR="9525" marT="9525" marB="0" anchor="ctr">
                    <a:lnL>
                      <a:noFill/>
                    </a:lnL>
                    <a:lnR>
                      <a:noFill/>
                    </a:lnR>
                    <a:lnT>
                      <a:noFill/>
                    </a:lnT>
                    <a:lnB>
                      <a:noFill/>
                    </a:lnB>
                    <a:solidFill>
                      <a:srgbClr val="99FF99"/>
                    </a:solidFill>
                  </a:tcPr>
                </a:tc>
                <a:tc>
                  <a:txBody>
                    <a:bodyPr/>
                    <a:lstStyle/>
                    <a:p>
                      <a:pPr algn="ctr" fontAlgn="ctr"/>
                      <a:r>
                        <a:rPr lang="cs-CZ" sz="1000" b="1" i="0" u="none" strike="noStrike" dirty="0">
                          <a:solidFill>
                            <a:srgbClr val="000000"/>
                          </a:solidFill>
                          <a:latin typeface="Arial Black"/>
                        </a:rPr>
                        <a:t>1:3</a:t>
                      </a:r>
                    </a:p>
                  </a:txBody>
                  <a:tcPr marL="9525" marR="9525" marT="9525" marB="0" anchor="ctr">
                    <a:lnL>
                      <a:noFill/>
                    </a:lnL>
                    <a:lnR>
                      <a:noFill/>
                    </a:lnR>
                    <a:lnT>
                      <a:noFill/>
                    </a:lnT>
                    <a:lnB>
                      <a:noFill/>
                    </a:lnB>
                    <a:solidFill>
                      <a:srgbClr val="99FF99"/>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0" name="TextovéPole 9"/>
          <p:cNvSpPr txBox="1">
            <a:spLocks noChangeArrowheads="1"/>
          </p:cNvSpPr>
          <p:nvPr/>
        </p:nvSpPr>
        <p:spPr bwMode="auto">
          <a:xfrm>
            <a:off x="6543982" y="5275686"/>
            <a:ext cx="184731" cy="276999"/>
          </a:xfrm>
          <a:prstGeom prst="rect">
            <a:avLst/>
          </a:prstGeom>
          <a:noFill/>
          <a:ln w="9525">
            <a:noFill/>
            <a:miter lim="800000"/>
            <a:headEnd/>
            <a:tailEnd/>
          </a:ln>
        </p:spPr>
        <p:txBody>
          <a:bodyPr wrap="none">
            <a:spAutoFit/>
          </a:bodyPr>
          <a:lstStyle/>
          <a:p>
            <a:pPr algn="ctr" eaLnBrk="0" hangingPunct="0"/>
            <a:endParaRPr lang="cs-CZ" dirty="0"/>
          </a:p>
        </p:txBody>
      </p:sp>
      <p:sp>
        <p:nvSpPr>
          <p:cNvPr id="13" name="TextovéPole 12"/>
          <p:cNvSpPr txBox="1"/>
          <p:nvPr/>
        </p:nvSpPr>
        <p:spPr>
          <a:xfrm>
            <a:off x="7725038" y="7004456"/>
            <a:ext cx="19581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5</a:t>
            </a:r>
          </a:p>
        </p:txBody>
      </p:sp>
      <p:sp>
        <p:nvSpPr>
          <p:cNvPr id="8" name="TextovéPole 7"/>
          <p:cNvSpPr txBox="1"/>
          <p:nvPr/>
        </p:nvSpPr>
        <p:spPr>
          <a:xfrm>
            <a:off x="1891686"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36</a:t>
            </a:r>
          </a:p>
        </p:txBody>
      </p:sp>
      <p:graphicFrame>
        <p:nvGraphicFramePr>
          <p:cNvPr id="12" name="Tabulka 11"/>
          <p:cNvGraphicFramePr>
            <a:graphicFrameLocks noGrp="1"/>
          </p:cNvGraphicFramePr>
          <p:nvPr/>
        </p:nvGraphicFramePr>
        <p:xfrm>
          <a:off x="143992" y="5367500"/>
          <a:ext cx="4335142" cy="1492360"/>
        </p:xfrm>
        <a:graphic>
          <a:graphicData uri="http://schemas.openxmlformats.org/drawingml/2006/table">
            <a:tbl>
              <a:tblPr/>
              <a:tblGrid>
                <a:gridCol w="345705"/>
                <a:gridCol w="1835617"/>
                <a:gridCol w="48476"/>
                <a:gridCol w="345705"/>
                <a:gridCol w="345705"/>
                <a:gridCol w="345705"/>
                <a:gridCol w="663754"/>
                <a:gridCol w="404475"/>
              </a:tblGrid>
              <a:tr h="541393">
                <a:tc gridSpan="8">
                  <a:txBody>
                    <a:bodyPr/>
                    <a:lstStyle/>
                    <a:p>
                      <a:pPr algn="ctr" fontAlgn="ctr"/>
                      <a:r>
                        <a:rPr lang="cs-CZ" sz="1600" b="1" i="0" u="none" strike="noStrike" dirty="0">
                          <a:solidFill>
                            <a:srgbClr val="000000"/>
                          </a:solidFill>
                          <a:effectLst>
                            <a:outerShdw blurRad="38100" dist="38100" dir="2700000" algn="tl">
                              <a:srgbClr val="000000">
                                <a:alpha val="43137"/>
                              </a:srgbClr>
                            </a:outerShdw>
                          </a:effectLst>
                          <a:latin typeface="Century Schoolbook"/>
                        </a:rPr>
                        <a:t>Turnaj ligy mladší </a:t>
                      </a:r>
                      <a:r>
                        <a:rPr lang="cs-CZ" sz="1600" b="1" i="0" u="none" strike="noStrike" dirty="0" smtClean="0">
                          <a:solidFill>
                            <a:srgbClr val="000000"/>
                          </a:solidFill>
                          <a:effectLst>
                            <a:outerShdw blurRad="38100" dist="38100" dir="2700000" algn="tl">
                              <a:srgbClr val="000000">
                                <a:alpha val="43137"/>
                              </a:srgbClr>
                            </a:outerShdw>
                          </a:effectLst>
                          <a:latin typeface="Century Schoolbook"/>
                        </a:rPr>
                        <a:t>přípravky </a:t>
                      </a:r>
                      <a:r>
                        <a:rPr lang="cs-CZ" sz="1600" b="1" i="0" u="none" strike="noStrike" dirty="0">
                          <a:solidFill>
                            <a:srgbClr val="000000"/>
                          </a:solidFill>
                          <a:effectLst>
                            <a:outerShdw blurRad="38100" dist="38100" dir="2700000" algn="tl">
                              <a:srgbClr val="000000">
                                <a:alpha val="43137"/>
                              </a:srgbClr>
                            </a:outerShdw>
                          </a:effectLst>
                          <a:latin typeface="Century Schoolbook"/>
                        </a:rPr>
                        <a:t>skupiny A </a:t>
                      </a:r>
                      <a:r>
                        <a:rPr lang="cs-CZ" sz="1600" b="1" i="0" u="none" strike="noStrike" dirty="0" err="1">
                          <a:solidFill>
                            <a:srgbClr val="000000"/>
                          </a:solidFill>
                          <a:effectLst>
                            <a:outerShdw blurRad="38100" dist="38100" dir="2700000" algn="tl">
                              <a:srgbClr val="000000">
                                <a:alpha val="43137"/>
                              </a:srgbClr>
                            </a:outerShdw>
                          </a:effectLst>
                          <a:latin typeface="Century Schoolbook"/>
                        </a:rPr>
                        <a:t>Štětí</a:t>
                      </a:r>
                      <a:r>
                        <a:rPr lang="cs-CZ" sz="1600" b="1" i="0" u="none" strike="noStrike" dirty="0">
                          <a:solidFill>
                            <a:srgbClr val="000000"/>
                          </a:solidFill>
                          <a:effectLst>
                            <a:outerShdw blurRad="38100" dist="38100" dir="2700000" algn="tl">
                              <a:srgbClr val="000000">
                                <a:alpha val="43137"/>
                              </a:srgbClr>
                            </a:outerShdw>
                          </a:effectLst>
                          <a:latin typeface="Century Schoolbook"/>
                        </a:rPr>
                        <a:t> 4.9.2016</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42694">
                <a:tc>
                  <a:txBody>
                    <a:bodyPr/>
                    <a:lstStyle/>
                    <a:p>
                      <a:pPr algn="ctr" fontAlgn="ctr"/>
                      <a:r>
                        <a:rPr lang="cs-CZ" sz="1400" b="1" i="0" u="none" strike="noStrike" dirty="0">
                          <a:solidFill>
                            <a:srgbClr val="00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err="1">
                          <a:solidFill>
                            <a:srgbClr val="000000"/>
                          </a:solidFill>
                          <a:latin typeface="Century Schoolbook"/>
                        </a:rPr>
                        <a:t>Bezděkov</a:t>
                      </a:r>
                      <a:r>
                        <a:rPr lang="cs-CZ" sz="1400" b="1" i="0" u="none" strike="noStrike" dirty="0">
                          <a:solidFill>
                            <a:srgbClr val="000000"/>
                          </a:solidFill>
                          <a:latin typeface="Century Schoolbook"/>
                        </a:rPr>
                        <a:t>/</a:t>
                      </a:r>
                      <a:r>
                        <a:rPr lang="cs-CZ" sz="1400" b="1" i="0" u="none" strike="noStrike" dirty="0" err="1">
                          <a:solidFill>
                            <a:srgbClr val="000000"/>
                          </a:solidFill>
                          <a:latin typeface="Century Schoolbook"/>
                        </a:rPr>
                        <a:t>Dobříň</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59:7</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a:solidFill>
                            <a:srgbClr val="000000"/>
                          </a:solidFill>
                          <a:latin typeface="Century Schoolbook"/>
                        </a:rPr>
                        <a:t>9</a:t>
                      </a:r>
                    </a:p>
                  </a:txBody>
                  <a:tcPr marL="9525" marR="9525" marT="9525" marB="0" anchor="ctr">
                    <a:lnL>
                      <a:noFill/>
                    </a:lnL>
                    <a:lnR>
                      <a:noFill/>
                    </a:lnR>
                    <a:lnT>
                      <a:noFill/>
                    </a:lnT>
                    <a:lnB>
                      <a:noFill/>
                    </a:lnB>
                    <a:solidFill>
                      <a:srgbClr val="CCFF99"/>
                    </a:solidFill>
                  </a:tcPr>
                </a:tc>
              </a:tr>
              <a:tr h="242694">
                <a:tc>
                  <a:txBody>
                    <a:bodyPr/>
                    <a:lstStyle/>
                    <a:p>
                      <a:pPr algn="ctr" fontAlgn="ctr"/>
                      <a:r>
                        <a:rPr lang="cs-CZ" sz="1400" b="1" i="0" u="none" strike="noStrike">
                          <a:solidFill>
                            <a:srgbClr val="000000"/>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err="1">
                          <a:solidFill>
                            <a:srgbClr val="000000"/>
                          </a:solidFill>
                          <a:latin typeface="Century Schoolbook"/>
                        </a:rPr>
                        <a:t>Štětí</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30:20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6</a:t>
                      </a:r>
                    </a:p>
                  </a:txBody>
                  <a:tcPr marL="9525" marR="9525" marT="9525" marB="0" anchor="ctr">
                    <a:lnL>
                      <a:noFill/>
                    </a:lnL>
                    <a:lnR>
                      <a:noFill/>
                    </a:lnR>
                    <a:lnT>
                      <a:noFill/>
                    </a:lnT>
                    <a:lnB>
                      <a:noFill/>
                    </a:lnB>
                    <a:solidFill>
                      <a:srgbClr val="CCFFFF"/>
                    </a:solidFill>
                  </a:tcPr>
                </a:tc>
              </a:tr>
              <a:tr h="242694">
                <a:tc>
                  <a:txBody>
                    <a:bodyPr/>
                    <a:lstStyle/>
                    <a:p>
                      <a:pPr algn="ctr" fontAlgn="ctr"/>
                      <a:r>
                        <a:rPr lang="cs-CZ" sz="1400" b="1" i="0" u="none" strike="noStrike">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err="1">
                          <a:solidFill>
                            <a:srgbClr val="000000"/>
                          </a:solidFill>
                          <a:latin typeface="Century Schoolbook"/>
                        </a:rPr>
                        <a:t>Bechlín</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2</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6:21</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a:solidFill>
                            <a:srgbClr val="000000"/>
                          </a:solidFill>
                          <a:latin typeface="Century Schoolbook"/>
                        </a:rPr>
                        <a:t>3</a:t>
                      </a:r>
                    </a:p>
                  </a:txBody>
                  <a:tcPr marL="9525" marR="9525" marT="9525" marB="0" anchor="ctr">
                    <a:lnL>
                      <a:noFill/>
                    </a:lnL>
                    <a:lnR>
                      <a:noFill/>
                    </a:lnR>
                    <a:lnT>
                      <a:noFill/>
                    </a:lnT>
                    <a:lnB>
                      <a:noFill/>
                    </a:lnB>
                    <a:solidFill>
                      <a:srgbClr val="CCFF99"/>
                    </a:solidFill>
                  </a:tcPr>
                </a:tc>
              </a:tr>
              <a:tr h="98678">
                <a:tc>
                  <a:txBody>
                    <a:bodyPr/>
                    <a:lstStyle/>
                    <a:p>
                      <a:pPr algn="ctr" fontAlgn="ctr"/>
                      <a:r>
                        <a:rPr lang="cs-CZ" sz="1400" b="1" i="0" u="none" strike="noStrike">
                          <a:solidFill>
                            <a:srgbClr val="000000"/>
                          </a:solidFill>
                          <a:latin typeface="Century Schoolbook"/>
                        </a:rPr>
                        <a:t>4</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err="1">
                          <a:solidFill>
                            <a:srgbClr val="000000"/>
                          </a:solidFill>
                          <a:latin typeface="Century Schoolbook"/>
                        </a:rPr>
                        <a:t>Štětí</a:t>
                      </a:r>
                      <a:r>
                        <a:rPr lang="cs-CZ" sz="1400" b="1" i="0" u="none" strike="noStrike" dirty="0">
                          <a:solidFill>
                            <a:srgbClr val="000000"/>
                          </a:solidFill>
                          <a:latin typeface="Century Schoolbook"/>
                        </a:rPr>
                        <a:t> "B"</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smtClean="0">
                          <a:solidFill>
                            <a:srgbClr val="000000"/>
                          </a:solidFill>
                          <a:latin typeface="Century Schoolbook"/>
                        </a:rPr>
                        <a:t>7:52</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FF"/>
                    </a:solidFill>
                  </a:tcPr>
                </a:tc>
              </a:tr>
            </a:tbl>
          </a:graphicData>
        </a:graphic>
      </p:graphicFrame>
      <p:graphicFrame>
        <p:nvGraphicFramePr>
          <p:cNvPr id="9" name="Tabulka 8"/>
          <p:cNvGraphicFramePr>
            <a:graphicFrameLocks noGrp="1"/>
          </p:cNvGraphicFramePr>
          <p:nvPr/>
        </p:nvGraphicFramePr>
        <p:xfrm>
          <a:off x="143992" y="3691507"/>
          <a:ext cx="4335142" cy="1512169"/>
        </p:xfrm>
        <a:graphic>
          <a:graphicData uri="http://schemas.openxmlformats.org/drawingml/2006/table">
            <a:tbl>
              <a:tblPr/>
              <a:tblGrid>
                <a:gridCol w="345705"/>
                <a:gridCol w="1835617"/>
                <a:gridCol w="48476"/>
                <a:gridCol w="345705"/>
                <a:gridCol w="345705"/>
                <a:gridCol w="345705"/>
                <a:gridCol w="663754"/>
                <a:gridCol w="404475"/>
              </a:tblGrid>
              <a:tr h="541393">
                <a:tc gridSpan="8">
                  <a:txBody>
                    <a:bodyPr/>
                    <a:lstStyle/>
                    <a:p>
                      <a:pPr algn="ctr" fontAlgn="ctr"/>
                      <a:r>
                        <a:rPr lang="cs-CZ" sz="1600" b="1" i="0" u="none" strike="noStrike" dirty="0">
                          <a:solidFill>
                            <a:srgbClr val="000000"/>
                          </a:solidFill>
                          <a:effectLst>
                            <a:outerShdw blurRad="38100" dist="38100" dir="2700000" algn="tl">
                              <a:srgbClr val="000000">
                                <a:alpha val="43137"/>
                              </a:srgbClr>
                            </a:outerShdw>
                          </a:effectLst>
                          <a:latin typeface="Century Schoolbook"/>
                        </a:rPr>
                        <a:t>Turnaj ligy mladší </a:t>
                      </a:r>
                      <a:r>
                        <a:rPr lang="cs-CZ" sz="1600" b="1" i="0" u="none" strike="noStrike" dirty="0" smtClean="0">
                          <a:solidFill>
                            <a:srgbClr val="000000"/>
                          </a:solidFill>
                          <a:effectLst>
                            <a:outerShdw blurRad="38100" dist="38100" dir="2700000" algn="tl">
                              <a:srgbClr val="000000">
                                <a:alpha val="43137"/>
                              </a:srgbClr>
                            </a:outerShdw>
                          </a:effectLst>
                          <a:latin typeface="Century Schoolbook"/>
                        </a:rPr>
                        <a:t>přípravky </a:t>
                      </a:r>
                      <a:r>
                        <a:rPr lang="cs-CZ" sz="1600" b="1" i="0" u="none" strike="noStrike" dirty="0">
                          <a:solidFill>
                            <a:srgbClr val="000000"/>
                          </a:solidFill>
                          <a:effectLst>
                            <a:outerShdw blurRad="38100" dist="38100" dir="2700000" algn="tl">
                              <a:srgbClr val="000000">
                                <a:alpha val="43137"/>
                              </a:srgbClr>
                            </a:outerShdw>
                          </a:effectLst>
                          <a:latin typeface="Century Schoolbook"/>
                        </a:rPr>
                        <a:t>skupiny A </a:t>
                      </a:r>
                      <a:r>
                        <a:rPr lang="cs-CZ" sz="1600" b="1" i="0" u="none" strike="noStrike" dirty="0" err="1" smtClean="0">
                          <a:solidFill>
                            <a:srgbClr val="000000"/>
                          </a:solidFill>
                          <a:effectLst>
                            <a:outerShdw blurRad="38100" dist="38100" dir="2700000" algn="tl">
                              <a:srgbClr val="000000">
                                <a:alpha val="43137"/>
                              </a:srgbClr>
                            </a:outerShdw>
                          </a:effectLst>
                          <a:latin typeface="Century Schoolbook"/>
                        </a:rPr>
                        <a:t>Bechlín</a:t>
                      </a:r>
                      <a:r>
                        <a:rPr lang="cs-CZ" sz="1600" b="1" i="0" u="none" strike="noStrike" dirty="0" smtClean="0">
                          <a:solidFill>
                            <a:srgbClr val="000000"/>
                          </a:solidFill>
                          <a:effectLst>
                            <a:outerShdw blurRad="38100" dist="38100" dir="2700000" algn="tl">
                              <a:srgbClr val="000000">
                                <a:alpha val="43137"/>
                              </a:srgbClr>
                            </a:outerShdw>
                          </a:effectLst>
                          <a:latin typeface="Century Schoolbook"/>
                        </a:rPr>
                        <a:t> 10.9.2016</a:t>
                      </a:r>
                      <a:endParaRPr lang="cs-CZ" sz="1600" b="1" i="0" u="none" strike="noStrike" dirty="0">
                        <a:solidFill>
                          <a:srgbClr val="000000"/>
                        </a:solidFill>
                        <a:effectLst>
                          <a:outerShdw blurRad="38100" dist="38100" dir="2700000" algn="tl">
                            <a:srgbClr val="000000">
                              <a:alpha val="43137"/>
                            </a:srgbClr>
                          </a:outerShdw>
                        </a:effectLst>
                        <a:latin typeface="Century Schoolbook"/>
                      </a:endParaRP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42694">
                <a:tc>
                  <a:txBody>
                    <a:bodyPr/>
                    <a:lstStyle/>
                    <a:p>
                      <a:pPr algn="ctr" fontAlgn="ctr"/>
                      <a:r>
                        <a:rPr lang="cs-CZ" sz="1400" b="1" i="0" u="none" strike="noStrike" dirty="0">
                          <a:solidFill>
                            <a:srgbClr val="00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err="1">
                          <a:solidFill>
                            <a:srgbClr val="000000"/>
                          </a:solidFill>
                          <a:latin typeface="Century Schoolbook"/>
                        </a:rPr>
                        <a:t>Bezděkov</a:t>
                      </a:r>
                      <a:r>
                        <a:rPr lang="cs-CZ" sz="1400" b="1" i="0" u="none" strike="noStrike" dirty="0">
                          <a:solidFill>
                            <a:srgbClr val="000000"/>
                          </a:solidFill>
                          <a:latin typeface="Century Schoolbook"/>
                        </a:rPr>
                        <a:t>/</a:t>
                      </a:r>
                      <a:r>
                        <a:rPr lang="cs-CZ" sz="1400" b="1" i="0" u="none" strike="noStrike" dirty="0" err="1">
                          <a:solidFill>
                            <a:srgbClr val="000000"/>
                          </a:solidFill>
                          <a:latin typeface="Century Schoolbook"/>
                        </a:rPr>
                        <a:t>Dobříň</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43:2</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a:solidFill>
                            <a:srgbClr val="000000"/>
                          </a:solidFill>
                          <a:latin typeface="Century Schoolbook"/>
                        </a:rPr>
                        <a:t>9</a:t>
                      </a:r>
                    </a:p>
                  </a:txBody>
                  <a:tcPr marL="9525" marR="9525" marT="9525" marB="0" anchor="ctr">
                    <a:lnL>
                      <a:noFill/>
                    </a:lnL>
                    <a:lnR>
                      <a:noFill/>
                    </a:lnR>
                    <a:lnT>
                      <a:noFill/>
                    </a:lnT>
                    <a:lnB>
                      <a:noFill/>
                    </a:lnB>
                    <a:solidFill>
                      <a:srgbClr val="CCFF99"/>
                    </a:solidFill>
                  </a:tcPr>
                </a:tc>
              </a:tr>
              <a:tr h="242694">
                <a:tc>
                  <a:txBody>
                    <a:bodyPr/>
                    <a:lstStyle/>
                    <a:p>
                      <a:pPr algn="ctr" fontAlgn="ctr"/>
                      <a:r>
                        <a:rPr lang="cs-CZ" sz="1400" b="1" i="0" u="none" strike="noStrike">
                          <a:solidFill>
                            <a:srgbClr val="000000"/>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err="1">
                          <a:solidFill>
                            <a:srgbClr val="000000"/>
                          </a:solidFill>
                          <a:latin typeface="Century Schoolbook"/>
                        </a:rPr>
                        <a:t>Štětí</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smtClean="0">
                          <a:solidFill>
                            <a:srgbClr val="000000"/>
                          </a:solidFill>
                          <a:latin typeface="Century Schoolbook"/>
                        </a:rPr>
                        <a:t>30:17</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6</a:t>
                      </a:r>
                    </a:p>
                  </a:txBody>
                  <a:tcPr marL="9525" marR="9525" marT="9525" marB="0" anchor="ctr">
                    <a:lnL>
                      <a:noFill/>
                    </a:lnL>
                    <a:lnR>
                      <a:noFill/>
                    </a:lnR>
                    <a:lnT>
                      <a:noFill/>
                    </a:lnT>
                    <a:lnB>
                      <a:noFill/>
                    </a:lnB>
                    <a:solidFill>
                      <a:srgbClr val="CCFFFF"/>
                    </a:solidFill>
                  </a:tcPr>
                </a:tc>
              </a:tr>
              <a:tr h="242694">
                <a:tc>
                  <a:txBody>
                    <a:bodyPr/>
                    <a:lstStyle/>
                    <a:p>
                      <a:pPr algn="ctr" fontAlgn="ctr"/>
                      <a:r>
                        <a:rPr lang="cs-CZ" sz="1400" b="1" i="0" u="none" strike="noStrike">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err="1">
                          <a:solidFill>
                            <a:srgbClr val="000000"/>
                          </a:solidFill>
                          <a:latin typeface="Century Schoolbook"/>
                        </a:rPr>
                        <a:t>Bechlín</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2</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10:43</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a:solidFill>
                            <a:srgbClr val="000000"/>
                          </a:solidFill>
                          <a:latin typeface="Century Schoolbook"/>
                        </a:rPr>
                        <a:t>3</a:t>
                      </a:r>
                    </a:p>
                  </a:txBody>
                  <a:tcPr marL="9525" marR="9525" marT="9525" marB="0" anchor="ctr">
                    <a:lnL>
                      <a:noFill/>
                    </a:lnL>
                    <a:lnR>
                      <a:noFill/>
                    </a:lnR>
                    <a:lnT>
                      <a:noFill/>
                    </a:lnT>
                    <a:lnB>
                      <a:noFill/>
                    </a:lnB>
                    <a:solidFill>
                      <a:srgbClr val="CCFF99"/>
                    </a:solidFill>
                  </a:tcPr>
                </a:tc>
              </a:tr>
              <a:tr h="242694">
                <a:tc>
                  <a:txBody>
                    <a:bodyPr/>
                    <a:lstStyle/>
                    <a:p>
                      <a:pPr algn="ctr" fontAlgn="ctr"/>
                      <a:r>
                        <a:rPr lang="cs-CZ" sz="1400" b="1" i="0" u="none" strike="noStrike">
                          <a:solidFill>
                            <a:srgbClr val="000000"/>
                          </a:solidFill>
                          <a:latin typeface="Century Schoolbook"/>
                        </a:rPr>
                        <a:t>4</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err="1">
                          <a:solidFill>
                            <a:srgbClr val="000000"/>
                          </a:solidFill>
                          <a:latin typeface="Century Schoolbook"/>
                        </a:rPr>
                        <a:t>Štětí</a:t>
                      </a:r>
                      <a:r>
                        <a:rPr lang="cs-CZ" sz="1400" b="1" i="0" u="none" strike="noStrike" dirty="0">
                          <a:solidFill>
                            <a:srgbClr val="000000"/>
                          </a:solidFill>
                          <a:latin typeface="Century Schoolbook"/>
                        </a:rPr>
                        <a:t> "B"</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latin typeface="Century Schoolbook"/>
                        </a:rPr>
                        <a:t>8:33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FF"/>
                    </a:solidFill>
                  </a:tcPr>
                </a:tc>
              </a:tr>
            </a:tbl>
          </a:graphicData>
        </a:graphic>
      </p:graphicFrame>
      <p:graphicFrame>
        <p:nvGraphicFramePr>
          <p:cNvPr id="11" name="Tabulka 10"/>
          <p:cNvGraphicFramePr>
            <a:graphicFrameLocks noGrp="1"/>
          </p:cNvGraphicFramePr>
          <p:nvPr/>
        </p:nvGraphicFramePr>
        <p:xfrm>
          <a:off x="143992" y="2035323"/>
          <a:ext cx="4335142" cy="1520171"/>
        </p:xfrm>
        <a:graphic>
          <a:graphicData uri="http://schemas.openxmlformats.org/drawingml/2006/table">
            <a:tbl>
              <a:tblPr/>
              <a:tblGrid>
                <a:gridCol w="345705"/>
                <a:gridCol w="1835617"/>
                <a:gridCol w="48476"/>
                <a:gridCol w="345705"/>
                <a:gridCol w="345705"/>
                <a:gridCol w="345705"/>
                <a:gridCol w="663754"/>
                <a:gridCol w="404475"/>
              </a:tblGrid>
              <a:tr h="541393">
                <a:tc gridSpan="8">
                  <a:txBody>
                    <a:bodyPr/>
                    <a:lstStyle/>
                    <a:p>
                      <a:pPr algn="ctr" rtl="0" fontAlgn="ctr"/>
                      <a:r>
                        <a:rPr lang="cs-CZ" sz="1600" b="1" i="0" u="none" strike="noStrike" dirty="0" smtClean="0">
                          <a:solidFill>
                            <a:srgbClr val="000000"/>
                          </a:solidFill>
                          <a:latin typeface="Century Schoolbook"/>
                        </a:rPr>
                        <a:t>Turnaj ligy starší přípravky skupina A Celkové pořadí</a:t>
                      </a:r>
                      <a:endParaRPr lang="cs-CZ" sz="1600" b="1" i="0" u="none" strike="noStrike" dirty="0">
                        <a:solidFill>
                          <a:srgbClr val="000000"/>
                        </a:solidFill>
                        <a:latin typeface="Century Schoolbook"/>
                      </a:endParaRP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50696">
                <a:tc>
                  <a:txBody>
                    <a:bodyPr/>
                    <a:lstStyle/>
                    <a:p>
                      <a:pPr algn="ctr" fontAlgn="ctr"/>
                      <a:r>
                        <a:rPr lang="cs-CZ" sz="1400" b="1" i="0" u="none" strike="noStrike" dirty="0">
                          <a:solidFill>
                            <a:srgbClr val="00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err="1">
                          <a:solidFill>
                            <a:srgbClr val="000000"/>
                          </a:solidFill>
                          <a:latin typeface="Century Schoolbook"/>
                        </a:rPr>
                        <a:t>Bezděkov</a:t>
                      </a:r>
                      <a:r>
                        <a:rPr lang="cs-CZ" sz="1400" b="1" i="0" u="none" strike="noStrike" dirty="0">
                          <a:solidFill>
                            <a:srgbClr val="000000"/>
                          </a:solidFill>
                          <a:latin typeface="Century Schoolbook"/>
                        </a:rPr>
                        <a:t>/</a:t>
                      </a:r>
                      <a:r>
                        <a:rPr lang="cs-CZ" sz="1400" b="1" i="0" u="none" strike="noStrike" dirty="0" err="1">
                          <a:solidFill>
                            <a:srgbClr val="000000"/>
                          </a:solidFill>
                          <a:latin typeface="Century Schoolbook"/>
                        </a:rPr>
                        <a:t>Dobříň</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6</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102:9</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18</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r>
              <a:tr h="242694">
                <a:tc>
                  <a:txBody>
                    <a:bodyPr/>
                    <a:lstStyle/>
                    <a:p>
                      <a:pPr algn="ctr" fontAlgn="ctr"/>
                      <a:r>
                        <a:rPr lang="cs-CZ" sz="1400" b="1" i="0" u="none" strike="noStrike">
                          <a:solidFill>
                            <a:srgbClr val="000000"/>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err="1">
                          <a:solidFill>
                            <a:srgbClr val="000000"/>
                          </a:solidFill>
                          <a:latin typeface="Century Schoolbook"/>
                        </a:rPr>
                        <a:t>Štětí</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smtClean="0">
                          <a:solidFill>
                            <a:srgbClr val="000000"/>
                          </a:solidFill>
                          <a:latin typeface="Century Schoolbook"/>
                        </a:rPr>
                        <a:t>4</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smtClean="0">
                          <a:solidFill>
                            <a:srgbClr val="000000"/>
                          </a:solidFill>
                          <a:latin typeface="Century Schoolbook"/>
                        </a:rPr>
                        <a:t>2</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smtClean="0">
                          <a:solidFill>
                            <a:srgbClr val="000000"/>
                          </a:solidFill>
                          <a:latin typeface="Century Schoolbook"/>
                        </a:rPr>
                        <a:t>60:37</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smtClean="0">
                          <a:solidFill>
                            <a:srgbClr val="000000"/>
                          </a:solidFill>
                          <a:latin typeface="Century Schoolbook"/>
                        </a:rPr>
                        <a:t>12</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FF"/>
                    </a:solidFill>
                  </a:tcPr>
                </a:tc>
              </a:tr>
              <a:tr h="242694">
                <a:tc>
                  <a:txBody>
                    <a:bodyPr/>
                    <a:lstStyle/>
                    <a:p>
                      <a:pPr algn="ctr" fontAlgn="ctr"/>
                      <a:r>
                        <a:rPr lang="cs-CZ" sz="1400" b="1" i="0" u="none" strike="noStrike">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err="1">
                          <a:solidFill>
                            <a:srgbClr val="000000"/>
                          </a:solidFill>
                          <a:latin typeface="Century Schoolbook"/>
                        </a:rPr>
                        <a:t>Bechlín</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2</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4</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10:43</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400" b="1" i="0" u="none" strike="noStrike" dirty="0" smtClean="0">
                          <a:solidFill>
                            <a:srgbClr val="000000"/>
                          </a:solidFill>
                          <a:latin typeface="Century Schoolbook"/>
                        </a:rPr>
                        <a:t>6</a:t>
                      </a:r>
                      <a:endParaRPr lang="cs-CZ" sz="14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r>
              <a:tr h="242694">
                <a:tc>
                  <a:txBody>
                    <a:bodyPr/>
                    <a:lstStyle/>
                    <a:p>
                      <a:pPr algn="ctr" fontAlgn="ctr"/>
                      <a:r>
                        <a:rPr lang="cs-CZ" sz="1400" b="1" i="0" u="none" strike="noStrike">
                          <a:solidFill>
                            <a:srgbClr val="000000"/>
                          </a:solidFill>
                          <a:latin typeface="Century Schoolbook"/>
                        </a:rPr>
                        <a:t>4</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err="1">
                          <a:solidFill>
                            <a:srgbClr val="000000"/>
                          </a:solidFill>
                          <a:latin typeface="Century Schoolbook"/>
                        </a:rPr>
                        <a:t>Štětí</a:t>
                      </a:r>
                      <a:r>
                        <a:rPr lang="cs-CZ" sz="1400" b="1" i="0" u="none" strike="noStrike" dirty="0">
                          <a:solidFill>
                            <a:srgbClr val="000000"/>
                          </a:solidFill>
                          <a:latin typeface="Century Schoolbook"/>
                        </a:rPr>
                        <a:t> "B"</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latin typeface="Century Schoolbook"/>
                        </a:rPr>
                        <a:t>8:33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FF"/>
                    </a:solidFill>
                  </a:tcPr>
                </a:tc>
              </a:tr>
            </a:tbl>
          </a:graphicData>
        </a:graphic>
      </p:graphicFrame>
      <p:sp>
        <p:nvSpPr>
          <p:cNvPr id="14" name="TextovéPole 13"/>
          <p:cNvSpPr txBox="1"/>
          <p:nvPr/>
        </p:nvSpPr>
        <p:spPr>
          <a:xfrm>
            <a:off x="143992" y="91108"/>
            <a:ext cx="4392488" cy="1754326"/>
          </a:xfrm>
          <a:prstGeom prst="rect">
            <a:avLst/>
          </a:prstGeom>
          <a:gradFill>
            <a:gsLst>
              <a:gs pos="0">
                <a:srgbClr val="5E9EFF"/>
              </a:gs>
              <a:gs pos="39999">
                <a:srgbClr val="85C2FF"/>
              </a:gs>
              <a:gs pos="70000">
                <a:srgbClr val="C4D6EB"/>
              </a:gs>
              <a:gs pos="100000">
                <a:srgbClr val="FFEBFA"/>
              </a:gs>
            </a:gsLst>
            <a:lin ang="5400000" scaled="0"/>
          </a:gradFill>
          <a:ln w="31750">
            <a:solidFill>
              <a:srgbClr val="009900"/>
            </a:solidFill>
            <a:prstDash val="dash"/>
          </a:ln>
        </p:spPr>
        <p:txBody>
          <a:bodyPr wrap="square" rtlCol="0">
            <a:spAutoFit/>
          </a:bodyPr>
          <a:lstStyle/>
          <a:p>
            <a:pPr algn="ctr"/>
            <a:r>
              <a:rPr lang="cs-CZ" sz="3600" dirty="0" smtClean="0">
                <a:solidFill>
                  <a:srgbClr val="FF0000"/>
                </a:solidFill>
                <a:latin typeface="Berlin Sans FB Demi" pitchFamily="34" charset="0"/>
              </a:rPr>
              <a:t>Okresní liga mladší přípravky</a:t>
            </a:r>
          </a:p>
          <a:p>
            <a:pPr algn="ctr"/>
            <a:r>
              <a:rPr lang="cs-CZ" sz="3600" dirty="0" smtClean="0">
                <a:solidFill>
                  <a:srgbClr val="FF0000"/>
                </a:solidFill>
                <a:latin typeface="Berlin Sans FB Demi" pitchFamily="34" charset="0"/>
              </a:rPr>
              <a:t> Skupina A </a:t>
            </a:r>
          </a:p>
        </p:txBody>
      </p:sp>
      <p:graphicFrame>
        <p:nvGraphicFramePr>
          <p:cNvPr id="15" name="Tabulka 14"/>
          <p:cNvGraphicFramePr>
            <a:graphicFrameLocks noGrp="1"/>
          </p:cNvGraphicFramePr>
          <p:nvPr/>
        </p:nvGraphicFramePr>
        <p:xfrm>
          <a:off x="5472584" y="811188"/>
          <a:ext cx="4567808" cy="2748915"/>
        </p:xfrm>
        <a:graphic>
          <a:graphicData uri="http://schemas.openxmlformats.org/drawingml/2006/table">
            <a:tbl>
              <a:tblPr/>
              <a:tblGrid>
                <a:gridCol w="1212921"/>
                <a:gridCol w="1187114"/>
                <a:gridCol w="851625"/>
                <a:gridCol w="683881"/>
                <a:gridCol w="632267"/>
              </a:tblGrid>
              <a:tr h="736082">
                <a:tc>
                  <a:txBody>
                    <a:bodyPr/>
                    <a:lstStyle/>
                    <a:p>
                      <a:pPr algn="ctr" fontAlgn="ctr"/>
                      <a:r>
                        <a:rPr lang="cs-CZ" sz="1050" b="1" i="0" u="none" strike="noStrike" dirty="0">
                          <a:solidFill>
                            <a:srgbClr val="000000"/>
                          </a:solidFill>
                          <a:latin typeface="Arial" pitchFamily="34" charset="0"/>
                          <a:cs typeface="Arial" pitchFamily="34" charset="0"/>
                        </a:rPr>
                        <a:t>3.9.2016</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pitchFamily="34" charset="0"/>
                          <a:cs typeface="Arial" pitchFamily="34" charset="0"/>
                        </a:rPr>
                        <a:t>FK Litoměřicko</a:t>
                      </a:r>
                      <a:br>
                        <a:rPr lang="cs-CZ" sz="1050" b="1" i="0" u="none" strike="noStrike" dirty="0">
                          <a:solidFill>
                            <a:srgbClr val="000000"/>
                          </a:solidFill>
                          <a:latin typeface="Arial" pitchFamily="34" charset="0"/>
                          <a:cs typeface="Arial" pitchFamily="34" charset="0"/>
                        </a:rPr>
                      </a:br>
                      <a:r>
                        <a:rPr lang="cs-CZ" sz="1050" b="1" i="0" u="none" strike="noStrike" dirty="0" err="1">
                          <a:solidFill>
                            <a:srgbClr val="000000"/>
                          </a:solidFill>
                          <a:latin typeface="Arial" pitchFamily="34" charset="0"/>
                          <a:cs typeface="Arial" pitchFamily="34" charset="0"/>
                        </a:rPr>
                        <a:t>Neštěmice</a:t>
                      </a:r>
                      <a:r>
                        <a:rPr lang="cs-CZ" sz="1050" b="1" i="0" u="none" strike="noStrike" dirty="0">
                          <a:solidFill>
                            <a:srgbClr val="000000"/>
                          </a:solidFill>
                          <a:latin typeface="Arial" pitchFamily="34" charset="0"/>
                          <a:cs typeface="Arial" pitchFamily="34" charset="0"/>
                        </a:rPr>
                        <a:t>-FKUL+SK Děčín</a:t>
                      </a:r>
                      <a:br>
                        <a:rPr lang="cs-CZ" sz="1050" b="1" i="0" u="none" strike="noStrike" dirty="0">
                          <a:solidFill>
                            <a:srgbClr val="000000"/>
                          </a:solidFill>
                          <a:latin typeface="Arial" pitchFamily="34" charset="0"/>
                          <a:cs typeface="Arial" pitchFamily="34" charset="0"/>
                        </a:rPr>
                      </a:br>
                      <a:r>
                        <a:rPr lang="cs-CZ" sz="1050" b="1" i="0" u="none" strike="noStrike" dirty="0">
                          <a:solidFill>
                            <a:srgbClr val="000000"/>
                          </a:solidFill>
                          <a:latin typeface="Arial" pitchFamily="34" charset="0"/>
                          <a:cs typeface="Arial" pitchFamily="34" charset="0"/>
                        </a:rPr>
                        <a:t>Roudnice+</a:t>
                      </a:r>
                      <a:r>
                        <a:rPr lang="cs-CZ" sz="1050" b="1" i="0" u="none" strike="noStrike" dirty="0" err="1">
                          <a:solidFill>
                            <a:srgbClr val="000000"/>
                          </a:solidFill>
                          <a:latin typeface="Arial" pitchFamily="34" charset="0"/>
                          <a:cs typeface="Arial" pitchFamily="34" charset="0"/>
                        </a:rPr>
                        <a:t>Štětí</a:t>
                      </a:r>
                      <a:r>
                        <a:rPr lang="cs-CZ" sz="1050" b="1" i="0" u="none" strike="noStrike" dirty="0">
                          <a:solidFill>
                            <a:srgbClr val="000000"/>
                          </a:solidFill>
                          <a:latin typeface="Arial" pitchFamily="34" charset="0"/>
                          <a:cs typeface="Arial" pitchFamily="34" charset="0"/>
                        </a:rPr>
                        <a:t/>
                      </a:r>
                      <a:br>
                        <a:rPr lang="cs-CZ" sz="1050" b="1" i="0" u="none" strike="noStrike" dirty="0">
                          <a:solidFill>
                            <a:srgbClr val="000000"/>
                          </a:solidFill>
                          <a:latin typeface="Arial" pitchFamily="34" charset="0"/>
                          <a:cs typeface="Arial" pitchFamily="34" charset="0"/>
                        </a:rPr>
                      </a:br>
                      <a:endParaRPr lang="cs-CZ" sz="1050" b="1" i="0" u="none" strike="noStrike" dirty="0">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pitchFamily="34" charset="0"/>
                          <a:cs typeface="Arial" pitchFamily="34" charset="0"/>
                        </a:rPr>
                        <a:t>Ústecký přebor</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pitchFamily="34" charset="0"/>
                          <a:cs typeface="Arial" pitchFamily="34" charset="0"/>
                        </a:rPr>
                        <a:t>2.místo</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pitchFamily="34" charset="0"/>
                          <a:cs typeface="Arial" pitchFamily="34" charset="0"/>
                        </a:rPr>
                        <a:t>Litoměřice</a:t>
                      </a:r>
                    </a:p>
                  </a:txBody>
                  <a:tcPr marL="9525" marR="9525" marT="9525" marB="0" anchor="ctr">
                    <a:lnL>
                      <a:noFill/>
                    </a:lnL>
                    <a:lnR>
                      <a:noFill/>
                    </a:lnR>
                    <a:lnT>
                      <a:noFill/>
                    </a:lnT>
                    <a:lnB>
                      <a:noFill/>
                    </a:lnB>
                    <a:solidFill>
                      <a:srgbClr val="99FF99"/>
                    </a:solidFill>
                  </a:tcPr>
                </a:tc>
              </a:tr>
              <a:tr h="952106">
                <a:tc>
                  <a:txBody>
                    <a:bodyPr/>
                    <a:lstStyle/>
                    <a:p>
                      <a:pPr algn="ctr" fontAlgn="ctr"/>
                      <a:r>
                        <a:rPr lang="cs-CZ" sz="1050" b="1" i="0" u="none" strike="noStrike" dirty="0">
                          <a:solidFill>
                            <a:srgbClr val="000000"/>
                          </a:solidFill>
                          <a:latin typeface="Arial" pitchFamily="34" charset="0"/>
                          <a:cs typeface="Arial" pitchFamily="34" charset="0"/>
                        </a:rPr>
                        <a:t>7.9.2016</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a:solidFill>
                            <a:srgbClr val="000000"/>
                          </a:solidFill>
                          <a:latin typeface="Arial" pitchFamily="34" charset="0"/>
                          <a:cs typeface="Arial" pitchFamily="34" charset="0"/>
                        </a:rPr>
                        <a:t>FK Baník Most, FK Čáslav, a.s. , FK Kolín, FK Litoměřicko, Slovan Kladno,  SK Štětí, FK Kohouti Rokycany</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dirty="0" err="1">
                          <a:solidFill>
                            <a:srgbClr val="000000"/>
                          </a:solidFill>
                          <a:latin typeface="Arial" pitchFamily="34" charset="0"/>
                          <a:cs typeface="Arial" pitchFamily="34" charset="0"/>
                        </a:rPr>
                        <a:t>Ondrášovka</a:t>
                      </a:r>
                      <a:r>
                        <a:rPr lang="cs-CZ" sz="1050" b="1" i="0" u="none" strike="noStrike" dirty="0">
                          <a:solidFill>
                            <a:srgbClr val="000000"/>
                          </a:solidFill>
                          <a:latin typeface="Arial" pitchFamily="34" charset="0"/>
                          <a:cs typeface="Arial" pitchFamily="34" charset="0"/>
                        </a:rPr>
                        <a:t> </a:t>
                      </a:r>
                      <a:r>
                        <a:rPr lang="cs-CZ" sz="1050" b="1" i="0" u="none" strike="noStrike" dirty="0" err="1">
                          <a:solidFill>
                            <a:srgbClr val="000000"/>
                          </a:solidFill>
                          <a:latin typeface="Arial" pitchFamily="34" charset="0"/>
                          <a:cs typeface="Arial" pitchFamily="34" charset="0"/>
                        </a:rPr>
                        <a:t>cup</a:t>
                      </a:r>
                      <a:r>
                        <a:rPr lang="cs-CZ" sz="1050" b="1" i="0" u="none" strike="noStrike" dirty="0">
                          <a:solidFill>
                            <a:srgbClr val="000000"/>
                          </a:solidFill>
                          <a:latin typeface="Arial" pitchFamily="34" charset="0"/>
                          <a:cs typeface="Arial" pitchFamily="34" charset="0"/>
                        </a:rPr>
                        <a:t> U10</a:t>
                      </a:r>
                    </a:p>
                  </a:txBody>
                  <a:tcPr marL="9525" marR="9525" marT="9525" marB="0" anchor="ctr">
                    <a:lnL>
                      <a:noFill/>
                    </a:lnL>
                    <a:lnR>
                      <a:noFill/>
                    </a:lnR>
                    <a:lnT>
                      <a:noFill/>
                    </a:lnT>
                    <a:lnB>
                      <a:noFill/>
                    </a:lnB>
                    <a:solidFill>
                      <a:srgbClr val="FFFF00"/>
                    </a:solidFill>
                  </a:tcPr>
                </a:tc>
                <a:tc>
                  <a:txBody>
                    <a:bodyPr/>
                    <a:lstStyle/>
                    <a:p>
                      <a:pPr algn="ctr" fontAlgn="ctr"/>
                      <a:r>
                        <a:rPr lang="pt-BR" sz="1050" b="1" i="0" u="none" strike="noStrike" dirty="0">
                          <a:solidFill>
                            <a:srgbClr val="000000"/>
                          </a:solidFill>
                          <a:latin typeface="Arial" pitchFamily="34" charset="0"/>
                          <a:cs typeface="Arial" pitchFamily="34" charset="0"/>
                        </a:rPr>
                        <a:t>1. místo a postup do dalšího kola do Nespek</a:t>
                      </a:r>
                    </a:p>
                  </a:txBody>
                  <a:tcPr marL="9525" marR="9525" marT="9525" marB="0" anchor="ctr">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latin typeface="Arial" pitchFamily="34" charset="0"/>
                          <a:cs typeface="Arial" pitchFamily="34" charset="0"/>
                        </a:rPr>
                        <a:t>Kolín </a:t>
                      </a:r>
                    </a:p>
                  </a:txBody>
                  <a:tcPr marL="9525" marR="9525" marT="9525" marB="0" anchor="ctr">
                    <a:lnL>
                      <a:noFill/>
                    </a:lnL>
                    <a:lnR>
                      <a:noFill/>
                    </a:lnR>
                    <a:lnT>
                      <a:noFill/>
                    </a:lnT>
                    <a:lnB>
                      <a:noFill/>
                    </a:lnB>
                    <a:solidFill>
                      <a:srgbClr val="FFFF00"/>
                    </a:solidFill>
                  </a:tcPr>
                </a:tc>
              </a:tr>
              <a:tr h="544060">
                <a:tc>
                  <a:txBody>
                    <a:bodyPr/>
                    <a:lstStyle/>
                    <a:p>
                      <a:pPr algn="ctr" fontAlgn="ctr"/>
                      <a:r>
                        <a:rPr lang="cs-CZ" sz="1050" b="1" i="0" u="none" strike="noStrike" dirty="0">
                          <a:solidFill>
                            <a:srgbClr val="000000"/>
                          </a:solidFill>
                          <a:latin typeface="Arial" pitchFamily="34" charset="0"/>
                          <a:cs typeface="Arial" pitchFamily="34" charset="0"/>
                        </a:rPr>
                        <a:t>10.9.2016</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pitchFamily="34" charset="0"/>
                          <a:cs typeface="Arial" pitchFamily="34" charset="0"/>
                        </a:rPr>
                        <a:t>FK Litvínov</a:t>
                      </a:r>
                      <a:br>
                        <a:rPr lang="cs-CZ" sz="1050" b="1" i="0" u="none" strike="noStrike">
                          <a:solidFill>
                            <a:srgbClr val="000000"/>
                          </a:solidFill>
                          <a:latin typeface="Arial" pitchFamily="34" charset="0"/>
                          <a:cs typeface="Arial" pitchFamily="34" charset="0"/>
                        </a:rPr>
                      </a:br>
                      <a:r>
                        <a:rPr lang="cs-CZ" sz="1050" b="1" i="0" u="none" strike="noStrike">
                          <a:solidFill>
                            <a:srgbClr val="000000"/>
                          </a:solidFill>
                          <a:latin typeface="Arial" pitchFamily="34" charset="0"/>
                          <a:cs typeface="Arial" pitchFamily="34" charset="0"/>
                        </a:rPr>
                        <a:t>FAPV Děčín</a:t>
                      </a:r>
                      <a:br>
                        <a:rPr lang="cs-CZ" sz="1050" b="1" i="0" u="none" strike="noStrike">
                          <a:solidFill>
                            <a:srgbClr val="000000"/>
                          </a:solidFill>
                          <a:latin typeface="Arial" pitchFamily="34" charset="0"/>
                          <a:cs typeface="Arial" pitchFamily="34" charset="0"/>
                        </a:rPr>
                      </a:br>
                      <a:r>
                        <a:rPr lang="cs-CZ" sz="1050" b="1" i="0" u="none" strike="noStrike">
                          <a:solidFill>
                            <a:srgbClr val="000000"/>
                          </a:solidFill>
                          <a:latin typeface="Arial" pitchFamily="34" charset="0"/>
                          <a:cs typeface="Arial" pitchFamily="34" charset="0"/>
                        </a:rPr>
                        <a:t>Roudnice+Štětí</a:t>
                      </a:r>
                      <a:br>
                        <a:rPr lang="cs-CZ" sz="1050" b="1" i="0" u="none" strike="noStrike">
                          <a:solidFill>
                            <a:srgbClr val="000000"/>
                          </a:solidFill>
                          <a:latin typeface="Arial" pitchFamily="34" charset="0"/>
                          <a:cs typeface="Arial" pitchFamily="34" charset="0"/>
                        </a:rPr>
                      </a:br>
                      <a:endParaRPr lang="cs-CZ" sz="1050" b="1" i="0" u="none" strike="noStrike">
                        <a:solidFill>
                          <a:srgbClr val="000000"/>
                        </a:solidFill>
                        <a:latin typeface="Arial" pitchFamily="34" charset="0"/>
                        <a:cs typeface="Arial" pitchFamily="34" charset="0"/>
                      </a:endParaRP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pitchFamily="34" charset="0"/>
                          <a:cs typeface="Arial" pitchFamily="34" charset="0"/>
                        </a:rPr>
                        <a:t>Ústecký přebor</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latin typeface="Arial" pitchFamily="34" charset="0"/>
                          <a:cs typeface="Arial" pitchFamily="34" charset="0"/>
                        </a:rPr>
                        <a:t>2.místo</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latin typeface="Arial" pitchFamily="34" charset="0"/>
                          <a:cs typeface="Arial" pitchFamily="34" charset="0"/>
                        </a:rPr>
                        <a:t>Litvínov</a:t>
                      </a:r>
                    </a:p>
                  </a:txBody>
                  <a:tcPr marL="9525" marR="9525" marT="9525" marB="0" anchor="ctr">
                    <a:lnL>
                      <a:noFill/>
                    </a:lnL>
                    <a:lnR>
                      <a:noFill/>
                    </a:lnR>
                    <a:lnT>
                      <a:noFill/>
                    </a:lnT>
                    <a:lnB>
                      <a:noFill/>
                    </a:lnB>
                    <a:solidFill>
                      <a:srgbClr val="99FF99"/>
                    </a:solidFill>
                  </a:tcPr>
                </a:tc>
              </a:tr>
            </a:tbl>
          </a:graphicData>
        </a:graphic>
      </p:graphicFrame>
      <p:sp>
        <p:nvSpPr>
          <p:cNvPr id="16" name="TextovéPole 15"/>
          <p:cNvSpPr txBox="1"/>
          <p:nvPr/>
        </p:nvSpPr>
        <p:spPr>
          <a:xfrm>
            <a:off x="5400576" y="91108"/>
            <a:ext cx="4608512" cy="677108"/>
          </a:xfrm>
          <a:prstGeom prst="rect">
            <a:avLst/>
          </a:prstGeom>
          <a:noFill/>
        </p:spPr>
        <p:txBody>
          <a:bodyPr wrap="square" rtlCol="0">
            <a:spAutoFit/>
          </a:bodyPr>
          <a:lstStyle/>
          <a:p>
            <a:pPr algn="just"/>
            <a:r>
              <a:rPr lang="cs-CZ" sz="1400" u="sng" dirty="0" smtClean="0">
                <a:latin typeface="Arial" pitchFamily="34" charset="0"/>
                <a:cs typeface="Arial" pitchFamily="34" charset="0"/>
              </a:rPr>
              <a:t>Starší přípravka</a:t>
            </a:r>
            <a:r>
              <a:rPr lang="cs-CZ" sz="1400" dirty="0" smtClean="0">
                <a:latin typeface="Arial" pitchFamily="34" charset="0"/>
                <a:cs typeface="Arial" pitchFamily="34" charset="0"/>
              </a:rPr>
              <a:t> </a:t>
            </a:r>
            <a:r>
              <a:rPr lang="cs-CZ" dirty="0" smtClean="0">
                <a:latin typeface="Arial" pitchFamily="34" charset="0"/>
                <a:cs typeface="Arial" pitchFamily="34" charset="0"/>
              </a:rPr>
              <a:t>má program nabitý. Ústecký přebor ve sdruženém týmu s Roudnicí a k tomu ještě </a:t>
            </a:r>
            <a:r>
              <a:rPr lang="cs-CZ" dirty="0" err="1" smtClean="0">
                <a:latin typeface="Arial" pitchFamily="34" charset="0"/>
                <a:cs typeface="Arial" pitchFamily="34" charset="0"/>
              </a:rPr>
              <a:t>Ondrášovka</a:t>
            </a:r>
            <a:r>
              <a:rPr lang="cs-CZ" dirty="0" smtClean="0">
                <a:latin typeface="Arial" pitchFamily="34" charset="0"/>
                <a:cs typeface="Arial" pitchFamily="34" charset="0"/>
              </a:rPr>
              <a:t> </a:t>
            </a:r>
            <a:r>
              <a:rPr lang="cs-CZ" dirty="0" err="1" smtClean="0">
                <a:latin typeface="Arial" pitchFamily="34" charset="0"/>
                <a:cs typeface="Arial" pitchFamily="34" charset="0"/>
              </a:rPr>
              <a:t>cup</a:t>
            </a:r>
            <a:r>
              <a:rPr lang="cs-CZ" dirty="0" smtClean="0">
                <a:latin typeface="Arial" pitchFamily="34" charset="0"/>
                <a:cs typeface="Arial" pitchFamily="34" charset="0"/>
              </a:rPr>
              <a:t>. Vedou si výborně je radost je na hřišti sledovat.</a:t>
            </a:r>
          </a:p>
        </p:txBody>
      </p:sp>
      <p:sp>
        <p:nvSpPr>
          <p:cNvPr id="17" name="TextovéPole 16"/>
          <p:cNvSpPr txBox="1"/>
          <p:nvPr/>
        </p:nvSpPr>
        <p:spPr>
          <a:xfrm>
            <a:off x="5472584" y="3663052"/>
            <a:ext cx="4608512" cy="892552"/>
          </a:xfrm>
          <a:prstGeom prst="rect">
            <a:avLst/>
          </a:prstGeom>
          <a:noFill/>
        </p:spPr>
        <p:txBody>
          <a:bodyPr wrap="square" rtlCol="0">
            <a:spAutoFit/>
          </a:bodyPr>
          <a:lstStyle/>
          <a:p>
            <a:pPr algn="just"/>
            <a:r>
              <a:rPr lang="cs-CZ" dirty="0" smtClean="0">
                <a:latin typeface="Arial" pitchFamily="34" charset="0"/>
                <a:cs typeface="Arial" pitchFamily="34" charset="0"/>
              </a:rPr>
              <a:t>Soutěže hraje i druhý tým </a:t>
            </a:r>
            <a:r>
              <a:rPr lang="cs-CZ" sz="1400" u="sng" dirty="0" smtClean="0">
                <a:latin typeface="Arial" pitchFamily="34" charset="0"/>
                <a:cs typeface="Arial" pitchFamily="34" charset="0"/>
              </a:rPr>
              <a:t>starší přípravky </a:t>
            </a:r>
            <a:r>
              <a:rPr lang="cs-CZ" dirty="0" smtClean="0">
                <a:latin typeface="Arial" pitchFamily="34" charset="0"/>
                <a:cs typeface="Arial" pitchFamily="34" charset="0"/>
              </a:rPr>
              <a:t>a obě mužstva </a:t>
            </a:r>
            <a:r>
              <a:rPr lang="cs-CZ" sz="1400" u="sng" dirty="0" smtClean="0">
                <a:latin typeface="Arial" pitchFamily="34" charset="0"/>
                <a:cs typeface="Arial" pitchFamily="34" charset="0"/>
              </a:rPr>
              <a:t>mladší přípravky</a:t>
            </a:r>
            <a:r>
              <a:rPr lang="cs-CZ" dirty="0" smtClean="0">
                <a:latin typeface="Arial" pitchFamily="34" charset="0"/>
                <a:cs typeface="Arial" pitchFamily="34" charset="0"/>
              </a:rPr>
              <a:t>.  Jsou zapojeni do soutěží okresních. O výsledky zde nejde, důležitá je radost ze hry. Každý týden se hraje okresní liga formou turnajů.  </a:t>
            </a:r>
          </a:p>
        </p:txBody>
      </p:sp>
      <p:pic>
        <p:nvPicPr>
          <p:cNvPr id="2" name="Picture 212"/>
          <p:cNvPicPr>
            <a:picLocks noChangeAspect="1" noChangeArrowheads="1"/>
          </p:cNvPicPr>
          <p:nvPr/>
        </p:nvPicPr>
        <p:blipFill>
          <a:blip r:embed="rId4" cstate="print"/>
          <a:srcRect/>
          <a:stretch>
            <a:fillRect/>
          </a:stretch>
        </p:blipFill>
        <p:spPr bwMode="auto">
          <a:xfrm>
            <a:off x="6408688" y="4879860"/>
            <a:ext cx="2192732" cy="1980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7"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6</a:t>
            </a:r>
          </a:p>
        </p:txBody>
      </p:sp>
      <p:sp>
        <p:nvSpPr>
          <p:cNvPr id="14" name="TextovéPole 13"/>
          <p:cNvSpPr txBox="1"/>
          <p:nvPr/>
        </p:nvSpPr>
        <p:spPr>
          <a:xfrm>
            <a:off x="7488808" y="6932448"/>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35</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graphicFrame>
        <p:nvGraphicFramePr>
          <p:cNvPr id="11" name="Tabulka 10"/>
          <p:cNvGraphicFramePr>
            <a:graphicFrameLocks noGrp="1"/>
          </p:cNvGraphicFramePr>
          <p:nvPr/>
        </p:nvGraphicFramePr>
        <p:xfrm>
          <a:off x="5616600" y="5299303"/>
          <a:ext cx="4464493" cy="1272525"/>
        </p:xfrm>
        <a:graphic>
          <a:graphicData uri="http://schemas.openxmlformats.org/drawingml/2006/table">
            <a:tbl>
              <a:tblPr/>
              <a:tblGrid>
                <a:gridCol w="356020"/>
                <a:gridCol w="1694657"/>
                <a:gridCol w="245655"/>
                <a:gridCol w="356020"/>
                <a:gridCol w="356020"/>
                <a:gridCol w="356020"/>
                <a:gridCol w="683558"/>
                <a:gridCol w="416543"/>
              </a:tblGrid>
              <a:tr h="152400">
                <a:tc gridSpan="8">
                  <a:txBody>
                    <a:bodyPr/>
                    <a:lstStyle/>
                    <a:p>
                      <a:pPr algn="ctr" fontAlgn="ctr"/>
                      <a:r>
                        <a:rPr lang="cs-CZ" sz="1600" b="1" i="0" u="none" strike="noStrike" dirty="0">
                          <a:solidFill>
                            <a:srgbClr val="000000"/>
                          </a:solidFill>
                          <a:latin typeface="Century Schoolbook"/>
                        </a:rPr>
                        <a:t>Turnaj ligy starší </a:t>
                      </a:r>
                      <a:r>
                        <a:rPr lang="cs-CZ" sz="1600" b="1" i="0" u="none" strike="noStrike" dirty="0" smtClean="0">
                          <a:solidFill>
                            <a:srgbClr val="000000"/>
                          </a:solidFill>
                          <a:latin typeface="Century Schoolbook"/>
                        </a:rPr>
                        <a:t>přípravky </a:t>
                      </a:r>
                      <a:r>
                        <a:rPr lang="cs-CZ" sz="1600" b="1" i="0" u="none" strike="noStrike" dirty="0">
                          <a:solidFill>
                            <a:srgbClr val="000000"/>
                          </a:solidFill>
                          <a:latin typeface="Century Schoolbook"/>
                        </a:rPr>
                        <a:t>skupina C  </a:t>
                      </a:r>
                      <a:r>
                        <a:rPr lang="cs-CZ" sz="1600" b="1" i="0" u="none" strike="noStrike" dirty="0" err="1">
                          <a:solidFill>
                            <a:srgbClr val="000000"/>
                          </a:solidFill>
                          <a:latin typeface="Century Schoolbook"/>
                        </a:rPr>
                        <a:t>Straškov</a:t>
                      </a:r>
                      <a:r>
                        <a:rPr lang="cs-CZ" sz="1600" b="1" i="0" u="none" strike="noStrike" dirty="0">
                          <a:solidFill>
                            <a:srgbClr val="000000"/>
                          </a:solidFill>
                          <a:latin typeface="Century Schoolbook"/>
                        </a:rPr>
                        <a:t>  3.9.2016</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52400">
                <a:tc>
                  <a:txBody>
                    <a:bodyPr/>
                    <a:lstStyle/>
                    <a:p>
                      <a:pPr algn="ctr" fontAlgn="ctr"/>
                      <a:r>
                        <a:rPr lang="cs-CZ" sz="1200" b="1" i="0" u="none" strike="noStrike" dirty="0">
                          <a:solidFill>
                            <a:srgbClr val="00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err="1">
                          <a:solidFill>
                            <a:srgbClr val="000000"/>
                          </a:solidFill>
                          <a:latin typeface="Century Schoolbook"/>
                        </a:rPr>
                        <a:t>Dobříň</a:t>
                      </a:r>
                      <a:r>
                        <a:rPr lang="cs-CZ" sz="1200" b="1" i="0" u="none" strike="noStrike" dirty="0">
                          <a:solidFill>
                            <a:srgbClr val="000000"/>
                          </a:solidFill>
                          <a:latin typeface="Century Schoolbook"/>
                        </a:rPr>
                        <a:t>/</a:t>
                      </a:r>
                      <a:r>
                        <a:rPr lang="cs-CZ" sz="1200" b="1" i="0" u="none" strike="noStrike" dirty="0" err="1">
                          <a:solidFill>
                            <a:srgbClr val="000000"/>
                          </a:solidFill>
                          <a:latin typeface="Century Schoolbook"/>
                        </a:rPr>
                        <a:t>Bezděkov</a:t>
                      </a:r>
                      <a:r>
                        <a:rPr lang="cs-CZ" sz="1200" b="1" i="0" u="none" strike="noStrike" dirty="0">
                          <a:solidFill>
                            <a:srgbClr val="000000"/>
                          </a:solidFill>
                          <a:latin typeface="Century Schoolbook"/>
                        </a:rPr>
                        <a:t> </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000000"/>
                          </a:solidFill>
                          <a:latin typeface="Century Schoolbook"/>
                        </a:rPr>
                        <a:t>2</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0000"/>
                          </a:solidFill>
                          <a:latin typeface="Century Schoolbook"/>
                        </a:rPr>
                        <a:t>27:9</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0000"/>
                          </a:solidFill>
                          <a:latin typeface="Century Schoolbook"/>
                        </a:rPr>
                        <a:t>7</a:t>
                      </a:r>
                    </a:p>
                  </a:txBody>
                  <a:tcPr marL="9525" marR="9525" marT="9525" marB="0" anchor="ctr">
                    <a:lnL>
                      <a:noFill/>
                    </a:lnL>
                    <a:lnR>
                      <a:noFill/>
                    </a:lnR>
                    <a:lnT>
                      <a:noFill/>
                    </a:lnT>
                    <a:lnB>
                      <a:noFill/>
                    </a:lnB>
                    <a:solidFill>
                      <a:srgbClr val="CCFF99"/>
                    </a:solidFill>
                  </a:tcPr>
                </a:tc>
              </a:tr>
              <a:tr h="152400">
                <a:tc>
                  <a:txBody>
                    <a:bodyPr/>
                    <a:lstStyle/>
                    <a:p>
                      <a:pPr algn="ctr" fontAlgn="ctr"/>
                      <a:r>
                        <a:rPr lang="cs-CZ" sz="1200" b="1" i="0" u="none" strike="noStrike">
                          <a:solidFill>
                            <a:srgbClr val="000000"/>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err="1">
                          <a:solidFill>
                            <a:srgbClr val="000000"/>
                          </a:solidFill>
                          <a:latin typeface="Century Schoolbook"/>
                        </a:rPr>
                        <a:t>Straškov</a:t>
                      </a:r>
                      <a:r>
                        <a:rPr lang="cs-CZ" sz="1200" b="1" i="0" u="none" strike="noStrike" dirty="0">
                          <a:solidFill>
                            <a:srgbClr val="000000"/>
                          </a:solidFill>
                          <a:latin typeface="Century Schoolbook"/>
                        </a:rPr>
                        <a:t>-</a:t>
                      </a:r>
                      <a:r>
                        <a:rPr lang="cs-CZ" sz="1200" b="1" i="0" u="none" strike="noStrike" dirty="0" err="1">
                          <a:solidFill>
                            <a:srgbClr val="000000"/>
                          </a:solidFill>
                          <a:latin typeface="Century Schoolbook"/>
                        </a:rPr>
                        <a:t>Vodochody</a:t>
                      </a:r>
                      <a:r>
                        <a:rPr lang="cs-CZ" sz="1200" b="1" i="0" u="none" strike="noStrike" dirty="0">
                          <a:solidFill>
                            <a:srgbClr val="000000"/>
                          </a:solidFill>
                          <a:latin typeface="Century Schoolbook"/>
                        </a:rPr>
                        <a:t> </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Century Schoolbook"/>
                        </a:rPr>
                        <a:t>1</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13:6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7</a:t>
                      </a:r>
                    </a:p>
                  </a:txBody>
                  <a:tcPr marL="9525" marR="9525" marT="9525" marB="0" anchor="ctr">
                    <a:lnL>
                      <a:noFill/>
                    </a:lnL>
                    <a:lnR>
                      <a:noFill/>
                    </a:lnR>
                    <a:lnT>
                      <a:noFill/>
                    </a:lnT>
                    <a:lnB>
                      <a:noFill/>
                    </a:lnB>
                    <a:solidFill>
                      <a:srgbClr val="CCFFFF"/>
                    </a:solidFill>
                  </a:tcPr>
                </a:tc>
              </a:tr>
              <a:tr h="198105">
                <a:tc>
                  <a:txBody>
                    <a:bodyPr/>
                    <a:lstStyle/>
                    <a:p>
                      <a:pPr algn="ctr" fontAlgn="ctr"/>
                      <a:r>
                        <a:rPr lang="cs-CZ" sz="1200" b="1" i="0" u="none" strike="noStrike" dirty="0">
                          <a:solidFill>
                            <a:srgbClr val="FF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err="1">
                          <a:solidFill>
                            <a:srgbClr val="FF0000"/>
                          </a:solidFill>
                          <a:latin typeface="Century Schoolbook"/>
                        </a:rPr>
                        <a:t>Štětí</a:t>
                      </a:r>
                      <a:r>
                        <a:rPr lang="cs-CZ" sz="1200" b="1" i="0" u="none" strike="noStrike" dirty="0">
                          <a:solidFill>
                            <a:srgbClr val="FF0000"/>
                          </a:solidFill>
                          <a:latin typeface="Century Schoolbook"/>
                        </a:rPr>
                        <a:t> </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FF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FF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FF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FF0000"/>
                          </a:solidFill>
                          <a:latin typeface="Century Schoolbook"/>
                        </a:rPr>
                        <a:t>2</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FF0000"/>
                          </a:solidFill>
                          <a:latin typeface="Century Schoolbook"/>
                        </a:rPr>
                        <a:t>14:17</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FF0000"/>
                          </a:solidFill>
                          <a:latin typeface="Century Schoolbook"/>
                        </a:rPr>
                        <a:t>3</a:t>
                      </a:r>
                    </a:p>
                  </a:txBody>
                  <a:tcPr marL="9525" marR="9525" marT="9525" marB="0" anchor="ctr">
                    <a:lnL>
                      <a:noFill/>
                    </a:lnL>
                    <a:lnR>
                      <a:noFill/>
                    </a:lnR>
                    <a:lnT>
                      <a:noFill/>
                    </a:lnT>
                    <a:lnB>
                      <a:noFill/>
                    </a:lnB>
                    <a:solidFill>
                      <a:srgbClr val="CCFF99"/>
                    </a:solidFill>
                  </a:tcPr>
                </a:tc>
              </a:tr>
              <a:tr h="152400">
                <a:tc>
                  <a:txBody>
                    <a:bodyPr/>
                    <a:lstStyle/>
                    <a:p>
                      <a:pPr algn="ctr" fontAlgn="ctr"/>
                      <a:r>
                        <a:rPr lang="cs-CZ" sz="1200" b="1" i="0" u="none" strike="noStrike">
                          <a:solidFill>
                            <a:srgbClr val="000000"/>
                          </a:solidFill>
                          <a:latin typeface="Century Schoolbook"/>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Rovné </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6:28</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FF"/>
                    </a:solidFill>
                  </a:tcPr>
                </a:tc>
              </a:tr>
            </a:tbl>
          </a:graphicData>
        </a:graphic>
      </p:graphicFrame>
      <p:graphicFrame>
        <p:nvGraphicFramePr>
          <p:cNvPr id="12" name="Tabulka 11"/>
          <p:cNvGraphicFramePr>
            <a:graphicFrameLocks noGrp="1"/>
          </p:cNvGraphicFramePr>
          <p:nvPr/>
        </p:nvGraphicFramePr>
        <p:xfrm>
          <a:off x="5616600" y="3641968"/>
          <a:ext cx="4464491" cy="1345684"/>
        </p:xfrm>
        <a:graphic>
          <a:graphicData uri="http://schemas.openxmlformats.org/drawingml/2006/table">
            <a:tbl>
              <a:tblPr/>
              <a:tblGrid>
                <a:gridCol w="356019"/>
                <a:gridCol w="1694659"/>
                <a:gridCol w="143737"/>
                <a:gridCol w="457936"/>
                <a:gridCol w="356019"/>
                <a:gridCol w="356019"/>
                <a:gridCol w="683558"/>
                <a:gridCol w="416544"/>
              </a:tblGrid>
              <a:tr h="576064">
                <a:tc gridSpan="8">
                  <a:txBody>
                    <a:bodyPr/>
                    <a:lstStyle/>
                    <a:p>
                      <a:pPr algn="ctr" fontAlgn="ctr"/>
                      <a:r>
                        <a:rPr lang="cs-CZ" sz="1600" b="1" i="0" u="none" strike="noStrike" dirty="0">
                          <a:solidFill>
                            <a:srgbClr val="000000"/>
                          </a:solidFill>
                          <a:latin typeface="Century Schoolbook"/>
                        </a:rPr>
                        <a:t>Turnaj ligy starší </a:t>
                      </a:r>
                      <a:r>
                        <a:rPr lang="cs-CZ" sz="1600" b="1" i="0" u="none" strike="noStrike" dirty="0" smtClean="0">
                          <a:solidFill>
                            <a:srgbClr val="000000"/>
                          </a:solidFill>
                          <a:latin typeface="Century Schoolbook"/>
                        </a:rPr>
                        <a:t>přípravky </a:t>
                      </a:r>
                      <a:r>
                        <a:rPr lang="cs-CZ" sz="1600" b="1" i="0" u="none" strike="noStrike" dirty="0">
                          <a:solidFill>
                            <a:srgbClr val="000000"/>
                          </a:solidFill>
                          <a:latin typeface="Century Schoolbook"/>
                        </a:rPr>
                        <a:t>skupina C  </a:t>
                      </a:r>
                      <a:r>
                        <a:rPr lang="cs-CZ" sz="1600" b="1" i="0" u="none" strike="noStrike" dirty="0" err="1" smtClean="0">
                          <a:solidFill>
                            <a:srgbClr val="000000"/>
                          </a:solidFill>
                          <a:latin typeface="Century Schoolbook"/>
                        </a:rPr>
                        <a:t>Štětí</a:t>
                      </a:r>
                      <a:r>
                        <a:rPr lang="cs-CZ" sz="1600" b="1" i="0" u="none" strike="noStrike" dirty="0" smtClean="0">
                          <a:solidFill>
                            <a:srgbClr val="000000"/>
                          </a:solidFill>
                          <a:latin typeface="Century Schoolbook"/>
                        </a:rPr>
                        <a:t>  10.9.2016</a:t>
                      </a:r>
                      <a:endParaRPr lang="cs-CZ" sz="1600" b="1" i="0" u="none" strike="noStrike" dirty="0">
                        <a:solidFill>
                          <a:srgbClr val="000000"/>
                        </a:solidFill>
                        <a:latin typeface="Century Schoolbook"/>
                      </a:endParaRP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152400">
                <a:tc>
                  <a:txBody>
                    <a:bodyPr/>
                    <a:lstStyle/>
                    <a:p>
                      <a:pPr algn="ctr" fontAlgn="ctr"/>
                      <a:r>
                        <a:rPr lang="cs-CZ" sz="1200" b="1" i="0" u="none" strike="noStrike" dirty="0">
                          <a:solidFill>
                            <a:srgbClr val="00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err="1">
                          <a:solidFill>
                            <a:srgbClr val="000000"/>
                          </a:solidFill>
                          <a:latin typeface="Century Schoolbook"/>
                        </a:rPr>
                        <a:t>Dobříň</a:t>
                      </a:r>
                      <a:r>
                        <a:rPr lang="cs-CZ" sz="1200" b="1" i="0" u="none" strike="noStrike" dirty="0">
                          <a:solidFill>
                            <a:srgbClr val="000000"/>
                          </a:solidFill>
                          <a:latin typeface="Century Schoolbook"/>
                        </a:rPr>
                        <a:t>/</a:t>
                      </a:r>
                      <a:r>
                        <a:rPr lang="cs-CZ" sz="1200" b="1" i="0" u="none" strike="noStrike" dirty="0" err="1">
                          <a:solidFill>
                            <a:srgbClr val="000000"/>
                          </a:solidFill>
                          <a:latin typeface="Century Schoolbook"/>
                        </a:rPr>
                        <a:t>Bezděkov</a:t>
                      </a:r>
                      <a:r>
                        <a:rPr lang="cs-CZ" sz="1200" b="1" i="0" u="none" strike="noStrike" dirty="0">
                          <a:solidFill>
                            <a:srgbClr val="000000"/>
                          </a:solidFill>
                          <a:latin typeface="Century Schoolbook"/>
                        </a:rPr>
                        <a:t> </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smtClean="0">
                          <a:solidFill>
                            <a:srgbClr val="000000"/>
                          </a:solidFill>
                          <a:latin typeface="Century Schoolbook"/>
                        </a:rPr>
                        <a:t>3</a:t>
                      </a:r>
                      <a:endParaRPr lang="cs-CZ" sz="12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smtClean="0">
                          <a:solidFill>
                            <a:srgbClr val="000000"/>
                          </a:solidFill>
                          <a:latin typeface="Century Schoolbook"/>
                        </a:rPr>
                        <a:t>0</a:t>
                      </a:r>
                      <a:endParaRPr lang="cs-CZ" sz="12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smtClean="0">
                          <a:solidFill>
                            <a:srgbClr val="000000"/>
                          </a:solidFill>
                          <a:latin typeface="Century Schoolbook"/>
                        </a:rPr>
                        <a:t>20:4</a:t>
                      </a:r>
                      <a:endParaRPr lang="cs-CZ" sz="12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smtClean="0">
                          <a:solidFill>
                            <a:srgbClr val="000000"/>
                          </a:solidFill>
                          <a:latin typeface="Century Schoolbook"/>
                        </a:rPr>
                        <a:t>9</a:t>
                      </a:r>
                      <a:endParaRPr lang="cs-CZ" sz="12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r>
              <a:tr h="152400">
                <a:tc>
                  <a:txBody>
                    <a:bodyPr/>
                    <a:lstStyle/>
                    <a:p>
                      <a:pPr algn="ctr" fontAlgn="ctr"/>
                      <a:r>
                        <a:rPr lang="cs-CZ" sz="1200" b="1" i="0" u="none" strike="noStrike" dirty="0">
                          <a:solidFill>
                            <a:srgbClr val="000000"/>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err="1">
                          <a:solidFill>
                            <a:srgbClr val="000000"/>
                          </a:solidFill>
                          <a:latin typeface="Century Schoolbook"/>
                        </a:rPr>
                        <a:t>Straškov</a:t>
                      </a:r>
                      <a:r>
                        <a:rPr lang="cs-CZ" sz="1200" b="1" i="0" u="none" strike="noStrike" dirty="0">
                          <a:solidFill>
                            <a:srgbClr val="000000"/>
                          </a:solidFill>
                          <a:latin typeface="Century Schoolbook"/>
                        </a:rPr>
                        <a:t>-</a:t>
                      </a:r>
                      <a:r>
                        <a:rPr lang="cs-CZ" sz="1200" b="1" i="0" u="none" strike="noStrike" dirty="0" err="1">
                          <a:solidFill>
                            <a:srgbClr val="000000"/>
                          </a:solidFill>
                          <a:latin typeface="Century Schoolbook"/>
                        </a:rPr>
                        <a:t>Vodochody</a:t>
                      </a:r>
                      <a:r>
                        <a:rPr lang="cs-CZ" sz="1200" b="1" i="0" u="none" strike="noStrike" dirty="0">
                          <a:solidFill>
                            <a:srgbClr val="000000"/>
                          </a:solidFill>
                          <a:latin typeface="Century Schoolbook"/>
                        </a:rPr>
                        <a:t> </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smtClean="0">
                          <a:solidFill>
                            <a:srgbClr val="000000"/>
                          </a:solidFill>
                          <a:latin typeface="Century Schoolbook"/>
                        </a:rPr>
                        <a:t>0</a:t>
                      </a:r>
                      <a:endParaRPr lang="cs-CZ" sz="12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smtClean="0">
                          <a:solidFill>
                            <a:srgbClr val="000000"/>
                          </a:solidFill>
                          <a:latin typeface="Century Schoolbook"/>
                        </a:rPr>
                        <a:t>1</a:t>
                      </a:r>
                      <a:endParaRPr lang="cs-CZ" sz="12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smtClean="0">
                          <a:solidFill>
                            <a:srgbClr val="000000"/>
                          </a:solidFill>
                          <a:latin typeface="Century Schoolbook"/>
                        </a:rPr>
                        <a:t>11:10</a:t>
                      </a:r>
                      <a:endParaRPr lang="cs-CZ" sz="12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smtClean="0">
                          <a:solidFill>
                            <a:srgbClr val="000000"/>
                          </a:solidFill>
                          <a:latin typeface="Century Schoolbook"/>
                        </a:rPr>
                        <a:t>6</a:t>
                      </a:r>
                      <a:endParaRPr lang="cs-CZ" sz="12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FF"/>
                    </a:solidFill>
                  </a:tcPr>
                </a:tc>
              </a:tr>
              <a:tr h="152400">
                <a:tc>
                  <a:txBody>
                    <a:bodyPr/>
                    <a:lstStyle/>
                    <a:p>
                      <a:pPr algn="ctr" fontAlgn="ctr"/>
                      <a:r>
                        <a:rPr lang="cs-CZ" sz="1200" b="1" i="0" u="none" strike="noStrike" dirty="0">
                          <a:solidFill>
                            <a:srgbClr val="FF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err="1">
                          <a:solidFill>
                            <a:srgbClr val="FF0000"/>
                          </a:solidFill>
                          <a:latin typeface="Century Schoolbook"/>
                        </a:rPr>
                        <a:t>Štětí</a:t>
                      </a:r>
                      <a:r>
                        <a:rPr lang="cs-CZ" sz="1200" b="1" i="0" u="none" strike="noStrike" dirty="0">
                          <a:solidFill>
                            <a:srgbClr val="FF0000"/>
                          </a:solidFill>
                          <a:latin typeface="Century Schoolbook"/>
                        </a:rPr>
                        <a:t> </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FF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FF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FF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FF0000"/>
                          </a:solidFill>
                          <a:latin typeface="Century Schoolbook"/>
                        </a:rPr>
                        <a:t>2</a:t>
                      </a: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smtClean="0">
                          <a:solidFill>
                            <a:srgbClr val="FF0000"/>
                          </a:solidFill>
                          <a:latin typeface="Century Schoolbook"/>
                        </a:rPr>
                        <a:t>7:17</a:t>
                      </a:r>
                      <a:endParaRPr lang="cs-CZ" sz="1200" b="1" i="0" u="none" strike="noStrike" dirty="0">
                        <a:solidFill>
                          <a:srgbClr val="FF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fontAlgn="ctr"/>
                      <a:r>
                        <a:rPr lang="cs-CZ" sz="1200" b="1" i="0" u="none" strike="noStrike" dirty="0">
                          <a:solidFill>
                            <a:srgbClr val="FF0000"/>
                          </a:solidFill>
                          <a:latin typeface="Century Schoolbook"/>
                        </a:rPr>
                        <a:t>3</a:t>
                      </a:r>
                    </a:p>
                  </a:txBody>
                  <a:tcPr marL="9525" marR="9525" marT="9525" marB="0" anchor="ctr">
                    <a:lnL>
                      <a:noFill/>
                    </a:lnL>
                    <a:lnR>
                      <a:noFill/>
                    </a:lnR>
                    <a:lnT>
                      <a:noFill/>
                    </a:lnT>
                    <a:lnB>
                      <a:noFill/>
                    </a:lnB>
                    <a:solidFill>
                      <a:srgbClr val="CCFF99"/>
                    </a:solidFill>
                  </a:tcPr>
                </a:tc>
              </a:tr>
              <a:tr h="152400">
                <a:tc>
                  <a:txBody>
                    <a:bodyPr/>
                    <a:lstStyle/>
                    <a:p>
                      <a:pPr algn="ctr" fontAlgn="ctr"/>
                      <a:r>
                        <a:rPr lang="cs-CZ" sz="1200" b="1" i="0" u="none" strike="noStrike">
                          <a:solidFill>
                            <a:srgbClr val="000000"/>
                          </a:solidFill>
                          <a:latin typeface="Century Schoolbook"/>
                        </a:rPr>
                        <a:t>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Rovné </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000000"/>
                          </a:solidFill>
                          <a:latin typeface="Century Schoolbook"/>
                        </a:rPr>
                        <a:t>3</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smtClean="0">
                          <a:solidFill>
                            <a:srgbClr val="000000"/>
                          </a:solidFill>
                          <a:latin typeface="Century Schoolbook"/>
                        </a:rPr>
                        <a:t>9:16</a:t>
                      </a:r>
                      <a:endParaRPr lang="cs-CZ" sz="12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FF"/>
                    </a:solidFill>
                  </a:tcPr>
                </a:tc>
              </a:tr>
            </a:tbl>
          </a:graphicData>
        </a:graphic>
      </p:graphicFrame>
      <p:graphicFrame>
        <p:nvGraphicFramePr>
          <p:cNvPr id="15" name="Tabulka 14"/>
          <p:cNvGraphicFramePr>
            <a:graphicFrameLocks noGrp="1"/>
          </p:cNvGraphicFramePr>
          <p:nvPr/>
        </p:nvGraphicFramePr>
        <p:xfrm>
          <a:off x="5616600" y="1836807"/>
          <a:ext cx="4415531" cy="1350645"/>
        </p:xfrm>
        <a:graphic>
          <a:graphicData uri="http://schemas.openxmlformats.org/drawingml/2006/table">
            <a:tbl>
              <a:tblPr/>
              <a:tblGrid>
                <a:gridCol w="271517"/>
                <a:gridCol w="1700370"/>
                <a:gridCol w="407274"/>
                <a:gridCol w="407274"/>
                <a:gridCol w="407274"/>
                <a:gridCol w="407274"/>
                <a:gridCol w="503473"/>
                <a:gridCol w="311075"/>
              </a:tblGrid>
              <a:tr h="228600">
                <a:tc gridSpan="8">
                  <a:txBody>
                    <a:bodyPr/>
                    <a:lstStyle/>
                    <a:p>
                      <a:pPr algn="ctr" rtl="0" fontAlgn="ctr"/>
                      <a:r>
                        <a:rPr lang="cs-CZ" sz="1400" b="1" i="0" u="none" strike="noStrike" dirty="0">
                          <a:solidFill>
                            <a:srgbClr val="000000"/>
                          </a:solidFill>
                          <a:latin typeface="Century Schoolbook"/>
                        </a:rPr>
                        <a:t>Turnaj ligy starší přípravky skupina C  Celkové pořadí</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r>
              <a:tr h="228600">
                <a:tc>
                  <a:txBody>
                    <a:bodyPr/>
                    <a:lstStyle/>
                    <a:p>
                      <a:pPr algn="ctr" rtl="0" fontAlgn="ctr"/>
                      <a:r>
                        <a:rPr lang="cs-CZ" sz="1200" b="1" i="0" u="none" strike="noStrike" dirty="0">
                          <a:solidFill>
                            <a:srgbClr val="00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dirty="0" err="1">
                          <a:solidFill>
                            <a:srgbClr val="000000"/>
                          </a:solidFill>
                          <a:latin typeface="Century Schoolbook"/>
                        </a:rPr>
                        <a:t>Dobříň</a:t>
                      </a:r>
                      <a:r>
                        <a:rPr lang="cs-CZ" sz="1200" b="1" i="0" u="none" strike="noStrike" dirty="0">
                          <a:solidFill>
                            <a:srgbClr val="000000"/>
                          </a:solidFill>
                          <a:latin typeface="Century Schoolbook"/>
                        </a:rPr>
                        <a:t>/</a:t>
                      </a:r>
                      <a:r>
                        <a:rPr lang="cs-CZ" sz="1200" b="1" i="0" u="none" strike="noStrike" dirty="0" err="1">
                          <a:solidFill>
                            <a:srgbClr val="000000"/>
                          </a:solidFill>
                          <a:latin typeface="Century Schoolbook"/>
                        </a:rPr>
                        <a:t>Bezděkov</a:t>
                      </a:r>
                      <a:endParaRPr lang="cs-CZ" sz="12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Century Schoolbook"/>
                        </a:rPr>
                        <a:t>6</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Century Schoolbook"/>
                        </a:rPr>
                        <a:t>5</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Century Schoolbook"/>
                        </a:rPr>
                        <a:t>1</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Century Schoolbook"/>
                        </a:rPr>
                        <a:t>47:13</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a:solidFill>
                            <a:srgbClr val="000000"/>
                          </a:solidFill>
                          <a:latin typeface="Century Schoolbook"/>
                        </a:rPr>
                        <a:t>16</a:t>
                      </a:r>
                    </a:p>
                  </a:txBody>
                  <a:tcPr marL="9525" marR="9525" marT="9525" marB="0" anchor="ctr">
                    <a:lnL>
                      <a:noFill/>
                    </a:lnL>
                    <a:lnR>
                      <a:noFill/>
                    </a:lnR>
                    <a:lnT>
                      <a:noFill/>
                    </a:lnT>
                    <a:lnB>
                      <a:noFill/>
                    </a:lnB>
                    <a:solidFill>
                      <a:srgbClr val="CCFF99"/>
                    </a:solidFill>
                  </a:tcPr>
                </a:tc>
              </a:tr>
              <a:tr h="228600">
                <a:tc>
                  <a:txBody>
                    <a:bodyPr/>
                    <a:lstStyle/>
                    <a:p>
                      <a:pPr algn="ctr" rtl="0" fontAlgn="ctr"/>
                      <a:r>
                        <a:rPr lang="cs-CZ" sz="1200" b="1" i="0" u="none" strike="noStrike">
                          <a:solidFill>
                            <a:srgbClr val="000000"/>
                          </a:solidFill>
                          <a:latin typeface="Century Schoolbook"/>
                        </a:rPr>
                        <a:t>2</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dirty="0" err="1">
                          <a:solidFill>
                            <a:srgbClr val="000000"/>
                          </a:solidFill>
                          <a:latin typeface="Century Schoolbook"/>
                        </a:rPr>
                        <a:t>Straškov</a:t>
                      </a:r>
                      <a:r>
                        <a:rPr lang="cs-CZ" sz="1200" b="1" i="0" u="none" strike="noStrike" dirty="0">
                          <a:solidFill>
                            <a:srgbClr val="000000"/>
                          </a:solidFill>
                          <a:latin typeface="Century Schoolbook"/>
                        </a:rPr>
                        <a:t>-</a:t>
                      </a:r>
                      <a:r>
                        <a:rPr lang="cs-CZ" sz="1200" b="1" i="0" u="none" strike="noStrike" dirty="0" err="1">
                          <a:solidFill>
                            <a:srgbClr val="000000"/>
                          </a:solidFill>
                          <a:latin typeface="Century Schoolbook"/>
                        </a:rPr>
                        <a:t>Vodochody</a:t>
                      </a:r>
                      <a:endParaRPr lang="cs-CZ" sz="1200" b="1" i="0" u="none" strike="noStrike" dirty="0">
                        <a:solidFill>
                          <a:srgbClr val="000000"/>
                        </a:solidFill>
                        <a:latin typeface="Century Schoolbook"/>
                      </a:endParaRP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dirty="0">
                          <a:solidFill>
                            <a:srgbClr val="000000"/>
                          </a:solidFill>
                          <a:latin typeface="Century Schoolbook"/>
                        </a:rPr>
                        <a:t>6</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dirty="0">
                          <a:solidFill>
                            <a:srgbClr val="000000"/>
                          </a:solidFill>
                          <a:latin typeface="Century Schoolbook"/>
                        </a:rPr>
                        <a:t>4</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a:solidFill>
                            <a:srgbClr val="000000"/>
                          </a:solidFill>
                          <a:latin typeface="Century Schoolbook"/>
                        </a:rPr>
                        <a:t>1</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a:solidFill>
                            <a:srgbClr val="000000"/>
                          </a:solidFill>
                          <a:latin typeface="Century Schoolbook"/>
                        </a:rPr>
                        <a:t>1</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a:solidFill>
                            <a:srgbClr val="000000"/>
                          </a:solidFill>
                          <a:latin typeface="Century Schoolbook"/>
                        </a:rPr>
                        <a:t>24:16</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a:solidFill>
                            <a:srgbClr val="000000"/>
                          </a:solidFill>
                          <a:latin typeface="Century Schoolbook"/>
                        </a:rPr>
                        <a:t>13</a:t>
                      </a:r>
                    </a:p>
                  </a:txBody>
                  <a:tcPr marL="9525" marR="9525" marT="9525" marB="0" anchor="ctr">
                    <a:lnL>
                      <a:noFill/>
                    </a:lnL>
                    <a:lnR>
                      <a:noFill/>
                    </a:lnR>
                    <a:lnT>
                      <a:noFill/>
                    </a:lnT>
                    <a:lnB>
                      <a:noFill/>
                    </a:lnB>
                    <a:solidFill>
                      <a:srgbClr val="CCFFFF"/>
                    </a:solidFill>
                  </a:tcPr>
                </a:tc>
              </a:tr>
              <a:tr h="228600">
                <a:tc>
                  <a:txBody>
                    <a:bodyPr/>
                    <a:lstStyle/>
                    <a:p>
                      <a:pPr algn="ctr" rtl="0" fontAlgn="ctr"/>
                      <a:r>
                        <a:rPr lang="cs-CZ" sz="1200" b="1" i="0" u="none" strike="noStrike" dirty="0">
                          <a:solidFill>
                            <a:srgbClr val="FF0000"/>
                          </a:solidFill>
                          <a:latin typeface="Century Schoolbook"/>
                        </a:rPr>
                        <a:t>3</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dirty="0" err="1">
                          <a:solidFill>
                            <a:srgbClr val="FF0000"/>
                          </a:solidFill>
                          <a:latin typeface="Century Schoolbook"/>
                        </a:rPr>
                        <a:t>Štětí</a:t>
                      </a:r>
                      <a:endParaRPr lang="cs-CZ" sz="1200" b="1" i="0" u="none" strike="noStrike" dirty="0">
                        <a:solidFill>
                          <a:srgbClr val="FF0000"/>
                        </a:solidFill>
                        <a:latin typeface="Century Schoolbook"/>
                      </a:endParaRP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dirty="0">
                          <a:solidFill>
                            <a:srgbClr val="FF0000"/>
                          </a:solidFill>
                          <a:latin typeface="Century Schoolbook"/>
                        </a:rPr>
                        <a:t>6</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dirty="0">
                          <a:solidFill>
                            <a:srgbClr val="FF0000"/>
                          </a:solidFill>
                          <a:latin typeface="Century Schoolbook"/>
                        </a:rPr>
                        <a:t>2</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dirty="0">
                          <a:solidFill>
                            <a:srgbClr val="FF0000"/>
                          </a:solidFill>
                          <a:latin typeface="Century Schoolbook"/>
                        </a:rPr>
                        <a:t>0</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dirty="0">
                          <a:solidFill>
                            <a:srgbClr val="FF0000"/>
                          </a:solidFill>
                          <a:latin typeface="Century Schoolbook"/>
                        </a:rPr>
                        <a:t>4</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dirty="0">
                          <a:solidFill>
                            <a:srgbClr val="FF0000"/>
                          </a:solidFill>
                          <a:latin typeface="Century Schoolbook"/>
                        </a:rPr>
                        <a:t>21:34</a:t>
                      </a:r>
                    </a:p>
                  </a:txBody>
                  <a:tcPr marL="9525" marR="9525" marT="9525" marB="0" anchor="ctr">
                    <a:lnL>
                      <a:noFill/>
                    </a:lnL>
                    <a:lnR>
                      <a:noFill/>
                    </a:lnR>
                    <a:lnT>
                      <a:noFill/>
                    </a:lnT>
                    <a:lnB>
                      <a:noFill/>
                    </a:lnB>
                    <a:solidFill>
                      <a:srgbClr val="CCFF99"/>
                    </a:solidFill>
                  </a:tcPr>
                </a:tc>
                <a:tc>
                  <a:txBody>
                    <a:bodyPr/>
                    <a:lstStyle/>
                    <a:p>
                      <a:pPr algn="ctr" rtl="0" fontAlgn="ctr"/>
                      <a:r>
                        <a:rPr lang="cs-CZ" sz="1200" b="1" i="0" u="none" strike="noStrike" dirty="0">
                          <a:solidFill>
                            <a:srgbClr val="FF0000"/>
                          </a:solidFill>
                          <a:latin typeface="Century Schoolbook"/>
                        </a:rPr>
                        <a:t>6</a:t>
                      </a:r>
                    </a:p>
                  </a:txBody>
                  <a:tcPr marL="9525" marR="9525" marT="9525" marB="0" anchor="ctr">
                    <a:lnL>
                      <a:noFill/>
                    </a:lnL>
                    <a:lnR>
                      <a:noFill/>
                    </a:lnR>
                    <a:lnT>
                      <a:noFill/>
                    </a:lnT>
                    <a:lnB>
                      <a:noFill/>
                    </a:lnB>
                    <a:solidFill>
                      <a:srgbClr val="CCFF99"/>
                    </a:solidFill>
                  </a:tcPr>
                </a:tc>
              </a:tr>
              <a:tr h="228600">
                <a:tc>
                  <a:txBody>
                    <a:bodyPr/>
                    <a:lstStyle/>
                    <a:p>
                      <a:pPr algn="ctr" rtl="0" fontAlgn="ctr"/>
                      <a:r>
                        <a:rPr lang="cs-CZ" sz="1200" b="1" i="0" u="none" strike="noStrike">
                          <a:solidFill>
                            <a:srgbClr val="000000"/>
                          </a:solidFill>
                          <a:latin typeface="Century Schoolbook"/>
                        </a:rPr>
                        <a:t>4</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a:solidFill>
                            <a:srgbClr val="000000"/>
                          </a:solidFill>
                          <a:latin typeface="Century Schoolbook"/>
                        </a:rPr>
                        <a:t>Rovné</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a:solidFill>
                            <a:srgbClr val="000000"/>
                          </a:solidFill>
                          <a:latin typeface="Century Schoolbook"/>
                        </a:rPr>
                        <a:t>6</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a:solidFill>
                            <a:srgbClr val="000000"/>
                          </a:solidFill>
                          <a:latin typeface="Century Schoolbook"/>
                        </a:rPr>
                        <a:t>0</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a:solidFill>
                            <a:srgbClr val="000000"/>
                          </a:solidFill>
                          <a:latin typeface="Century Schoolbook"/>
                        </a:rPr>
                        <a:t>6</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dirty="0">
                          <a:solidFill>
                            <a:srgbClr val="000000"/>
                          </a:solidFill>
                          <a:latin typeface="Century Schoolbook"/>
                        </a:rPr>
                        <a:t>15:44</a:t>
                      </a:r>
                    </a:p>
                  </a:txBody>
                  <a:tcPr marL="9525" marR="9525" marT="9525" marB="0" anchor="ctr">
                    <a:lnL>
                      <a:noFill/>
                    </a:lnL>
                    <a:lnR>
                      <a:noFill/>
                    </a:lnR>
                    <a:lnT>
                      <a:noFill/>
                    </a:lnT>
                    <a:lnB>
                      <a:noFill/>
                    </a:lnB>
                    <a:solidFill>
                      <a:srgbClr val="CCFFFF"/>
                    </a:solidFill>
                  </a:tcPr>
                </a:tc>
                <a:tc>
                  <a:txBody>
                    <a:bodyPr/>
                    <a:lstStyle/>
                    <a:p>
                      <a:pPr algn="ctr" rtl="0" fontAlgn="ctr"/>
                      <a:r>
                        <a:rPr lang="cs-CZ" sz="1200" b="1" i="0" u="none" strike="noStrike" dirty="0">
                          <a:solidFill>
                            <a:srgbClr val="000000"/>
                          </a:solidFill>
                          <a:latin typeface="Century Schoolbook"/>
                        </a:rPr>
                        <a:t>0</a:t>
                      </a:r>
                    </a:p>
                  </a:txBody>
                  <a:tcPr marL="9525" marR="9525" marT="9525" marB="0" anchor="ctr">
                    <a:lnL>
                      <a:noFill/>
                    </a:lnL>
                    <a:lnR>
                      <a:noFill/>
                    </a:lnR>
                    <a:lnT>
                      <a:noFill/>
                    </a:lnT>
                    <a:lnB>
                      <a:noFill/>
                    </a:lnB>
                    <a:solidFill>
                      <a:srgbClr val="CCFFFF"/>
                    </a:solidFill>
                  </a:tcPr>
                </a:tc>
              </a:tr>
            </a:tbl>
          </a:graphicData>
        </a:graphic>
      </p:graphicFrame>
      <p:sp>
        <p:nvSpPr>
          <p:cNvPr id="8" name="TextovéPole 7"/>
          <p:cNvSpPr txBox="1"/>
          <p:nvPr/>
        </p:nvSpPr>
        <p:spPr>
          <a:xfrm>
            <a:off x="5688608" y="91108"/>
            <a:ext cx="4392488" cy="1569660"/>
          </a:xfrm>
          <a:prstGeom prst="rect">
            <a:avLst/>
          </a:prstGeom>
          <a:gradFill>
            <a:gsLst>
              <a:gs pos="0">
                <a:srgbClr val="FFEFD1"/>
              </a:gs>
              <a:gs pos="64999">
                <a:srgbClr val="F0EBD5"/>
              </a:gs>
              <a:gs pos="100000">
                <a:srgbClr val="D1C39F"/>
              </a:gs>
            </a:gsLst>
            <a:lin ang="5400000" scaled="0"/>
          </a:gradFill>
          <a:ln w="31750">
            <a:solidFill>
              <a:schemeClr val="tx1"/>
            </a:solidFill>
            <a:prstDash val="dash"/>
          </a:ln>
        </p:spPr>
        <p:txBody>
          <a:bodyPr wrap="square" rtlCol="0">
            <a:spAutoFit/>
          </a:bodyPr>
          <a:lstStyle/>
          <a:p>
            <a:pPr algn="ctr"/>
            <a:r>
              <a:rPr lang="cs-CZ" sz="3200" dirty="0" smtClean="0">
                <a:solidFill>
                  <a:srgbClr val="3333CC"/>
                </a:solidFill>
                <a:latin typeface="Berlin Sans FB Demi" pitchFamily="34" charset="0"/>
              </a:rPr>
              <a:t>Okresní liga starší přípravky Skupiny C</a:t>
            </a:r>
          </a:p>
          <a:p>
            <a:pPr algn="ctr"/>
            <a:r>
              <a:rPr lang="cs-CZ" sz="3200" dirty="0" smtClean="0">
                <a:solidFill>
                  <a:srgbClr val="3333CC"/>
                </a:solidFill>
                <a:latin typeface="Berlin Sans FB Demi" pitchFamily="34" charset="0"/>
              </a:rPr>
              <a:t> Stále jsme na 3. místě</a:t>
            </a:r>
            <a:endParaRPr lang="cs-CZ" sz="3200" u="sng" dirty="0" smtClean="0">
              <a:solidFill>
                <a:srgbClr val="3333CC"/>
              </a:solidFill>
              <a:latin typeface="Bookman Old Style" pitchFamily="18" charset="0"/>
            </a:endParaRPr>
          </a:p>
        </p:txBody>
      </p:sp>
      <p:sp>
        <p:nvSpPr>
          <p:cNvPr id="18" name="TextovéPole 17"/>
          <p:cNvSpPr txBox="1"/>
          <p:nvPr/>
        </p:nvSpPr>
        <p:spPr>
          <a:xfrm>
            <a:off x="71984" y="91108"/>
            <a:ext cx="4824536" cy="6494085"/>
          </a:xfrm>
          <a:prstGeom prst="rect">
            <a:avLst/>
          </a:prstGeom>
          <a:blipFill dpi="0" rotWithShape="1">
            <a:blip r:embed="rId4" cstate="print">
              <a:alphaModFix amt="35000"/>
            </a:blip>
            <a:srcRect/>
            <a:stretch>
              <a:fillRect/>
            </a:stretch>
          </a:blipFill>
          <a:ln w="53975">
            <a:solidFill>
              <a:schemeClr val="accent2">
                <a:lumMod val="75000"/>
              </a:schemeClr>
            </a:solidFill>
            <a:prstDash val="dash"/>
            <a:miter lim="800000"/>
          </a:ln>
        </p:spPr>
        <p:txBody>
          <a:bodyPr wrap="square" rtlCol="0">
            <a:spAutoFit/>
          </a:bodyPr>
          <a:lstStyle/>
          <a:p>
            <a:pPr algn="ctr"/>
            <a:r>
              <a:rPr lang="cs-CZ" sz="3200" dirty="0" smtClean="0">
                <a:ln w="25400">
                  <a:solidFill>
                    <a:srgbClr val="FFFF00"/>
                  </a:solidFill>
                </a:ln>
                <a:solidFill>
                  <a:srgbClr val="3333FF"/>
                </a:solidFill>
                <a:latin typeface="Berlin Sans FB" pitchFamily="34" charset="0"/>
              </a:rPr>
              <a:t>Hledali jsme v archivu, kdy jsme hráli naposledy mistrovský zápas s Nymburkem. Pátrali jsme dlouho, ale nic nenašli.</a:t>
            </a:r>
          </a:p>
          <a:p>
            <a:pPr algn="ctr"/>
            <a:r>
              <a:rPr lang="cs-CZ" sz="3200" dirty="0" smtClean="0">
                <a:ln w="25400">
                  <a:solidFill>
                    <a:srgbClr val="FFFF00"/>
                  </a:solidFill>
                </a:ln>
                <a:solidFill>
                  <a:srgbClr val="3333FF"/>
                </a:solidFill>
                <a:latin typeface="Berlin Sans FB" pitchFamily="34" charset="0"/>
              </a:rPr>
              <a:t>Dnešní utkání </a:t>
            </a:r>
            <a:r>
              <a:rPr lang="cs-CZ" sz="3200" dirty="0" smtClean="0">
                <a:ln w="25400">
                  <a:solidFill>
                    <a:srgbClr val="FFFF00"/>
                  </a:solidFill>
                </a:ln>
                <a:solidFill>
                  <a:srgbClr val="3333FF"/>
                </a:solidFill>
                <a:latin typeface="Bookman Old Style" pitchFamily="18" charset="0"/>
              </a:rPr>
              <a:t> </a:t>
            </a:r>
            <a:r>
              <a:rPr lang="cs-CZ" sz="3200" dirty="0" smtClean="0">
                <a:ln w="25400">
                  <a:solidFill>
                    <a:srgbClr val="FFFF00"/>
                  </a:solidFill>
                </a:ln>
                <a:solidFill>
                  <a:srgbClr val="3333FF"/>
                </a:solidFill>
                <a:latin typeface="Berlin Sans FB" pitchFamily="34" charset="0"/>
              </a:rPr>
              <a:t>považujme tedy za premiérové </a:t>
            </a:r>
          </a:p>
          <a:p>
            <a:pPr algn="ctr"/>
            <a:endParaRPr lang="cs-CZ" sz="3200" dirty="0" smtClean="0">
              <a:latin typeface="Berlin Sans FB" pitchFamily="34" charset="0"/>
            </a:endParaRPr>
          </a:p>
          <a:p>
            <a:pPr algn="ctr"/>
            <a:endParaRPr lang="cs-CZ" sz="3200" dirty="0" smtClean="0">
              <a:latin typeface="Berlin Sans FB" pitchFamily="34" charset="0"/>
            </a:endParaRPr>
          </a:p>
          <a:p>
            <a:pPr algn="ctr"/>
            <a:endParaRPr lang="cs-CZ" sz="3200" dirty="0" smtClean="0">
              <a:latin typeface="Berlin Sans FB" pitchFamily="34" charset="0"/>
            </a:endParaRPr>
          </a:p>
          <a:p>
            <a:pPr algn="ctr"/>
            <a:endParaRPr lang="cs-CZ" sz="3200" dirty="0" smtClean="0">
              <a:latin typeface="Berlin Sans FB" pitchFamily="34" charset="0"/>
            </a:endParaRPr>
          </a:p>
        </p:txBody>
      </p:sp>
      <p:pic>
        <p:nvPicPr>
          <p:cNvPr id="19" name="Picture 212"/>
          <p:cNvPicPr>
            <a:picLocks noChangeAspect="1" noChangeArrowheads="1"/>
          </p:cNvPicPr>
          <p:nvPr/>
        </p:nvPicPr>
        <p:blipFill>
          <a:blip r:embed="rId5" cstate="print"/>
          <a:srcRect/>
          <a:stretch>
            <a:fillRect/>
          </a:stretch>
        </p:blipFill>
        <p:spPr bwMode="auto">
          <a:xfrm>
            <a:off x="1512144" y="4555604"/>
            <a:ext cx="1849363" cy="1944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6615611" y="1099222"/>
            <a:ext cx="2361963"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10" name="Přímá spojovací šipka 9"/>
          <p:cNvCxnSpPr/>
          <p:nvPr/>
        </p:nvCxnSpPr>
        <p:spPr bwMode="auto">
          <a:xfrm>
            <a:off x="9335447"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5999" y="7239000"/>
            <a:ext cx="100204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548126" y="6931868"/>
            <a:ext cx="100204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34</a:t>
            </a:r>
          </a:p>
        </p:txBody>
      </p:sp>
      <p:sp>
        <p:nvSpPr>
          <p:cNvPr id="19" name="TextovéPole 18"/>
          <p:cNvSpPr txBox="1"/>
          <p:nvPr/>
        </p:nvSpPr>
        <p:spPr>
          <a:xfrm>
            <a:off x="7546081" y="70235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7</a:t>
            </a:r>
          </a:p>
        </p:txBody>
      </p:sp>
      <p:sp>
        <p:nvSpPr>
          <p:cNvPr id="22" name="TextovéPole 21"/>
          <p:cNvSpPr txBox="1"/>
          <p:nvPr/>
        </p:nvSpPr>
        <p:spPr>
          <a:xfrm>
            <a:off x="531770" y="-1691603"/>
            <a:ext cx="4211922" cy="523220"/>
          </a:xfrm>
          <a:prstGeom prst="rect">
            <a:avLst/>
          </a:prstGeom>
          <a:noFill/>
        </p:spPr>
        <p:txBody>
          <a:bodyPr wrap="square" rtlCol="0">
            <a:spAutoFit/>
          </a:bodyPr>
          <a:lstStyle/>
          <a:p>
            <a:pPr algn="ctr"/>
            <a:r>
              <a:rPr lang="cs-CZ" sz="1400" u="sng" dirty="0" smtClean="0">
                <a:latin typeface="Bookman Old Style" pitchFamily="18" charset="0"/>
              </a:rPr>
              <a:t>Mistrovská rozlučka s veleúspěšnou sezónou mužstva dospělých </a:t>
            </a:r>
          </a:p>
        </p:txBody>
      </p:sp>
      <p:sp>
        <p:nvSpPr>
          <p:cNvPr id="11" name="TextovéPole 10"/>
          <p:cNvSpPr txBox="1"/>
          <p:nvPr/>
        </p:nvSpPr>
        <p:spPr>
          <a:xfrm>
            <a:off x="71984" y="63813"/>
            <a:ext cx="4752528" cy="1323439"/>
          </a:xfrm>
          <a:prstGeom prst="rect">
            <a:avLst/>
          </a:prstGeom>
          <a:gradFill flip="none" rotWithShape="1">
            <a:gsLst>
              <a:gs pos="0">
                <a:srgbClr val="FFEFD1"/>
              </a:gs>
              <a:gs pos="64999">
                <a:srgbClr val="F0EBD5"/>
              </a:gs>
              <a:gs pos="100000">
                <a:srgbClr val="D1C39F"/>
              </a:gs>
            </a:gsLst>
            <a:lin ang="5400000" scaled="0"/>
            <a:tileRect/>
          </a:gra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cs-CZ" sz="2000" dirty="0" smtClean="0">
                <a:effectLst>
                  <a:outerShdw blurRad="38100" dist="38100" dir="2700000" algn="tl">
                    <a:srgbClr val="000000">
                      <a:alpha val="43137"/>
                    </a:srgbClr>
                  </a:outerShdw>
                </a:effectLst>
              </a:rPr>
              <a:t>Vítězství přípravky U10 v předkole </a:t>
            </a:r>
            <a:r>
              <a:rPr lang="cs-CZ" sz="2000" dirty="0" err="1" smtClean="0">
                <a:effectLst>
                  <a:outerShdw blurRad="38100" dist="38100" dir="2700000" algn="tl">
                    <a:srgbClr val="000000">
                      <a:alpha val="43137"/>
                    </a:srgbClr>
                  </a:outerShdw>
                </a:effectLst>
              </a:rPr>
              <a:t>Ondrášovka</a:t>
            </a:r>
            <a:r>
              <a:rPr lang="cs-CZ" sz="2000" dirty="0" smtClean="0">
                <a:effectLst>
                  <a:outerShdw blurRad="38100" dist="38100" dir="2700000" algn="tl">
                    <a:srgbClr val="000000">
                      <a:alpha val="43137"/>
                    </a:srgbClr>
                  </a:outerShdw>
                </a:effectLst>
              </a:rPr>
              <a:t> </a:t>
            </a:r>
            <a:r>
              <a:rPr lang="cs-CZ" sz="2000" dirty="0" err="1" smtClean="0">
                <a:effectLst>
                  <a:outerShdw blurRad="38100" dist="38100" dir="2700000" algn="tl">
                    <a:srgbClr val="000000">
                      <a:alpha val="43137"/>
                    </a:srgbClr>
                  </a:outerShdw>
                </a:effectLst>
              </a:rPr>
              <a:t>cupu</a:t>
            </a:r>
            <a:r>
              <a:rPr lang="cs-CZ" sz="2000" dirty="0" smtClean="0">
                <a:effectLst>
                  <a:outerShdw blurRad="38100" dist="38100" dir="2700000" algn="tl">
                    <a:srgbClr val="000000">
                      <a:alpha val="43137"/>
                    </a:srgbClr>
                  </a:outerShdw>
                </a:effectLst>
              </a:rPr>
              <a:t> v Kolíně  7.9.2016 a postup do dalšího kola v </a:t>
            </a:r>
            <a:r>
              <a:rPr lang="cs-CZ" sz="2000" dirty="0" err="1" smtClean="0">
                <a:effectLst>
                  <a:outerShdw blurRad="38100" dist="38100" dir="2700000" algn="tl">
                    <a:srgbClr val="000000">
                      <a:alpha val="43137"/>
                    </a:srgbClr>
                  </a:outerShdw>
                </a:effectLst>
              </a:rPr>
              <a:t>Nespekách</a:t>
            </a:r>
            <a:r>
              <a:rPr lang="cs-CZ" sz="2000" dirty="0" smtClean="0">
                <a:effectLst>
                  <a:outerShdw blurRad="38100" dist="38100" dir="2700000" algn="tl">
                    <a:srgbClr val="000000">
                      <a:alpha val="43137"/>
                    </a:srgbClr>
                  </a:outerShdw>
                </a:effectLst>
              </a:rPr>
              <a:t> 5.10.2016</a:t>
            </a:r>
          </a:p>
        </p:txBody>
      </p:sp>
      <p:graphicFrame>
        <p:nvGraphicFramePr>
          <p:cNvPr id="12" name="Tabulka 11"/>
          <p:cNvGraphicFramePr>
            <a:graphicFrameLocks noGrp="1"/>
          </p:cNvGraphicFramePr>
          <p:nvPr/>
        </p:nvGraphicFramePr>
        <p:xfrm>
          <a:off x="143992" y="1504218"/>
          <a:ext cx="4680519" cy="2115282"/>
        </p:xfrm>
        <a:graphic>
          <a:graphicData uri="http://schemas.openxmlformats.org/drawingml/2006/table">
            <a:tbl>
              <a:tblPr/>
              <a:tblGrid>
                <a:gridCol w="1711929"/>
                <a:gridCol w="1297199"/>
                <a:gridCol w="1671391"/>
              </a:tblGrid>
              <a:tr h="456220">
                <a:tc gridSpan="3">
                  <a:txBody>
                    <a:bodyPr/>
                    <a:lstStyle/>
                    <a:p>
                      <a:pPr algn="ctr" rtl="0" fontAlgn="ctr"/>
                      <a:r>
                        <a:rPr lang="cs-CZ" sz="1400" b="1" i="0" u="none" strike="noStrike" dirty="0" err="1">
                          <a:solidFill>
                            <a:srgbClr val="000000"/>
                          </a:solidFill>
                          <a:latin typeface="Algerian"/>
                        </a:rPr>
                        <a:t>Ondrášovka</a:t>
                      </a:r>
                      <a:r>
                        <a:rPr lang="cs-CZ" sz="1400" b="1" i="0" u="none" strike="noStrike" dirty="0">
                          <a:solidFill>
                            <a:srgbClr val="000000"/>
                          </a:solidFill>
                          <a:latin typeface="Algerian"/>
                        </a:rPr>
                        <a:t> </a:t>
                      </a:r>
                      <a:r>
                        <a:rPr lang="cs-CZ" sz="1400" b="1" i="0" u="none" strike="noStrike" dirty="0" err="1">
                          <a:solidFill>
                            <a:srgbClr val="000000"/>
                          </a:solidFill>
                          <a:latin typeface="Algerian"/>
                        </a:rPr>
                        <a:t>Cup</a:t>
                      </a:r>
                      <a:r>
                        <a:rPr lang="cs-CZ" sz="1400" b="1" i="0" u="none" strike="noStrike" dirty="0">
                          <a:solidFill>
                            <a:srgbClr val="000000"/>
                          </a:solidFill>
                          <a:latin typeface="Algerian"/>
                        </a:rPr>
                        <a:t> - Kolín U10 </a:t>
                      </a:r>
                      <a:r>
                        <a:rPr lang="cs-CZ" sz="1400" b="1" i="0" u="none" strike="noStrike" dirty="0" err="1">
                          <a:solidFill>
                            <a:srgbClr val="000000"/>
                          </a:solidFill>
                          <a:latin typeface="Algerian"/>
                        </a:rPr>
                        <a:t>sk.B</a:t>
                      </a:r>
                      <a:r>
                        <a:rPr lang="cs-CZ" sz="1400" b="1" i="0" u="none" strike="noStrike" dirty="0">
                          <a:solidFill>
                            <a:srgbClr val="000000"/>
                          </a:solidFill>
                          <a:latin typeface="Algerian"/>
                        </a:rPr>
                        <a:t> 7.9.2016</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cs-CZ"/>
                    </a:p>
                  </a:txBody>
                  <a:tcPr/>
                </a:tc>
                <a:tc hMerge="1">
                  <a:txBody>
                    <a:bodyPr/>
                    <a:lstStyle/>
                    <a:p>
                      <a:endParaRPr lang="cs-CZ"/>
                    </a:p>
                  </a:txBody>
                  <a:tcPr/>
                </a:tc>
              </a:tr>
              <a:tr h="257603">
                <a:tc>
                  <a:txBody>
                    <a:bodyPr/>
                    <a:lstStyle/>
                    <a:p>
                      <a:pPr algn="ctr" rtl="0" fontAlgn="ctr"/>
                      <a:r>
                        <a:rPr lang="cs-CZ" sz="1000" b="1" i="0" u="none" strike="noStrike">
                          <a:solidFill>
                            <a:srgbClr val="000000"/>
                          </a:solidFill>
                          <a:latin typeface="Arial Black"/>
                        </a:rPr>
                        <a:t>FK Kolín, a.s. </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400" b="1" i="0" u="none" strike="noStrike" dirty="0">
                          <a:solidFill>
                            <a:srgbClr val="000000"/>
                          </a:solidFill>
                          <a:latin typeface="Arial Black"/>
                        </a:rPr>
                        <a:t>1:3</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a:solidFill>
                            <a:srgbClr val="000000"/>
                          </a:solidFill>
                          <a:latin typeface="Arial Black"/>
                        </a:rPr>
                        <a:t>SK Štětí, z.s.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257603">
                <a:tc>
                  <a:txBody>
                    <a:bodyPr/>
                    <a:lstStyle/>
                    <a:p>
                      <a:pPr algn="ctr" rtl="0" fontAlgn="ctr"/>
                      <a:r>
                        <a:rPr lang="cs-CZ" sz="1000" b="1" i="0" u="none" strike="noStrike">
                          <a:solidFill>
                            <a:srgbClr val="000000"/>
                          </a:solidFill>
                          <a:latin typeface="Arial Black"/>
                        </a:rPr>
                        <a:t>SK Štětí, z.s.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400" b="1" i="0" u="none" strike="noStrike" dirty="0">
                          <a:solidFill>
                            <a:srgbClr val="000000"/>
                          </a:solidFill>
                          <a:latin typeface="Arial Black"/>
                        </a:rPr>
                        <a:t>11:0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a:solidFill>
                            <a:srgbClr val="000000"/>
                          </a:solidFill>
                          <a:latin typeface="Arial Black"/>
                        </a:rPr>
                        <a:t>FK Litoměřicko, z.s.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257603">
                <a:tc>
                  <a:txBody>
                    <a:bodyPr/>
                    <a:lstStyle/>
                    <a:p>
                      <a:pPr algn="ctr" rtl="0" fontAlgn="ctr"/>
                      <a:r>
                        <a:rPr lang="cs-CZ" sz="1000" b="1" i="0" u="none" strike="noStrike" dirty="0">
                          <a:solidFill>
                            <a:srgbClr val="000000"/>
                          </a:solidFill>
                          <a:latin typeface="Arial Black"/>
                        </a:rPr>
                        <a:t>FK Slovan Kladno, z.s.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400" b="1" i="0" u="none" strike="noStrike" dirty="0">
                          <a:solidFill>
                            <a:srgbClr val="000000"/>
                          </a:solidFill>
                          <a:latin typeface="Arial Black"/>
                        </a:rPr>
                        <a:t>2:9</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a:solidFill>
                            <a:srgbClr val="000000"/>
                          </a:solidFill>
                          <a:latin typeface="Arial Black"/>
                        </a:rPr>
                        <a:t>SK Štětí, z.s.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264797">
                <a:tc>
                  <a:txBody>
                    <a:bodyPr/>
                    <a:lstStyle/>
                    <a:p>
                      <a:pPr algn="ctr" rtl="0" fontAlgn="ctr"/>
                      <a:r>
                        <a:rPr lang="cs-CZ" sz="1000" b="1" i="0" u="none" strike="noStrike" dirty="0">
                          <a:solidFill>
                            <a:srgbClr val="000000"/>
                          </a:solidFill>
                          <a:latin typeface="Arial Black"/>
                        </a:rPr>
                        <a:t>SK </a:t>
                      </a:r>
                      <a:r>
                        <a:rPr lang="cs-CZ" sz="1000" b="1" i="0" u="none" strike="noStrike" dirty="0" err="1">
                          <a:solidFill>
                            <a:srgbClr val="000000"/>
                          </a:solidFill>
                          <a:latin typeface="Arial Black"/>
                        </a:rPr>
                        <a:t>Štětí</a:t>
                      </a:r>
                      <a:r>
                        <a:rPr lang="cs-CZ" sz="1000" b="1" i="0" u="none" strike="noStrike" dirty="0">
                          <a:solidFill>
                            <a:srgbClr val="000000"/>
                          </a:solidFill>
                          <a:latin typeface="Arial Black"/>
                        </a:rPr>
                        <a:t>, z.s.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400" b="1" i="0" u="none" strike="noStrike" dirty="0">
                          <a:solidFill>
                            <a:srgbClr val="000000"/>
                          </a:solidFill>
                          <a:latin typeface="Arial Black"/>
                        </a:rPr>
                        <a:t>6:2</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a:solidFill>
                            <a:srgbClr val="000000"/>
                          </a:solidFill>
                          <a:latin typeface="Arial Black"/>
                        </a:rPr>
                        <a:t>Fotbalový klub Kohouti Rokycany</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r h="264797">
                <a:tc>
                  <a:txBody>
                    <a:bodyPr/>
                    <a:lstStyle/>
                    <a:p>
                      <a:pPr algn="ctr" rtl="0" fontAlgn="ctr"/>
                      <a:r>
                        <a:rPr lang="cs-CZ" sz="1000" b="1" i="0" u="none" strike="noStrike">
                          <a:solidFill>
                            <a:srgbClr val="000000"/>
                          </a:solidFill>
                          <a:latin typeface="Arial Black"/>
                        </a:rPr>
                        <a:t>Mostecký fotbalový klub o.p.s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400" b="1" i="0" u="none" strike="noStrike" dirty="0">
                          <a:solidFill>
                            <a:srgbClr val="000000"/>
                          </a:solidFill>
                          <a:latin typeface="Arial Black"/>
                        </a:rPr>
                        <a:t>0:9</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rtl="0" fontAlgn="ctr"/>
                      <a:r>
                        <a:rPr lang="cs-CZ" sz="1000" b="1" i="0" u="none" strike="noStrike">
                          <a:solidFill>
                            <a:srgbClr val="000000"/>
                          </a:solidFill>
                          <a:latin typeface="Arial Black"/>
                        </a:rPr>
                        <a:t>SK Štětí, z.s.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r>
              <a:tr h="257603">
                <a:tc>
                  <a:txBody>
                    <a:bodyPr/>
                    <a:lstStyle/>
                    <a:p>
                      <a:pPr algn="ctr" rtl="0" fontAlgn="ctr"/>
                      <a:r>
                        <a:rPr lang="cs-CZ" sz="1000" b="1" i="0" u="none" strike="noStrike">
                          <a:solidFill>
                            <a:srgbClr val="000000"/>
                          </a:solidFill>
                          <a:latin typeface="Arial Black"/>
                        </a:rPr>
                        <a:t>SK Štětí, z.s.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400" b="1" i="0" u="none" strike="noStrike" dirty="0">
                          <a:solidFill>
                            <a:srgbClr val="000000"/>
                          </a:solidFill>
                          <a:latin typeface="Arial Black"/>
                        </a:rPr>
                        <a:t>5:0</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rtl="0" fontAlgn="ctr"/>
                      <a:r>
                        <a:rPr lang="cs-CZ" sz="1000" b="1" i="0" u="none" strike="noStrike" dirty="0">
                          <a:solidFill>
                            <a:srgbClr val="000000"/>
                          </a:solidFill>
                          <a:latin typeface="Arial Black"/>
                        </a:rPr>
                        <a:t>FK Čáslav, a.s</a:t>
                      </a: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r>
            </a:tbl>
          </a:graphicData>
        </a:graphic>
      </p:graphicFrame>
      <p:graphicFrame>
        <p:nvGraphicFramePr>
          <p:cNvPr id="15" name="Tabulka 14"/>
          <p:cNvGraphicFramePr>
            <a:graphicFrameLocks noGrp="1"/>
          </p:cNvGraphicFramePr>
          <p:nvPr/>
        </p:nvGraphicFramePr>
        <p:xfrm>
          <a:off x="143993" y="3780646"/>
          <a:ext cx="4608511" cy="1423030"/>
        </p:xfrm>
        <a:graphic>
          <a:graphicData uri="http://schemas.openxmlformats.org/drawingml/2006/table">
            <a:tbl>
              <a:tblPr/>
              <a:tblGrid>
                <a:gridCol w="399719"/>
                <a:gridCol w="1904538"/>
                <a:gridCol w="293910"/>
                <a:gridCol w="293910"/>
                <a:gridCol w="293910"/>
                <a:gridCol w="293910"/>
                <a:gridCol w="564307"/>
                <a:gridCol w="564307"/>
              </a:tblGrid>
              <a:tr h="360040">
                <a:tc>
                  <a:txBody>
                    <a:bodyPr/>
                    <a:lstStyle/>
                    <a:p>
                      <a:pPr algn="ctr" fontAlgn="ctr"/>
                      <a:r>
                        <a:rPr lang="cs-CZ" sz="1200" b="1" i="0" u="none" strike="noStrike" dirty="0">
                          <a:solidFill>
                            <a:srgbClr val="FF0000"/>
                          </a:solidFill>
                          <a:latin typeface="Verdana"/>
                        </a:rPr>
                        <a:t>1</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dirty="0">
                          <a:solidFill>
                            <a:srgbClr val="FF0000"/>
                          </a:solidFill>
                          <a:latin typeface="Verdana"/>
                        </a:rPr>
                        <a:t>SK </a:t>
                      </a:r>
                      <a:r>
                        <a:rPr lang="cs-CZ" sz="1200" b="1" i="0" u="none" strike="noStrike" dirty="0" err="1">
                          <a:solidFill>
                            <a:srgbClr val="FF0000"/>
                          </a:solidFill>
                          <a:latin typeface="Verdana"/>
                        </a:rPr>
                        <a:t>Štětí</a:t>
                      </a:r>
                      <a:r>
                        <a:rPr lang="cs-CZ" sz="1200" b="1" i="0" u="none" strike="noStrike" dirty="0">
                          <a:solidFill>
                            <a:srgbClr val="FF0000"/>
                          </a:solidFill>
                          <a:latin typeface="Verdana"/>
                        </a:rPr>
                        <a:t>, z.s.</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latin typeface="Verdana"/>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latin typeface="Verdana"/>
                        </a:rPr>
                        <a:t>6</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latin typeface="Verdana"/>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latin typeface="Verdana"/>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latin typeface="Verdana"/>
                        </a:rPr>
                        <a:t>43:5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dirty="0">
                          <a:solidFill>
                            <a:srgbClr val="FF0000"/>
                          </a:solidFill>
                          <a:latin typeface="Verdana"/>
                        </a:rPr>
                        <a:t>18</a:t>
                      </a:r>
                    </a:p>
                  </a:txBody>
                  <a:tcPr marL="9525" marR="9525" marT="9525" marB="0" anchor="ctr">
                    <a:lnL>
                      <a:noFill/>
                    </a:lnL>
                    <a:lnR>
                      <a:noFill/>
                    </a:lnR>
                    <a:lnT>
                      <a:noFill/>
                    </a:lnT>
                    <a:lnB>
                      <a:noFill/>
                    </a:lnB>
                    <a:solidFill>
                      <a:srgbClr val="CCFFFF"/>
                    </a:solidFill>
                  </a:tcPr>
                </a:tc>
              </a:tr>
              <a:tr h="154303">
                <a:tc>
                  <a:txBody>
                    <a:bodyPr/>
                    <a:lstStyle/>
                    <a:p>
                      <a:pPr algn="ctr" fontAlgn="ctr"/>
                      <a:r>
                        <a:rPr lang="cs-CZ" sz="1100" b="1" i="0" u="none" strike="noStrike">
                          <a:solidFill>
                            <a:srgbClr val="000000"/>
                          </a:solidFill>
                          <a:latin typeface="Verdana"/>
                        </a:rPr>
                        <a:t>2</a:t>
                      </a:r>
                    </a:p>
                  </a:txBody>
                  <a:tcPr marL="9525" marR="9525" marT="9525" marB="0" anchor="ctr">
                    <a:lnL>
                      <a:noFill/>
                    </a:lnL>
                    <a:lnR>
                      <a:noFill/>
                    </a:lnR>
                    <a:lnT>
                      <a:noFill/>
                    </a:lnT>
                    <a:lnB>
                      <a:noFill/>
                    </a:lnB>
                    <a:solidFill>
                      <a:srgbClr val="FFFF00"/>
                    </a:solidFill>
                  </a:tcPr>
                </a:tc>
                <a:tc>
                  <a:txBody>
                    <a:bodyPr/>
                    <a:lstStyle/>
                    <a:p>
                      <a:pPr algn="l" fontAlgn="ctr"/>
                      <a:r>
                        <a:rPr lang="cs-CZ" sz="1100" b="1" i="0" u="none" strike="noStrike" dirty="0">
                          <a:solidFill>
                            <a:srgbClr val="000000"/>
                          </a:solidFill>
                          <a:latin typeface="Verdana"/>
                        </a:rPr>
                        <a:t>FK Kolín, a.s.</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6</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4</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Verdana"/>
                        </a:rPr>
                        <a:t>0</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2</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33:5</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12</a:t>
                      </a:r>
                    </a:p>
                  </a:txBody>
                  <a:tcPr marL="9525" marR="9525" marT="9525" marB="0" anchor="ctr">
                    <a:lnL>
                      <a:noFill/>
                    </a:lnL>
                    <a:lnR>
                      <a:noFill/>
                    </a:lnR>
                    <a:lnT>
                      <a:noFill/>
                    </a:lnT>
                    <a:lnB>
                      <a:noFill/>
                    </a:lnB>
                    <a:solidFill>
                      <a:srgbClr val="FFFF00"/>
                    </a:solidFill>
                  </a:tcPr>
                </a:tc>
              </a:tr>
              <a:tr h="154303">
                <a:tc>
                  <a:txBody>
                    <a:bodyPr/>
                    <a:lstStyle/>
                    <a:p>
                      <a:pPr algn="ctr" fontAlgn="ctr"/>
                      <a:r>
                        <a:rPr lang="cs-CZ" sz="1100" b="1" i="0" u="none" strike="noStrike">
                          <a:solidFill>
                            <a:srgbClr val="000000"/>
                          </a:solidFill>
                          <a:latin typeface="Verdana"/>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Verdana"/>
                        </a:rPr>
                        <a:t>FK Kohouti Rokycany</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Verdana"/>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Verdana"/>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Verdana"/>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Verdana"/>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Verdana"/>
                        </a:rPr>
                        <a:t>15:10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Verdana"/>
                        </a:rPr>
                        <a:t>12</a:t>
                      </a:r>
                    </a:p>
                  </a:txBody>
                  <a:tcPr marL="9525" marR="9525" marT="9525" marB="0" anchor="ctr">
                    <a:lnL>
                      <a:noFill/>
                    </a:lnL>
                    <a:lnR>
                      <a:noFill/>
                    </a:lnR>
                    <a:lnT>
                      <a:noFill/>
                    </a:lnT>
                    <a:lnB>
                      <a:noFill/>
                    </a:lnB>
                    <a:solidFill>
                      <a:srgbClr val="CCFFFF"/>
                    </a:solidFill>
                  </a:tcPr>
                </a:tc>
              </a:tr>
              <a:tr h="154303">
                <a:tc>
                  <a:txBody>
                    <a:bodyPr/>
                    <a:lstStyle/>
                    <a:p>
                      <a:pPr algn="ctr" fontAlgn="ctr"/>
                      <a:r>
                        <a:rPr lang="cs-CZ" sz="1100" b="1" i="0" u="none" strike="noStrike">
                          <a:solidFill>
                            <a:srgbClr val="000000"/>
                          </a:solidFill>
                          <a:latin typeface="Verdana"/>
                        </a:rPr>
                        <a:t>4</a:t>
                      </a:r>
                    </a:p>
                  </a:txBody>
                  <a:tcPr marL="9525" marR="9525" marT="9525" marB="0" anchor="ctr">
                    <a:lnL>
                      <a:noFill/>
                    </a:lnL>
                    <a:lnR>
                      <a:noFill/>
                    </a:lnR>
                    <a:lnT>
                      <a:noFill/>
                    </a:lnT>
                    <a:lnB>
                      <a:noFill/>
                    </a:lnB>
                    <a:solidFill>
                      <a:srgbClr val="FFFF00"/>
                    </a:solidFill>
                  </a:tcPr>
                </a:tc>
                <a:tc>
                  <a:txBody>
                    <a:bodyPr/>
                    <a:lstStyle/>
                    <a:p>
                      <a:pPr algn="l" fontAlgn="ctr"/>
                      <a:r>
                        <a:rPr lang="cs-CZ" sz="1100" b="1" i="0" u="none" strike="noStrike">
                          <a:solidFill>
                            <a:srgbClr val="000000"/>
                          </a:solidFill>
                          <a:latin typeface="Verdana"/>
                        </a:rPr>
                        <a:t>FK Slovan Kladno, z.s.</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6</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3</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0</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3</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20:24</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9</a:t>
                      </a:r>
                    </a:p>
                  </a:txBody>
                  <a:tcPr marL="9525" marR="9525" marT="9525" marB="0" anchor="ctr">
                    <a:lnL>
                      <a:noFill/>
                    </a:lnL>
                    <a:lnR>
                      <a:noFill/>
                    </a:lnR>
                    <a:lnT>
                      <a:noFill/>
                    </a:lnT>
                    <a:lnB>
                      <a:noFill/>
                    </a:lnB>
                    <a:solidFill>
                      <a:srgbClr val="FFFF00"/>
                    </a:solidFill>
                  </a:tcPr>
                </a:tc>
              </a:tr>
              <a:tr h="154303">
                <a:tc>
                  <a:txBody>
                    <a:bodyPr/>
                    <a:lstStyle/>
                    <a:p>
                      <a:pPr algn="ctr" fontAlgn="ctr"/>
                      <a:r>
                        <a:rPr lang="cs-CZ" sz="1100" b="1" i="0" u="none" strike="noStrike">
                          <a:solidFill>
                            <a:srgbClr val="000000"/>
                          </a:solidFill>
                          <a:latin typeface="Verdana"/>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latin typeface="Verdana"/>
                        </a:rPr>
                        <a:t>FK Čáslav, a.s.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Verdana"/>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Verdana"/>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Verdana"/>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Verdana"/>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Verdana"/>
                        </a:rPr>
                        <a:t>12:17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Verdana"/>
                        </a:rPr>
                        <a:t>9</a:t>
                      </a:r>
                    </a:p>
                  </a:txBody>
                  <a:tcPr marL="9525" marR="9525" marT="9525" marB="0" anchor="ctr">
                    <a:lnL>
                      <a:noFill/>
                    </a:lnL>
                    <a:lnR>
                      <a:noFill/>
                    </a:lnR>
                    <a:lnT>
                      <a:noFill/>
                    </a:lnT>
                    <a:lnB>
                      <a:noFill/>
                    </a:lnB>
                    <a:solidFill>
                      <a:srgbClr val="CCFFFF"/>
                    </a:solidFill>
                  </a:tcPr>
                </a:tc>
              </a:tr>
              <a:tr h="154303">
                <a:tc>
                  <a:txBody>
                    <a:bodyPr/>
                    <a:lstStyle/>
                    <a:p>
                      <a:pPr algn="ctr" fontAlgn="ctr"/>
                      <a:r>
                        <a:rPr lang="cs-CZ" sz="1100" b="1" i="0" u="none" strike="noStrike">
                          <a:solidFill>
                            <a:srgbClr val="000000"/>
                          </a:solidFill>
                          <a:latin typeface="Verdana"/>
                        </a:rPr>
                        <a:t>6</a:t>
                      </a:r>
                    </a:p>
                  </a:txBody>
                  <a:tcPr marL="9525" marR="9525" marT="9525" marB="0" anchor="ctr">
                    <a:lnL>
                      <a:noFill/>
                    </a:lnL>
                    <a:lnR>
                      <a:noFill/>
                    </a:lnR>
                    <a:lnT>
                      <a:noFill/>
                    </a:lnT>
                    <a:lnB>
                      <a:noFill/>
                    </a:lnB>
                    <a:solidFill>
                      <a:srgbClr val="FFFF00"/>
                    </a:solidFill>
                  </a:tcPr>
                </a:tc>
                <a:tc>
                  <a:txBody>
                    <a:bodyPr/>
                    <a:lstStyle/>
                    <a:p>
                      <a:pPr algn="l" fontAlgn="ctr"/>
                      <a:r>
                        <a:rPr lang="cs-CZ" sz="1100" b="1" i="0" u="none" strike="noStrike">
                          <a:solidFill>
                            <a:srgbClr val="000000"/>
                          </a:solidFill>
                          <a:latin typeface="Verdana"/>
                        </a:rPr>
                        <a:t>FK Litoměřicko, z.s.</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6</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1</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0</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5</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a:solidFill>
                            <a:srgbClr val="000000"/>
                          </a:solidFill>
                          <a:latin typeface="Verdana"/>
                        </a:rPr>
                        <a:t>6:27</a:t>
                      </a:r>
                    </a:p>
                  </a:txBody>
                  <a:tcPr marL="9525" marR="9525" marT="9525" marB="0" anchor="ctr">
                    <a:lnL>
                      <a:noFill/>
                    </a:lnL>
                    <a:lnR>
                      <a:noFill/>
                    </a:lnR>
                    <a:lnT>
                      <a:noFill/>
                    </a:lnT>
                    <a:lnB>
                      <a:noFill/>
                    </a:lnB>
                    <a:solidFill>
                      <a:srgbClr val="FFFF00"/>
                    </a:solidFill>
                  </a:tcPr>
                </a:tc>
                <a:tc>
                  <a:txBody>
                    <a:bodyPr/>
                    <a:lstStyle/>
                    <a:p>
                      <a:pPr algn="ctr" fontAlgn="ctr"/>
                      <a:r>
                        <a:rPr lang="cs-CZ" sz="1100" b="1" i="0" u="none" strike="noStrike" dirty="0">
                          <a:solidFill>
                            <a:srgbClr val="000000"/>
                          </a:solidFill>
                          <a:latin typeface="Verdana"/>
                        </a:rPr>
                        <a:t>3</a:t>
                      </a:r>
                    </a:p>
                  </a:txBody>
                  <a:tcPr marL="9525" marR="9525" marT="9525" marB="0" anchor="ctr">
                    <a:lnL>
                      <a:noFill/>
                    </a:lnL>
                    <a:lnR>
                      <a:noFill/>
                    </a:lnR>
                    <a:lnT>
                      <a:noFill/>
                    </a:lnT>
                    <a:lnB>
                      <a:noFill/>
                    </a:lnB>
                    <a:solidFill>
                      <a:srgbClr val="FFFF00"/>
                    </a:solidFill>
                  </a:tcPr>
                </a:tc>
              </a:tr>
              <a:tr h="154303">
                <a:tc>
                  <a:txBody>
                    <a:bodyPr/>
                    <a:lstStyle/>
                    <a:p>
                      <a:pPr algn="ctr" fontAlgn="ctr"/>
                      <a:r>
                        <a:rPr lang="cs-CZ" sz="1100" b="1" i="0" u="none" strike="noStrike">
                          <a:solidFill>
                            <a:srgbClr val="000000"/>
                          </a:solidFill>
                          <a:latin typeface="Verdana"/>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dirty="0">
                          <a:solidFill>
                            <a:srgbClr val="000000"/>
                          </a:solidFill>
                          <a:latin typeface="Verdana"/>
                        </a:rPr>
                        <a:t>Mostecký </a:t>
                      </a:r>
                      <a:r>
                        <a:rPr lang="cs-CZ" sz="1100" b="1" i="0" u="none" strike="noStrike" dirty="0" smtClean="0">
                          <a:solidFill>
                            <a:srgbClr val="000000"/>
                          </a:solidFill>
                          <a:latin typeface="Verdana"/>
                        </a:rPr>
                        <a:t>fot.klub</a:t>
                      </a:r>
                      <a:endParaRPr lang="cs-CZ" sz="1100" b="1" i="0" u="none" strike="noStrike" dirty="0">
                        <a:solidFill>
                          <a:srgbClr val="000000"/>
                        </a:solidFill>
                        <a:latin typeface="Verdana"/>
                      </a:endParaRP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Verdana"/>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Verdana"/>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Verdana"/>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Verdana"/>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latin typeface="Verdana"/>
                        </a:rPr>
                        <a:t>1:42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latin typeface="Verdana"/>
                        </a:rPr>
                        <a:t>0</a:t>
                      </a:r>
                    </a:p>
                  </a:txBody>
                  <a:tcPr marL="9525" marR="9525" marT="9525" marB="0" anchor="ctr">
                    <a:lnL>
                      <a:noFill/>
                    </a:lnL>
                    <a:lnR>
                      <a:noFill/>
                    </a:lnR>
                    <a:lnT>
                      <a:noFill/>
                    </a:lnT>
                    <a:lnB>
                      <a:noFill/>
                    </a:lnB>
                    <a:solidFill>
                      <a:srgbClr val="CCFFFF"/>
                    </a:solidFill>
                  </a:tcPr>
                </a:tc>
              </a:tr>
            </a:tbl>
          </a:graphicData>
        </a:graphic>
      </p:graphicFrame>
      <p:sp>
        <p:nvSpPr>
          <p:cNvPr id="18" name="TextovéPole 17"/>
          <p:cNvSpPr txBox="1"/>
          <p:nvPr/>
        </p:nvSpPr>
        <p:spPr>
          <a:xfrm>
            <a:off x="143992" y="5419700"/>
            <a:ext cx="4680520" cy="1384995"/>
          </a:xfrm>
          <a:prstGeom prst="rect">
            <a:avLst/>
          </a:prstGeom>
          <a:noFill/>
        </p:spPr>
        <p:txBody>
          <a:bodyPr wrap="square" rtlCol="0">
            <a:spAutoFit/>
          </a:bodyPr>
          <a:lstStyle/>
          <a:p>
            <a:r>
              <a:rPr lang="cs-CZ" u="sng" dirty="0" smtClean="0"/>
              <a:t>Sestava:</a:t>
            </a:r>
            <a:r>
              <a:rPr lang="cs-CZ" dirty="0" smtClean="0"/>
              <a:t>  </a:t>
            </a:r>
            <a:r>
              <a:rPr lang="cs-CZ" dirty="0" err="1" smtClean="0"/>
              <a:t>M</a:t>
            </a:r>
            <a:r>
              <a:rPr lang="cs-CZ" dirty="0" smtClean="0"/>
              <a:t>.</a:t>
            </a:r>
            <a:r>
              <a:rPr lang="cs-CZ" dirty="0" err="1" smtClean="0"/>
              <a:t>Baroch</a:t>
            </a:r>
            <a:r>
              <a:rPr lang="cs-CZ" dirty="0" smtClean="0"/>
              <a:t>-</a:t>
            </a:r>
            <a:r>
              <a:rPr lang="cs-CZ" dirty="0" err="1" smtClean="0"/>
              <a:t>D.Čechal</a:t>
            </a:r>
            <a:r>
              <a:rPr lang="cs-CZ" dirty="0" smtClean="0"/>
              <a:t>, </a:t>
            </a:r>
            <a:r>
              <a:rPr lang="cs-CZ" dirty="0" err="1" smtClean="0"/>
              <a:t>L</a:t>
            </a:r>
            <a:r>
              <a:rPr lang="cs-CZ" dirty="0" smtClean="0"/>
              <a:t>.Dvořák, </a:t>
            </a:r>
            <a:r>
              <a:rPr lang="cs-CZ" dirty="0" err="1" smtClean="0"/>
              <a:t>D.Kosorič</a:t>
            </a:r>
            <a:r>
              <a:rPr lang="cs-CZ" dirty="0" smtClean="0"/>
              <a:t>,   </a:t>
            </a:r>
            <a:r>
              <a:rPr lang="cs-CZ" dirty="0" err="1" smtClean="0"/>
              <a:t>D.Malina</a:t>
            </a:r>
            <a:r>
              <a:rPr lang="cs-CZ" dirty="0" smtClean="0"/>
              <a:t>, </a:t>
            </a:r>
            <a:r>
              <a:rPr lang="cs-CZ" dirty="0" err="1" smtClean="0"/>
              <a:t>L</a:t>
            </a:r>
            <a:r>
              <a:rPr lang="cs-CZ" dirty="0" smtClean="0"/>
              <a:t>.Malina, </a:t>
            </a:r>
            <a:r>
              <a:rPr lang="cs-CZ" dirty="0" err="1" smtClean="0"/>
              <a:t>P.Hůrka</a:t>
            </a:r>
            <a:r>
              <a:rPr lang="cs-CZ" dirty="0" smtClean="0"/>
              <a:t>, </a:t>
            </a:r>
            <a:r>
              <a:rPr lang="cs-CZ" dirty="0" err="1" smtClean="0"/>
              <a:t>D.Hromy</a:t>
            </a:r>
            <a:r>
              <a:rPr lang="cs-CZ" dirty="0" smtClean="0"/>
              <a:t>, </a:t>
            </a:r>
            <a:r>
              <a:rPr lang="cs-CZ" dirty="0" err="1" smtClean="0"/>
              <a:t>L</a:t>
            </a:r>
            <a:r>
              <a:rPr lang="cs-CZ" dirty="0" smtClean="0"/>
              <a:t>.</a:t>
            </a:r>
            <a:r>
              <a:rPr lang="cs-CZ" dirty="0" err="1" smtClean="0"/>
              <a:t>Širochoman</a:t>
            </a:r>
            <a:endParaRPr lang="cs-CZ" dirty="0" smtClean="0"/>
          </a:p>
          <a:p>
            <a:endParaRPr lang="cs-CZ" dirty="0" smtClean="0"/>
          </a:p>
          <a:p>
            <a:r>
              <a:rPr lang="cs-CZ" u="sng" dirty="0" smtClean="0"/>
              <a:t>Branky: </a:t>
            </a:r>
            <a:r>
              <a:rPr lang="cs-CZ" dirty="0" smtClean="0"/>
              <a:t>Hromy 19, </a:t>
            </a:r>
            <a:r>
              <a:rPr lang="cs-CZ" dirty="0" err="1" smtClean="0"/>
              <a:t>D.Kosorič</a:t>
            </a:r>
            <a:r>
              <a:rPr lang="cs-CZ" dirty="0" smtClean="0"/>
              <a:t> 9, </a:t>
            </a:r>
            <a:r>
              <a:rPr lang="cs-CZ" dirty="0" err="1" smtClean="0"/>
              <a:t>L</a:t>
            </a:r>
            <a:r>
              <a:rPr lang="cs-CZ" dirty="0" smtClean="0"/>
              <a:t>.Malina 7, </a:t>
            </a:r>
            <a:r>
              <a:rPr lang="cs-CZ" dirty="0" err="1" smtClean="0"/>
              <a:t>D.Malina</a:t>
            </a:r>
            <a:r>
              <a:rPr lang="cs-CZ" dirty="0" smtClean="0"/>
              <a:t> 2, </a:t>
            </a:r>
            <a:r>
              <a:rPr lang="cs-CZ" dirty="0" err="1" smtClean="0"/>
              <a:t>Širochona</a:t>
            </a:r>
            <a:r>
              <a:rPr lang="cs-CZ" dirty="0" smtClean="0"/>
              <a:t> 2, </a:t>
            </a:r>
            <a:r>
              <a:rPr lang="cs-CZ" dirty="0" err="1" smtClean="0"/>
              <a:t>Baroch</a:t>
            </a:r>
            <a:r>
              <a:rPr lang="cs-CZ" dirty="0" smtClean="0"/>
              <a:t> 1, </a:t>
            </a:r>
            <a:r>
              <a:rPr lang="cs-CZ" dirty="0" err="1" smtClean="0"/>
              <a:t>D.Čechal</a:t>
            </a:r>
            <a:r>
              <a:rPr lang="cs-CZ" dirty="0" smtClean="0"/>
              <a:t> 1, Dvořák 1,  </a:t>
            </a:r>
          </a:p>
          <a:p>
            <a:endParaRPr lang="cs-CZ" dirty="0" smtClean="0"/>
          </a:p>
          <a:p>
            <a:r>
              <a:rPr lang="cs-CZ" u="sng" dirty="0" smtClean="0"/>
              <a:t>Trenéři: </a:t>
            </a:r>
            <a:r>
              <a:rPr lang="cs-CZ" dirty="0" smtClean="0"/>
              <a:t> </a:t>
            </a:r>
            <a:r>
              <a:rPr lang="cs-CZ" dirty="0" err="1" smtClean="0"/>
              <a:t>J.Malina</a:t>
            </a:r>
            <a:r>
              <a:rPr lang="cs-CZ" dirty="0" smtClean="0"/>
              <a:t>, </a:t>
            </a:r>
            <a:r>
              <a:rPr lang="cs-CZ" dirty="0" err="1" smtClean="0"/>
              <a:t>M</a:t>
            </a:r>
            <a:r>
              <a:rPr lang="cs-CZ" dirty="0" smtClean="0"/>
              <a:t>.Hromy</a:t>
            </a:r>
          </a:p>
        </p:txBody>
      </p:sp>
      <p:pic>
        <p:nvPicPr>
          <p:cNvPr id="20" name="Picture 212"/>
          <p:cNvPicPr>
            <a:picLocks noChangeAspect="1" noChangeArrowheads="1"/>
          </p:cNvPicPr>
          <p:nvPr/>
        </p:nvPicPr>
        <p:blipFill>
          <a:blip r:embed="rId4" cstate="print"/>
          <a:srcRect/>
          <a:stretch>
            <a:fillRect/>
          </a:stretch>
        </p:blipFill>
        <p:spPr bwMode="auto">
          <a:xfrm>
            <a:off x="3600376" y="6283796"/>
            <a:ext cx="792088" cy="864096"/>
          </a:xfrm>
          <a:prstGeom prst="rect">
            <a:avLst/>
          </a:prstGeom>
          <a:noFill/>
          <a:ln w="9525">
            <a:noFill/>
            <a:miter lim="800000"/>
            <a:headEnd/>
            <a:tailEnd/>
          </a:ln>
        </p:spPr>
      </p:pic>
      <p:graphicFrame>
        <p:nvGraphicFramePr>
          <p:cNvPr id="23" name="Tabulka 22"/>
          <p:cNvGraphicFramePr>
            <a:graphicFrameLocks noGrp="1"/>
          </p:cNvGraphicFramePr>
          <p:nvPr/>
        </p:nvGraphicFramePr>
        <p:xfrm>
          <a:off x="5400576" y="5347692"/>
          <a:ext cx="4680520" cy="1484367"/>
        </p:xfrm>
        <a:graphic>
          <a:graphicData uri="http://schemas.openxmlformats.org/drawingml/2006/table">
            <a:tbl>
              <a:tblPr/>
              <a:tblGrid>
                <a:gridCol w="418935"/>
                <a:gridCol w="1112346"/>
                <a:gridCol w="2253584"/>
                <a:gridCol w="895655"/>
              </a:tblGrid>
              <a:tr h="278765">
                <a:tc>
                  <a:txBody>
                    <a:bodyPr/>
                    <a:lstStyle/>
                    <a:p>
                      <a:pPr algn="ctr" fontAlgn="ctr"/>
                      <a:r>
                        <a:rPr lang="cs-CZ" sz="1600" b="1" i="0" u="none" strike="noStrike" dirty="0">
                          <a:solidFill>
                            <a:srgbClr val="0000CC"/>
                          </a:solidFill>
                          <a:latin typeface="Arial"/>
                        </a:rPr>
                        <a:t>1.</a:t>
                      </a:r>
                    </a:p>
                  </a:txBody>
                  <a:tcPr marL="0" marR="0" marT="0" marB="0" anchor="ctr">
                    <a:lnL>
                      <a:noFill/>
                    </a:lnL>
                    <a:lnR>
                      <a:noFill/>
                    </a:lnR>
                    <a:lnT>
                      <a:noFill/>
                    </a:lnT>
                    <a:lnB>
                      <a:noFill/>
                    </a:lnB>
                    <a:solidFill>
                      <a:srgbClr val="FFFF00"/>
                    </a:solidFill>
                  </a:tcPr>
                </a:tc>
                <a:tc>
                  <a:txBody>
                    <a:bodyPr/>
                    <a:lstStyle/>
                    <a:p>
                      <a:pPr algn="ctr" fontAlgn="ctr"/>
                      <a:r>
                        <a:rPr lang="cs-CZ" sz="1600" b="1" i="0" u="none" strike="noStrike" dirty="0">
                          <a:solidFill>
                            <a:srgbClr val="0000CC"/>
                          </a:solidFill>
                          <a:latin typeface="Arial"/>
                        </a:rPr>
                        <a:t>14.8.2016</a:t>
                      </a:r>
                    </a:p>
                  </a:txBody>
                  <a:tcPr marL="0" marR="0" marT="0" marB="0" anchor="ctr">
                    <a:lnL>
                      <a:noFill/>
                    </a:lnL>
                    <a:lnR>
                      <a:noFill/>
                    </a:lnR>
                    <a:lnT>
                      <a:noFill/>
                    </a:lnT>
                    <a:lnB>
                      <a:noFill/>
                    </a:lnB>
                    <a:solidFill>
                      <a:srgbClr val="FFFF00"/>
                    </a:solidFill>
                  </a:tcPr>
                </a:tc>
                <a:tc>
                  <a:txBody>
                    <a:bodyPr/>
                    <a:lstStyle/>
                    <a:p>
                      <a:pPr algn="ctr" fontAlgn="ctr"/>
                      <a:r>
                        <a:rPr lang="cs-CZ" sz="1600" b="1" i="0" u="none" strike="noStrike">
                          <a:solidFill>
                            <a:srgbClr val="0000CC"/>
                          </a:solidFill>
                          <a:latin typeface="Arial"/>
                        </a:rPr>
                        <a:t>Nymburk - Meteor</a:t>
                      </a:r>
                    </a:p>
                  </a:txBody>
                  <a:tcPr marL="0" marR="0" marT="0" marB="0" anchor="ctr">
                    <a:lnL>
                      <a:noFill/>
                    </a:lnL>
                    <a:lnR>
                      <a:noFill/>
                    </a:lnR>
                    <a:lnT>
                      <a:noFill/>
                    </a:lnT>
                    <a:lnB>
                      <a:noFill/>
                    </a:lnB>
                    <a:solidFill>
                      <a:srgbClr val="FFFF00"/>
                    </a:solidFill>
                  </a:tcPr>
                </a:tc>
                <a:tc>
                  <a:txBody>
                    <a:bodyPr/>
                    <a:lstStyle/>
                    <a:p>
                      <a:pPr algn="ctr" fontAlgn="ctr"/>
                      <a:r>
                        <a:rPr lang="cs-CZ" sz="1600" b="1" i="0" u="none" strike="noStrike">
                          <a:solidFill>
                            <a:srgbClr val="0000CC"/>
                          </a:solidFill>
                          <a:latin typeface="Calibri"/>
                        </a:rPr>
                        <a:t>1:2 PK</a:t>
                      </a:r>
                    </a:p>
                  </a:txBody>
                  <a:tcPr marL="0" marR="0" marT="0" marB="0" anchor="ctr">
                    <a:lnL>
                      <a:noFill/>
                    </a:lnL>
                    <a:lnR>
                      <a:noFill/>
                    </a:lnR>
                    <a:lnT>
                      <a:noFill/>
                    </a:lnT>
                    <a:lnB>
                      <a:noFill/>
                    </a:lnB>
                    <a:solidFill>
                      <a:srgbClr val="FFFF00"/>
                    </a:solidFill>
                  </a:tcPr>
                </a:tc>
              </a:tr>
              <a:tr h="369307">
                <a:tc>
                  <a:txBody>
                    <a:bodyPr/>
                    <a:lstStyle/>
                    <a:p>
                      <a:pPr algn="ctr" fontAlgn="ctr"/>
                      <a:r>
                        <a:rPr lang="cs-CZ" sz="1600" b="1" i="0" u="none" strike="noStrike">
                          <a:solidFill>
                            <a:srgbClr val="0000CC"/>
                          </a:solidFill>
                          <a:latin typeface="Arial"/>
                        </a:rPr>
                        <a:t>2.</a:t>
                      </a:r>
                    </a:p>
                  </a:txBody>
                  <a:tcPr marL="0" marR="0" marT="0" marB="0" anchor="ctr">
                    <a:lnL>
                      <a:noFill/>
                    </a:lnL>
                    <a:lnR>
                      <a:noFill/>
                    </a:lnR>
                    <a:lnT>
                      <a:noFill/>
                    </a:lnT>
                    <a:lnB>
                      <a:noFill/>
                    </a:lnB>
                    <a:solidFill>
                      <a:srgbClr val="66FF66"/>
                    </a:solidFill>
                  </a:tcPr>
                </a:tc>
                <a:tc>
                  <a:txBody>
                    <a:bodyPr/>
                    <a:lstStyle/>
                    <a:p>
                      <a:pPr algn="ctr" fontAlgn="ctr"/>
                      <a:r>
                        <a:rPr lang="cs-CZ" sz="1600" b="1" i="0" u="none" strike="noStrike" dirty="0">
                          <a:solidFill>
                            <a:srgbClr val="0000CC"/>
                          </a:solidFill>
                          <a:latin typeface="Arial"/>
                        </a:rPr>
                        <a:t>20.8.2016</a:t>
                      </a:r>
                    </a:p>
                  </a:txBody>
                  <a:tcPr marL="0" marR="0" marT="0" marB="0" anchor="ctr">
                    <a:lnL>
                      <a:noFill/>
                    </a:lnL>
                    <a:lnR>
                      <a:noFill/>
                    </a:lnR>
                    <a:lnT>
                      <a:noFill/>
                    </a:lnT>
                    <a:lnB>
                      <a:noFill/>
                    </a:lnB>
                    <a:solidFill>
                      <a:srgbClr val="66FF66"/>
                    </a:solidFill>
                  </a:tcPr>
                </a:tc>
                <a:tc>
                  <a:txBody>
                    <a:bodyPr/>
                    <a:lstStyle/>
                    <a:p>
                      <a:pPr algn="ctr" fontAlgn="ctr"/>
                      <a:r>
                        <a:rPr lang="cs-CZ" sz="1600" b="1" i="0" u="none" strike="noStrike">
                          <a:solidFill>
                            <a:srgbClr val="0000CC"/>
                          </a:solidFill>
                          <a:latin typeface="Arial"/>
                        </a:rPr>
                        <a:t>Velvary - Nymburk</a:t>
                      </a:r>
                    </a:p>
                  </a:txBody>
                  <a:tcPr marL="0" marR="0" marT="0" marB="0" anchor="ctr">
                    <a:lnL>
                      <a:noFill/>
                    </a:lnL>
                    <a:lnR>
                      <a:noFill/>
                    </a:lnR>
                    <a:lnT>
                      <a:noFill/>
                    </a:lnT>
                    <a:lnB>
                      <a:noFill/>
                    </a:lnB>
                    <a:solidFill>
                      <a:srgbClr val="66FF66"/>
                    </a:solidFill>
                  </a:tcPr>
                </a:tc>
                <a:tc>
                  <a:txBody>
                    <a:bodyPr/>
                    <a:lstStyle/>
                    <a:p>
                      <a:pPr algn="ctr" fontAlgn="ctr"/>
                      <a:r>
                        <a:rPr lang="cs-CZ" sz="1600" b="1" i="0" u="none" strike="noStrike">
                          <a:solidFill>
                            <a:srgbClr val="0000CC"/>
                          </a:solidFill>
                          <a:latin typeface="Calibri"/>
                        </a:rPr>
                        <a:t>0:5</a:t>
                      </a:r>
                    </a:p>
                  </a:txBody>
                  <a:tcPr marL="0" marR="0" marT="0" marB="0" anchor="ctr">
                    <a:lnL>
                      <a:noFill/>
                    </a:lnL>
                    <a:lnR>
                      <a:noFill/>
                    </a:lnR>
                    <a:lnT>
                      <a:noFill/>
                    </a:lnT>
                    <a:lnB>
                      <a:noFill/>
                    </a:lnB>
                    <a:solidFill>
                      <a:srgbClr val="66FF66"/>
                    </a:solidFill>
                  </a:tcPr>
                </a:tc>
              </a:tr>
              <a:tr h="278765">
                <a:tc>
                  <a:txBody>
                    <a:bodyPr/>
                    <a:lstStyle/>
                    <a:p>
                      <a:pPr algn="ctr" fontAlgn="ctr"/>
                      <a:r>
                        <a:rPr lang="cs-CZ" sz="1600" b="1" i="0" u="none" strike="noStrike">
                          <a:solidFill>
                            <a:srgbClr val="0000CC"/>
                          </a:solidFill>
                          <a:latin typeface="Arial"/>
                        </a:rPr>
                        <a:t>3.</a:t>
                      </a:r>
                    </a:p>
                  </a:txBody>
                  <a:tcPr marL="0" marR="0" marT="0" marB="0" anchor="ctr">
                    <a:lnL>
                      <a:noFill/>
                    </a:lnL>
                    <a:lnR>
                      <a:noFill/>
                    </a:lnR>
                    <a:lnT>
                      <a:noFill/>
                    </a:lnT>
                    <a:lnB>
                      <a:noFill/>
                    </a:lnB>
                    <a:solidFill>
                      <a:srgbClr val="FFFF00"/>
                    </a:solidFill>
                  </a:tcPr>
                </a:tc>
                <a:tc>
                  <a:txBody>
                    <a:bodyPr/>
                    <a:lstStyle/>
                    <a:p>
                      <a:pPr algn="ctr" fontAlgn="ctr"/>
                      <a:r>
                        <a:rPr lang="cs-CZ" sz="1600" b="1" i="0" u="none" strike="noStrike">
                          <a:solidFill>
                            <a:srgbClr val="0000CC"/>
                          </a:solidFill>
                          <a:latin typeface="Arial"/>
                        </a:rPr>
                        <a:t>28.8.2016</a:t>
                      </a:r>
                    </a:p>
                  </a:txBody>
                  <a:tcPr marL="0" marR="0" marT="0" marB="0" anchor="ctr">
                    <a:lnL>
                      <a:noFill/>
                    </a:lnL>
                    <a:lnR>
                      <a:noFill/>
                    </a:lnR>
                    <a:lnT>
                      <a:noFill/>
                    </a:lnT>
                    <a:lnB>
                      <a:noFill/>
                    </a:lnB>
                    <a:solidFill>
                      <a:srgbClr val="FFFF00"/>
                    </a:solidFill>
                  </a:tcPr>
                </a:tc>
                <a:tc>
                  <a:txBody>
                    <a:bodyPr/>
                    <a:lstStyle/>
                    <a:p>
                      <a:pPr algn="ctr" fontAlgn="ctr"/>
                      <a:r>
                        <a:rPr lang="cs-CZ" sz="1600" b="1" i="0" u="none" strike="noStrike" dirty="0">
                          <a:solidFill>
                            <a:srgbClr val="0000CC"/>
                          </a:solidFill>
                          <a:latin typeface="Arial"/>
                        </a:rPr>
                        <a:t>Nymburk - Neratovice</a:t>
                      </a:r>
                    </a:p>
                  </a:txBody>
                  <a:tcPr marL="0" marR="0" marT="0" marB="0" anchor="ctr">
                    <a:lnL>
                      <a:noFill/>
                    </a:lnL>
                    <a:lnR>
                      <a:noFill/>
                    </a:lnR>
                    <a:lnT>
                      <a:noFill/>
                    </a:lnT>
                    <a:lnB>
                      <a:noFill/>
                    </a:lnB>
                    <a:solidFill>
                      <a:srgbClr val="FFFF00"/>
                    </a:solidFill>
                  </a:tcPr>
                </a:tc>
                <a:tc>
                  <a:txBody>
                    <a:bodyPr/>
                    <a:lstStyle/>
                    <a:p>
                      <a:pPr algn="ctr" fontAlgn="ctr"/>
                      <a:r>
                        <a:rPr lang="cs-CZ" sz="1600" b="1" i="0" u="none" strike="noStrike">
                          <a:solidFill>
                            <a:srgbClr val="0000CC"/>
                          </a:solidFill>
                          <a:latin typeface="Calibri"/>
                        </a:rPr>
                        <a:t>5:1</a:t>
                      </a:r>
                    </a:p>
                  </a:txBody>
                  <a:tcPr marL="0" marR="0" marT="0" marB="0" anchor="ctr">
                    <a:lnL>
                      <a:noFill/>
                    </a:lnL>
                    <a:lnR>
                      <a:noFill/>
                    </a:lnR>
                    <a:lnT>
                      <a:noFill/>
                    </a:lnT>
                    <a:lnB>
                      <a:noFill/>
                    </a:lnB>
                    <a:solidFill>
                      <a:srgbClr val="FFFF00"/>
                    </a:solidFill>
                  </a:tcPr>
                </a:tc>
              </a:tr>
              <a:tr h="278765">
                <a:tc>
                  <a:txBody>
                    <a:bodyPr/>
                    <a:lstStyle/>
                    <a:p>
                      <a:pPr algn="ctr" fontAlgn="ctr"/>
                      <a:r>
                        <a:rPr lang="cs-CZ" sz="1600" b="1" i="0" u="none" strike="noStrike">
                          <a:solidFill>
                            <a:srgbClr val="0000CC"/>
                          </a:solidFill>
                          <a:latin typeface="Arial"/>
                        </a:rPr>
                        <a:t>4.</a:t>
                      </a:r>
                    </a:p>
                  </a:txBody>
                  <a:tcPr marL="0" marR="0" marT="0" marB="0" anchor="ctr">
                    <a:lnL>
                      <a:noFill/>
                    </a:lnL>
                    <a:lnR>
                      <a:noFill/>
                    </a:lnR>
                    <a:lnT>
                      <a:noFill/>
                    </a:lnT>
                    <a:lnB>
                      <a:noFill/>
                    </a:lnB>
                    <a:solidFill>
                      <a:srgbClr val="66FF66"/>
                    </a:solidFill>
                  </a:tcPr>
                </a:tc>
                <a:tc>
                  <a:txBody>
                    <a:bodyPr/>
                    <a:lstStyle/>
                    <a:p>
                      <a:pPr algn="ctr" fontAlgn="ctr"/>
                      <a:r>
                        <a:rPr lang="cs-CZ" sz="1600" b="1" i="0" u="none" strike="noStrike">
                          <a:solidFill>
                            <a:srgbClr val="0000CC"/>
                          </a:solidFill>
                          <a:latin typeface="Arial"/>
                        </a:rPr>
                        <a:t>3.9.2016</a:t>
                      </a:r>
                    </a:p>
                  </a:txBody>
                  <a:tcPr marL="0" marR="0" marT="0" marB="0" anchor="ctr">
                    <a:lnL>
                      <a:noFill/>
                    </a:lnL>
                    <a:lnR>
                      <a:noFill/>
                    </a:lnR>
                    <a:lnT>
                      <a:noFill/>
                    </a:lnT>
                    <a:lnB>
                      <a:noFill/>
                    </a:lnB>
                    <a:solidFill>
                      <a:srgbClr val="66FF66"/>
                    </a:solidFill>
                  </a:tcPr>
                </a:tc>
                <a:tc>
                  <a:txBody>
                    <a:bodyPr/>
                    <a:lstStyle/>
                    <a:p>
                      <a:pPr algn="ctr" fontAlgn="ctr"/>
                      <a:r>
                        <a:rPr lang="cs-CZ" sz="1600" b="1" i="0" u="none" strike="noStrike" dirty="0">
                          <a:solidFill>
                            <a:srgbClr val="0000CC"/>
                          </a:solidFill>
                          <a:latin typeface="Arial"/>
                        </a:rPr>
                        <a:t>Chomutov - Nymburk</a:t>
                      </a:r>
                    </a:p>
                  </a:txBody>
                  <a:tcPr marL="0" marR="0" marT="0" marB="0" anchor="ctr">
                    <a:lnL>
                      <a:noFill/>
                    </a:lnL>
                    <a:lnR>
                      <a:noFill/>
                    </a:lnR>
                    <a:lnT>
                      <a:noFill/>
                    </a:lnT>
                    <a:lnB>
                      <a:noFill/>
                    </a:lnB>
                    <a:solidFill>
                      <a:srgbClr val="66FF66"/>
                    </a:solidFill>
                  </a:tcPr>
                </a:tc>
                <a:tc>
                  <a:txBody>
                    <a:bodyPr/>
                    <a:lstStyle/>
                    <a:p>
                      <a:pPr algn="ctr" fontAlgn="ctr"/>
                      <a:r>
                        <a:rPr lang="cs-CZ" sz="1600" b="1" i="0" u="none" strike="noStrike">
                          <a:solidFill>
                            <a:srgbClr val="0000CC"/>
                          </a:solidFill>
                          <a:latin typeface="Calibri"/>
                        </a:rPr>
                        <a:t>1:2</a:t>
                      </a:r>
                    </a:p>
                  </a:txBody>
                  <a:tcPr marL="0" marR="0" marT="0" marB="0" anchor="ctr">
                    <a:lnL>
                      <a:noFill/>
                    </a:lnL>
                    <a:lnR>
                      <a:noFill/>
                    </a:lnR>
                    <a:lnT>
                      <a:noFill/>
                    </a:lnT>
                    <a:lnB>
                      <a:noFill/>
                    </a:lnB>
                    <a:solidFill>
                      <a:srgbClr val="66FF66"/>
                    </a:solidFill>
                  </a:tcPr>
                </a:tc>
              </a:tr>
              <a:tr h="278765">
                <a:tc>
                  <a:txBody>
                    <a:bodyPr/>
                    <a:lstStyle/>
                    <a:p>
                      <a:pPr algn="ctr" fontAlgn="ctr"/>
                      <a:r>
                        <a:rPr lang="cs-CZ" sz="1600" b="1" i="0" u="none" strike="noStrike">
                          <a:solidFill>
                            <a:srgbClr val="0000CC"/>
                          </a:solidFill>
                          <a:latin typeface="Arial"/>
                        </a:rPr>
                        <a:t>5.</a:t>
                      </a:r>
                    </a:p>
                  </a:txBody>
                  <a:tcPr marL="0" marR="0" marT="0" marB="0" anchor="ctr">
                    <a:lnL>
                      <a:noFill/>
                    </a:lnL>
                    <a:lnR>
                      <a:noFill/>
                    </a:lnR>
                    <a:lnT>
                      <a:noFill/>
                    </a:lnT>
                    <a:lnB>
                      <a:noFill/>
                    </a:lnB>
                    <a:solidFill>
                      <a:srgbClr val="FFFF00"/>
                    </a:solidFill>
                  </a:tcPr>
                </a:tc>
                <a:tc>
                  <a:txBody>
                    <a:bodyPr/>
                    <a:lstStyle/>
                    <a:p>
                      <a:pPr algn="ctr" fontAlgn="ctr"/>
                      <a:r>
                        <a:rPr lang="cs-CZ" sz="1600" b="1" i="0" u="none" strike="noStrike">
                          <a:solidFill>
                            <a:srgbClr val="0000CC"/>
                          </a:solidFill>
                          <a:latin typeface="Arial"/>
                        </a:rPr>
                        <a:t>11.9.2016</a:t>
                      </a:r>
                    </a:p>
                  </a:txBody>
                  <a:tcPr marL="0" marR="0" marT="0" marB="0" anchor="ctr">
                    <a:lnL>
                      <a:noFill/>
                    </a:lnL>
                    <a:lnR>
                      <a:noFill/>
                    </a:lnR>
                    <a:lnT>
                      <a:noFill/>
                    </a:lnT>
                    <a:lnB>
                      <a:noFill/>
                    </a:lnB>
                    <a:solidFill>
                      <a:srgbClr val="FFFF00"/>
                    </a:solidFill>
                  </a:tcPr>
                </a:tc>
                <a:tc>
                  <a:txBody>
                    <a:bodyPr/>
                    <a:lstStyle/>
                    <a:p>
                      <a:pPr algn="ctr" fontAlgn="ctr"/>
                      <a:r>
                        <a:rPr lang="cs-CZ" sz="1600" b="1" i="0" u="none" strike="noStrike" dirty="0">
                          <a:solidFill>
                            <a:srgbClr val="0000CC"/>
                          </a:solidFill>
                          <a:latin typeface="Arial"/>
                        </a:rPr>
                        <a:t>Nymburk - Souš</a:t>
                      </a:r>
                    </a:p>
                  </a:txBody>
                  <a:tcPr marL="0" marR="0" marT="0" marB="0" anchor="ctr">
                    <a:lnL>
                      <a:noFill/>
                    </a:lnL>
                    <a:lnR>
                      <a:noFill/>
                    </a:lnR>
                    <a:lnT>
                      <a:noFill/>
                    </a:lnT>
                    <a:lnB>
                      <a:noFill/>
                    </a:lnB>
                    <a:solidFill>
                      <a:srgbClr val="FFFF00"/>
                    </a:solidFill>
                  </a:tcPr>
                </a:tc>
                <a:tc>
                  <a:txBody>
                    <a:bodyPr/>
                    <a:lstStyle/>
                    <a:p>
                      <a:pPr algn="ctr" fontAlgn="ctr"/>
                      <a:r>
                        <a:rPr lang="cs-CZ" sz="1600" b="1" i="0" u="none" strike="noStrike" dirty="0">
                          <a:solidFill>
                            <a:srgbClr val="0000CC"/>
                          </a:solidFill>
                          <a:latin typeface="Calibri"/>
                        </a:rPr>
                        <a:t> </a:t>
                      </a:r>
                      <a:r>
                        <a:rPr lang="cs-CZ" sz="1600" b="1" i="0" u="none" strike="noStrike" dirty="0" smtClean="0">
                          <a:solidFill>
                            <a:srgbClr val="0000CC"/>
                          </a:solidFill>
                          <a:latin typeface="Calibri"/>
                        </a:rPr>
                        <a:t>2:1 PK</a:t>
                      </a:r>
                      <a:endParaRPr lang="cs-CZ" sz="1600" b="1" i="0" u="none" strike="noStrike" dirty="0">
                        <a:solidFill>
                          <a:srgbClr val="0000CC"/>
                        </a:solidFill>
                        <a:latin typeface="Calibri"/>
                      </a:endParaRPr>
                    </a:p>
                  </a:txBody>
                  <a:tcPr marL="0" marR="0" marT="0" marB="0" anchor="ctr">
                    <a:lnL>
                      <a:noFill/>
                    </a:lnL>
                    <a:lnR>
                      <a:noFill/>
                    </a:lnR>
                    <a:lnT>
                      <a:noFill/>
                    </a:lnT>
                    <a:lnB>
                      <a:noFill/>
                    </a:lnB>
                    <a:solidFill>
                      <a:srgbClr val="FFFF00"/>
                    </a:solidFill>
                  </a:tcPr>
                </a:tc>
              </a:tr>
            </a:tbl>
          </a:graphicData>
        </a:graphic>
      </p:graphicFrame>
      <p:sp>
        <p:nvSpPr>
          <p:cNvPr id="26" name="TextovéPole 25"/>
          <p:cNvSpPr txBox="1"/>
          <p:nvPr/>
        </p:nvSpPr>
        <p:spPr>
          <a:xfrm>
            <a:off x="5400576" y="1531268"/>
            <a:ext cx="4680520" cy="3539430"/>
          </a:xfrm>
          <a:prstGeom prst="rect">
            <a:avLst/>
          </a:prstGeom>
          <a:noFill/>
        </p:spPr>
        <p:txBody>
          <a:bodyPr wrap="square" rtlCol="0">
            <a:spAutoFit/>
          </a:bodyPr>
          <a:lstStyle/>
          <a:p>
            <a:pPr algn="just"/>
            <a:r>
              <a:rPr lang="cs-CZ" sz="1600" dirty="0" smtClean="0">
                <a:latin typeface="Bookman Old Style" pitchFamily="18" charset="0"/>
              </a:rPr>
              <a:t>Náš dnešní soupeř je loňským nováčkem divize, který skoro až do posledního kola bojoval o záchranu. Nakonec skončil na 11. místě se ziskem 42 bodů. Mužstvo v závěru ročníku doznalo změny na postu trenéra, když z </a:t>
            </a:r>
            <a:r>
              <a:rPr lang="cs-CZ" sz="1600" dirty="0" err="1" smtClean="0">
                <a:latin typeface="Bookman Old Style" pitchFamily="18" charset="0"/>
              </a:rPr>
              <a:t>Libiše</a:t>
            </a:r>
            <a:r>
              <a:rPr lang="cs-CZ" sz="1600" dirty="0" smtClean="0">
                <a:latin typeface="Bookman Old Style" pitchFamily="18" charset="0"/>
              </a:rPr>
              <a:t> přišel Jiří </a:t>
            </a:r>
            <a:r>
              <a:rPr lang="cs-CZ" sz="1600" dirty="0" err="1" smtClean="0">
                <a:latin typeface="Bookman Old Style" pitchFamily="18" charset="0"/>
              </a:rPr>
              <a:t>Kabyl</a:t>
            </a:r>
            <a:r>
              <a:rPr lang="cs-CZ" sz="1600" dirty="0" smtClean="0">
                <a:latin typeface="Bookman Old Style" pitchFamily="18" charset="0"/>
              </a:rPr>
              <a:t>. Před začátkem letošní soutěže se k  němu přidalo i několik hráčů právě z </a:t>
            </a:r>
            <a:r>
              <a:rPr lang="cs-CZ" sz="1600" dirty="0" err="1" smtClean="0">
                <a:latin typeface="Bookman Old Style" pitchFamily="18" charset="0"/>
              </a:rPr>
              <a:t>Libiše</a:t>
            </a:r>
            <a:r>
              <a:rPr lang="cs-CZ" sz="1600" dirty="0" smtClean="0">
                <a:latin typeface="Bookman Old Style" pitchFamily="18" charset="0"/>
              </a:rPr>
              <a:t>. Nymburku se daří a v dosavadních 5 zápasech nepoznal hořkost porážky. Doma sice začal porážkou na penalty s Meteorem, ale pak 3x vyhrál z toho 2x venku. Na kontě má 12 bodů a patří mu </a:t>
            </a:r>
          </a:p>
          <a:p>
            <a:pPr algn="just"/>
            <a:r>
              <a:rPr lang="cs-CZ" sz="1600" dirty="0" smtClean="0">
                <a:latin typeface="Bookman Old Style" pitchFamily="18" charset="0"/>
              </a:rPr>
              <a:t>4. místo. </a:t>
            </a:r>
          </a:p>
        </p:txBody>
      </p:sp>
      <p:sp>
        <p:nvSpPr>
          <p:cNvPr id="27" name="TextovéPole 26"/>
          <p:cNvSpPr txBox="1"/>
          <p:nvPr/>
        </p:nvSpPr>
        <p:spPr>
          <a:xfrm>
            <a:off x="5544592" y="163116"/>
            <a:ext cx="4392488" cy="1200329"/>
          </a:xfrm>
          <a:prstGeom prst="rect">
            <a:avLst/>
          </a:prstGeom>
          <a:blipFill>
            <a:blip r:embed="rId5" cstate="print"/>
            <a:stretch>
              <a:fillRect/>
            </a:stretch>
          </a:blipFill>
        </p:spPr>
        <p:txBody>
          <a:bodyPr wrap="square" rtlCol="0">
            <a:spAutoFit/>
          </a:bodyPr>
          <a:lstStyle/>
          <a:p>
            <a:pPr algn="ctr"/>
            <a:r>
              <a:rPr lang="cs-CZ" sz="3600" dirty="0" smtClean="0">
                <a:ln>
                  <a:solidFill>
                    <a:schemeClr val="accent1">
                      <a:lumMod val="50000"/>
                    </a:schemeClr>
                  </a:solidFill>
                </a:ln>
                <a:solidFill>
                  <a:srgbClr val="006666"/>
                </a:solidFill>
                <a:latin typeface="Imprint MT Shadow" pitchFamily="82" charset="0"/>
              </a:rPr>
              <a:t>Polaban Nymburk ještě neprohrál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93953" y="6859588"/>
            <a:ext cx="157479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3"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3" name="TextovéPole 12"/>
          <p:cNvSpPr txBox="1"/>
          <p:nvPr/>
        </p:nvSpPr>
        <p:spPr>
          <a:xfrm>
            <a:off x="360016" y="3691508"/>
            <a:ext cx="4008179"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sp>
        <p:nvSpPr>
          <p:cNvPr id="15" name="TextovéPole 14"/>
          <p:cNvSpPr txBox="1"/>
          <p:nvPr/>
        </p:nvSpPr>
        <p:spPr>
          <a:xfrm>
            <a:off x="2034836"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8</a:t>
            </a:r>
          </a:p>
        </p:txBody>
      </p:sp>
      <p:sp>
        <p:nvSpPr>
          <p:cNvPr id="21" name="TextovéPole 20"/>
          <p:cNvSpPr txBox="1"/>
          <p:nvPr/>
        </p:nvSpPr>
        <p:spPr>
          <a:xfrm>
            <a:off x="7402932"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33</a:t>
            </a:r>
          </a:p>
        </p:txBody>
      </p:sp>
      <p:sp>
        <p:nvSpPr>
          <p:cNvPr id="14" name="TextovéPole 13"/>
          <p:cNvSpPr txBox="1"/>
          <p:nvPr/>
        </p:nvSpPr>
        <p:spPr>
          <a:xfrm>
            <a:off x="5688608" y="124207"/>
            <a:ext cx="4464496" cy="830997"/>
          </a:xfrm>
          <a:prstGeom prst="rect">
            <a:avLst/>
          </a:prstGeom>
          <a:blipFill>
            <a:blip r:embed="rId4" cstate="print"/>
            <a:stretch>
              <a:fillRect/>
            </a:stretch>
          </a:blipFill>
          <a:ln w="57150" cmpd="thickThin">
            <a:solidFill>
              <a:srgbClr val="00B050"/>
            </a:solidFill>
            <a:prstDash val="sysDash"/>
          </a:ln>
        </p:spPr>
        <p:txBody>
          <a:bodyPr wrap="square" rtlCol="0">
            <a:spAutoFit/>
          </a:bodyPr>
          <a:lstStyle/>
          <a:p>
            <a:pPr algn="ctr"/>
            <a:r>
              <a:rPr lang="cs-CZ" sz="1600" b="0" dirty="0" smtClean="0">
                <a:solidFill>
                  <a:srgbClr val="800080"/>
                </a:solidFill>
                <a:latin typeface="Cooper Black" pitchFamily="18" charset="0"/>
              </a:rPr>
              <a:t>Starší přípravka r.2007 hraje krajské satelitní turnaje ve sdruženém týmu s 	SK Roudnicí </a:t>
            </a:r>
            <a:r>
              <a:rPr lang="cs-CZ" sz="1600" b="0" dirty="0" err="1" smtClean="0">
                <a:solidFill>
                  <a:srgbClr val="800080"/>
                </a:solidFill>
                <a:latin typeface="Cooper Black" pitchFamily="18" charset="0"/>
              </a:rPr>
              <a:t>n.L.</a:t>
            </a:r>
            <a:r>
              <a:rPr lang="cs-CZ" sz="1600" b="0" dirty="0" smtClean="0">
                <a:solidFill>
                  <a:srgbClr val="800080"/>
                </a:solidFill>
                <a:latin typeface="Cooper Black" pitchFamily="18" charset="0"/>
              </a:rPr>
              <a:t> </a:t>
            </a:r>
          </a:p>
        </p:txBody>
      </p:sp>
      <p:sp>
        <p:nvSpPr>
          <p:cNvPr id="18" name="TextovéPole 17"/>
          <p:cNvSpPr txBox="1"/>
          <p:nvPr/>
        </p:nvSpPr>
        <p:spPr>
          <a:xfrm>
            <a:off x="5688608" y="1048698"/>
            <a:ext cx="4464496" cy="400110"/>
          </a:xfrm>
          <a:prstGeom prst="rect">
            <a:avLst/>
          </a:prstGeom>
          <a:blipFill>
            <a:blip r:embed="rId5" cstate="print"/>
            <a:stretch>
              <a:fillRect/>
            </a:stretch>
          </a:blipFill>
          <a:ln w="28575">
            <a:solidFill>
              <a:schemeClr val="tx1"/>
            </a:solidFill>
          </a:ln>
        </p:spPr>
        <p:txBody>
          <a:bodyPr wrap="square" rtlCol="0">
            <a:spAutoFit/>
          </a:bodyPr>
          <a:lstStyle/>
          <a:p>
            <a:pPr algn="ctr"/>
            <a:r>
              <a:rPr lang="cs-CZ" sz="2000" u="sng" dirty="0" smtClean="0">
                <a:solidFill>
                  <a:srgbClr val="FF0000"/>
                </a:solidFill>
                <a:latin typeface="Lucida Sans Typewriter" pitchFamily="49" charset="0"/>
              </a:rPr>
              <a:t>Turnaj Litvínov 10.9.2016</a:t>
            </a:r>
          </a:p>
        </p:txBody>
      </p:sp>
      <p:sp>
        <p:nvSpPr>
          <p:cNvPr id="23" name="TextovéPole 22"/>
          <p:cNvSpPr txBox="1"/>
          <p:nvPr/>
        </p:nvSpPr>
        <p:spPr>
          <a:xfrm>
            <a:off x="5688608" y="1531268"/>
            <a:ext cx="4464496" cy="2185214"/>
          </a:xfrm>
          <a:prstGeom prst="rect">
            <a:avLst/>
          </a:prstGeom>
          <a:solidFill>
            <a:srgbClr val="CCFFFF"/>
          </a:solidFill>
        </p:spPr>
        <p:txBody>
          <a:bodyPr wrap="square" rtlCol="0">
            <a:spAutoFit/>
          </a:bodyPr>
          <a:lstStyle/>
          <a:p>
            <a:pPr algn="just"/>
            <a:r>
              <a:rPr lang="cs-CZ" sz="1400" dirty="0" smtClean="0">
                <a:latin typeface="Arial" pitchFamily="34" charset="0"/>
                <a:cs typeface="Arial" pitchFamily="34" charset="0"/>
              </a:rPr>
              <a:t>SK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 – FK Litvínov     11:4</a:t>
            </a:r>
          </a:p>
          <a:p>
            <a:pPr algn="just"/>
            <a:r>
              <a:rPr lang="cs-CZ" sz="1400" u="sng" dirty="0" smtClean="0">
                <a:latin typeface="Arial" pitchFamily="34" charset="0"/>
                <a:cs typeface="Arial" pitchFamily="34" charset="0"/>
              </a:rPr>
              <a:t>Celkem:</a:t>
            </a:r>
            <a:r>
              <a:rPr lang="cs-CZ" sz="1400" dirty="0" smtClean="0">
                <a:latin typeface="Arial" pitchFamily="34" charset="0"/>
                <a:cs typeface="Arial" pitchFamily="34" charset="0"/>
              </a:rPr>
              <a:t>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/Roudnice – Litvínov  29:9</a:t>
            </a:r>
          </a:p>
          <a:p>
            <a:pPr algn="just"/>
            <a:endParaRPr lang="cs-CZ" sz="1400" dirty="0" smtClean="0">
              <a:latin typeface="Arial" pitchFamily="34" charset="0"/>
              <a:cs typeface="Arial" pitchFamily="34" charset="0"/>
            </a:endParaRPr>
          </a:p>
          <a:p>
            <a:pPr algn="just"/>
            <a:r>
              <a:rPr lang="cs-CZ" sz="1400" dirty="0" smtClean="0">
                <a:latin typeface="Arial" pitchFamily="34" charset="0"/>
                <a:cs typeface="Arial" pitchFamily="34" charset="0"/>
              </a:rPr>
              <a:t>SK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 -  FAPV Děčín      6:8</a:t>
            </a:r>
            <a:r>
              <a:rPr lang="cs-CZ" sz="1400" u="sng" dirty="0" smtClean="0">
                <a:latin typeface="Arial" pitchFamily="34" charset="0"/>
                <a:cs typeface="Arial" pitchFamily="34" charset="0"/>
              </a:rPr>
              <a:t> </a:t>
            </a:r>
          </a:p>
          <a:p>
            <a:pPr algn="just"/>
            <a:r>
              <a:rPr lang="cs-CZ" sz="1400" u="sng" dirty="0" smtClean="0">
                <a:latin typeface="Arial" pitchFamily="34" charset="0"/>
                <a:cs typeface="Arial" pitchFamily="34" charset="0"/>
              </a:rPr>
              <a:t>Celkem: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/Roudnice – FAPV Děčín  11:13</a:t>
            </a:r>
          </a:p>
          <a:p>
            <a:pPr algn="just"/>
            <a:r>
              <a:rPr lang="cs-CZ" sz="1400" dirty="0" smtClean="0">
                <a:latin typeface="Arial" pitchFamily="34" charset="0"/>
                <a:cs typeface="Arial" pitchFamily="34" charset="0"/>
              </a:rPr>
              <a:t>Branky: Daniel Hromy 8, Lukáš Malina 4, David </a:t>
            </a:r>
          </a:p>
          <a:p>
            <a:pPr algn="just"/>
            <a:r>
              <a:rPr lang="cs-CZ" sz="1400" dirty="0" smtClean="0">
                <a:latin typeface="Arial" pitchFamily="34" charset="0"/>
                <a:cs typeface="Arial" pitchFamily="34" charset="0"/>
              </a:rPr>
              <a:t>               </a:t>
            </a:r>
            <a:r>
              <a:rPr lang="cs-CZ" sz="1400" dirty="0" err="1" smtClean="0">
                <a:latin typeface="Arial" pitchFamily="34" charset="0"/>
                <a:cs typeface="Arial" pitchFamily="34" charset="0"/>
              </a:rPr>
              <a:t>Kosorič</a:t>
            </a:r>
            <a:r>
              <a:rPr lang="cs-CZ" sz="1400" dirty="0" smtClean="0">
                <a:latin typeface="Arial" pitchFamily="34" charset="0"/>
                <a:cs typeface="Arial" pitchFamily="34" charset="0"/>
              </a:rPr>
              <a:t> 5 </a:t>
            </a:r>
          </a:p>
          <a:p>
            <a:r>
              <a:rPr lang="cs-CZ" u="sng" dirty="0" err="1" smtClean="0">
                <a:latin typeface="Arial" pitchFamily="34" charset="0"/>
                <a:cs typeface="Arial" pitchFamily="34" charset="0"/>
              </a:rPr>
              <a:t>M</a:t>
            </a:r>
            <a:r>
              <a:rPr lang="cs-CZ" u="sng" dirty="0" smtClean="0">
                <a:latin typeface="Arial" pitchFamily="34" charset="0"/>
                <a:cs typeface="Arial" pitchFamily="34" charset="0"/>
              </a:rPr>
              <a:t>.Hromy trenér: </a:t>
            </a:r>
            <a:r>
              <a:rPr lang="cs-CZ" dirty="0" smtClean="0">
                <a:latin typeface="Arial" pitchFamily="34" charset="0"/>
                <a:cs typeface="Arial" pitchFamily="34" charset="0"/>
              </a:rPr>
              <a:t>parádní výkon, obrovská pochvala pro mladé fotbalisty. Kloub dolů před jejich výkonem proti o rok starším fotbalistům</a:t>
            </a:r>
            <a:endParaRPr lang="cs-CZ" sz="1400" dirty="0" smtClean="0">
              <a:latin typeface="Bookman Old Style" pitchFamily="18" charset="0"/>
            </a:endParaRPr>
          </a:p>
        </p:txBody>
      </p:sp>
      <p:sp>
        <p:nvSpPr>
          <p:cNvPr id="24" name="TextovéPole 23"/>
          <p:cNvSpPr txBox="1"/>
          <p:nvPr/>
        </p:nvSpPr>
        <p:spPr>
          <a:xfrm>
            <a:off x="5688608" y="3785002"/>
            <a:ext cx="4392488" cy="369332"/>
          </a:xfrm>
          <a:prstGeom prst="rect">
            <a:avLst/>
          </a:prstGeom>
          <a:solidFill>
            <a:srgbClr val="99FF66"/>
          </a:solidFill>
          <a:ln w="31750">
            <a:solidFill>
              <a:schemeClr val="accent6">
                <a:lumMod val="50000"/>
              </a:schemeClr>
            </a:solidFill>
          </a:ln>
        </p:spPr>
        <p:txBody>
          <a:bodyPr wrap="square" rtlCol="0">
            <a:spAutoFit/>
          </a:bodyPr>
          <a:lstStyle/>
          <a:p>
            <a:pPr algn="ctr"/>
            <a:r>
              <a:rPr lang="cs-CZ" sz="1800" u="sng" dirty="0" smtClean="0">
                <a:latin typeface="Bookman Old Style" pitchFamily="18" charset="0"/>
              </a:rPr>
              <a:t>Turnaj Litoměřice  3.9.2016</a:t>
            </a:r>
          </a:p>
        </p:txBody>
      </p:sp>
      <p:sp>
        <p:nvSpPr>
          <p:cNvPr id="28" name="TextovéPole 27"/>
          <p:cNvSpPr txBox="1"/>
          <p:nvPr/>
        </p:nvSpPr>
        <p:spPr>
          <a:xfrm>
            <a:off x="5616600" y="4267572"/>
            <a:ext cx="4464496" cy="2031325"/>
          </a:xfrm>
          <a:prstGeom prst="rect">
            <a:avLst/>
          </a:prstGeom>
          <a:blipFill>
            <a:blip r:embed="rId6" cstate="print"/>
            <a:stretch>
              <a:fillRect/>
            </a:stretch>
          </a:blipFill>
        </p:spPr>
        <p:txBody>
          <a:bodyPr wrap="square" rtlCol="0">
            <a:spAutoFit/>
          </a:bodyPr>
          <a:lstStyle/>
          <a:p>
            <a:pPr algn="just"/>
            <a:r>
              <a:rPr lang="cs-CZ" sz="1400" dirty="0" smtClean="0">
                <a:latin typeface="Arial" pitchFamily="34" charset="0"/>
                <a:cs typeface="Arial" pitchFamily="34" charset="0"/>
              </a:rPr>
              <a:t>SK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 – FK </a:t>
            </a:r>
            <a:r>
              <a:rPr lang="cs-CZ" sz="1400" dirty="0" err="1" smtClean="0">
                <a:latin typeface="Arial" pitchFamily="34" charset="0"/>
                <a:cs typeface="Arial" pitchFamily="34" charset="0"/>
              </a:rPr>
              <a:t>Neštěmice</a:t>
            </a:r>
            <a:r>
              <a:rPr lang="cs-CZ" sz="1400" dirty="0" smtClean="0">
                <a:latin typeface="Arial" pitchFamily="34" charset="0"/>
                <a:cs typeface="Arial" pitchFamily="34" charset="0"/>
              </a:rPr>
              <a:t>/Ústí/Děčín              12:6</a:t>
            </a:r>
          </a:p>
          <a:p>
            <a:pPr algn="just"/>
            <a:r>
              <a:rPr lang="cs-CZ" sz="1400" u="sng" dirty="0" smtClean="0">
                <a:latin typeface="Arial" pitchFamily="34" charset="0"/>
                <a:cs typeface="Arial" pitchFamily="34" charset="0"/>
              </a:rPr>
              <a:t>Celke</a:t>
            </a:r>
            <a:r>
              <a:rPr lang="cs-CZ" sz="1400" dirty="0" smtClean="0">
                <a:latin typeface="Arial" pitchFamily="34" charset="0"/>
                <a:cs typeface="Arial" pitchFamily="34" charset="0"/>
              </a:rPr>
              <a:t>m:</a:t>
            </a:r>
          </a:p>
          <a:p>
            <a:pPr algn="just"/>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/Roudnice – FK </a:t>
            </a:r>
            <a:r>
              <a:rPr lang="cs-CZ" sz="1400" dirty="0" err="1" smtClean="0">
                <a:latin typeface="Arial" pitchFamily="34" charset="0"/>
                <a:cs typeface="Arial" pitchFamily="34" charset="0"/>
              </a:rPr>
              <a:t>Neštěmice</a:t>
            </a:r>
            <a:r>
              <a:rPr lang="cs-CZ" sz="1400" dirty="0" smtClean="0">
                <a:latin typeface="Arial" pitchFamily="34" charset="0"/>
                <a:cs typeface="Arial" pitchFamily="34" charset="0"/>
              </a:rPr>
              <a:t>/Ústí/Děčín  22:6</a:t>
            </a:r>
          </a:p>
          <a:p>
            <a:pPr algn="just"/>
            <a:r>
              <a:rPr lang="cs-CZ" sz="1400" dirty="0" smtClean="0">
                <a:latin typeface="Arial" pitchFamily="34" charset="0"/>
                <a:cs typeface="Arial" pitchFamily="34" charset="0"/>
              </a:rPr>
              <a:t>                                                            </a:t>
            </a:r>
          </a:p>
          <a:p>
            <a:pPr algn="just"/>
            <a:r>
              <a:rPr lang="cs-CZ" sz="1400" dirty="0" smtClean="0">
                <a:latin typeface="Arial" pitchFamily="34" charset="0"/>
                <a:cs typeface="Arial" pitchFamily="34" charset="0"/>
              </a:rPr>
              <a:t>SK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 -  FK Litoměřice      5:10</a:t>
            </a:r>
            <a:r>
              <a:rPr lang="cs-CZ" sz="1400" u="sng" dirty="0" smtClean="0">
                <a:latin typeface="Arial" pitchFamily="34" charset="0"/>
                <a:cs typeface="Arial" pitchFamily="34" charset="0"/>
              </a:rPr>
              <a:t> </a:t>
            </a:r>
          </a:p>
          <a:p>
            <a:pPr algn="just"/>
            <a:r>
              <a:rPr lang="cs-CZ" sz="1400" u="sng" dirty="0" smtClean="0">
                <a:latin typeface="Arial" pitchFamily="34" charset="0"/>
                <a:cs typeface="Arial" pitchFamily="34" charset="0"/>
              </a:rPr>
              <a:t>Celkem: </a:t>
            </a:r>
            <a:r>
              <a:rPr lang="cs-CZ" sz="1400" dirty="0" err="1" smtClean="0">
                <a:latin typeface="Arial" pitchFamily="34" charset="0"/>
                <a:cs typeface="Arial" pitchFamily="34" charset="0"/>
              </a:rPr>
              <a:t>Štětí</a:t>
            </a:r>
            <a:r>
              <a:rPr lang="cs-CZ" sz="1400" dirty="0" smtClean="0">
                <a:latin typeface="Arial" pitchFamily="34" charset="0"/>
                <a:cs typeface="Arial" pitchFamily="34" charset="0"/>
              </a:rPr>
              <a:t>/Roudnice – FK Litoměřice   14:15</a:t>
            </a:r>
          </a:p>
          <a:p>
            <a:pPr algn="just"/>
            <a:endParaRPr lang="cs-CZ" sz="1400" dirty="0" smtClean="0">
              <a:latin typeface="Arial" pitchFamily="34" charset="0"/>
              <a:cs typeface="Arial" pitchFamily="34" charset="0"/>
            </a:endParaRPr>
          </a:p>
          <a:p>
            <a:pPr algn="just"/>
            <a:r>
              <a:rPr lang="cs-CZ" sz="1400" u="sng" dirty="0" smtClean="0">
                <a:latin typeface="Arial" pitchFamily="34" charset="0"/>
                <a:cs typeface="Arial" pitchFamily="34" charset="0"/>
              </a:rPr>
              <a:t>Branky: </a:t>
            </a:r>
            <a:r>
              <a:rPr lang="cs-CZ" sz="1400" dirty="0" smtClean="0">
                <a:latin typeface="Arial" pitchFamily="34" charset="0"/>
                <a:cs typeface="Arial" pitchFamily="34" charset="0"/>
              </a:rPr>
              <a:t>Lukáš Dvořák 5, David </a:t>
            </a:r>
            <a:r>
              <a:rPr lang="cs-CZ" sz="1400" dirty="0" err="1" smtClean="0">
                <a:latin typeface="Arial" pitchFamily="34" charset="0"/>
                <a:cs typeface="Arial" pitchFamily="34" charset="0"/>
              </a:rPr>
              <a:t>Kosorič</a:t>
            </a:r>
            <a:r>
              <a:rPr lang="cs-CZ" sz="1400" dirty="0" smtClean="0">
                <a:latin typeface="Arial" pitchFamily="34" charset="0"/>
                <a:cs typeface="Arial" pitchFamily="34" charset="0"/>
              </a:rPr>
              <a:t> 5, Lukáš Malina 3, Daniel Hromy 4  </a:t>
            </a:r>
          </a:p>
        </p:txBody>
      </p:sp>
      <p:pic>
        <p:nvPicPr>
          <p:cNvPr id="5151" name="Picture 31"/>
          <p:cNvPicPr>
            <a:picLocks noChangeAspect="1" noChangeArrowheads="1"/>
          </p:cNvPicPr>
          <p:nvPr/>
        </p:nvPicPr>
        <p:blipFill>
          <a:blip r:embed="rId7" cstate="print"/>
          <a:srcRect/>
          <a:stretch>
            <a:fillRect/>
          </a:stretch>
        </p:blipFill>
        <p:spPr bwMode="auto">
          <a:xfrm>
            <a:off x="7128768" y="6355804"/>
            <a:ext cx="936104" cy="576064"/>
          </a:xfrm>
          <a:prstGeom prst="rect">
            <a:avLst/>
          </a:prstGeom>
          <a:noFill/>
          <a:ln w="9525">
            <a:noFill/>
            <a:miter lim="800000"/>
            <a:headEnd/>
            <a:tailEnd/>
          </a:ln>
        </p:spPr>
      </p:pic>
      <p:pic>
        <p:nvPicPr>
          <p:cNvPr id="27" name="Picture 1"/>
          <p:cNvPicPr>
            <a:picLocks noChangeAspect="1" noChangeArrowheads="1"/>
          </p:cNvPicPr>
          <p:nvPr/>
        </p:nvPicPr>
        <p:blipFill>
          <a:blip r:embed="rId8" cstate="print"/>
          <a:srcRect/>
          <a:stretch>
            <a:fillRect/>
          </a:stretch>
        </p:blipFill>
        <p:spPr bwMode="auto">
          <a:xfrm>
            <a:off x="3888408" y="6067772"/>
            <a:ext cx="792088" cy="792088"/>
          </a:xfrm>
          <a:prstGeom prst="rect">
            <a:avLst/>
          </a:prstGeom>
          <a:noFill/>
          <a:ln w="28575">
            <a:solidFill>
              <a:srgbClr val="FF66FF"/>
            </a:solidFill>
            <a:prstDash val="solid"/>
            <a:miter lim="800000"/>
            <a:headEnd/>
            <a:tailEnd/>
          </a:ln>
        </p:spPr>
      </p:pic>
      <p:graphicFrame>
        <p:nvGraphicFramePr>
          <p:cNvPr id="19" name="Tabulka 18"/>
          <p:cNvGraphicFramePr>
            <a:graphicFrameLocks noGrp="1"/>
          </p:cNvGraphicFramePr>
          <p:nvPr/>
        </p:nvGraphicFramePr>
        <p:xfrm>
          <a:off x="216000" y="1623794"/>
          <a:ext cx="4608512" cy="4011930"/>
        </p:xfrm>
        <a:graphic>
          <a:graphicData uri="http://schemas.openxmlformats.org/drawingml/2006/table">
            <a:tbl>
              <a:tblPr/>
              <a:tblGrid>
                <a:gridCol w="2304256"/>
                <a:gridCol w="2304256"/>
              </a:tblGrid>
              <a:tr h="168019">
                <a:tc>
                  <a:txBody>
                    <a:bodyPr/>
                    <a:lstStyle/>
                    <a:p>
                      <a:pPr algn="l" rtl="0" fontAlgn="t"/>
                      <a:r>
                        <a:rPr lang="cs-CZ" sz="1400" b="1" i="0" u="none" strike="noStrike" dirty="0" err="1">
                          <a:solidFill>
                            <a:srgbClr val="151515"/>
                          </a:solidFill>
                          <a:latin typeface="Arial"/>
                        </a:rPr>
                        <a:t>Jungr</a:t>
                      </a:r>
                      <a:r>
                        <a:rPr lang="cs-CZ" sz="1400" b="1" i="0" u="none" strike="noStrike" dirty="0">
                          <a:solidFill>
                            <a:srgbClr val="151515"/>
                          </a:solidFill>
                          <a:latin typeface="Arial"/>
                        </a:rPr>
                        <a:t> Martin</a:t>
                      </a:r>
                    </a:p>
                  </a:txBody>
                  <a:tcPr marL="9525" marR="9525" marT="9525" marB="0">
                    <a:lnL>
                      <a:noFill/>
                    </a:lnL>
                    <a:lnR>
                      <a:noFill/>
                    </a:lnR>
                    <a:lnT>
                      <a:noFill/>
                    </a:lnT>
                    <a:lnB>
                      <a:noFill/>
                    </a:lnB>
                    <a:solidFill>
                      <a:srgbClr val="CCFFFF"/>
                    </a:solidFill>
                  </a:tcPr>
                </a:tc>
                <a:tc>
                  <a:txBody>
                    <a:bodyPr/>
                    <a:lstStyle/>
                    <a:p>
                      <a:pPr algn="r" fontAlgn="b"/>
                      <a:r>
                        <a:rPr lang="cs-CZ" sz="1400" b="1" i="0" u="none" strike="noStrike">
                          <a:solidFill>
                            <a:srgbClr val="000000"/>
                          </a:solidFill>
                          <a:latin typeface="Calibri"/>
                        </a:rPr>
                        <a:t>1992</a:t>
                      </a:r>
                    </a:p>
                  </a:txBody>
                  <a:tcPr marL="9525" marR="9525" marT="9525" marB="0" anchor="b">
                    <a:lnL>
                      <a:noFill/>
                    </a:lnL>
                    <a:lnR>
                      <a:noFill/>
                    </a:lnR>
                    <a:lnT>
                      <a:noFill/>
                    </a:lnT>
                    <a:lnB>
                      <a:noFill/>
                    </a:lnB>
                    <a:solidFill>
                      <a:srgbClr val="CCFFFF"/>
                    </a:solidFill>
                  </a:tcPr>
                </a:tc>
              </a:tr>
              <a:tr h="168019">
                <a:tc>
                  <a:txBody>
                    <a:bodyPr/>
                    <a:lstStyle/>
                    <a:p>
                      <a:pPr algn="l" rtl="0" fontAlgn="t"/>
                      <a:r>
                        <a:rPr lang="cs-CZ" sz="1400" b="1" i="0" u="none" strike="noStrike" dirty="0" err="1">
                          <a:solidFill>
                            <a:srgbClr val="151515"/>
                          </a:solidFill>
                          <a:latin typeface="Arial"/>
                        </a:rPr>
                        <a:t>Kabyl</a:t>
                      </a:r>
                      <a:r>
                        <a:rPr lang="cs-CZ" sz="1400" b="1" i="0" u="none" strike="noStrike" dirty="0">
                          <a:solidFill>
                            <a:srgbClr val="151515"/>
                          </a:solidFill>
                          <a:latin typeface="Arial"/>
                        </a:rPr>
                        <a:t> Jiří</a:t>
                      </a:r>
                    </a:p>
                  </a:txBody>
                  <a:tcPr marL="9525" marR="9525" marT="9525" marB="0">
                    <a:lnL>
                      <a:noFill/>
                    </a:lnL>
                    <a:lnR>
                      <a:noFill/>
                    </a:lnR>
                    <a:lnT>
                      <a:noFill/>
                    </a:lnT>
                    <a:lnB>
                      <a:noFill/>
                    </a:lnB>
                    <a:solidFill>
                      <a:srgbClr val="FFFF00"/>
                    </a:solidFill>
                  </a:tcPr>
                </a:tc>
                <a:tc>
                  <a:txBody>
                    <a:bodyPr/>
                    <a:lstStyle/>
                    <a:p>
                      <a:pPr algn="r" fontAlgn="b"/>
                      <a:r>
                        <a:rPr lang="cs-CZ" sz="1400" b="1" i="0" u="none" strike="noStrike" dirty="0">
                          <a:solidFill>
                            <a:srgbClr val="000000"/>
                          </a:solidFill>
                          <a:latin typeface="Calibri"/>
                        </a:rPr>
                        <a:t>1985</a:t>
                      </a:r>
                    </a:p>
                  </a:txBody>
                  <a:tcPr marL="9525" marR="9525" marT="9525" marB="0" anchor="b">
                    <a:lnL>
                      <a:noFill/>
                    </a:lnL>
                    <a:lnR>
                      <a:noFill/>
                    </a:lnR>
                    <a:lnT>
                      <a:noFill/>
                    </a:lnT>
                    <a:lnB>
                      <a:noFill/>
                    </a:lnB>
                    <a:solidFill>
                      <a:srgbClr val="FFFF00"/>
                    </a:solidFill>
                  </a:tcPr>
                </a:tc>
              </a:tr>
              <a:tr h="168019">
                <a:tc>
                  <a:txBody>
                    <a:bodyPr/>
                    <a:lstStyle/>
                    <a:p>
                      <a:pPr algn="l" rtl="0" fontAlgn="t"/>
                      <a:r>
                        <a:rPr lang="cs-CZ" sz="1400" b="1" i="0" u="none" strike="noStrike" dirty="0" err="1">
                          <a:solidFill>
                            <a:srgbClr val="151515"/>
                          </a:solidFill>
                          <a:latin typeface="Arial"/>
                        </a:rPr>
                        <a:t>Herčík</a:t>
                      </a:r>
                      <a:r>
                        <a:rPr lang="cs-CZ" sz="1400" b="1" i="0" u="none" strike="noStrike" dirty="0">
                          <a:solidFill>
                            <a:srgbClr val="151515"/>
                          </a:solidFill>
                          <a:latin typeface="Arial"/>
                        </a:rPr>
                        <a:t> Vojtěch</a:t>
                      </a:r>
                    </a:p>
                  </a:txBody>
                  <a:tcPr marL="9525" marR="9525" marT="9525" marB="0">
                    <a:lnL>
                      <a:noFill/>
                    </a:lnL>
                    <a:lnR>
                      <a:noFill/>
                    </a:lnR>
                    <a:lnT>
                      <a:noFill/>
                    </a:lnT>
                    <a:lnB>
                      <a:noFill/>
                    </a:lnB>
                    <a:solidFill>
                      <a:srgbClr val="CCFFFF"/>
                    </a:solidFill>
                  </a:tcPr>
                </a:tc>
                <a:tc>
                  <a:txBody>
                    <a:bodyPr/>
                    <a:lstStyle/>
                    <a:p>
                      <a:pPr algn="r" fontAlgn="b"/>
                      <a:r>
                        <a:rPr lang="cs-CZ" sz="1400" b="1" i="0" u="none" strike="noStrike" dirty="0">
                          <a:solidFill>
                            <a:srgbClr val="000000"/>
                          </a:solidFill>
                          <a:latin typeface="Calibri"/>
                        </a:rPr>
                        <a:t>1994</a:t>
                      </a:r>
                    </a:p>
                  </a:txBody>
                  <a:tcPr marL="9525" marR="9525" marT="9525" marB="0" anchor="b">
                    <a:lnL>
                      <a:noFill/>
                    </a:lnL>
                    <a:lnR>
                      <a:noFill/>
                    </a:lnR>
                    <a:lnT>
                      <a:noFill/>
                    </a:lnT>
                    <a:lnB>
                      <a:noFill/>
                    </a:lnB>
                    <a:solidFill>
                      <a:srgbClr val="CCFFFF"/>
                    </a:solidFill>
                  </a:tcPr>
                </a:tc>
              </a:tr>
              <a:tr h="168019">
                <a:tc>
                  <a:txBody>
                    <a:bodyPr/>
                    <a:lstStyle/>
                    <a:p>
                      <a:pPr algn="l" rtl="0" fontAlgn="t"/>
                      <a:r>
                        <a:rPr lang="cs-CZ" sz="1400" b="1" i="0" u="none" strike="noStrike" dirty="0">
                          <a:solidFill>
                            <a:srgbClr val="151515"/>
                          </a:solidFill>
                          <a:latin typeface="Arial"/>
                        </a:rPr>
                        <a:t>Nepovím Luboš </a:t>
                      </a:r>
                    </a:p>
                  </a:txBody>
                  <a:tcPr marL="9525" marR="9525" marT="9525" marB="0">
                    <a:lnL>
                      <a:noFill/>
                    </a:lnL>
                    <a:lnR>
                      <a:noFill/>
                    </a:lnR>
                    <a:lnT>
                      <a:noFill/>
                    </a:lnT>
                    <a:lnB>
                      <a:noFill/>
                    </a:lnB>
                    <a:solidFill>
                      <a:srgbClr val="FFFF00"/>
                    </a:solidFill>
                  </a:tcPr>
                </a:tc>
                <a:tc>
                  <a:txBody>
                    <a:bodyPr/>
                    <a:lstStyle/>
                    <a:p>
                      <a:pPr algn="r" fontAlgn="b"/>
                      <a:r>
                        <a:rPr lang="cs-CZ" sz="1400" b="1" i="0" u="none" strike="noStrike" dirty="0">
                          <a:solidFill>
                            <a:srgbClr val="000000"/>
                          </a:solidFill>
                          <a:latin typeface="Calibri"/>
                        </a:rPr>
                        <a:t>1994</a:t>
                      </a:r>
                    </a:p>
                  </a:txBody>
                  <a:tcPr marL="9525" marR="9525" marT="9525" marB="0" anchor="b">
                    <a:lnL>
                      <a:noFill/>
                    </a:lnL>
                    <a:lnR>
                      <a:noFill/>
                    </a:lnR>
                    <a:lnT>
                      <a:noFill/>
                    </a:lnT>
                    <a:lnB>
                      <a:noFill/>
                    </a:lnB>
                    <a:solidFill>
                      <a:srgbClr val="FFFF00"/>
                    </a:solidFill>
                  </a:tcPr>
                </a:tc>
              </a:tr>
              <a:tr h="168019">
                <a:tc>
                  <a:txBody>
                    <a:bodyPr/>
                    <a:lstStyle/>
                    <a:p>
                      <a:pPr algn="l" rtl="0" fontAlgn="t"/>
                      <a:r>
                        <a:rPr lang="cs-CZ" sz="1400" b="1" i="0" u="none" strike="noStrike" dirty="0" err="1">
                          <a:solidFill>
                            <a:srgbClr val="151515"/>
                          </a:solidFill>
                          <a:latin typeface="Arial"/>
                        </a:rPr>
                        <a:t>Škarecký</a:t>
                      </a:r>
                      <a:r>
                        <a:rPr lang="cs-CZ" sz="1400" b="1" i="0" u="none" strike="noStrike" dirty="0">
                          <a:solidFill>
                            <a:srgbClr val="151515"/>
                          </a:solidFill>
                          <a:latin typeface="Arial"/>
                        </a:rPr>
                        <a:t> Martin </a:t>
                      </a:r>
                    </a:p>
                  </a:txBody>
                  <a:tcPr marL="9525" marR="9525" marT="9525" marB="0">
                    <a:lnL>
                      <a:noFill/>
                    </a:lnL>
                    <a:lnR>
                      <a:noFill/>
                    </a:lnR>
                    <a:lnT>
                      <a:noFill/>
                    </a:lnT>
                    <a:lnB>
                      <a:noFill/>
                    </a:lnB>
                    <a:solidFill>
                      <a:srgbClr val="CCFFFF"/>
                    </a:solidFill>
                  </a:tcPr>
                </a:tc>
                <a:tc>
                  <a:txBody>
                    <a:bodyPr/>
                    <a:lstStyle/>
                    <a:p>
                      <a:pPr algn="r" fontAlgn="b"/>
                      <a:r>
                        <a:rPr lang="cs-CZ" sz="1400" b="1" i="0" u="none" strike="noStrike" dirty="0">
                          <a:solidFill>
                            <a:srgbClr val="000000"/>
                          </a:solidFill>
                          <a:latin typeface="Calibri"/>
                        </a:rPr>
                        <a:t>1985</a:t>
                      </a:r>
                    </a:p>
                  </a:txBody>
                  <a:tcPr marL="9525" marR="9525" marT="9525" marB="0" anchor="b">
                    <a:lnL>
                      <a:noFill/>
                    </a:lnL>
                    <a:lnR>
                      <a:noFill/>
                    </a:lnR>
                    <a:lnT>
                      <a:noFill/>
                    </a:lnT>
                    <a:lnB>
                      <a:noFill/>
                    </a:lnB>
                    <a:solidFill>
                      <a:srgbClr val="CCFFFF"/>
                    </a:solidFill>
                  </a:tcPr>
                </a:tc>
              </a:tr>
              <a:tr h="168019">
                <a:tc>
                  <a:txBody>
                    <a:bodyPr/>
                    <a:lstStyle/>
                    <a:p>
                      <a:pPr algn="l" rtl="0" fontAlgn="t"/>
                      <a:r>
                        <a:rPr lang="cs-CZ" sz="1400" b="1" i="0" u="none" strike="noStrike" dirty="0" err="1">
                          <a:solidFill>
                            <a:srgbClr val="151515"/>
                          </a:solidFill>
                          <a:latin typeface="Arial"/>
                        </a:rPr>
                        <a:t>Baratynskyy</a:t>
                      </a:r>
                      <a:r>
                        <a:rPr lang="cs-CZ" sz="1400" b="1" i="0" u="none" strike="noStrike" dirty="0">
                          <a:solidFill>
                            <a:srgbClr val="151515"/>
                          </a:solidFill>
                          <a:latin typeface="Arial"/>
                        </a:rPr>
                        <a:t> Ivan</a:t>
                      </a:r>
                    </a:p>
                  </a:txBody>
                  <a:tcPr marL="9525" marR="9525" marT="9525" marB="0">
                    <a:lnL>
                      <a:noFill/>
                    </a:lnL>
                    <a:lnR>
                      <a:noFill/>
                    </a:lnR>
                    <a:lnT>
                      <a:noFill/>
                    </a:lnT>
                    <a:lnB>
                      <a:noFill/>
                    </a:lnB>
                    <a:solidFill>
                      <a:srgbClr val="FFFF00"/>
                    </a:solidFill>
                  </a:tcPr>
                </a:tc>
                <a:tc>
                  <a:txBody>
                    <a:bodyPr/>
                    <a:lstStyle/>
                    <a:p>
                      <a:pPr algn="r" fontAlgn="b"/>
                      <a:r>
                        <a:rPr lang="cs-CZ" sz="1400" b="1" i="0" u="none" strike="noStrike" dirty="0">
                          <a:solidFill>
                            <a:srgbClr val="000000"/>
                          </a:solidFill>
                          <a:latin typeface="Calibri"/>
                        </a:rPr>
                        <a:t>1991</a:t>
                      </a:r>
                    </a:p>
                  </a:txBody>
                  <a:tcPr marL="9525" marR="9525" marT="9525" marB="0" anchor="b">
                    <a:lnL>
                      <a:noFill/>
                    </a:lnL>
                    <a:lnR>
                      <a:noFill/>
                    </a:lnR>
                    <a:lnT>
                      <a:noFill/>
                    </a:lnT>
                    <a:lnB>
                      <a:noFill/>
                    </a:lnB>
                    <a:solidFill>
                      <a:srgbClr val="FFFF00"/>
                    </a:solidFill>
                  </a:tcPr>
                </a:tc>
              </a:tr>
              <a:tr h="168019">
                <a:tc>
                  <a:txBody>
                    <a:bodyPr/>
                    <a:lstStyle/>
                    <a:p>
                      <a:pPr algn="l" rtl="0" fontAlgn="t"/>
                      <a:r>
                        <a:rPr lang="cs-CZ" sz="1400" b="1" i="0" u="none" strike="noStrike" dirty="0">
                          <a:solidFill>
                            <a:srgbClr val="151515"/>
                          </a:solidFill>
                          <a:latin typeface="Arial"/>
                        </a:rPr>
                        <a:t>Svoboda Tomáš </a:t>
                      </a:r>
                    </a:p>
                  </a:txBody>
                  <a:tcPr marL="9525" marR="9525" marT="9525" marB="0">
                    <a:lnL>
                      <a:noFill/>
                    </a:lnL>
                    <a:lnR>
                      <a:noFill/>
                    </a:lnR>
                    <a:lnT>
                      <a:noFill/>
                    </a:lnT>
                    <a:lnB>
                      <a:noFill/>
                    </a:lnB>
                    <a:solidFill>
                      <a:srgbClr val="CCFFFF"/>
                    </a:solidFill>
                  </a:tcPr>
                </a:tc>
                <a:tc>
                  <a:txBody>
                    <a:bodyPr/>
                    <a:lstStyle/>
                    <a:p>
                      <a:pPr algn="r" fontAlgn="b"/>
                      <a:r>
                        <a:rPr lang="cs-CZ" sz="1400" b="1" i="0" u="none" strike="noStrike" dirty="0">
                          <a:solidFill>
                            <a:srgbClr val="000000"/>
                          </a:solidFill>
                          <a:latin typeface="Calibri"/>
                        </a:rPr>
                        <a:t>1988</a:t>
                      </a:r>
                    </a:p>
                  </a:txBody>
                  <a:tcPr marL="9525" marR="9525" marT="9525" marB="0" anchor="b">
                    <a:lnL>
                      <a:noFill/>
                    </a:lnL>
                    <a:lnR>
                      <a:noFill/>
                    </a:lnR>
                    <a:lnT>
                      <a:noFill/>
                    </a:lnT>
                    <a:lnB>
                      <a:noFill/>
                    </a:lnB>
                    <a:solidFill>
                      <a:srgbClr val="CCFFFF"/>
                    </a:solidFill>
                  </a:tcPr>
                </a:tc>
              </a:tr>
              <a:tr h="168019">
                <a:tc>
                  <a:txBody>
                    <a:bodyPr/>
                    <a:lstStyle/>
                    <a:p>
                      <a:pPr algn="l" rtl="0" fontAlgn="t"/>
                      <a:r>
                        <a:rPr lang="cs-CZ" sz="1400" b="1" i="0" u="none" strike="noStrike" dirty="0">
                          <a:solidFill>
                            <a:srgbClr val="151515"/>
                          </a:solidFill>
                          <a:latin typeface="Arial"/>
                        </a:rPr>
                        <a:t>Houžvička Michal</a:t>
                      </a:r>
                    </a:p>
                  </a:txBody>
                  <a:tcPr marL="9525" marR="9525" marT="9525" marB="0">
                    <a:lnL>
                      <a:noFill/>
                    </a:lnL>
                    <a:lnR>
                      <a:noFill/>
                    </a:lnR>
                    <a:lnT>
                      <a:noFill/>
                    </a:lnT>
                    <a:lnB>
                      <a:noFill/>
                    </a:lnB>
                    <a:solidFill>
                      <a:srgbClr val="FFFF00"/>
                    </a:solidFill>
                  </a:tcPr>
                </a:tc>
                <a:tc>
                  <a:txBody>
                    <a:bodyPr/>
                    <a:lstStyle/>
                    <a:p>
                      <a:pPr algn="r" fontAlgn="b"/>
                      <a:r>
                        <a:rPr lang="cs-CZ" sz="1400" b="1" i="0" u="none" strike="noStrike" dirty="0">
                          <a:solidFill>
                            <a:srgbClr val="000000"/>
                          </a:solidFill>
                          <a:latin typeface="Calibri"/>
                        </a:rPr>
                        <a:t>1987</a:t>
                      </a:r>
                    </a:p>
                  </a:txBody>
                  <a:tcPr marL="9525" marR="9525" marT="9525" marB="0" anchor="b">
                    <a:lnL>
                      <a:noFill/>
                    </a:lnL>
                    <a:lnR>
                      <a:noFill/>
                    </a:lnR>
                    <a:lnT>
                      <a:noFill/>
                    </a:lnT>
                    <a:lnB>
                      <a:noFill/>
                    </a:lnB>
                    <a:solidFill>
                      <a:srgbClr val="FFFF00"/>
                    </a:solidFill>
                  </a:tcPr>
                </a:tc>
              </a:tr>
              <a:tr h="168019">
                <a:tc>
                  <a:txBody>
                    <a:bodyPr/>
                    <a:lstStyle/>
                    <a:p>
                      <a:pPr algn="l" rtl="0" fontAlgn="t"/>
                      <a:r>
                        <a:rPr lang="cs-CZ" sz="1400" b="1" i="0" u="none" strike="noStrike" dirty="0">
                          <a:solidFill>
                            <a:srgbClr val="151515"/>
                          </a:solidFill>
                          <a:latin typeface="Arial"/>
                        </a:rPr>
                        <a:t>Petr Tomáš</a:t>
                      </a:r>
                    </a:p>
                  </a:txBody>
                  <a:tcPr marL="9525" marR="9525" marT="9525" marB="0">
                    <a:lnL>
                      <a:noFill/>
                    </a:lnL>
                    <a:lnR>
                      <a:noFill/>
                    </a:lnR>
                    <a:lnT>
                      <a:noFill/>
                    </a:lnT>
                    <a:lnB>
                      <a:noFill/>
                    </a:lnB>
                    <a:solidFill>
                      <a:srgbClr val="CCFFFF"/>
                    </a:solidFill>
                  </a:tcPr>
                </a:tc>
                <a:tc>
                  <a:txBody>
                    <a:bodyPr/>
                    <a:lstStyle/>
                    <a:p>
                      <a:pPr algn="r" fontAlgn="b"/>
                      <a:r>
                        <a:rPr lang="cs-CZ" sz="1400" b="1" i="0" u="none" strike="noStrike" dirty="0">
                          <a:solidFill>
                            <a:srgbClr val="000000"/>
                          </a:solidFill>
                          <a:latin typeface="Calibri"/>
                        </a:rPr>
                        <a:t>1987</a:t>
                      </a:r>
                    </a:p>
                  </a:txBody>
                  <a:tcPr marL="9525" marR="9525" marT="9525" marB="0" anchor="b">
                    <a:lnL>
                      <a:noFill/>
                    </a:lnL>
                    <a:lnR>
                      <a:noFill/>
                    </a:lnR>
                    <a:lnT>
                      <a:noFill/>
                    </a:lnT>
                    <a:lnB>
                      <a:noFill/>
                    </a:lnB>
                    <a:solidFill>
                      <a:srgbClr val="CCFFFF"/>
                    </a:solidFill>
                  </a:tcPr>
                </a:tc>
              </a:tr>
              <a:tr h="168019">
                <a:tc>
                  <a:txBody>
                    <a:bodyPr/>
                    <a:lstStyle/>
                    <a:p>
                      <a:pPr algn="l" rtl="0" fontAlgn="t"/>
                      <a:r>
                        <a:rPr lang="cs-CZ" sz="1400" b="1" i="0" u="none" strike="noStrike" dirty="0">
                          <a:solidFill>
                            <a:srgbClr val="151515"/>
                          </a:solidFill>
                          <a:latin typeface="Arial"/>
                        </a:rPr>
                        <a:t>Chlapec Tomáš</a:t>
                      </a:r>
                    </a:p>
                  </a:txBody>
                  <a:tcPr marL="9525" marR="9525" marT="9525" marB="0">
                    <a:lnL>
                      <a:noFill/>
                    </a:lnL>
                    <a:lnR>
                      <a:noFill/>
                    </a:lnR>
                    <a:lnT>
                      <a:noFill/>
                    </a:lnT>
                    <a:lnB>
                      <a:noFill/>
                    </a:lnB>
                    <a:solidFill>
                      <a:srgbClr val="FFFF00"/>
                    </a:solidFill>
                  </a:tcPr>
                </a:tc>
                <a:tc>
                  <a:txBody>
                    <a:bodyPr/>
                    <a:lstStyle/>
                    <a:p>
                      <a:pPr algn="r" fontAlgn="b"/>
                      <a:r>
                        <a:rPr lang="cs-CZ" sz="1400" b="1" i="0" u="none" strike="noStrike" dirty="0">
                          <a:solidFill>
                            <a:srgbClr val="000000"/>
                          </a:solidFill>
                          <a:latin typeface="Calibri"/>
                        </a:rPr>
                        <a:t>1992</a:t>
                      </a:r>
                    </a:p>
                  </a:txBody>
                  <a:tcPr marL="9525" marR="9525" marT="9525" marB="0" anchor="b">
                    <a:lnL>
                      <a:noFill/>
                    </a:lnL>
                    <a:lnR>
                      <a:noFill/>
                    </a:lnR>
                    <a:lnT>
                      <a:noFill/>
                    </a:lnT>
                    <a:lnB>
                      <a:noFill/>
                    </a:lnB>
                    <a:solidFill>
                      <a:srgbClr val="FFFF00"/>
                    </a:solidFill>
                  </a:tcPr>
                </a:tc>
              </a:tr>
              <a:tr h="168019">
                <a:tc>
                  <a:txBody>
                    <a:bodyPr/>
                    <a:lstStyle/>
                    <a:p>
                      <a:pPr algn="l" rtl="0" fontAlgn="t"/>
                      <a:r>
                        <a:rPr lang="cs-CZ" sz="1400" b="1" i="0" u="none" strike="noStrike" dirty="0">
                          <a:solidFill>
                            <a:srgbClr val="151515"/>
                          </a:solidFill>
                          <a:latin typeface="Arial"/>
                        </a:rPr>
                        <a:t>Bohdan Michal</a:t>
                      </a:r>
                    </a:p>
                  </a:txBody>
                  <a:tcPr marL="9525" marR="9525" marT="9525" marB="0">
                    <a:lnL>
                      <a:noFill/>
                    </a:lnL>
                    <a:lnR>
                      <a:noFill/>
                    </a:lnR>
                    <a:lnT>
                      <a:noFill/>
                    </a:lnT>
                    <a:lnB>
                      <a:noFill/>
                    </a:lnB>
                    <a:solidFill>
                      <a:srgbClr val="CCFFFF"/>
                    </a:solidFill>
                  </a:tcPr>
                </a:tc>
                <a:tc>
                  <a:txBody>
                    <a:bodyPr/>
                    <a:lstStyle/>
                    <a:p>
                      <a:pPr algn="r" fontAlgn="b"/>
                      <a:r>
                        <a:rPr lang="cs-CZ" sz="1400" b="1" i="0" u="none" strike="noStrike" dirty="0">
                          <a:solidFill>
                            <a:srgbClr val="000000"/>
                          </a:solidFill>
                          <a:latin typeface="Calibri"/>
                        </a:rPr>
                        <a:t>1985</a:t>
                      </a:r>
                    </a:p>
                  </a:txBody>
                  <a:tcPr marL="9525" marR="9525" marT="9525" marB="0" anchor="b">
                    <a:lnL>
                      <a:noFill/>
                    </a:lnL>
                    <a:lnR>
                      <a:noFill/>
                    </a:lnR>
                    <a:lnT>
                      <a:noFill/>
                    </a:lnT>
                    <a:lnB>
                      <a:noFill/>
                    </a:lnB>
                    <a:solidFill>
                      <a:srgbClr val="CCFFFF"/>
                    </a:solidFill>
                  </a:tcPr>
                </a:tc>
              </a:tr>
              <a:tr h="168019">
                <a:tc>
                  <a:txBody>
                    <a:bodyPr/>
                    <a:lstStyle/>
                    <a:p>
                      <a:pPr algn="l" rtl="0" fontAlgn="t"/>
                      <a:r>
                        <a:rPr lang="cs-CZ" sz="1400" b="1" i="0" u="none" strike="noStrike" dirty="0" err="1">
                          <a:solidFill>
                            <a:srgbClr val="151515"/>
                          </a:solidFill>
                          <a:latin typeface="Arial"/>
                        </a:rPr>
                        <a:t>Cáska</a:t>
                      </a:r>
                      <a:r>
                        <a:rPr lang="cs-CZ" sz="1400" b="1" i="0" u="none" strike="noStrike" dirty="0">
                          <a:solidFill>
                            <a:srgbClr val="151515"/>
                          </a:solidFill>
                          <a:latin typeface="Arial"/>
                        </a:rPr>
                        <a:t> Jaromír</a:t>
                      </a:r>
                    </a:p>
                  </a:txBody>
                  <a:tcPr marL="9525" marR="9525" marT="9525" marB="0">
                    <a:lnL>
                      <a:noFill/>
                    </a:lnL>
                    <a:lnR>
                      <a:noFill/>
                    </a:lnR>
                    <a:lnT>
                      <a:noFill/>
                    </a:lnT>
                    <a:lnB>
                      <a:noFill/>
                    </a:lnB>
                    <a:solidFill>
                      <a:srgbClr val="FFFF00"/>
                    </a:solidFill>
                  </a:tcPr>
                </a:tc>
                <a:tc>
                  <a:txBody>
                    <a:bodyPr/>
                    <a:lstStyle/>
                    <a:p>
                      <a:pPr algn="r" fontAlgn="b"/>
                      <a:r>
                        <a:rPr lang="cs-CZ" sz="1400" b="1" i="0" u="none" strike="noStrike" dirty="0">
                          <a:solidFill>
                            <a:srgbClr val="000000"/>
                          </a:solidFill>
                          <a:latin typeface="Calibri"/>
                        </a:rPr>
                        <a:t>1993</a:t>
                      </a:r>
                    </a:p>
                  </a:txBody>
                  <a:tcPr marL="9525" marR="9525" marT="9525" marB="0" anchor="b">
                    <a:lnL>
                      <a:noFill/>
                    </a:lnL>
                    <a:lnR>
                      <a:noFill/>
                    </a:lnR>
                    <a:lnT>
                      <a:noFill/>
                    </a:lnT>
                    <a:lnB>
                      <a:noFill/>
                    </a:lnB>
                    <a:solidFill>
                      <a:srgbClr val="FFFF00"/>
                    </a:solidFill>
                  </a:tcPr>
                </a:tc>
              </a:tr>
              <a:tr h="168019">
                <a:tc>
                  <a:txBody>
                    <a:bodyPr/>
                    <a:lstStyle/>
                    <a:p>
                      <a:pPr algn="l" rtl="0" fontAlgn="t"/>
                      <a:r>
                        <a:rPr lang="cs-CZ" sz="1400" b="1" i="0" u="none" strike="noStrike" dirty="0" err="1">
                          <a:solidFill>
                            <a:srgbClr val="151515"/>
                          </a:solidFill>
                          <a:latin typeface="Arial"/>
                        </a:rPr>
                        <a:t>Valín</a:t>
                      </a:r>
                      <a:r>
                        <a:rPr lang="cs-CZ" sz="1400" b="1" i="0" u="none" strike="noStrike" dirty="0">
                          <a:solidFill>
                            <a:srgbClr val="151515"/>
                          </a:solidFill>
                          <a:latin typeface="Arial"/>
                        </a:rPr>
                        <a:t> Tomáš</a:t>
                      </a:r>
                    </a:p>
                  </a:txBody>
                  <a:tcPr marL="9525" marR="9525" marT="9525" marB="0">
                    <a:lnL>
                      <a:noFill/>
                    </a:lnL>
                    <a:lnR>
                      <a:noFill/>
                    </a:lnR>
                    <a:lnT>
                      <a:noFill/>
                    </a:lnT>
                    <a:lnB>
                      <a:noFill/>
                    </a:lnB>
                    <a:solidFill>
                      <a:srgbClr val="CCFFFF"/>
                    </a:solidFill>
                  </a:tcPr>
                </a:tc>
                <a:tc>
                  <a:txBody>
                    <a:bodyPr/>
                    <a:lstStyle/>
                    <a:p>
                      <a:pPr algn="r" fontAlgn="b"/>
                      <a:r>
                        <a:rPr lang="cs-CZ" sz="1400" b="1" i="0" u="none" strike="noStrike" dirty="0">
                          <a:solidFill>
                            <a:srgbClr val="000000"/>
                          </a:solidFill>
                          <a:latin typeface="Calibri"/>
                        </a:rPr>
                        <a:t>1997</a:t>
                      </a:r>
                    </a:p>
                  </a:txBody>
                  <a:tcPr marL="9525" marR="9525" marT="9525" marB="0" anchor="b">
                    <a:lnL>
                      <a:noFill/>
                    </a:lnL>
                    <a:lnR>
                      <a:noFill/>
                    </a:lnR>
                    <a:lnT>
                      <a:noFill/>
                    </a:lnT>
                    <a:lnB>
                      <a:noFill/>
                    </a:lnB>
                    <a:solidFill>
                      <a:srgbClr val="CCFFFF"/>
                    </a:solidFill>
                  </a:tcPr>
                </a:tc>
              </a:tr>
              <a:tr h="168019">
                <a:tc>
                  <a:txBody>
                    <a:bodyPr/>
                    <a:lstStyle/>
                    <a:p>
                      <a:pPr algn="l" rtl="0" fontAlgn="t"/>
                      <a:r>
                        <a:rPr lang="cs-CZ" sz="1400" b="1" i="0" u="none" strike="noStrike" dirty="0" err="1">
                          <a:solidFill>
                            <a:srgbClr val="151515"/>
                          </a:solidFill>
                          <a:latin typeface="Arial"/>
                        </a:rPr>
                        <a:t>Jeník</a:t>
                      </a:r>
                      <a:r>
                        <a:rPr lang="cs-CZ" sz="1400" b="1" i="0" u="none" strike="noStrike" dirty="0">
                          <a:solidFill>
                            <a:srgbClr val="151515"/>
                          </a:solidFill>
                          <a:latin typeface="Arial"/>
                        </a:rPr>
                        <a:t> Tomáš</a:t>
                      </a:r>
                    </a:p>
                  </a:txBody>
                  <a:tcPr marL="9525" marR="9525" marT="9525" marB="0">
                    <a:lnL>
                      <a:noFill/>
                    </a:lnL>
                    <a:lnR>
                      <a:noFill/>
                    </a:lnR>
                    <a:lnT>
                      <a:noFill/>
                    </a:lnT>
                    <a:lnB>
                      <a:noFill/>
                    </a:lnB>
                    <a:solidFill>
                      <a:srgbClr val="FFFF00"/>
                    </a:solidFill>
                  </a:tcPr>
                </a:tc>
                <a:tc>
                  <a:txBody>
                    <a:bodyPr/>
                    <a:lstStyle/>
                    <a:p>
                      <a:pPr algn="r" fontAlgn="b"/>
                      <a:r>
                        <a:rPr lang="cs-CZ" sz="1400" b="1" i="0" u="none" strike="noStrike" dirty="0">
                          <a:solidFill>
                            <a:srgbClr val="000000"/>
                          </a:solidFill>
                          <a:latin typeface="Calibri"/>
                        </a:rPr>
                        <a:t>1990</a:t>
                      </a:r>
                    </a:p>
                  </a:txBody>
                  <a:tcPr marL="9525" marR="9525" marT="9525" marB="0" anchor="b">
                    <a:lnL>
                      <a:noFill/>
                    </a:lnL>
                    <a:lnR>
                      <a:noFill/>
                    </a:lnR>
                    <a:lnT>
                      <a:noFill/>
                    </a:lnT>
                    <a:lnB>
                      <a:noFill/>
                    </a:lnB>
                    <a:solidFill>
                      <a:srgbClr val="FFFF00"/>
                    </a:solidFill>
                  </a:tcPr>
                </a:tc>
              </a:tr>
              <a:tr h="168019">
                <a:tc>
                  <a:txBody>
                    <a:bodyPr/>
                    <a:lstStyle/>
                    <a:p>
                      <a:pPr algn="l" rtl="0" fontAlgn="t"/>
                      <a:r>
                        <a:rPr lang="cs-CZ" sz="1400" b="1" i="0" u="none" strike="noStrike" dirty="0" err="1">
                          <a:solidFill>
                            <a:srgbClr val="151515"/>
                          </a:solidFill>
                          <a:latin typeface="Arial"/>
                        </a:rPr>
                        <a:t>Dudla</a:t>
                      </a:r>
                      <a:r>
                        <a:rPr lang="cs-CZ" sz="1400" b="1" i="0" u="none" strike="noStrike" dirty="0">
                          <a:solidFill>
                            <a:srgbClr val="151515"/>
                          </a:solidFill>
                          <a:latin typeface="Arial"/>
                        </a:rPr>
                        <a:t> Tomáš</a:t>
                      </a:r>
                    </a:p>
                  </a:txBody>
                  <a:tcPr marL="9525" marR="9525" marT="9525" marB="0">
                    <a:lnL>
                      <a:noFill/>
                    </a:lnL>
                    <a:lnR>
                      <a:noFill/>
                    </a:lnR>
                    <a:lnT>
                      <a:noFill/>
                    </a:lnT>
                    <a:lnB>
                      <a:noFill/>
                    </a:lnB>
                    <a:solidFill>
                      <a:srgbClr val="CCFFFF"/>
                    </a:solidFill>
                  </a:tcPr>
                </a:tc>
                <a:tc>
                  <a:txBody>
                    <a:bodyPr/>
                    <a:lstStyle/>
                    <a:p>
                      <a:pPr algn="r" fontAlgn="b"/>
                      <a:r>
                        <a:rPr lang="cs-CZ" sz="1400" b="1" i="0" u="none" strike="noStrike" dirty="0">
                          <a:solidFill>
                            <a:srgbClr val="000000"/>
                          </a:solidFill>
                          <a:latin typeface="Calibri"/>
                        </a:rPr>
                        <a:t>1992</a:t>
                      </a:r>
                    </a:p>
                  </a:txBody>
                  <a:tcPr marL="9525" marR="9525" marT="9525" marB="0" anchor="b">
                    <a:lnL>
                      <a:noFill/>
                    </a:lnL>
                    <a:lnR>
                      <a:noFill/>
                    </a:lnR>
                    <a:lnT>
                      <a:noFill/>
                    </a:lnT>
                    <a:lnB>
                      <a:noFill/>
                    </a:lnB>
                    <a:solidFill>
                      <a:srgbClr val="CCFFFF"/>
                    </a:solidFill>
                  </a:tcPr>
                </a:tc>
              </a:tr>
              <a:tr h="168019">
                <a:tc>
                  <a:txBody>
                    <a:bodyPr/>
                    <a:lstStyle/>
                    <a:p>
                      <a:pPr algn="l" rtl="0" fontAlgn="t"/>
                      <a:r>
                        <a:rPr lang="cs-CZ" sz="1400" b="1" i="0" u="none" strike="noStrike" dirty="0">
                          <a:solidFill>
                            <a:srgbClr val="151515"/>
                          </a:solidFill>
                          <a:latin typeface="Arial"/>
                        </a:rPr>
                        <a:t>Daněk Michal</a:t>
                      </a:r>
                    </a:p>
                  </a:txBody>
                  <a:tcPr marL="9525" marR="9525" marT="9525" marB="0">
                    <a:lnL>
                      <a:noFill/>
                    </a:lnL>
                    <a:lnR>
                      <a:noFill/>
                    </a:lnR>
                    <a:lnT>
                      <a:noFill/>
                    </a:lnT>
                    <a:lnB>
                      <a:noFill/>
                    </a:lnB>
                    <a:solidFill>
                      <a:srgbClr val="FFFF00"/>
                    </a:solidFill>
                  </a:tcPr>
                </a:tc>
                <a:tc>
                  <a:txBody>
                    <a:bodyPr/>
                    <a:lstStyle/>
                    <a:p>
                      <a:pPr algn="r" fontAlgn="b"/>
                      <a:r>
                        <a:rPr lang="cs-CZ" sz="1400" b="1" i="0" u="none" strike="noStrike" dirty="0">
                          <a:solidFill>
                            <a:srgbClr val="000000"/>
                          </a:solidFill>
                          <a:latin typeface="Calibri"/>
                        </a:rPr>
                        <a:t>1995</a:t>
                      </a:r>
                    </a:p>
                  </a:txBody>
                  <a:tcPr marL="9525" marR="9525" marT="9525" marB="0" anchor="b">
                    <a:lnL>
                      <a:noFill/>
                    </a:lnL>
                    <a:lnR>
                      <a:noFill/>
                    </a:lnR>
                    <a:lnT>
                      <a:noFill/>
                    </a:lnT>
                    <a:lnB>
                      <a:noFill/>
                    </a:lnB>
                    <a:solidFill>
                      <a:srgbClr val="FFFF00"/>
                    </a:solidFill>
                  </a:tcPr>
                </a:tc>
              </a:tr>
              <a:tr h="168019">
                <a:tc>
                  <a:txBody>
                    <a:bodyPr/>
                    <a:lstStyle/>
                    <a:p>
                      <a:pPr algn="l" rtl="0" fontAlgn="t"/>
                      <a:r>
                        <a:rPr lang="cs-CZ" sz="1400" b="1" i="0" u="none" strike="noStrike" dirty="0">
                          <a:solidFill>
                            <a:srgbClr val="151515"/>
                          </a:solidFill>
                          <a:latin typeface="Arial"/>
                        </a:rPr>
                        <a:t>Živnůstka Tomáš</a:t>
                      </a:r>
                    </a:p>
                  </a:txBody>
                  <a:tcPr marL="9525" marR="9525" marT="9525" marB="0">
                    <a:lnL>
                      <a:noFill/>
                    </a:lnL>
                    <a:lnR>
                      <a:noFill/>
                    </a:lnR>
                    <a:lnT>
                      <a:noFill/>
                    </a:lnT>
                    <a:lnB>
                      <a:noFill/>
                    </a:lnB>
                    <a:solidFill>
                      <a:srgbClr val="CCFFFF"/>
                    </a:solidFill>
                  </a:tcPr>
                </a:tc>
                <a:tc>
                  <a:txBody>
                    <a:bodyPr/>
                    <a:lstStyle/>
                    <a:p>
                      <a:pPr algn="r" fontAlgn="b"/>
                      <a:r>
                        <a:rPr lang="cs-CZ" sz="1400" b="1" i="0" u="none" strike="noStrike" dirty="0">
                          <a:solidFill>
                            <a:srgbClr val="000000"/>
                          </a:solidFill>
                          <a:latin typeface="Calibri"/>
                        </a:rPr>
                        <a:t>1994</a:t>
                      </a:r>
                    </a:p>
                  </a:txBody>
                  <a:tcPr marL="9525" marR="9525" marT="9525" marB="0" anchor="b">
                    <a:lnL>
                      <a:noFill/>
                    </a:lnL>
                    <a:lnR>
                      <a:noFill/>
                    </a:lnR>
                    <a:lnT>
                      <a:noFill/>
                    </a:lnT>
                    <a:lnB>
                      <a:noFill/>
                    </a:lnB>
                    <a:solidFill>
                      <a:srgbClr val="CCFFFF"/>
                    </a:solidFill>
                  </a:tcPr>
                </a:tc>
              </a:tr>
              <a:tr h="168019">
                <a:tc>
                  <a:txBody>
                    <a:bodyPr/>
                    <a:lstStyle/>
                    <a:p>
                      <a:pPr algn="l" rtl="0" fontAlgn="t"/>
                      <a:r>
                        <a:rPr lang="cs-CZ" sz="1400" b="1" i="0" u="none" strike="noStrike" dirty="0">
                          <a:solidFill>
                            <a:srgbClr val="151515"/>
                          </a:solidFill>
                          <a:latin typeface="Arial"/>
                        </a:rPr>
                        <a:t>Plaček Petr</a:t>
                      </a:r>
                    </a:p>
                  </a:txBody>
                  <a:tcPr marL="9525" marR="9525" marT="9525" marB="0">
                    <a:lnL>
                      <a:noFill/>
                    </a:lnL>
                    <a:lnR>
                      <a:noFill/>
                    </a:lnR>
                    <a:lnT>
                      <a:noFill/>
                    </a:lnT>
                    <a:lnB>
                      <a:noFill/>
                    </a:lnB>
                    <a:solidFill>
                      <a:srgbClr val="FFFF00"/>
                    </a:solidFill>
                  </a:tcPr>
                </a:tc>
                <a:tc>
                  <a:txBody>
                    <a:bodyPr/>
                    <a:lstStyle/>
                    <a:p>
                      <a:pPr algn="r" fontAlgn="b"/>
                      <a:r>
                        <a:rPr lang="cs-CZ" sz="1400" b="1" i="0" u="none" strike="noStrike" dirty="0">
                          <a:solidFill>
                            <a:srgbClr val="000000"/>
                          </a:solidFill>
                          <a:latin typeface="Calibri"/>
                        </a:rPr>
                        <a:t>1998</a:t>
                      </a:r>
                    </a:p>
                  </a:txBody>
                  <a:tcPr marL="9525" marR="9525" marT="9525" marB="0" anchor="b">
                    <a:lnL>
                      <a:noFill/>
                    </a:lnL>
                    <a:lnR>
                      <a:noFill/>
                    </a:lnR>
                    <a:lnT>
                      <a:noFill/>
                    </a:lnT>
                    <a:lnB>
                      <a:noFill/>
                    </a:lnB>
                    <a:solidFill>
                      <a:srgbClr val="FFFF00"/>
                    </a:solidFill>
                  </a:tcPr>
                </a:tc>
              </a:tr>
            </a:tbl>
          </a:graphicData>
        </a:graphic>
      </p:graphicFrame>
      <p:graphicFrame>
        <p:nvGraphicFramePr>
          <p:cNvPr id="20" name="Tabulka 19"/>
          <p:cNvGraphicFramePr>
            <a:graphicFrameLocks noGrp="1"/>
          </p:cNvGraphicFramePr>
          <p:nvPr/>
        </p:nvGraphicFramePr>
        <p:xfrm>
          <a:off x="216001" y="5779740"/>
          <a:ext cx="3384375" cy="1114425"/>
        </p:xfrm>
        <a:graphic>
          <a:graphicData uri="http://schemas.openxmlformats.org/drawingml/2006/table">
            <a:tbl>
              <a:tblPr/>
              <a:tblGrid>
                <a:gridCol w="1128125"/>
                <a:gridCol w="1128125"/>
                <a:gridCol w="1128125"/>
              </a:tblGrid>
              <a:tr h="190500">
                <a:tc>
                  <a:txBody>
                    <a:bodyPr/>
                    <a:lstStyle/>
                    <a:p>
                      <a:pPr algn="l" rtl="0" fontAlgn="t"/>
                      <a:r>
                        <a:rPr lang="cs-CZ" sz="1400" b="1" i="0" u="none" strike="noStrike" dirty="0">
                          <a:solidFill>
                            <a:srgbClr val="151515"/>
                          </a:solidFill>
                          <a:latin typeface="Calibri"/>
                        </a:rPr>
                        <a:t>Vedoucí </a:t>
                      </a:r>
                    </a:p>
                  </a:txBody>
                  <a:tcPr marL="9525" marR="9525" marT="9525" marB="0">
                    <a:lnL>
                      <a:noFill/>
                    </a:lnL>
                    <a:lnR>
                      <a:noFill/>
                    </a:lnR>
                    <a:lnT>
                      <a:noFill/>
                    </a:lnT>
                    <a:lnB>
                      <a:noFill/>
                    </a:lnB>
                    <a:solidFill>
                      <a:srgbClr val="CCFF99"/>
                    </a:solidFill>
                  </a:tcPr>
                </a:tc>
                <a:tc>
                  <a:txBody>
                    <a:bodyPr/>
                    <a:lstStyle/>
                    <a:p>
                      <a:pPr algn="l" rtl="0" fontAlgn="t"/>
                      <a:r>
                        <a:rPr lang="cs-CZ" sz="1400" b="1" i="0" u="none" strike="noStrike">
                          <a:solidFill>
                            <a:srgbClr val="151515"/>
                          </a:solidFill>
                          <a:latin typeface="Calibri"/>
                        </a:rPr>
                        <a:t>Dočkal Aleš</a:t>
                      </a:r>
                    </a:p>
                  </a:txBody>
                  <a:tcPr marL="9525" marR="9525" marT="9525" marB="0">
                    <a:lnL>
                      <a:noFill/>
                    </a:lnL>
                    <a:lnR>
                      <a:noFill/>
                    </a:lnR>
                    <a:lnT>
                      <a:noFill/>
                    </a:lnT>
                    <a:lnB>
                      <a:noFill/>
                    </a:lnB>
                    <a:solidFill>
                      <a:srgbClr val="CCFF99"/>
                    </a:solidFill>
                  </a:tcPr>
                </a:tc>
                <a:tc>
                  <a:txBody>
                    <a:bodyPr/>
                    <a:lstStyle/>
                    <a:p>
                      <a:pPr algn="l" rtl="0" fontAlgn="t"/>
                      <a:r>
                        <a:rPr lang="cs-CZ" sz="1400" b="1" i="0" u="none" strike="noStrike">
                          <a:solidFill>
                            <a:srgbClr val="151515"/>
                          </a:solidFill>
                          <a:latin typeface="Calibri"/>
                        </a:rPr>
                        <a:t>54040179</a:t>
                      </a:r>
                    </a:p>
                  </a:txBody>
                  <a:tcPr marL="9525" marR="9525" marT="9525" marB="0">
                    <a:lnL>
                      <a:noFill/>
                    </a:lnL>
                    <a:lnR>
                      <a:noFill/>
                    </a:lnR>
                    <a:lnT>
                      <a:noFill/>
                    </a:lnT>
                    <a:lnB>
                      <a:noFill/>
                    </a:lnB>
                    <a:solidFill>
                      <a:srgbClr val="CCFF99"/>
                    </a:solidFill>
                  </a:tcPr>
                </a:tc>
              </a:tr>
              <a:tr h="209163">
                <a:tc>
                  <a:txBody>
                    <a:bodyPr/>
                    <a:lstStyle/>
                    <a:p>
                      <a:pPr algn="l" rtl="0" fontAlgn="t"/>
                      <a:r>
                        <a:rPr lang="cs-CZ" sz="1400" b="1" i="0" u="none" strike="noStrike">
                          <a:solidFill>
                            <a:srgbClr val="151515"/>
                          </a:solidFill>
                          <a:latin typeface="Calibri"/>
                        </a:rPr>
                        <a:t>Trenér</a:t>
                      </a:r>
                    </a:p>
                  </a:txBody>
                  <a:tcPr marL="9525" marR="9525" marT="9525" marB="0">
                    <a:lnL>
                      <a:noFill/>
                    </a:lnL>
                    <a:lnR>
                      <a:noFill/>
                    </a:lnR>
                    <a:lnT>
                      <a:noFill/>
                    </a:lnT>
                    <a:lnB>
                      <a:noFill/>
                    </a:lnB>
                    <a:solidFill>
                      <a:srgbClr val="FFCCFF"/>
                    </a:solidFill>
                  </a:tcPr>
                </a:tc>
                <a:tc>
                  <a:txBody>
                    <a:bodyPr/>
                    <a:lstStyle/>
                    <a:p>
                      <a:pPr algn="l" rtl="0" fontAlgn="t"/>
                      <a:r>
                        <a:rPr lang="cs-CZ" sz="1400" b="1" i="0" u="none" strike="noStrike" dirty="0" err="1">
                          <a:solidFill>
                            <a:srgbClr val="151515"/>
                          </a:solidFill>
                          <a:latin typeface="Calibri"/>
                        </a:rPr>
                        <a:t>Kabyl</a:t>
                      </a:r>
                      <a:r>
                        <a:rPr lang="cs-CZ" sz="1400" b="1" i="0" u="none" strike="noStrike" dirty="0">
                          <a:solidFill>
                            <a:srgbClr val="151515"/>
                          </a:solidFill>
                          <a:latin typeface="Calibri"/>
                        </a:rPr>
                        <a:t> Jiří</a:t>
                      </a:r>
                    </a:p>
                  </a:txBody>
                  <a:tcPr marL="9525" marR="9525" marT="9525" marB="0">
                    <a:lnL>
                      <a:noFill/>
                    </a:lnL>
                    <a:lnR>
                      <a:noFill/>
                    </a:lnR>
                    <a:lnT>
                      <a:noFill/>
                    </a:lnT>
                    <a:lnB>
                      <a:noFill/>
                    </a:lnB>
                    <a:solidFill>
                      <a:srgbClr val="FFCCFF"/>
                    </a:solidFill>
                  </a:tcPr>
                </a:tc>
                <a:tc>
                  <a:txBody>
                    <a:bodyPr/>
                    <a:lstStyle/>
                    <a:p>
                      <a:pPr algn="l" rtl="0" fontAlgn="t"/>
                      <a:r>
                        <a:rPr lang="cs-CZ" sz="1400" b="1" i="0" u="none" strike="noStrike">
                          <a:solidFill>
                            <a:srgbClr val="151515"/>
                          </a:solidFill>
                          <a:latin typeface="Calibri"/>
                        </a:rPr>
                        <a:t>65010224</a:t>
                      </a:r>
                    </a:p>
                  </a:txBody>
                  <a:tcPr marL="9525" marR="9525" marT="9525" marB="0">
                    <a:lnL>
                      <a:noFill/>
                    </a:lnL>
                    <a:lnR>
                      <a:noFill/>
                    </a:lnR>
                    <a:lnT>
                      <a:noFill/>
                    </a:lnT>
                    <a:lnB>
                      <a:noFill/>
                    </a:lnB>
                    <a:solidFill>
                      <a:srgbClr val="FFCCFF"/>
                    </a:solidFill>
                  </a:tcPr>
                </a:tc>
              </a:tr>
              <a:tr h="190500">
                <a:tc>
                  <a:txBody>
                    <a:bodyPr/>
                    <a:lstStyle/>
                    <a:p>
                      <a:pPr algn="l" rtl="0" fontAlgn="t"/>
                      <a:r>
                        <a:rPr lang="cs-CZ" sz="1400" b="1" i="0" u="none" strike="noStrike">
                          <a:solidFill>
                            <a:srgbClr val="151515"/>
                          </a:solidFill>
                          <a:latin typeface="Calibri"/>
                        </a:rPr>
                        <a:t>Asistent 1</a:t>
                      </a:r>
                    </a:p>
                  </a:txBody>
                  <a:tcPr marL="9525" marR="9525" marT="9525" marB="0">
                    <a:lnL>
                      <a:noFill/>
                    </a:lnL>
                    <a:lnR>
                      <a:noFill/>
                    </a:lnR>
                    <a:lnT>
                      <a:noFill/>
                    </a:lnT>
                    <a:lnB>
                      <a:noFill/>
                    </a:lnB>
                    <a:solidFill>
                      <a:srgbClr val="CCFF99"/>
                    </a:solidFill>
                  </a:tcPr>
                </a:tc>
                <a:tc>
                  <a:txBody>
                    <a:bodyPr/>
                    <a:lstStyle/>
                    <a:p>
                      <a:pPr algn="l" rtl="0" fontAlgn="t"/>
                      <a:r>
                        <a:rPr lang="cs-CZ" sz="1400" b="1" i="0" u="none" strike="noStrike">
                          <a:solidFill>
                            <a:srgbClr val="151515"/>
                          </a:solidFill>
                          <a:latin typeface="Calibri"/>
                        </a:rPr>
                        <a:t>Šercl Tomáš</a:t>
                      </a:r>
                    </a:p>
                  </a:txBody>
                  <a:tcPr marL="9525" marR="9525" marT="9525" marB="0">
                    <a:lnL>
                      <a:noFill/>
                    </a:lnL>
                    <a:lnR>
                      <a:noFill/>
                    </a:lnR>
                    <a:lnT>
                      <a:noFill/>
                    </a:lnT>
                    <a:lnB>
                      <a:noFill/>
                    </a:lnB>
                    <a:solidFill>
                      <a:srgbClr val="CCFF99"/>
                    </a:solidFill>
                  </a:tcPr>
                </a:tc>
                <a:tc>
                  <a:txBody>
                    <a:bodyPr/>
                    <a:lstStyle/>
                    <a:p>
                      <a:pPr algn="l" rtl="0" fontAlgn="t"/>
                      <a:r>
                        <a:rPr lang="cs-CZ" sz="1400" b="1" i="0" u="none" strike="noStrike" dirty="0">
                          <a:solidFill>
                            <a:srgbClr val="151515"/>
                          </a:solidFill>
                          <a:latin typeface="Calibri"/>
                        </a:rPr>
                        <a:t>64030083</a:t>
                      </a:r>
                    </a:p>
                  </a:txBody>
                  <a:tcPr marL="9525" marR="9525" marT="9525" marB="0">
                    <a:lnL>
                      <a:noFill/>
                    </a:lnL>
                    <a:lnR>
                      <a:noFill/>
                    </a:lnR>
                    <a:lnT>
                      <a:noFill/>
                    </a:lnT>
                    <a:lnB>
                      <a:noFill/>
                    </a:lnB>
                    <a:solidFill>
                      <a:srgbClr val="CCFF99"/>
                    </a:solidFill>
                  </a:tcPr>
                </a:tc>
              </a:tr>
              <a:tr h="190500">
                <a:tc>
                  <a:txBody>
                    <a:bodyPr/>
                    <a:lstStyle/>
                    <a:p>
                      <a:pPr algn="l" rtl="0" fontAlgn="t"/>
                      <a:r>
                        <a:rPr lang="cs-CZ" sz="1400" b="1" i="0" u="none" strike="noStrike">
                          <a:solidFill>
                            <a:srgbClr val="151515"/>
                          </a:solidFill>
                          <a:latin typeface="Calibri"/>
                        </a:rPr>
                        <a:t>Asistent 2</a:t>
                      </a:r>
                    </a:p>
                  </a:txBody>
                  <a:tcPr marL="9525" marR="9525" marT="9525" marB="0">
                    <a:lnL>
                      <a:noFill/>
                    </a:lnL>
                    <a:lnR>
                      <a:noFill/>
                    </a:lnR>
                    <a:lnT>
                      <a:noFill/>
                    </a:lnT>
                    <a:lnB>
                      <a:noFill/>
                    </a:lnB>
                    <a:solidFill>
                      <a:srgbClr val="FFCCFF"/>
                    </a:solidFill>
                  </a:tcPr>
                </a:tc>
                <a:tc>
                  <a:txBody>
                    <a:bodyPr/>
                    <a:lstStyle/>
                    <a:p>
                      <a:pPr algn="l" rtl="0" fontAlgn="t"/>
                      <a:r>
                        <a:rPr lang="cs-CZ" sz="1400" b="1" i="0" u="none" strike="noStrike">
                          <a:solidFill>
                            <a:srgbClr val="151515"/>
                          </a:solidFill>
                          <a:latin typeface="Calibri"/>
                        </a:rPr>
                        <a:t>Čemus David</a:t>
                      </a:r>
                    </a:p>
                  </a:txBody>
                  <a:tcPr marL="9525" marR="9525" marT="9525" marB="0">
                    <a:lnL>
                      <a:noFill/>
                    </a:lnL>
                    <a:lnR>
                      <a:noFill/>
                    </a:lnR>
                    <a:lnT>
                      <a:noFill/>
                    </a:lnT>
                    <a:lnB>
                      <a:noFill/>
                    </a:lnB>
                    <a:solidFill>
                      <a:srgbClr val="FFCCFF"/>
                    </a:solidFill>
                  </a:tcPr>
                </a:tc>
                <a:tc>
                  <a:txBody>
                    <a:bodyPr/>
                    <a:lstStyle/>
                    <a:p>
                      <a:pPr algn="l" rtl="0" fontAlgn="t"/>
                      <a:r>
                        <a:rPr lang="cs-CZ" sz="1400" b="1" i="0" u="none" strike="noStrike" dirty="0">
                          <a:solidFill>
                            <a:srgbClr val="151515"/>
                          </a:solidFill>
                          <a:latin typeface="Calibri"/>
                        </a:rPr>
                        <a:t>93030452</a:t>
                      </a:r>
                    </a:p>
                  </a:txBody>
                  <a:tcPr marL="9525" marR="9525" marT="9525" marB="0">
                    <a:lnL>
                      <a:noFill/>
                    </a:lnL>
                    <a:lnR>
                      <a:noFill/>
                    </a:lnR>
                    <a:lnT>
                      <a:noFill/>
                    </a:lnT>
                    <a:lnB>
                      <a:noFill/>
                    </a:lnB>
                    <a:solidFill>
                      <a:srgbClr val="FFCCFF"/>
                    </a:solidFill>
                  </a:tcPr>
                </a:tc>
              </a:tr>
              <a:tr h="190500">
                <a:tc>
                  <a:txBody>
                    <a:bodyPr/>
                    <a:lstStyle/>
                    <a:p>
                      <a:pPr algn="l" rtl="0" fontAlgn="t"/>
                      <a:r>
                        <a:rPr lang="cs-CZ" sz="1400" b="1" i="0" u="none" strike="noStrike">
                          <a:solidFill>
                            <a:srgbClr val="151515"/>
                          </a:solidFill>
                          <a:latin typeface="Calibri"/>
                        </a:rPr>
                        <a:t>Masér</a:t>
                      </a:r>
                    </a:p>
                  </a:txBody>
                  <a:tcPr marL="9525" marR="9525" marT="9525" marB="0">
                    <a:lnL>
                      <a:noFill/>
                    </a:lnL>
                    <a:lnR>
                      <a:noFill/>
                    </a:lnR>
                    <a:lnT>
                      <a:noFill/>
                    </a:lnT>
                    <a:lnB>
                      <a:noFill/>
                    </a:lnB>
                    <a:solidFill>
                      <a:srgbClr val="CCFF99"/>
                    </a:solidFill>
                  </a:tcPr>
                </a:tc>
                <a:tc>
                  <a:txBody>
                    <a:bodyPr/>
                    <a:lstStyle/>
                    <a:p>
                      <a:pPr algn="l" rtl="0" fontAlgn="t"/>
                      <a:r>
                        <a:rPr lang="cs-CZ" sz="1400" b="1" i="0" u="none" strike="noStrike">
                          <a:solidFill>
                            <a:srgbClr val="151515"/>
                          </a:solidFill>
                          <a:latin typeface="Calibri"/>
                        </a:rPr>
                        <a:t>Tuzar Jan</a:t>
                      </a:r>
                    </a:p>
                  </a:txBody>
                  <a:tcPr marL="9525" marR="9525" marT="9525" marB="0">
                    <a:lnL>
                      <a:noFill/>
                    </a:lnL>
                    <a:lnR>
                      <a:noFill/>
                    </a:lnR>
                    <a:lnT>
                      <a:noFill/>
                    </a:lnT>
                    <a:lnB>
                      <a:noFill/>
                    </a:lnB>
                    <a:solidFill>
                      <a:srgbClr val="CCFF99"/>
                    </a:solidFill>
                  </a:tcPr>
                </a:tc>
                <a:tc>
                  <a:txBody>
                    <a:bodyPr/>
                    <a:lstStyle/>
                    <a:p>
                      <a:pPr algn="l" rtl="0" fontAlgn="t"/>
                      <a:r>
                        <a:rPr lang="cs-CZ" sz="1400" b="1" i="0" u="none" strike="noStrike" dirty="0">
                          <a:solidFill>
                            <a:srgbClr val="151515"/>
                          </a:solidFill>
                          <a:latin typeface="Calibri"/>
                        </a:rPr>
                        <a:t>76021329</a:t>
                      </a:r>
                    </a:p>
                  </a:txBody>
                  <a:tcPr marL="9525" marR="9525" marT="9525" marB="0">
                    <a:lnL>
                      <a:noFill/>
                    </a:lnL>
                    <a:lnR>
                      <a:noFill/>
                    </a:lnR>
                    <a:lnT>
                      <a:noFill/>
                    </a:lnT>
                    <a:lnB>
                      <a:noFill/>
                    </a:lnB>
                    <a:solidFill>
                      <a:srgbClr val="CCFF99"/>
                    </a:solidFill>
                  </a:tcPr>
                </a:tc>
              </a:tr>
            </a:tbl>
          </a:graphicData>
        </a:graphic>
      </p:graphicFrame>
      <p:sp>
        <p:nvSpPr>
          <p:cNvPr id="22" name="TextovéPole 21"/>
          <p:cNvSpPr txBox="1"/>
          <p:nvPr/>
        </p:nvSpPr>
        <p:spPr>
          <a:xfrm>
            <a:off x="143992" y="91108"/>
            <a:ext cx="4680520" cy="1200329"/>
          </a:xfrm>
          <a:prstGeom prst="rect">
            <a:avLst/>
          </a:prstGeom>
          <a:blipFill>
            <a:blip r:embed="rId9" cstate="print"/>
            <a:stretch>
              <a:fillRect/>
            </a:stretch>
          </a:blipFill>
          <a:ln w="63500">
            <a:solidFill>
              <a:schemeClr val="tx1"/>
            </a:solidFill>
            <a:prstDash val="sysDot"/>
          </a:ln>
        </p:spPr>
        <p:txBody>
          <a:bodyPr wrap="square" rtlCol="0">
            <a:spAutoFit/>
          </a:bodyPr>
          <a:lstStyle/>
          <a:p>
            <a:pPr algn="ctr"/>
            <a:r>
              <a:rPr lang="cs-CZ" sz="3600" dirty="0" smtClean="0">
                <a:solidFill>
                  <a:srgbClr val="FF0000"/>
                </a:solidFill>
                <a:latin typeface="Rockwell Condensed" pitchFamily="18" charset="0"/>
              </a:rPr>
              <a:t>Hráči a realizační tým </a:t>
            </a:r>
          </a:p>
          <a:p>
            <a:pPr algn="ctr"/>
            <a:r>
              <a:rPr lang="cs-CZ" sz="3600" dirty="0" smtClean="0">
                <a:solidFill>
                  <a:srgbClr val="FF0000"/>
                </a:solidFill>
                <a:latin typeface="Rockwell Condensed" pitchFamily="18" charset="0"/>
              </a:rPr>
              <a:t>FK POLABAN Nymburk</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5"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2" y="1458913"/>
            <a:ext cx="45761" cy="277812"/>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4"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1"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725038" y="7004456"/>
            <a:ext cx="178917"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smtClean="0">
                <a:latin typeface="Bookman Old Style" pitchFamily="18" charset="0"/>
              </a:rPr>
              <a:t>32</a:t>
            </a:r>
          </a:p>
        </p:txBody>
      </p:sp>
      <p:cxnSp>
        <p:nvCxnSpPr>
          <p:cNvPr id="17" name="Přímá spojovací šipka 16"/>
          <p:cNvCxnSpPr/>
          <p:nvPr/>
        </p:nvCxnSpPr>
        <p:spPr bwMode="auto">
          <a:xfrm>
            <a:off x="9120723"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905999"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4" name="TextovéPole 23"/>
          <p:cNvSpPr txBox="1"/>
          <p:nvPr/>
        </p:nvSpPr>
        <p:spPr>
          <a:xfrm>
            <a:off x="5613568" y="235126"/>
            <a:ext cx="4222902" cy="307777"/>
          </a:xfrm>
          <a:prstGeom prst="rect">
            <a:avLst/>
          </a:prstGeom>
          <a:noFill/>
        </p:spPr>
        <p:txBody>
          <a:bodyPr wrap="square" rtlCol="0">
            <a:spAutoFit/>
          </a:bodyPr>
          <a:lstStyle/>
          <a:p>
            <a:pPr algn="just"/>
            <a:endParaRPr lang="cs-CZ" sz="1400" u="sng" dirty="0" smtClean="0">
              <a:latin typeface="Bookman Old Style" pitchFamily="18" charset="0"/>
            </a:endParaRPr>
          </a:p>
        </p:txBody>
      </p:sp>
      <p:cxnSp>
        <p:nvCxnSpPr>
          <p:cNvPr id="20" name="Přímá spojovací šipka 19"/>
          <p:cNvCxnSpPr/>
          <p:nvPr/>
        </p:nvCxnSpPr>
        <p:spPr bwMode="auto">
          <a:xfrm>
            <a:off x="8691275"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0"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6220" name="Rectangle 76"/>
          <p:cNvSpPr>
            <a:spLocks noChangeArrowheads="1"/>
          </p:cNvSpPr>
          <p:nvPr/>
        </p:nvSpPr>
        <p:spPr bwMode="auto">
          <a:xfrm>
            <a:off x="71984" y="1172383"/>
            <a:ext cx="453650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b="1" i="0" u="sng" strike="noStrike" cap="none" normalizeH="0" baseline="0" dirty="0" smtClean="0">
                <a:ln>
                  <a:gradFill>
                    <a:gsLst>
                      <a:gs pos="0">
                        <a:srgbClr val="000000"/>
                      </a:gs>
                      <a:gs pos="39999">
                        <a:srgbClr val="0A128C"/>
                      </a:gs>
                      <a:gs pos="70000">
                        <a:srgbClr val="181CC7"/>
                      </a:gs>
                      <a:gs pos="88000">
                        <a:srgbClr val="7005D4"/>
                      </a:gs>
                      <a:gs pos="100000">
                        <a:srgbClr val="8C3D91"/>
                      </a:gs>
                    </a:gsLst>
                    <a:lin ang="5400000" scaled="0"/>
                  </a:gradFill>
                </a:ln>
                <a:solidFill>
                  <a:schemeClr val="tx1"/>
                </a:solidFill>
                <a:effectLst/>
                <a:latin typeface="Arial" pitchFamily="34" charset="0"/>
                <a:ea typeface="Times New Roman" pitchFamily="18" charset="0"/>
                <a:cs typeface="Arial" pitchFamily="34" charset="0"/>
              </a:rPr>
              <a:t>SEPAP </a:t>
            </a:r>
            <a:r>
              <a:rPr kumimoji="0" lang="cs-CZ" sz="2000" b="1" i="0" u="sng" strike="noStrike" cap="none" normalizeH="0" baseline="0" dirty="0" err="1" smtClean="0">
                <a:ln>
                  <a:gradFill>
                    <a:gsLst>
                      <a:gs pos="0">
                        <a:srgbClr val="000000"/>
                      </a:gs>
                      <a:gs pos="39999">
                        <a:srgbClr val="0A128C"/>
                      </a:gs>
                      <a:gs pos="70000">
                        <a:srgbClr val="181CC7"/>
                      </a:gs>
                      <a:gs pos="88000">
                        <a:srgbClr val="7005D4"/>
                      </a:gs>
                      <a:gs pos="100000">
                        <a:srgbClr val="8C3D91"/>
                      </a:gs>
                    </a:gsLst>
                    <a:lin ang="5400000" scaled="0"/>
                  </a:gradFill>
                </a:ln>
                <a:solidFill>
                  <a:schemeClr val="tx1"/>
                </a:solidFill>
                <a:effectLst/>
                <a:latin typeface="Arial" pitchFamily="34" charset="0"/>
                <a:ea typeface="Times New Roman" pitchFamily="18" charset="0"/>
                <a:cs typeface="Arial" pitchFamily="34" charset="0"/>
              </a:rPr>
              <a:t>Štětí</a:t>
            </a:r>
            <a:r>
              <a:rPr kumimoji="0" lang="cs-CZ" sz="2000" b="1" i="0" u="sng" strike="noStrike" cap="none" normalizeH="0" baseline="0" dirty="0" smtClean="0">
                <a:ln>
                  <a:gradFill>
                    <a:gsLst>
                      <a:gs pos="0">
                        <a:srgbClr val="000000"/>
                      </a:gs>
                      <a:gs pos="39999">
                        <a:srgbClr val="0A128C"/>
                      </a:gs>
                      <a:gs pos="70000">
                        <a:srgbClr val="181CC7"/>
                      </a:gs>
                      <a:gs pos="88000">
                        <a:srgbClr val="7005D4"/>
                      </a:gs>
                      <a:gs pos="100000">
                        <a:srgbClr val="8C3D91"/>
                      </a:gs>
                    </a:gsLst>
                    <a:lin ang="5400000" scaled="0"/>
                  </a:gradFill>
                </a:ln>
                <a:solidFill>
                  <a:schemeClr val="tx1"/>
                </a:solidFill>
                <a:effectLst/>
                <a:latin typeface="Arial" pitchFamily="34" charset="0"/>
                <a:ea typeface="Times New Roman" pitchFamily="18" charset="0"/>
                <a:cs typeface="Arial" pitchFamily="34" charset="0"/>
              </a:rPr>
              <a:t> – Sokol </a:t>
            </a:r>
            <a:r>
              <a:rPr kumimoji="0" lang="cs-CZ" sz="2000" b="1" i="0" u="sng" strike="noStrike" cap="none" normalizeH="0" baseline="0" dirty="0" err="1" smtClean="0">
                <a:ln>
                  <a:gradFill>
                    <a:gsLst>
                      <a:gs pos="0">
                        <a:srgbClr val="000000"/>
                      </a:gs>
                      <a:gs pos="39999">
                        <a:srgbClr val="0A128C"/>
                      </a:gs>
                      <a:gs pos="70000">
                        <a:srgbClr val="181CC7"/>
                      </a:gs>
                      <a:gs pos="88000">
                        <a:srgbClr val="7005D4"/>
                      </a:gs>
                      <a:gs pos="100000">
                        <a:srgbClr val="8C3D91"/>
                      </a:gs>
                    </a:gsLst>
                    <a:lin ang="5400000" scaled="0"/>
                  </a:gradFill>
                </a:ln>
                <a:solidFill>
                  <a:schemeClr val="tx1"/>
                </a:solidFill>
                <a:effectLst/>
                <a:latin typeface="Arial" pitchFamily="34" charset="0"/>
                <a:ea typeface="Times New Roman" pitchFamily="18" charset="0"/>
                <a:cs typeface="Arial" pitchFamily="34" charset="0"/>
              </a:rPr>
              <a:t>Pokratice</a:t>
            </a:r>
            <a:endParaRPr kumimoji="0" lang="cs-CZ" sz="800" b="0" i="0" u="none" strike="noStrike" cap="none" normalizeH="0" baseline="0" dirty="0" smtClean="0">
              <a:ln>
                <a:gradFill>
                  <a:gsLst>
                    <a:gs pos="0">
                      <a:srgbClr val="000000"/>
                    </a:gs>
                    <a:gs pos="39999">
                      <a:srgbClr val="0A128C"/>
                    </a:gs>
                    <a:gs pos="70000">
                      <a:srgbClr val="181CC7"/>
                    </a:gs>
                    <a:gs pos="88000">
                      <a:srgbClr val="7005D4"/>
                    </a:gs>
                    <a:gs pos="100000">
                      <a:srgbClr val="8C3D91"/>
                    </a:gs>
                  </a:gsLst>
                  <a:lin ang="5400000" scaled="0"/>
                </a:grad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b="1" i="0" u="sng" strike="noStrike" cap="none" normalizeH="0" baseline="0" dirty="0" smtClean="0">
                <a:ln>
                  <a:gradFill>
                    <a:gsLst>
                      <a:gs pos="0">
                        <a:srgbClr val="000000"/>
                      </a:gs>
                      <a:gs pos="39999">
                        <a:srgbClr val="0A128C"/>
                      </a:gs>
                      <a:gs pos="70000">
                        <a:srgbClr val="181CC7"/>
                      </a:gs>
                      <a:gs pos="88000">
                        <a:srgbClr val="7005D4"/>
                      </a:gs>
                      <a:gs pos="100000">
                        <a:srgbClr val="8C3D91"/>
                      </a:gs>
                    </a:gsLst>
                    <a:lin ang="5400000" scaled="0"/>
                  </a:gradFill>
                </a:ln>
                <a:solidFill>
                  <a:schemeClr val="tx1"/>
                </a:solidFill>
                <a:effectLst/>
                <a:latin typeface="Arial" pitchFamily="34" charset="0"/>
                <a:ea typeface="Times New Roman" pitchFamily="18" charset="0"/>
                <a:cs typeface="Arial" pitchFamily="34" charset="0"/>
              </a:rPr>
              <a:t>8:0(1:0)  2.9.2016 2. kolo</a:t>
            </a:r>
            <a:endParaRPr kumimoji="0" lang="cs-CZ" sz="800" b="0" i="0" u="none" strike="noStrike" cap="none" normalizeH="0" baseline="0" dirty="0" smtClean="0">
              <a:ln>
                <a:gradFill>
                  <a:gsLst>
                    <a:gs pos="0">
                      <a:srgbClr val="000000"/>
                    </a:gs>
                    <a:gs pos="39999">
                      <a:srgbClr val="0A128C"/>
                    </a:gs>
                    <a:gs pos="70000">
                      <a:srgbClr val="181CC7"/>
                    </a:gs>
                    <a:gs pos="88000">
                      <a:srgbClr val="7005D4"/>
                    </a:gs>
                    <a:gs pos="100000">
                      <a:srgbClr val="8C3D91"/>
                    </a:gs>
                  </a:gsLst>
                  <a:lin ang="5400000" scaled="0"/>
                </a:grad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První domácí zápas v letošním ročníku okresního přeboru přinesl v 1. poločase na kopačky hvězdné sestavy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Sepapu</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hodně nervozity. Snaha o kombinační představení byla znát, ale bohužel končila před pokutovým územím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Pokratic</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které se stáhli na vlastní polovinu. To ale neznamená, že se před naši branku nedostávali. Dokonce hned v úvodu byla proti našemu mužstvu nařízena penalty. Připravený Tomáš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Duník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brance pohledem míč vytěsnil na tyč a své konto uhájil čisté. Branky se diváci dočkali až v samotném závěru poločasu. Jedna z nových tváří, i když ne neznámá, Jiří Vokoun starší se opřel do mičudy a propálil všechno, co bylo v cestě kromě sítě, která se rozvlnila. Do 2. poločasu nastoupila naše jedenáctka odhodlána střílet branky další. Fyzická kondice mužstva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Štětí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byla obdivuhodná. Síly neubývaly a přicházely i branky. Zvlášť Miloš Vála byl hodně úspěšný a to si ještě pohrál se svými fanoušky, kdy zahazoval i ty největší brankové příležitosti. Skóre utěšeně narůstalo, kopali jsme také penaltu, kterou jsme proměnili a výsledek se zastavil na skóre 8:0. Naše chlapce je třeba pochválit a popřát další úspěchy. Již v pátek 9. září míří do Brňan, kde hraje své zápasy loni druhé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Tigo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Branky:</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Vála 4,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J.Čermák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F.Svoboda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 Vokoun 1,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Božík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Sestava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Duník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J.Čermák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.Kubeš, Jakl,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Jerman</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vokoun</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F.Svoboda</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Kušpálo</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.Vacek, Weber, Vála, Schneider, </a:t>
            </a:r>
          </a:p>
          <a:p>
            <a:pPr marL="0" marR="0" lvl="0" indent="0" algn="just" defTabSz="914400" rtl="0" eaLnBrk="0" fontAlgn="base" latinLnBrk="0" hangingPunct="0">
              <a:lnSpc>
                <a:spcPct val="100000"/>
              </a:lnSpc>
              <a:spcBef>
                <a:spcPct val="0"/>
              </a:spcBef>
              <a:spcAft>
                <a:spcPct val="0"/>
              </a:spcAft>
              <a:buClrTx/>
              <a:buSzTx/>
              <a:buFontTx/>
              <a:buNone/>
              <a:tabLst/>
            </a:pPr>
            <a:r>
              <a:rPr lang="cs-CZ" sz="1000" b="0" dirty="0" smtClean="0">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J.Tyle</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Jonák,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Božík</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Guzy</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Manager</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.Šťastný</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Rozhodčí</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cs-CZ" sz="10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F.Huml</a:t>
            </a:r>
            <a:r>
              <a:rPr kumimoji="0" lang="cs-CZ"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cs-CZ"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19" name="TextovéPole 18"/>
          <p:cNvSpPr txBox="1"/>
          <p:nvPr/>
        </p:nvSpPr>
        <p:spPr>
          <a:xfrm>
            <a:off x="143992" y="91108"/>
            <a:ext cx="4536504" cy="830997"/>
          </a:xfrm>
          <a:prstGeom prst="rect">
            <a:avLst/>
          </a:prstGeom>
          <a:blipFill dpi="0" rotWithShape="1">
            <a:blip r:embed="rId4" cstate="print">
              <a:alphaModFix amt="34000"/>
            </a:blip>
            <a:srcRect/>
            <a:stretch>
              <a:fillRect/>
            </a:stretch>
          </a:blipFill>
          <a:ln w="44450" cap="rnd">
            <a:gradFill flip="none" rotWithShape="1">
              <a:gsLst>
                <a:gs pos="0">
                  <a:srgbClr val="FFF200"/>
                </a:gs>
                <a:gs pos="45000">
                  <a:srgbClr val="FF7A00"/>
                </a:gs>
                <a:gs pos="70000">
                  <a:srgbClr val="FF0300"/>
                </a:gs>
                <a:gs pos="100000">
                  <a:srgbClr val="4D0808"/>
                </a:gs>
              </a:gsLst>
              <a:lin ang="5400000" scaled="0"/>
              <a:tileRect/>
            </a:gradFill>
            <a:prstDash val="lgDashDotDot"/>
          </a:ln>
        </p:spPr>
        <p:txBody>
          <a:bodyPr wrap="square" rtlCol="0">
            <a:spAutoFit/>
          </a:bodyPr>
          <a:lstStyle/>
          <a:p>
            <a:pPr algn="ctr"/>
            <a:r>
              <a:rPr lang="cs-CZ" sz="2400" u="sng" dirty="0" smtClean="0">
                <a:solidFill>
                  <a:schemeClr val="accent6">
                    <a:lumMod val="50000"/>
                  </a:schemeClr>
                </a:solidFill>
                <a:latin typeface="Bookman Old Style" pitchFamily="18" charset="0"/>
              </a:rPr>
              <a:t>Stará garda </a:t>
            </a:r>
            <a:r>
              <a:rPr lang="cs-CZ" sz="2400" u="sng" dirty="0" err="1" smtClean="0">
                <a:solidFill>
                  <a:schemeClr val="accent6">
                    <a:lumMod val="50000"/>
                  </a:schemeClr>
                </a:solidFill>
                <a:latin typeface="Bookman Old Style" pitchFamily="18" charset="0"/>
              </a:rPr>
              <a:t>Sepap</a:t>
            </a:r>
            <a:r>
              <a:rPr lang="cs-CZ" sz="2400" u="sng" dirty="0" smtClean="0">
                <a:solidFill>
                  <a:schemeClr val="accent6">
                    <a:lumMod val="50000"/>
                  </a:schemeClr>
                </a:solidFill>
                <a:latin typeface="Bookman Old Style" pitchFamily="18" charset="0"/>
              </a:rPr>
              <a:t> </a:t>
            </a:r>
            <a:r>
              <a:rPr lang="cs-CZ" sz="2400" u="sng" dirty="0" err="1" smtClean="0">
                <a:solidFill>
                  <a:schemeClr val="accent6">
                    <a:lumMod val="50000"/>
                  </a:schemeClr>
                </a:solidFill>
                <a:latin typeface="Bookman Old Style" pitchFamily="18" charset="0"/>
              </a:rPr>
              <a:t>Štětí</a:t>
            </a:r>
            <a:r>
              <a:rPr lang="cs-CZ" sz="2400" u="sng" dirty="0" smtClean="0">
                <a:solidFill>
                  <a:schemeClr val="accent6">
                    <a:lumMod val="50000"/>
                  </a:schemeClr>
                </a:solidFill>
                <a:latin typeface="Bookman Old Style" pitchFamily="18" charset="0"/>
              </a:rPr>
              <a:t> se rozstřílela ve 2. poločase</a:t>
            </a:r>
          </a:p>
        </p:txBody>
      </p:sp>
      <p:sp>
        <p:nvSpPr>
          <p:cNvPr id="2" name="Rectangle 76"/>
          <p:cNvSpPr>
            <a:spLocks noChangeArrowheads="1"/>
          </p:cNvSpPr>
          <p:nvPr/>
        </p:nvSpPr>
        <p:spPr bwMode="auto">
          <a:xfrm>
            <a:off x="5328568" y="1966793"/>
            <a:ext cx="4824512"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cs-CZ" sz="2000" i="0" u="sng" strike="noStrike" cap="none" normalizeH="0" baseline="0" dirty="0" smtClean="0">
                <a:ln>
                  <a:noFill/>
                </a:ln>
                <a:solidFill>
                  <a:srgbClr val="CC0066"/>
                </a:solidFill>
                <a:effectLst/>
                <a:latin typeface="Arial Black" pitchFamily="34" charset="0"/>
                <a:ea typeface="Times New Roman" pitchFamily="18" charset="0"/>
                <a:cs typeface="Arial" pitchFamily="34" charset="0"/>
              </a:rPr>
              <a:t>SK Úvaly-SK </a:t>
            </a:r>
            <a:r>
              <a:rPr kumimoji="0" lang="cs-CZ" sz="2000" i="0" u="sng" strike="noStrike" cap="none" normalizeH="0" baseline="0" dirty="0" err="1" smtClean="0">
                <a:ln>
                  <a:noFill/>
                </a:ln>
                <a:solidFill>
                  <a:srgbClr val="CC0066"/>
                </a:solidFill>
                <a:effectLst/>
                <a:latin typeface="Arial Black" pitchFamily="34" charset="0"/>
                <a:ea typeface="Times New Roman" pitchFamily="18" charset="0"/>
                <a:cs typeface="Arial" pitchFamily="34" charset="0"/>
              </a:rPr>
              <a:t>Štětí</a:t>
            </a:r>
            <a:endParaRPr kumimoji="0" lang="cs-CZ" sz="800" i="0" u="none" strike="noStrike" cap="none" normalizeH="0" baseline="0" dirty="0" smtClean="0">
              <a:ln>
                <a:noFill/>
              </a:ln>
              <a:solidFill>
                <a:srgbClr val="CC0066"/>
              </a:solidFill>
              <a:effectLst/>
              <a:latin typeface="Arial Black"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sz="2000" i="0" u="sng" strike="noStrike" cap="none" normalizeH="0" baseline="0" dirty="0" smtClean="0">
                <a:ln>
                  <a:noFill/>
                </a:ln>
                <a:solidFill>
                  <a:srgbClr val="CC0066"/>
                </a:solidFill>
                <a:effectLst/>
                <a:latin typeface="Arial Black" pitchFamily="34" charset="0"/>
                <a:ea typeface="Times New Roman" pitchFamily="18" charset="0"/>
                <a:cs typeface="Arial" pitchFamily="34" charset="0"/>
              </a:rPr>
              <a:t>4:1(1:0)   11.9.20106  5. kolo</a:t>
            </a:r>
            <a:endParaRPr kumimoji="0" lang="cs-CZ" sz="800" i="0" u="none" strike="noStrike" cap="none" normalizeH="0" baseline="0" dirty="0" smtClean="0">
              <a:ln>
                <a:noFill/>
              </a:ln>
              <a:solidFill>
                <a:srgbClr val="CC0066"/>
              </a:solidFill>
              <a:effectLst/>
              <a:latin typeface="Arial Black"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Změny v sestavě, soustředit se na obranu, nedat soupeři moc šanci na zakončení a pokusit se překvapit rychlým brejkem. Hlavní atributy, se kterými jsme vstupovali do zápasu na horké půdě v Úvalech. V prvním poločase to také vycházelo. Teda až do jeho závěru. Pojďme ale postupně. Už ve 3. minutě jsme zahrávali volný přímý kop, ale žádné větší nebezpečí pro domácího brankáře z toho nebylo. Pak až v 18. minutě měli stejnou možnost domácí, ale s úspěchem se také nepotkali. Ve 21. minutě prošel jeden z hráčů Úval nikým nepozorován středem hřiště až k velkému vápnu a ještě, že se mu střela nepovedla. Míč skončil mimo konstrukci branky. Ve 31. minutě si domácí připravili do té doby nejnebezpečnější šanci. Útočník se protáhl po levé straně až k brankové čáře, ale jeho přihrávku jsme stačili v posledním okamžiku odkopnout pryč. Diváci se začínali pomalu nudit. Neviděli ještě pořádnou střelu mezi 3 tyče. V závěru poločasu přišly na řadu ještě volné přímé kopy. Po jednom našem z toho byl jen roh. Podobně dopadli domácí ve 41. minutě a také se úspěchu nedočkali. V poslední minutě první půle jsme zbytečně přišli o míč ve středu hřiště, následoval faul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Čámského</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byl z toho trestňák ze vzdálenosti 20 metrů. Toho se ujal Vorlíček a parádní střelou přes zeď, když ještě před brankářem míč lehce odskočil, zajistil domácím poločasové vedení 1:0. Brzo po návratu ze šaten na druhý poločas, do kterého již nenastoupil zraněný Ransdorf, jsme si prožili další smutné chvilky.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Voštiara</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jsme nechali ve 47. minutě bez dozoru, ten zpoza šestnáctky vypálil, míč zaplaval a Michovský šel vytahovat míč ze své sítě podruhé. V 50. minutě jsme se dožadovali penalty, když úder do obličeje dostal rukou </a:t>
            </a:r>
            <a:r>
              <a:rPr kumimoji="0" lang="cs-CZ" sz="11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Belák</a:t>
            </a:r>
            <a:r>
              <a:rPr kumimoji="0" lang="cs-CZ"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ale nepískalo se. V 54. minutě už to mohlo být po samostatné akci hráče domácích 3:0, ale míč jen škrtnul břevno. V 58. minutě se zdálo, </a:t>
            </a:r>
            <a:endParaRPr kumimoji="0" lang="cs-CZ" sz="11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1" name="Picture 1"/>
          <p:cNvPicPr>
            <a:picLocks noChangeAspect="1" noChangeArrowheads="1"/>
          </p:cNvPicPr>
          <p:nvPr/>
        </p:nvPicPr>
        <p:blipFill>
          <a:blip r:embed="rId5" cstate="print"/>
          <a:srcRect/>
          <a:stretch>
            <a:fillRect/>
          </a:stretch>
        </p:blipFill>
        <p:spPr bwMode="auto">
          <a:xfrm>
            <a:off x="8640936" y="235124"/>
            <a:ext cx="1296144" cy="1368152"/>
          </a:xfrm>
          <a:prstGeom prst="rect">
            <a:avLst/>
          </a:prstGeom>
          <a:noFill/>
          <a:ln w="9525">
            <a:noFill/>
            <a:miter lim="800000"/>
            <a:headEnd/>
            <a:tailEnd/>
          </a:ln>
        </p:spPr>
      </p:pic>
      <p:pic>
        <p:nvPicPr>
          <p:cNvPr id="6221" name="Picture 77"/>
          <p:cNvPicPr>
            <a:picLocks noChangeAspect="1" noChangeArrowheads="1"/>
          </p:cNvPicPr>
          <p:nvPr/>
        </p:nvPicPr>
        <p:blipFill>
          <a:blip r:embed="rId6" cstate="print"/>
          <a:srcRect/>
          <a:stretch>
            <a:fillRect/>
          </a:stretch>
        </p:blipFill>
        <p:spPr bwMode="auto">
          <a:xfrm>
            <a:off x="2160216" y="5203676"/>
            <a:ext cx="1767238" cy="1584000"/>
          </a:xfrm>
          <a:prstGeom prst="rect">
            <a:avLst/>
          </a:prstGeom>
          <a:noFill/>
          <a:ln w="63500">
            <a:solidFill>
              <a:schemeClr val="tx2">
                <a:lumMod val="50000"/>
                <a:lumOff val="50000"/>
              </a:schemeClr>
            </a:solidFill>
            <a:prstDash val="sysDash"/>
            <a:miter lim="800000"/>
            <a:headEnd/>
            <a:tailEnd/>
          </a:ln>
        </p:spPr>
      </p:pic>
      <p:pic>
        <p:nvPicPr>
          <p:cNvPr id="6223" name="Picture 79"/>
          <p:cNvPicPr>
            <a:picLocks noChangeAspect="1" noChangeArrowheads="1"/>
          </p:cNvPicPr>
          <p:nvPr/>
        </p:nvPicPr>
        <p:blipFill>
          <a:blip r:embed="rId7" cstate="print"/>
          <a:srcRect/>
          <a:stretch>
            <a:fillRect/>
          </a:stretch>
        </p:blipFill>
        <p:spPr bwMode="auto">
          <a:xfrm>
            <a:off x="2736280" y="5862786"/>
            <a:ext cx="432048" cy="421010"/>
          </a:xfrm>
          <a:prstGeom prst="rect">
            <a:avLst/>
          </a:prstGeom>
          <a:noFill/>
          <a:ln w="9525">
            <a:noFill/>
            <a:miter lim="800000"/>
            <a:headEnd/>
            <a:tailEnd/>
          </a:ln>
        </p:spPr>
      </p:pic>
      <p:sp>
        <p:nvSpPr>
          <p:cNvPr id="23" name="TextovéPole 22"/>
          <p:cNvSpPr txBox="1"/>
          <p:nvPr/>
        </p:nvSpPr>
        <p:spPr>
          <a:xfrm>
            <a:off x="5400576" y="91108"/>
            <a:ext cx="3096344" cy="1846659"/>
          </a:xfrm>
          <a:prstGeom prst="rect">
            <a:avLst/>
          </a:prstGeom>
          <a:blipFill dpi="0" rotWithShape="1">
            <a:blip r:embed="rId8" cstate="print">
              <a:alphaModFix amt="34000"/>
            </a:blip>
            <a:srcRect/>
            <a:stretch>
              <a:fillRect/>
            </a:stretch>
          </a:blipFill>
          <a:ln w="60325">
            <a:solidFill>
              <a:schemeClr val="accent1">
                <a:lumMod val="50000"/>
              </a:schemeClr>
            </a:solidFill>
            <a:prstDash val="sysDash"/>
          </a:ln>
        </p:spPr>
        <p:txBody>
          <a:bodyPr wrap="square" rtlCol="0">
            <a:spAutoFit/>
          </a:bodyPr>
          <a:lstStyle/>
          <a:p>
            <a:pPr algn="ctr"/>
            <a:r>
              <a:rPr lang="cs-CZ" sz="1900" dirty="0" smtClean="0">
                <a:solidFill>
                  <a:srgbClr val="0033CC"/>
                </a:solidFill>
                <a:effectLst>
                  <a:outerShdw blurRad="38100" dist="38100" dir="2700000" algn="tl">
                    <a:srgbClr val="000000">
                      <a:alpha val="43137"/>
                    </a:srgbClr>
                  </a:outerShdw>
                </a:effectLst>
                <a:latin typeface="Bookman Old Style" pitchFamily="18" charset="0"/>
              </a:rPr>
              <a:t>Až do závěru 1. poločasu jsme se drželi. Pak jsme začali kupit chybu za chybou a stálo nás to lepší výsledek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66"/>
        </a:solidFill>
      </a:spPr>
      <a:bodyPr wrap="square" rtlCol="0">
        <a:spAutoFit/>
      </a:bodyPr>
      <a:lstStyle>
        <a:defPPr algn="just">
          <a:defRPr sz="1400" u="sng" dirty="0" smtClean="0">
            <a:latin typeface="Bookman Old Style" pitchFamily="18"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300565</TotalTime>
  <Words>4623</Words>
  <Application>Microsoft Office PowerPoint</Application>
  <PresentationFormat>Vlastní</PresentationFormat>
  <Paragraphs>1600</Paragraphs>
  <Slides>20</Slides>
  <Notes>18</Notes>
  <HiddenSlides>0</HiddenSlides>
  <MMClips>0</MMClips>
  <ScaleCrop>false</ScaleCrop>
  <HeadingPairs>
    <vt:vector size="6" baseType="variant">
      <vt:variant>
        <vt:lpstr>Motiv</vt:lpstr>
      </vt:variant>
      <vt:variant>
        <vt:i4>1</vt:i4>
      </vt:variant>
      <vt:variant>
        <vt:lpstr>Vložené servery OLE</vt:lpstr>
      </vt:variant>
      <vt:variant>
        <vt:i4>1</vt:i4>
      </vt:variant>
      <vt:variant>
        <vt:lpstr>Nadpisy snímků</vt:lpstr>
      </vt:variant>
      <vt:variant>
        <vt:i4>20</vt:i4>
      </vt:variant>
    </vt:vector>
  </HeadingPairs>
  <TitlesOfParts>
    <vt:vector size="22" baseType="lpstr">
      <vt:lpstr>Výchozí návrh</vt:lpstr>
      <vt:lpstr>Worksheet</vt:lpstr>
      <vt:lpstr>Snímek 1</vt:lpstr>
      <vt:lpstr>Snímek 2</vt:lpstr>
      <vt:lpstr>Snímek 3</vt:lpstr>
      <vt:lpstr>Snímek 4</vt:lpstr>
      <vt:lpstr>Snímek 5</vt:lpstr>
      <vt:lpstr>Snímek 6</vt:lpstr>
      <vt:lpstr>Snímek 7</vt:lpstr>
      <vt:lpstr>Snímek 8</vt:lpstr>
      <vt:lpstr>Snímek 9</vt:lpstr>
      <vt:lpstr>Snímek 10</vt:lpstr>
      <vt:lpstr>Snímek 11</vt:lpstr>
      <vt:lpstr>Snímek 12</vt:lpstr>
      <vt:lpstr>Snímek 13</vt:lpstr>
      <vt:lpstr>Snímek 14</vt:lpstr>
      <vt:lpstr>Snímek 15</vt:lpstr>
      <vt:lpstr>Snímek 16</vt:lpstr>
      <vt:lpstr>Snímek 17</vt:lpstr>
      <vt:lpstr>Snímek 18</vt:lpstr>
      <vt:lpstr>Snímek 19</vt:lpstr>
      <vt:lpstr>Snímek 20</vt:lpstr>
    </vt:vector>
  </TitlesOfParts>
  <Company>Frantschach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czmipli</cp:lastModifiedBy>
  <cp:revision>18104</cp:revision>
  <cp:lastPrinted>2003-08-14T09:54:30Z</cp:lastPrinted>
  <dcterms:created xsi:type="dcterms:W3CDTF">2001-03-12T13:44:53Z</dcterms:created>
  <dcterms:modified xsi:type="dcterms:W3CDTF">2016-09-19T06:26:42Z</dcterms:modified>
</cp:coreProperties>
</file>