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95" r:id="rId4"/>
    <p:sldId id="272" r:id="rId5"/>
    <p:sldId id="289" r:id="rId6"/>
    <p:sldId id="304" r:id="rId7"/>
    <p:sldId id="303" r:id="rId8"/>
    <p:sldId id="290" r:id="rId9"/>
    <p:sldId id="273" r:id="rId10"/>
    <p:sldId id="260" r:id="rId11"/>
    <p:sldId id="259" r:id="rId12"/>
    <p:sldId id="309" r:id="rId13"/>
    <p:sldId id="275" r:id="rId14"/>
    <p:sldId id="262" r:id="rId15"/>
    <p:sldId id="276" r:id="rId16"/>
    <p:sldId id="305" r:id="rId17"/>
  </p:sldIdLst>
  <p:sldSz cx="10287000" cy="7239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0099"/>
    <a:srgbClr val="FFFF99"/>
    <a:srgbClr val="A50021"/>
    <a:srgbClr val="0000CC"/>
    <a:srgbClr val="FF3300"/>
    <a:srgbClr val="CC0066"/>
    <a:srgbClr val="99FF99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5507" autoAdjust="0"/>
  </p:normalViewPr>
  <p:slideViewPr>
    <p:cSldViewPr>
      <p:cViewPr varScale="1">
        <p:scale>
          <a:sx n="86" d="100"/>
          <a:sy n="86" d="100"/>
        </p:scale>
        <p:origin x="1008" y="102"/>
      </p:cViewPr>
      <p:guideLst>
        <p:guide orient="horz" pos="228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2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E138A7D-C59D-468B-9B86-11383E02ACD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5650" y="742950"/>
            <a:ext cx="528955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20B747F7-71EF-448E-A475-6483FF2EFE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23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03B56-3218-46D1-849E-018129832FD5}" type="slidenum">
              <a:rPr lang="cs-CZ" smtClean="0"/>
              <a:pPr/>
              <a:t>1</a:t>
            </a:fld>
            <a:endParaRPr lang="cs-CZ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SOBOTA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2F903-C95B-4E34-BF57-327F9BD2F872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0E266-BC3E-4CDC-99D1-FCE112551CE1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BA8EE-150F-4AC3-9C19-F8362AA1A39B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687F6-1782-49CE-8F61-31A0FD4C54BE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657F1-8447-401B-8487-CA030393E5AC}" type="slidenum">
              <a:rPr lang="cs-CZ" smtClean="0"/>
              <a:pPr/>
              <a:t>14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82826-A3DE-4B0F-B771-F82CF74CC625}" type="slidenum">
              <a:rPr lang="cs-CZ" smtClean="0"/>
              <a:pPr/>
              <a:t>15</a:t>
            </a:fld>
            <a:endParaRPr lang="cs-CZ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ECFDB-ECB8-454F-A80D-A89FE9E5D5DB}" type="slidenum">
              <a:rPr lang="cs-CZ" smtClean="0"/>
              <a:pPr/>
              <a:t>16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0327D-6606-44B4-ABD4-C33AD6237FDF}" type="slidenum">
              <a:rPr lang="cs-CZ" smtClean="0"/>
              <a:pPr/>
              <a:t>2</a:t>
            </a:fld>
            <a:endParaRPr lang="cs-CZ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85B64-BD86-46E3-B3F6-06F807F9F30C}" type="slidenum">
              <a:rPr lang="cs-CZ" smtClean="0"/>
              <a:pPr/>
              <a:t>3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69CA8-E0A2-4FB1-9C20-9F1661A52DEC}" type="slidenum">
              <a:rPr lang="cs-CZ" smtClean="0"/>
              <a:pPr/>
              <a:t>4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38B80-D65E-48CB-8F6A-36C6FFB0DAE8}" type="slidenum">
              <a:rPr lang="cs-CZ" smtClean="0"/>
              <a:pPr/>
              <a:t>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7DC2A-937E-4FCC-AAFC-A78424F36788}" type="slidenum">
              <a:rPr lang="cs-CZ" smtClean="0"/>
              <a:pPr/>
              <a:t>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9CF97-4255-41CF-ABEE-4D377FE67BF6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E9A95-85BE-4ED6-94CB-F379B6DFE388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249488"/>
            <a:ext cx="8743950" cy="155098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0" y="4102100"/>
            <a:ext cx="7200900" cy="18494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3FEE-B4C6-4734-BBFB-D53EBA7F6D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9C1A-A1BD-4539-8562-CFD3F641A6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29488" y="642938"/>
            <a:ext cx="2185987" cy="5791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1525" y="642938"/>
            <a:ext cx="6405563" cy="5791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DC8A-FA1A-4126-A4B7-7C6353A1FE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71525" y="642938"/>
            <a:ext cx="8743950" cy="579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3A1D7-C5C0-43E2-A8FF-DB09985E01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1525" y="642938"/>
            <a:ext cx="8743950" cy="12065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71525" y="2090738"/>
            <a:ext cx="4295775" cy="4343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219700" y="2090738"/>
            <a:ext cx="4295775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219700" y="4338638"/>
            <a:ext cx="4295775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B79B-4FE7-4C4F-866E-570FECB6BB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B2F0-7C24-410E-9E5E-E150E2696A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651375"/>
            <a:ext cx="8743950" cy="1438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800" y="3068638"/>
            <a:ext cx="8743950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00B4-4A49-46D8-BC59-5964B5FA7FD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71525" y="2090738"/>
            <a:ext cx="4295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9700" y="2090738"/>
            <a:ext cx="4295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1BCE-55FC-4FBE-9A69-0A302406C9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90513"/>
            <a:ext cx="9258300" cy="12065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620838"/>
            <a:ext cx="4545013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" y="2295525"/>
            <a:ext cx="4545013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6050" y="1620838"/>
            <a:ext cx="4546600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6050" y="2295525"/>
            <a:ext cx="4546600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CD68-748F-49FC-A8F8-26B3BA3D17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F5D3-FD1D-4326-ABE5-0B29D19516B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45F9-00F6-4F64-9368-FD5ACF48D3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88925"/>
            <a:ext cx="3384550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2725" y="288925"/>
            <a:ext cx="5749925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350" y="1514475"/>
            <a:ext cx="3384550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4C4C4-4C1F-40F5-9437-A29B4D8879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125" y="5067300"/>
            <a:ext cx="6172200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125" y="646113"/>
            <a:ext cx="61722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125" y="5665788"/>
            <a:ext cx="6172200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AAC03-3320-4432-9865-FAF754976B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42938"/>
            <a:ext cx="87439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2090738"/>
            <a:ext cx="8743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596063"/>
            <a:ext cx="2143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596063"/>
            <a:ext cx="3257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596063"/>
            <a:ext cx="2143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fld id="{578BFAD5-2279-4007-9644-84F98EDAC05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5pPr>
      <a:lvl6pPr marL="4572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6pPr>
      <a:lvl7pPr marL="9144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7pPr>
      <a:lvl8pPr marL="13716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8pPr>
      <a:lvl9pPr marL="18288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93800" indent="-236538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58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30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02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74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46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94.emf"/><Relationship Id="rId21" Type="http://schemas.openxmlformats.org/officeDocument/2006/relationships/image" Target="../media/image589.emf"/><Relationship Id="rId34" Type="http://schemas.openxmlformats.org/officeDocument/2006/relationships/image" Target="../media/image602.emf"/><Relationship Id="rId42" Type="http://schemas.openxmlformats.org/officeDocument/2006/relationships/image" Target="../media/image610.emf"/><Relationship Id="rId47" Type="http://schemas.openxmlformats.org/officeDocument/2006/relationships/image" Target="../media/image615.emf"/><Relationship Id="rId50" Type="http://schemas.openxmlformats.org/officeDocument/2006/relationships/image" Target="../media/image618.emf"/><Relationship Id="rId55" Type="http://schemas.openxmlformats.org/officeDocument/2006/relationships/image" Target="../media/image623.emf"/><Relationship Id="rId63" Type="http://schemas.openxmlformats.org/officeDocument/2006/relationships/image" Target="../media/image631.emf"/><Relationship Id="rId7" Type="http://schemas.openxmlformats.org/officeDocument/2006/relationships/image" Target="../media/image575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84.emf"/><Relationship Id="rId29" Type="http://schemas.openxmlformats.org/officeDocument/2006/relationships/image" Target="../media/image597.emf"/><Relationship Id="rId11" Type="http://schemas.openxmlformats.org/officeDocument/2006/relationships/image" Target="../media/image579.emf"/><Relationship Id="rId24" Type="http://schemas.openxmlformats.org/officeDocument/2006/relationships/image" Target="../media/image592.emf"/><Relationship Id="rId32" Type="http://schemas.openxmlformats.org/officeDocument/2006/relationships/image" Target="../media/image600.emf"/><Relationship Id="rId37" Type="http://schemas.openxmlformats.org/officeDocument/2006/relationships/image" Target="../media/image605.emf"/><Relationship Id="rId40" Type="http://schemas.openxmlformats.org/officeDocument/2006/relationships/image" Target="../media/image608.emf"/><Relationship Id="rId45" Type="http://schemas.openxmlformats.org/officeDocument/2006/relationships/image" Target="../media/image613.emf"/><Relationship Id="rId53" Type="http://schemas.openxmlformats.org/officeDocument/2006/relationships/image" Target="../media/image621.emf"/><Relationship Id="rId58" Type="http://schemas.openxmlformats.org/officeDocument/2006/relationships/image" Target="../media/image626.emf"/><Relationship Id="rId66" Type="http://schemas.openxmlformats.org/officeDocument/2006/relationships/image" Target="../media/image634.emf"/><Relationship Id="rId5" Type="http://schemas.openxmlformats.org/officeDocument/2006/relationships/image" Target="../media/image573.png"/><Relationship Id="rId61" Type="http://schemas.openxmlformats.org/officeDocument/2006/relationships/image" Target="../media/image629.emf"/><Relationship Id="rId19" Type="http://schemas.openxmlformats.org/officeDocument/2006/relationships/image" Target="../media/image587.emf"/><Relationship Id="rId14" Type="http://schemas.openxmlformats.org/officeDocument/2006/relationships/image" Target="../media/image582.emf"/><Relationship Id="rId22" Type="http://schemas.openxmlformats.org/officeDocument/2006/relationships/image" Target="../media/image590.emf"/><Relationship Id="rId27" Type="http://schemas.openxmlformats.org/officeDocument/2006/relationships/image" Target="../media/image595.emf"/><Relationship Id="rId30" Type="http://schemas.openxmlformats.org/officeDocument/2006/relationships/image" Target="../media/image598.emf"/><Relationship Id="rId35" Type="http://schemas.openxmlformats.org/officeDocument/2006/relationships/image" Target="../media/image603.emf"/><Relationship Id="rId43" Type="http://schemas.openxmlformats.org/officeDocument/2006/relationships/image" Target="../media/image611.emf"/><Relationship Id="rId48" Type="http://schemas.openxmlformats.org/officeDocument/2006/relationships/image" Target="../media/image616.emf"/><Relationship Id="rId56" Type="http://schemas.openxmlformats.org/officeDocument/2006/relationships/image" Target="../media/image624.emf"/><Relationship Id="rId64" Type="http://schemas.openxmlformats.org/officeDocument/2006/relationships/image" Target="../media/image632.emf"/><Relationship Id="rId8" Type="http://schemas.openxmlformats.org/officeDocument/2006/relationships/image" Target="../media/image576.emf"/><Relationship Id="rId51" Type="http://schemas.openxmlformats.org/officeDocument/2006/relationships/image" Target="../media/image619.emf"/><Relationship Id="rId3" Type="http://schemas.openxmlformats.org/officeDocument/2006/relationships/image" Target="../media/image571.jpeg"/><Relationship Id="rId12" Type="http://schemas.openxmlformats.org/officeDocument/2006/relationships/image" Target="../media/image580.emf"/><Relationship Id="rId17" Type="http://schemas.openxmlformats.org/officeDocument/2006/relationships/image" Target="../media/image585.emf"/><Relationship Id="rId25" Type="http://schemas.openxmlformats.org/officeDocument/2006/relationships/image" Target="../media/image593.emf"/><Relationship Id="rId33" Type="http://schemas.openxmlformats.org/officeDocument/2006/relationships/image" Target="../media/image601.emf"/><Relationship Id="rId38" Type="http://schemas.openxmlformats.org/officeDocument/2006/relationships/image" Target="../media/image606.emf"/><Relationship Id="rId46" Type="http://schemas.openxmlformats.org/officeDocument/2006/relationships/image" Target="../media/image614.emf"/><Relationship Id="rId59" Type="http://schemas.openxmlformats.org/officeDocument/2006/relationships/image" Target="../media/image627.emf"/><Relationship Id="rId20" Type="http://schemas.openxmlformats.org/officeDocument/2006/relationships/image" Target="../media/image588.emf"/><Relationship Id="rId41" Type="http://schemas.openxmlformats.org/officeDocument/2006/relationships/image" Target="../media/image609.emf"/><Relationship Id="rId54" Type="http://schemas.openxmlformats.org/officeDocument/2006/relationships/image" Target="../media/image622.emf"/><Relationship Id="rId62" Type="http://schemas.openxmlformats.org/officeDocument/2006/relationships/image" Target="../media/image6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4.png"/><Relationship Id="rId15" Type="http://schemas.openxmlformats.org/officeDocument/2006/relationships/image" Target="../media/image583.emf"/><Relationship Id="rId23" Type="http://schemas.openxmlformats.org/officeDocument/2006/relationships/image" Target="../media/image591.emf"/><Relationship Id="rId28" Type="http://schemas.openxmlformats.org/officeDocument/2006/relationships/image" Target="../media/image596.emf"/><Relationship Id="rId36" Type="http://schemas.openxmlformats.org/officeDocument/2006/relationships/image" Target="../media/image604.emf"/><Relationship Id="rId49" Type="http://schemas.openxmlformats.org/officeDocument/2006/relationships/image" Target="../media/image617.emf"/><Relationship Id="rId57" Type="http://schemas.openxmlformats.org/officeDocument/2006/relationships/image" Target="../media/image625.emf"/><Relationship Id="rId10" Type="http://schemas.openxmlformats.org/officeDocument/2006/relationships/image" Target="../media/image578.emf"/><Relationship Id="rId31" Type="http://schemas.openxmlformats.org/officeDocument/2006/relationships/image" Target="../media/image599.emf"/><Relationship Id="rId44" Type="http://schemas.openxmlformats.org/officeDocument/2006/relationships/image" Target="../media/image612.emf"/><Relationship Id="rId52" Type="http://schemas.openxmlformats.org/officeDocument/2006/relationships/image" Target="../media/image620.emf"/><Relationship Id="rId60" Type="http://schemas.openxmlformats.org/officeDocument/2006/relationships/image" Target="../media/image628.emf"/><Relationship Id="rId65" Type="http://schemas.openxmlformats.org/officeDocument/2006/relationships/image" Target="../media/image633.emf"/><Relationship Id="rId4" Type="http://schemas.openxmlformats.org/officeDocument/2006/relationships/image" Target="../media/image572.jpeg"/><Relationship Id="rId9" Type="http://schemas.openxmlformats.org/officeDocument/2006/relationships/image" Target="../media/image577.emf"/><Relationship Id="rId13" Type="http://schemas.openxmlformats.org/officeDocument/2006/relationships/image" Target="../media/image581.emf"/><Relationship Id="rId18" Type="http://schemas.openxmlformats.org/officeDocument/2006/relationships/image" Target="../media/image586.emf"/><Relationship Id="rId39" Type="http://schemas.openxmlformats.org/officeDocument/2006/relationships/image" Target="../media/image60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5.jpeg"/><Relationship Id="rId7" Type="http://schemas.openxmlformats.org/officeDocument/2006/relationships/image" Target="../media/image6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8.png"/><Relationship Id="rId5" Type="http://schemas.openxmlformats.org/officeDocument/2006/relationships/image" Target="../media/image637.png"/><Relationship Id="rId4" Type="http://schemas.openxmlformats.org/officeDocument/2006/relationships/image" Target="../media/image6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3.jpe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4.emf"/><Relationship Id="rId18" Type="http://schemas.openxmlformats.org/officeDocument/2006/relationships/image" Target="../media/image659.emf"/><Relationship Id="rId26" Type="http://schemas.openxmlformats.org/officeDocument/2006/relationships/image" Target="../media/image667.emf"/><Relationship Id="rId39" Type="http://schemas.openxmlformats.org/officeDocument/2006/relationships/image" Target="../media/image680.emf"/><Relationship Id="rId21" Type="http://schemas.openxmlformats.org/officeDocument/2006/relationships/image" Target="../media/image662.emf"/><Relationship Id="rId34" Type="http://schemas.openxmlformats.org/officeDocument/2006/relationships/image" Target="../media/image675.emf"/><Relationship Id="rId42" Type="http://schemas.openxmlformats.org/officeDocument/2006/relationships/image" Target="../media/image683.emf"/><Relationship Id="rId7" Type="http://schemas.openxmlformats.org/officeDocument/2006/relationships/image" Target="../media/image648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57.emf"/><Relationship Id="rId20" Type="http://schemas.openxmlformats.org/officeDocument/2006/relationships/image" Target="../media/image661.emf"/><Relationship Id="rId29" Type="http://schemas.openxmlformats.org/officeDocument/2006/relationships/image" Target="../media/image670.emf"/><Relationship Id="rId41" Type="http://schemas.openxmlformats.org/officeDocument/2006/relationships/image" Target="../media/image68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7.emf"/><Relationship Id="rId11" Type="http://schemas.openxmlformats.org/officeDocument/2006/relationships/image" Target="../media/image652.emf"/><Relationship Id="rId24" Type="http://schemas.openxmlformats.org/officeDocument/2006/relationships/image" Target="../media/image665.emf"/><Relationship Id="rId32" Type="http://schemas.openxmlformats.org/officeDocument/2006/relationships/image" Target="../media/image673.emf"/><Relationship Id="rId37" Type="http://schemas.openxmlformats.org/officeDocument/2006/relationships/image" Target="../media/image678.emf"/><Relationship Id="rId40" Type="http://schemas.openxmlformats.org/officeDocument/2006/relationships/image" Target="../media/image681.emf"/><Relationship Id="rId5" Type="http://schemas.openxmlformats.org/officeDocument/2006/relationships/image" Target="../media/image646.emf"/><Relationship Id="rId15" Type="http://schemas.openxmlformats.org/officeDocument/2006/relationships/image" Target="../media/image656.emf"/><Relationship Id="rId23" Type="http://schemas.openxmlformats.org/officeDocument/2006/relationships/image" Target="../media/image664.emf"/><Relationship Id="rId28" Type="http://schemas.openxmlformats.org/officeDocument/2006/relationships/image" Target="../media/image669.emf"/><Relationship Id="rId36" Type="http://schemas.openxmlformats.org/officeDocument/2006/relationships/image" Target="../media/image677.emf"/><Relationship Id="rId10" Type="http://schemas.openxmlformats.org/officeDocument/2006/relationships/image" Target="../media/image651.emf"/><Relationship Id="rId19" Type="http://schemas.openxmlformats.org/officeDocument/2006/relationships/image" Target="../media/image660.emf"/><Relationship Id="rId31" Type="http://schemas.openxmlformats.org/officeDocument/2006/relationships/image" Target="../media/image672.emf"/><Relationship Id="rId4" Type="http://schemas.openxmlformats.org/officeDocument/2006/relationships/image" Target="../media/image645.png"/><Relationship Id="rId9" Type="http://schemas.openxmlformats.org/officeDocument/2006/relationships/image" Target="../media/image650.emf"/><Relationship Id="rId14" Type="http://schemas.openxmlformats.org/officeDocument/2006/relationships/image" Target="../media/image655.emf"/><Relationship Id="rId22" Type="http://schemas.openxmlformats.org/officeDocument/2006/relationships/image" Target="../media/image663.emf"/><Relationship Id="rId27" Type="http://schemas.openxmlformats.org/officeDocument/2006/relationships/image" Target="../media/image668.emf"/><Relationship Id="rId30" Type="http://schemas.openxmlformats.org/officeDocument/2006/relationships/image" Target="../media/image671.emf"/><Relationship Id="rId35" Type="http://schemas.openxmlformats.org/officeDocument/2006/relationships/image" Target="../media/image676.emf"/><Relationship Id="rId8" Type="http://schemas.openxmlformats.org/officeDocument/2006/relationships/image" Target="../media/image649.emf"/><Relationship Id="rId3" Type="http://schemas.openxmlformats.org/officeDocument/2006/relationships/image" Target="../media/image644.jpeg"/><Relationship Id="rId12" Type="http://schemas.openxmlformats.org/officeDocument/2006/relationships/image" Target="../media/image653.emf"/><Relationship Id="rId17" Type="http://schemas.openxmlformats.org/officeDocument/2006/relationships/image" Target="../media/image658.emf"/><Relationship Id="rId25" Type="http://schemas.openxmlformats.org/officeDocument/2006/relationships/image" Target="../media/image666.emf"/><Relationship Id="rId33" Type="http://schemas.openxmlformats.org/officeDocument/2006/relationships/image" Target="../media/image674.emf"/><Relationship Id="rId38" Type="http://schemas.openxmlformats.org/officeDocument/2006/relationships/image" Target="../media/image67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4.jpeg"/><Relationship Id="rId7" Type="http://schemas.openxmlformats.org/officeDocument/2006/relationships/image" Target="../media/image68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7.png"/><Relationship Id="rId5" Type="http://schemas.openxmlformats.org/officeDocument/2006/relationships/image" Target="../media/image686.png"/><Relationship Id="rId4" Type="http://schemas.openxmlformats.org/officeDocument/2006/relationships/image" Target="../media/image68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4.emf"/><Relationship Id="rId3" Type="http://schemas.openxmlformats.org/officeDocument/2006/relationships/image" Target="../media/image689.emf"/><Relationship Id="rId7" Type="http://schemas.openxmlformats.org/officeDocument/2006/relationships/image" Target="../media/image693.emf"/><Relationship Id="rId12" Type="http://schemas.openxmlformats.org/officeDocument/2006/relationships/image" Target="../media/image69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2.emf"/><Relationship Id="rId11" Type="http://schemas.openxmlformats.org/officeDocument/2006/relationships/image" Target="../media/image697.emf"/><Relationship Id="rId5" Type="http://schemas.openxmlformats.org/officeDocument/2006/relationships/image" Target="../media/image691.emf"/><Relationship Id="rId10" Type="http://schemas.openxmlformats.org/officeDocument/2006/relationships/image" Target="../media/image696.emf"/><Relationship Id="rId4" Type="http://schemas.openxmlformats.org/officeDocument/2006/relationships/image" Target="../media/image690.emf"/><Relationship Id="rId9" Type="http://schemas.openxmlformats.org/officeDocument/2006/relationships/image" Target="../media/image69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hyperlink" Target="http://www.izolace-beran.cz/index.php?lg=cz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.emf"/><Relationship Id="rId21" Type="http://schemas.openxmlformats.org/officeDocument/2006/relationships/image" Target="../media/image42.emf"/><Relationship Id="rId42" Type="http://schemas.openxmlformats.org/officeDocument/2006/relationships/image" Target="../media/image63.emf"/><Relationship Id="rId47" Type="http://schemas.openxmlformats.org/officeDocument/2006/relationships/image" Target="../media/image68.emf"/><Relationship Id="rId63" Type="http://schemas.openxmlformats.org/officeDocument/2006/relationships/image" Target="../media/image84.emf"/><Relationship Id="rId68" Type="http://schemas.openxmlformats.org/officeDocument/2006/relationships/image" Target="../media/image89.emf"/><Relationship Id="rId84" Type="http://schemas.openxmlformats.org/officeDocument/2006/relationships/image" Target="../media/image105.emf"/><Relationship Id="rId16" Type="http://schemas.openxmlformats.org/officeDocument/2006/relationships/image" Target="../media/image37.emf"/><Relationship Id="rId11" Type="http://schemas.openxmlformats.org/officeDocument/2006/relationships/image" Target="../media/image32.emf"/><Relationship Id="rId32" Type="http://schemas.openxmlformats.org/officeDocument/2006/relationships/image" Target="../media/image53.emf"/><Relationship Id="rId37" Type="http://schemas.openxmlformats.org/officeDocument/2006/relationships/image" Target="../media/image58.emf"/><Relationship Id="rId53" Type="http://schemas.openxmlformats.org/officeDocument/2006/relationships/image" Target="../media/image74.emf"/><Relationship Id="rId58" Type="http://schemas.openxmlformats.org/officeDocument/2006/relationships/image" Target="../media/image79.emf"/><Relationship Id="rId74" Type="http://schemas.openxmlformats.org/officeDocument/2006/relationships/image" Target="../media/image95.emf"/><Relationship Id="rId79" Type="http://schemas.openxmlformats.org/officeDocument/2006/relationships/image" Target="../media/image100.emf"/><Relationship Id="rId5" Type="http://schemas.openxmlformats.org/officeDocument/2006/relationships/image" Target="../media/image26.jpeg"/><Relationship Id="rId19" Type="http://schemas.openxmlformats.org/officeDocument/2006/relationships/image" Target="../media/image40.emf"/><Relationship Id="rId14" Type="http://schemas.openxmlformats.org/officeDocument/2006/relationships/image" Target="../media/image35.emf"/><Relationship Id="rId22" Type="http://schemas.openxmlformats.org/officeDocument/2006/relationships/image" Target="../media/image43.emf"/><Relationship Id="rId27" Type="http://schemas.openxmlformats.org/officeDocument/2006/relationships/image" Target="../media/image48.emf"/><Relationship Id="rId30" Type="http://schemas.openxmlformats.org/officeDocument/2006/relationships/image" Target="../media/image51.emf"/><Relationship Id="rId35" Type="http://schemas.openxmlformats.org/officeDocument/2006/relationships/image" Target="../media/image56.emf"/><Relationship Id="rId43" Type="http://schemas.openxmlformats.org/officeDocument/2006/relationships/image" Target="../media/image64.emf"/><Relationship Id="rId48" Type="http://schemas.openxmlformats.org/officeDocument/2006/relationships/image" Target="../media/image69.emf"/><Relationship Id="rId56" Type="http://schemas.openxmlformats.org/officeDocument/2006/relationships/image" Target="../media/image77.emf"/><Relationship Id="rId64" Type="http://schemas.openxmlformats.org/officeDocument/2006/relationships/image" Target="../media/image85.emf"/><Relationship Id="rId69" Type="http://schemas.openxmlformats.org/officeDocument/2006/relationships/image" Target="../media/image90.emf"/><Relationship Id="rId77" Type="http://schemas.openxmlformats.org/officeDocument/2006/relationships/image" Target="../media/image98.emf"/><Relationship Id="rId8" Type="http://schemas.openxmlformats.org/officeDocument/2006/relationships/image" Target="../media/image29.emf"/><Relationship Id="rId51" Type="http://schemas.openxmlformats.org/officeDocument/2006/relationships/image" Target="../media/image72.emf"/><Relationship Id="rId72" Type="http://schemas.openxmlformats.org/officeDocument/2006/relationships/image" Target="../media/image93.emf"/><Relationship Id="rId80" Type="http://schemas.openxmlformats.org/officeDocument/2006/relationships/image" Target="../media/image101.emf"/><Relationship Id="rId85" Type="http://schemas.openxmlformats.org/officeDocument/2006/relationships/image" Target="../media/image106.emf"/><Relationship Id="rId3" Type="http://schemas.openxmlformats.org/officeDocument/2006/relationships/image" Target="../media/image24.jpeg"/><Relationship Id="rId12" Type="http://schemas.openxmlformats.org/officeDocument/2006/relationships/image" Target="../media/image33.emf"/><Relationship Id="rId17" Type="http://schemas.openxmlformats.org/officeDocument/2006/relationships/image" Target="../media/image38.emf"/><Relationship Id="rId25" Type="http://schemas.openxmlformats.org/officeDocument/2006/relationships/image" Target="../media/image46.emf"/><Relationship Id="rId33" Type="http://schemas.openxmlformats.org/officeDocument/2006/relationships/image" Target="../media/image54.emf"/><Relationship Id="rId38" Type="http://schemas.openxmlformats.org/officeDocument/2006/relationships/image" Target="../media/image59.emf"/><Relationship Id="rId46" Type="http://schemas.openxmlformats.org/officeDocument/2006/relationships/image" Target="../media/image67.emf"/><Relationship Id="rId59" Type="http://schemas.openxmlformats.org/officeDocument/2006/relationships/image" Target="../media/image80.emf"/><Relationship Id="rId67" Type="http://schemas.openxmlformats.org/officeDocument/2006/relationships/image" Target="../media/image88.emf"/><Relationship Id="rId20" Type="http://schemas.openxmlformats.org/officeDocument/2006/relationships/image" Target="../media/image41.emf"/><Relationship Id="rId41" Type="http://schemas.openxmlformats.org/officeDocument/2006/relationships/image" Target="../media/image62.emf"/><Relationship Id="rId54" Type="http://schemas.openxmlformats.org/officeDocument/2006/relationships/image" Target="../media/image75.emf"/><Relationship Id="rId62" Type="http://schemas.openxmlformats.org/officeDocument/2006/relationships/image" Target="../media/image83.emf"/><Relationship Id="rId70" Type="http://schemas.openxmlformats.org/officeDocument/2006/relationships/image" Target="../media/image91.emf"/><Relationship Id="rId75" Type="http://schemas.openxmlformats.org/officeDocument/2006/relationships/image" Target="../media/image96.emf"/><Relationship Id="rId83" Type="http://schemas.openxmlformats.org/officeDocument/2006/relationships/image" Target="../media/image10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5" Type="http://schemas.openxmlformats.org/officeDocument/2006/relationships/image" Target="../media/image36.emf"/><Relationship Id="rId23" Type="http://schemas.openxmlformats.org/officeDocument/2006/relationships/image" Target="../media/image44.emf"/><Relationship Id="rId28" Type="http://schemas.openxmlformats.org/officeDocument/2006/relationships/image" Target="../media/image49.emf"/><Relationship Id="rId36" Type="http://schemas.openxmlformats.org/officeDocument/2006/relationships/image" Target="../media/image57.emf"/><Relationship Id="rId49" Type="http://schemas.openxmlformats.org/officeDocument/2006/relationships/image" Target="../media/image70.emf"/><Relationship Id="rId57" Type="http://schemas.openxmlformats.org/officeDocument/2006/relationships/image" Target="../media/image78.emf"/><Relationship Id="rId10" Type="http://schemas.openxmlformats.org/officeDocument/2006/relationships/image" Target="../media/image31.emf"/><Relationship Id="rId31" Type="http://schemas.openxmlformats.org/officeDocument/2006/relationships/image" Target="../media/image52.emf"/><Relationship Id="rId44" Type="http://schemas.openxmlformats.org/officeDocument/2006/relationships/image" Target="../media/image65.emf"/><Relationship Id="rId52" Type="http://schemas.openxmlformats.org/officeDocument/2006/relationships/image" Target="../media/image73.emf"/><Relationship Id="rId60" Type="http://schemas.openxmlformats.org/officeDocument/2006/relationships/image" Target="../media/image81.emf"/><Relationship Id="rId65" Type="http://schemas.openxmlformats.org/officeDocument/2006/relationships/image" Target="../media/image86.emf"/><Relationship Id="rId73" Type="http://schemas.openxmlformats.org/officeDocument/2006/relationships/image" Target="../media/image94.emf"/><Relationship Id="rId78" Type="http://schemas.openxmlformats.org/officeDocument/2006/relationships/image" Target="../media/image99.emf"/><Relationship Id="rId81" Type="http://schemas.openxmlformats.org/officeDocument/2006/relationships/image" Target="../media/image102.emf"/><Relationship Id="rId4" Type="http://schemas.openxmlformats.org/officeDocument/2006/relationships/image" Target="../media/image25.png"/><Relationship Id="rId9" Type="http://schemas.openxmlformats.org/officeDocument/2006/relationships/image" Target="../media/image30.emf"/><Relationship Id="rId13" Type="http://schemas.openxmlformats.org/officeDocument/2006/relationships/image" Target="../media/image34.emf"/><Relationship Id="rId18" Type="http://schemas.openxmlformats.org/officeDocument/2006/relationships/image" Target="../media/image39.emf"/><Relationship Id="rId39" Type="http://schemas.openxmlformats.org/officeDocument/2006/relationships/image" Target="../media/image60.emf"/><Relationship Id="rId34" Type="http://schemas.openxmlformats.org/officeDocument/2006/relationships/image" Target="../media/image55.emf"/><Relationship Id="rId50" Type="http://schemas.openxmlformats.org/officeDocument/2006/relationships/image" Target="../media/image71.emf"/><Relationship Id="rId55" Type="http://schemas.openxmlformats.org/officeDocument/2006/relationships/image" Target="../media/image76.emf"/><Relationship Id="rId76" Type="http://schemas.openxmlformats.org/officeDocument/2006/relationships/image" Target="../media/image97.emf"/><Relationship Id="rId7" Type="http://schemas.openxmlformats.org/officeDocument/2006/relationships/image" Target="../media/image28.png"/><Relationship Id="rId71" Type="http://schemas.openxmlformats.org/officeDocument/2006/relationships/image" Target="../media/image92.emf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50.emf"/><Relationship Id="rId24" Type="http://schemas.openxmlformats.org/officeDocument/2006/relationships/image" Target="../media/image45.emf"/><Relationship Id="rId40" Type="http://schemas.openxmlformats.org/officeDocument/2006/relationships/image" Target="../media/image61.emf"/><Relationship Id="rId45" Type="http://schemas.openxmlformats.org/officeDocument/2006/relationships/image" Target="../media/image66.emf"/><Relationship Id="rId66" Type="http://schemas.openxmlformats.org/officeDocument/2006/relationships/image" Target="../media/image87.emf"/><Relationship Id="rId61" Type="http://schemas.openxmlformats.org/officeDocument/2006/relationships/image" Target="../media/image82.emf"/><Relationship Id="rId82" Type="http://schemas.openxmlformats.org/officeDocument/2006/relationships/image" Target="../media/image103.emf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0.emf"/><Relationship Id="rId21" Type="http://schemas.openxmlformats.org/officeDocument/2006/relationships/image" Target="../media/image124.emf"/><Relationship Id="rId42" Type="http://schemas.openxmlformats.org/officeDocument/2006/relationships/image" Target="../media/image145.emf"/><Relationship Id="rId63" Type="http://schemas.openxmlformats.org/officeDocument/2006/relationships/image" Target="../media/image166.emf"/><Relationship Id="rId84" Type="http://schemas.openxmlformats.org/officeDocument/2006/relationships/image" Target="../media/image187.emf"/><Relationship Id="rId138" Type="http://schemas.openxmlformats.org/officeDocument/2006/relationships/image" Target="../media/image241.emf"/><Relationship Id="rId159" Type="http://schemas.openxmlformats.org/officeDocument/2006/relationships/image" Target="../media/image262.emf"/><Relationship Id="rId107" Type="http://schemas.openxmlformats.org/officeDocument/2006/relationships/image" Target="../media/image210.emf"/><Relationship Id="rId11" Type="http://schemas.openxmlformats.org/officeDocument/2006/relationships/image" Target="../media/image114.emf"/><Relationship Id="rId32" Type="http://schemas.openxmlformats.org/officeDocument/2006/relationships/image" Target="../media/image135.emf"/><Relationship Id="rId53" Type="http://schemas.openxmlformats.org/officeDocument/2006/relationships/image" Target="../media/image156.emf"/><Relationship Id="rId74" Type="http://schemas.openxmlformats.org/officeDocument/2006/relationships/image" Target="../media/image177.emf"/><Relationship Id="rId128" Type="http://schemas.openxmlformats.org/officeDocument/2006/relationships/image" Target="../media/image231.emf"/><Relationship Id="rId149" Type="http://schemas.openxmlformats.org/officeDocument/2006/relationships/image" Target="../media/image252.emf"/><Relationship Id="rId5" Type="http://schemas.openxmlformats.org/officeDocument/2006/relationships/image" Target="../media/image20.jpeg"/><Relationship Id="rId95" Type="http://schemas.openxmlformats.org/officeDocument/2006/relationships/image" Target="../media/image198.emf"/><Relationship Id="rId160" Type="http://schemas.openxmlformats.org/officeDocument/2006/relationships/image" Target="../media/image263.emf"/><Relationship Id="rId22" Type="http://schemas.openxmlformats.org/officeDocument/2006/relationships/image" Target="../media/image125.emf"/><Relationship Id="rId43" Type="http://schemas.openxmlformats.org/officeDocument/2006/relationships/image" Target="../media/image146.emf"/><Relationship Id="rId64" Type="http://schemas.openxmlformats.org/officeDocument/2006/relationships/image" Target="../media/image167.emf"/><Relationship Id="rId118" Type="http://schemas.openxmlformats.org/officeDocument/2006/relationships/image" Target="../media/image221.emf"/><Relationship Id="rId139" Type="http://schemas.openxmlformats.org/officeDocument/2006/relationships/image" Target="../media/image242.emf"/><Relationship Id="rId85" Type="http://schemas.openxmlformats.org/officeDocument/2006/relationships/image" Target="../media/image188.emf"/><Relationship Id="rId150" Type="http://schemas.openxmlformats.org/officeDocument/2006/relationships/image" Target="../media/image253.emf"/><Relationship Id="rId12" Type="http://schemas.openxmlformats.org/officeDocument/2006/relationships/image" Target="../media/image115.emf"/><Relationship Id="rId17" Type="http://schemas.openxmlformats.org/officeDocument/2006/relationships/image" Target="../media/image120.emf"/><Relationship Id="rId33" Type="http://schemas.openxmlformats.org/officeDocument/2006/relationships/image" Target="../media/image136.emf"/><Relationship Id="rId38" Type="http://schemas.openxmlformats.org/officeDocument/2006/relationships/image" Target="../media/image141.emf"/><Relationship Id="rId59" Type="http://schemas.openxmlformats.org/officeDocument/2006/relationships/image" Target="../media/image162.emf"/><Relationship Id="rId103" Type="http://schemas.openxmlformats.org/officeDocument/2006/relationships/image" Target="../media/image206.emf"/><Relationship Id="rId108" Type="http://schemas.openxmlformats.org/officeDocument/2006/relationships/image" Target="../media/image211.emf"/><Relationship Id="rId124" Type="http://schemas.openxmlformats.org/officeDocument/2006/relationships/image" Target="../media/image227.emf"/><Relationship Id="rId129" Type="http://schemas.openxmlformats.org/officeDocument/2006/relationships/image" Target="../media/image232.emf"/><Relationship Id="rId54" Type="http://schemas.openxmlformats.org/officeDocument/2006/relationships/image" Target="../media/image157.emf"/><Relationship Id="rId70" Type="http://schemas.openxmlformats.org/officeDocument/2006/relationships/image" Target="../media/image173.emf"/><Relationship Id="rId75" Type="http://schemas.openxmlformats.org/officeDocument/2006/relationships/image" Target="../media/image178.emf"/><Relationship Id="rId91" Type="http://schemas.openxmlformats.org/officeDocument/2006/relationships/image" Target="../media/image194.emf"/><Relationship Id="rId96" Type="http://schemas.openxmlformats.org/officeDocument/2006/relationships/image" Target="../media/image199.emf"/><Relationship Id="rId140" Type="http://schemas.openxmlformats.org/officeDocument/2006/relationships/image" Target="../media/image243.emf"/><Relationship Id="rId145" Type="http://schemas.openxmlformats.org/officeDocument/2006/relationships/image" Target="../media/image248.emf"/><Relationship Id="rId161" Type="http://schemas.openxmlformats.org/officeDocument/2006/relationships/image" Target="../media/image264.emf"/><Relationship Id="rId166" Type="http://schemas.openxmlformats.org/officeDocument/2006/relationships/image" Target="../media/image26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jpeg"/><Relationship Id="rId23" Type="http://schemas.openxmlformats.org/officeDocument/2006/relationships/image" Target="../media/image126.emf"/><Relationship Id="rId28" Type="http://schemas.openxmlformats.org/officeDocument/2006/relationships/image" Target="../media/image131.emf"/><Relationship Id="rId49" Type="http://schemas.openxmlformats.org/officeDocument/2006/relationships/image" Target="../media/image152.emf"/><Relationship Id="rId114" Type="http://schemas.openxmlformats.org/officeDocument/2006/relationships/image" Target="../media/image217.emf"/><Relationship Id="rId119" Type="http://schemas.openxmlformats.org/officeDocument/2006/relationships/image" Target="../media/image222.emf"/><Relationship Id="rId44" Type="http://schemas.openxmlformats.org/officeDocument/2006/relationships/image" Target="../media/image147.emf"/><Relationship Id="rId60" Type="http://schemas.openxmlformats.org/officeDocument/2006/relationships/image" Target="../media/image163.emf"/><Relationship Id="rId65" Type="http://schemas.openxmlformats.org/officeDocument/2006/relationships/image" Target="../media/image168.emf"/><Relationship Id="rId81" Type="http://schemas.openxmlformats.org/officeDocument/2006/relationships/image" Target="../media/image184.emf"/><Relationship Id="rId86" Type="http://schemas.openxmlformats.org/officeDocument/2006/relationships/image" Target="../media/image189.emf"/><Relationship Id="rId130" Type="http://schemas.openxmlformats.org/officeDocument/2006/relationships/image" Target="../media/image233.emf"/><Relationship Id="rId135" Type="http://schemas.openxmlformats.org/officeDocument/2006/relationships/image" Target="../media/image238.emf"/><Relationship Id="rId151" Type="http://schemas.openxmlformats.org/officeDocument/2006/relationships/image" Target="../media/image254.emf"/><Relationship Id="rId156" Type="http://schemas.openxmlformats.org/officeDocument/2006/relationships/image" Target="../media/image259.emf"/><Relationship Id="rId13" Type="http://schemas.openxmlformats.org/officeDocument/2006/relationships/image" Target="../media/image116.emf"/><Relationship Id="rId18" Type="http://schemas.openxmlformats.org/officeDocument/2006/relationships/image" Target="../media/image121.emf"/><Relationship Id="rId39" Type="http://schemas.openxmlformats.org/officeDocument/2006/relationships/image" Target="../media/image142.emf"/><Relationship Id="rId109" Type="http://schemas.openxmlformats.org/officeDocument/2006/relationships/image" Target="../media/image212.emf"/><Relationship Id="rId34" Type="http://schemas.openxmlformats.org/officeDocument/2006/relationships/image" Target="../media/image137.emf"/><Relationship Id="rId50" Type="http://schemas.openxmlformats.org/officeDocument/2006/relationships/image" Target="../media/image153.emf"/><Relationship Id="rId55" Type="http://schemas.openxmlformats.org/officeDocument/2006/relationships/image" Target="../media/image158.emf"/><Relationship Id="rId76" Type="http://schemas.openxmlformats.org/officeDocument/2006/relationships/image" Target="../media/image179.emf"/><Relationship Id="rId97" Type="http://schemas.openxmlformats.org/officeDocument/2006/relationships/image" Target="../media/image200.emf"/><Relationship Id="rId104" Type="http://schemas.openxmlformats.org/officeDocument/2006/relationships/image" Target="../media/image207.emf"/><Relationship Id="rId120" Type="http://schemas.openxmlformats.org/officeDocument/2006/relationships/image" Target="../media/image223.emf"/><Relationship Id="rId125" Type="http://schemas.openxmlformats.org/officeDocument/2006/relationships/image" Target="../media/image228.emf"/><Relationship Id="rId141" Type="http://schemas.openxmlformats.org/officeDocument/2006/relationships/image" Target="../media/image244.emf"/><Relationship Id="rId146" Type="http://schemas.openxmlformats.org/officeDocument/2006/relationships/image" Target="../media/image249.emf"/><Relationship Id="rId167" Type="http://schemas.openxmlformats.org/officeDocument/2006/relationships/image" Target="../media/image270.emf"/><Relationship Id="rId7" Type="http://schemas.openxmlformats.org/officeDocument/2006/relationships/image" Target="../media/image110.emf"/><Relationship Id="rId71" Type="http://schemas.openxmlformats.org/officeDocument/2006/relationships/image" Target="../media/image174.emf"/><Relationship Id="rId92" Type="http://schemas.openxmlformats.org/officeDocument/2006/relationships/image" Target="../media/image195.emf"/><Relationship Id="rId162" Type="http://schemas.openxmlformats.org/officeDocument/2006/relationships/image" Target="../media/image265.emf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32.emf"/><Relationship Id="rId24" Type="http://schemas.openxmlformats.org/officeDocument/2006/relationships/image" Target="../media/image127.emf"/><Relationship Id="rId40" Type="http://schemas.openxmlformats.org/officeDocument/2006/relationships/image" Target="../media/image143.emf"/><Relationship Id="rId45" Type="http://schemas.openxmlformats.org/officeDocument/2006/relationships/image" Target="../media/image148.emf"/><Relationship Id="rId66" Type="http://schemas.openxmlformats.org/officeDocument/2006/relationships/image" Target="../media/image169.emf"/><Relationship Id="rId87" Type="http://schemas.openxmlformats.org/officeDocument/2006/relationships/image" Target="../media/image190.emf"/><Relationship Id="rId110" Type="http://schemas.openxmlformats.org/officeDocument/2006/relationships/image" Target="../media/image213.emf"/><Relationship Id="rId115" Type="http://schemas.openxmlformats.org/officeDocument/2006/relationships/image" Target="../media/image218.emf"/><Relationship Id="rId131" Type="http://schemas.openxmlformats.org/officeDocument/2006/relationships/image" Target="../media/image234.emf"/><Relationship Id="rId136" Type="http://schemas.openxmlformats.org/officeDocument/2006/relationships/image" Target="../media/image239.emf"/><Relationship Id="rId157" Type="http://schemas.openxmlformats.org/officeDocument/2006/relationships/image" Target="../media/image260.emf"/><Relationship Id="rId61" Type="http://schemas.openxmlformats.org/officeDocument/2006/relationships/image" Target="../media/image164.emf"/><Relationship Id="rId82" Type="http://schemas.openxmlformats.org/officeDocument/2006/relationships/image" Target="../media/image185.emf"/><Relationship Id="rId152" Type="http://schemas.openxmlformats.org/officeDocument/2006/relationships/image" Target="../media/image255.emf"/><Relationship Id="rId19" Type="http://schemas.openxmlformats.org/officeDocument/2006/relationships/image" Target="../media/image122.emf"/><Relationship Id="rId14" Type="http://schemas.openxmlformats.org/officeDocument/2006/relationships/image" Target="../media/image117.emf"/><Relationship Id="rId30" Type="http://schemas.openxmlformats.org/officeDocument/2006/relationships/image" Target="../media/image133.emf"/><Relationship Id="rId35" Type="http://schemas.openxmlformats.org/officeDocument/2006/relationships/image" Target="../media/image138.emf"/><Relationship Id="rId56" Type="http://schemas.openxmlformats.org/officeDocument/2006/relationships/image" Target="../media/image159.emf"/><Relationship Id="rId77" Type="http://schemas.openxmlformats.org/officeDocument/2006/relationships/image" Target="../media/image180.emf"/><Relationship Id="rId100" Type="http://schemas.openxmlformats.org/officeDocument/2006/relationships/image" Target="../media/image203.emf"/><Relationship Id="rId105" Type="http://schemas.openxmlformats.org/officeDocument/2006/relationships/image" Target="../media/image208.emf"/><Relationship Id="rId126" Type="http://schemas.openxmlformats.org/officeDocument/2006/relationships/image" Target="../media/image229.emf"/><Relationship Id="rId147" Type="http://schemas.openxmlformats.org/officeDocument/2006/relationships/image" Target="../media/image250.emf"/><Relationship Id="rId168" Type="http://schemas.openxmlformats.org/officeDocument/2006/relationships/image" Target="../media/image271.emf"/><Relationship Id="rId8" Type="http://schemas.openxmlformats.org/officeDocument/2006/relationships/image" Target="../media/image111.emf"/><Relationship Id="rId51" Type="http://schemas.openxmlformats.org/officeDocument/2006/relationships/image" Target="../media/image154.emf"/><Relationship Id="rId72" Type="http://schemas.openxmlformats.org/officeDocument/2006/relationships/image" Target="../media/image175.emf"/><Relationship Id="rId93" Type="http://schemas.openxmlformats.org/officeDocument/2006/relationships/image" Target="../media/image196.emf"/><Relationship Id="rId98" Type="http://schemas.openxmlformats.org/officeDocument/2006/relationships/image" Target="../media/image201.emf"/><Relationship Id="rId121" Type="http://schemas.openxmlformats.org/officeDocument/2006/relationships/image" Target="../media/image224.emf"/><Relationship Id="rId142" Type="http://schemas.openxmlformats.org/officeDocument/2006/relationships/image" Target="../media/image245.emf"/><Relationship Id="rId163" Type="http://schemas.openxmlformats.org/officeDocument/2006/relationships/image" Target="../media/image266.emf"/><Relationship Id="rId3" Type="http://schemas.openxmlformats.org/officeDocument/2006/relationships/image" Target="../media/image107.jpeg"/><Relationship Id="rId25" Type="http://schemas.openxmlformats.org/officeDocument/2006/relationships/image" Target="../media/image128.emf"/><Relationship Id="rId46" Type="http://schemas.openxmlformats.org/officeDocument/2006/relationships/image" Target="../media/image149.emf"/><Relationship Id="rId67" Type="http://schemas.openxmlformats.org/officeDocument/2006/relationships/image" Target="../media/image170.emf"/><Relationship Id="rId116" Type="http://schemas.openxmlformats.org/officeDocument/2006/relationships/image" Target="../media/image219.emf"/><Relationship Id="rId137" Type="http://schemas.openxmlformats.org/officeDocument/2006/relationships/image" Target="../media/image240.emf"/><Relationship Id="rId158" Type="http://schemas.openxmlformats.org/officeDocument/2006/relationships/image" Target="../media/image261.emf"/><Relationship Id="rId20" Type="http://schemas.openxmlformats.org/officeDocument/2006/relationships/image" Target="../media/image123.emf"/><Relationship Id="rId41" Type="http://schemas.openxmlformats.org/officeDocument/2006/relationships/image" Target="../media/image144.emf"/><Relationship Id="rId62" Type="http://schemas.openxmlformats.org/officeDocument/2006/relationships/image" Target="../media/image165.emf"/><Relationship Id="rId83" Type="http://schemas.openxmlformats.org/officeDocument/2006/relationships/image" Target="../media/image186.emf"/><Relationship Id="rId88" Type="http://schemas.openxmlformats.org/officeDocument/2006/relationships/image" Target="../media/image191.emf"/><Relationship Id="rId111" Type="http://schemas.openxmlformats.org/officeDocument/2006/relationships/image" Target="../media/image214.emf"/><Relationship Id="rId132" Type="http://schemas.openxmlformats.org/officeDocument/2006/relationships/image" Target="../media/image235.emf"/><Relationship Id="rId153" Type="http://schemas.openxmlformats.org/officeDocument/2006/relationships/image" Target="../media/image256.emf"/><Relationship Id="rId15" Type="http://schemas.openxmlformats.org/officeDocument/2006/relationships/image" Target="../media/image118.emf"/><Relationship Id="rId36" Type="http://schemas.openxmlformats.org/officeDocument/2006/relationships/image" Target="../media/image139.emf"/><Relationship Id="rId57" Type="http://schemas.openxmlformats.org/officeDocument/2006/relationships/image" Target="../media/image160.emf"/><Relationship Id="rId106" Type="http://schemas.openxmlformats.org/officeDocument/2006/relationships/image" Target="../media/image209.emf"/><Relationship Id="rId127" Type="http://schemas.openxmlformats.org/officeDocument/2006/relationships/image" Target="../media/image230.emf"/><Relationship Id="rId10" Type="http://schemas.openxmlformats.org/officeDocument/2006/relationships/image" Target="../media/image113.emf"/><Relationship Id="rId31" Type="http://schemas.openxmlformats.org/officeDocument/2006/relationships/image" Target="../media/image134.emf"/><Relationship Id="rId52" Type="http://schemas.openxmlformats.org/officeDocument/2006/relationships/image" Target="../media/image155.emf"/><Relationship Id="rId73" Type="http://schemas.openxmlformats.org/officeDocument/2006/relationships/image" Target="../media/image176.emf"/><Relationship Id="rId78" Type="http://schemas.openxmlformats.org/officeDocument/2006/relationships/image" Target="../media/image181.emf"/><Relationship Id="rId94" Type="http://schemas.openxmlformats.org/officeDocument/2006/relationships/image" Target="../media/image197.emf"/><Relationship Id="rId99" Type="http://schemas.openxmlformats.org/officeDocument/2006/relationships/image" Target="../media/image202.emf"/><Relationship Id="rId101" Type="http://schemas.openxmlformats.org/officeDocument/2006/relationships/image" Target="../media/image204.emf"/><Relationship Id="rId122" Type="http://schemas.openxmlformats.org/officeDocument/2006/relationships/image" Target="../media/image225.emf"/><Relationship Id="rId143" Type="http://schemas.openxmlformats.org/officeDocument/2006/relationships/image" Target="../media/image246.emf"/><Relationship Id="rId148" Type="http://schemas.openxmlformats.org/officeDocument/2006/relationships/image" Target="../media/image251.emf"/><Relationship Id="rId164" Type="http://schemas.openxmlformats.org/officeDocument/2006/relationships/image" Target="../media/image267.emf"/><Relationship Id="rId4" Type="http://schemas.openxmlformats.org/officeDocument/2006/relationships/image" Target="../media/image108.jpeg"/><Relationship Id="rId9" Type="http://schemas.openxmlformats.org/officeDocument/2006/relationships/image" Target="../media/image112.emf"/><Relationship Id="rId26" Type="http://schemas.openxmlformats.org/officeDocument/2006/relationships/image" Target="../media/image129.emf"/><Relationship Id="rId47" Type="http://schemas.openxmlformats.org/officeDocument/2006/relationships/image" Target="../media/image150.emf"/><Relationship Id="rId68" Type="http://schemas.openxmlformats.org/officeDocument/2006/relationships/image" Target="../media/image171.emf"/><Relationship Id="rId89" Type="http://schemas.openxmlformats.org/officeDocument/2006/relationships/image" Target="../media/image192.emf"/><Relationship Id="rId112" Type="http://schemas.openxmlformats.org/officeDocument/2006/relationships/image" Target="../media/image215.emf"/><Relationship Id="rId133" Type="http://schemas.openxmlformats.org/officeDocument/2006/relationships/image" Target="../media/image236.emf"/><Relationship Id="rId154" Type="http://schemas.openxmlformats.org/officeDocument/2006/relationships/image" Target="../media/image257.emf"/><Relationship Id="rId16" Type="http://schemas.openxmlformats.org/officeDocument/2006/relationships/image" Target="../media/image119.emf"/><Relationship Id="rId37" Type="http://schemas.openxmlformats.org/officeDocument/2006/relationships/image" Target="../media/image140.emf"/><Relationship Id="rId58" Type="http://schemas.openxmlformats.org/officeDocument/2006/relationships/image" Target="../media/image161.emf"/><Relationship Id="rId79" Type="http://schemas.openxmlformats.org/officeDocument/2006/relationships/image" Target="../media/image182.emf"/><Relationship Id="rId102" Type="http://schemas.openxmlformats.org/officeDocument/2006/relationships/image" Target="../media/image205.emf"/><Relationship Id="rId123" Type="http://schemas.openxmlformats.org/officeDocument/2006/relationships/image" Target="../media/image226.emf"/><Relationship Id="rId144" Type="http://schemas.openxmlformats.org/officeDocument/2006/relationships/image" Target="../media/image247.emf"/><Relationship Id="rId90" Type="http://schemas.openxmlformats.org/officeDocument/2006/relationships/image" Target="../media/image193.emf"/><Relationship Id="rId165" Type="http://schemas.openxmlformats.org/officeDocument/2006/relationships/image" Target="../media/image268.emf"/><Relationship Id="rId27" Type="http://schemas.openxmlformats.org/officeDocument/2006/relationships/image" Target="../media/image130.emf"/><Relationship Id="rId48" Type="http://schemas.openxmlformats.org/officeDocument/2006/relationships/image" Target="../media/image151.emf"/><Relationship Id="rId69" Type="http://schemas.openxmlformats.org/officeDocument/2006/relationships/image" Target="../media/image172.emf"/><Relationship Id="rId113" Type="http://schemas.openxmlformats.org/officeDocument/2006/relationships/image" Target="../media/image216.emf"/><Relationship Id="rId134" Type="http://schemas.openxmlformats.org/officeDocument/2006/relationships/image" Target="../media/image237.emf"/><Relationship Id="rId80" Type="http://schemas.openxmlformats.org/officeDocument/2006/relationships/image" Target="../media/image183.emf"/><Relationship Id="rId155" Type="http://schemas.openxmlformats.org/officeDocument/2006/relationships/image" Target="../media/image258.emf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5.emf"/><Relationship Id="rId21" Type="http://schemas.openxmlformats.org/officeDocument/2006/relationships/image" Target="../media/image290.emf"/><Relationship Id="rId42" Type="http://schemas.openxmlformats.org/officeDocument/2006/relationships/image" Target="../media/image311.emf"/><Relationship Id="rId47" Type="http://schemas.openxmlformats.org/officeDocument/2006/relationships/image" Target="../media/image316.emf"/><Relationship Id="rId63" Type="http://schemas.openxmlformats.org/officeDocument/2006/relationships/image" Target="../media/image332.emf"/><Relationship Id="rId68" Type="http://schemas.openxmlformats.org/officeDocument/2006/relationships/image" Target="../media/image337.emf"/><Relationship Id="rId16" Type="http://schemas.openxmlformats.org/officeDocument/2006/relationships/image" Target="../media/image285.emf"/><Relationship Id="rId11" Type="http://schemas.openxmlformats.org/officeDocument/2006/relationships/image" Target="../media/image280.emf"/><Relationship Id="rId24" Type="http://schemas.openxmlformats.org/officeDocument/2006/relationships/image" Target="../media/image293.emf"/><Relationship Id="rId32" Type="http://schemas.openxmlformats.org/officeDocument/2006/relationships/image" Target="../media/image301.emf"/><Relationship Id="rId37" Type="http://schemas.openxmlformats.org/officeDocument/2006/relationships/image" Target="../media/image306.emf"/><Relationship Id="rId40" Type="http://schemas.openxmlformats.org/officeDocument/2006/relationships/image" Target="../media/image309.emf"/><Relationship Id="rId45" Type="http://schemas.openxmlformats.org/officeDocument/2006/relationships/image" Target="../media/image314.emf"/><Relationship Id="rId53" Type="http://schemas.openxmlformats.org/officeDocument/2006/relationships/image" Target="../media/image322.emf"/><Relationship Id="rId58" Type="http://schemas.openxmlformats.org/officeDocument/2006/relationships/image" Target="../media/image327.emf"/><Relationship Id="rId66" Type="http://schemas.openxmlformats.org/officeDocument/2006/relationships/image" Target="../media/image335.emf"/><Relationship Id="rId74" Type="http://schemas.openxmlformats.org/officeDocument/2006/relationships/image" Target="../media/image343.emf"/><Relationship Id="rId79" Type="http://schemas.openxmlformats.org/officeDocument/2006/relationships/image" Target="../media/image348.emf"/><Relationship Id="rId5" Type="http://schemas.openxmlformats.org/officeDocument/2006/relationships/image" Target="../media/image274.jpeg"/><Relationship Id="rId61" Type="http://schemas.openxmlformats.org/officeDocument/2006/relationships/image" Target="../media/image330.emf"/><Relationship Id="rId19" Type="http://schemas.openxmlformats.org/officeDocument/2006/relationships/image" Target="../media/image288.emf"/><Relationship Id="rId14" Type="http://schemas.openxmlformats.org/officeDocument/2006/relationships/image" Target="../media/image283.emf"/><Relationship Id="rId22" Type="http://schemas.openxmlformats.org/officeDocument/2006/relationships/image" Target="../media/image291.emf"/><Relationship Id="rId27" Type="http://schemas.openxmlformats.org/officeDocument/2006/relationships/image" Target="../media/image296.emf"/><Relationship Id="rId30" Type="http://schemas.openxmlformats.org/officeDocument/2006/relationships/image" Target="../media/image299.emf"/><Relationship Id="rId35" Type="http://schemas.openxmlformats.org/officeDocument/2006/relationships/image" Target="../media/image304.emf"/><Relationship Id="rId43" Type="http://schemas.openxmlformats.org/officeDocument/2006/relationships/image" Target="../media/image312.emf"/><Relationship Id="rId48" Type="http://schemas.openxmlformats.org/officeDocument/2006/relationships/image" Target="../media/image317.emf"/><Relationship Id="rId56" Type="http://schemas.openxmlformats.org/officeDocument/2006/relationships/image" Target="../media/image325.emf"/><Relationship Id="rId64" Type="http://schemas.openxmlformats.org/officeDocument/2006/relationships/image" Target="../media/image333.emf"/><Relationship Id="rId69" Type="http://schemas.openxmlformats.org/officeDocument/2006/relationships/image" Target="../media/image338.emf"/><Relationship Id="rId77" Type="http://schemas.openxmlformats.org/officeDocument/2006/relationships/image" Target="../media/image346.emf"/><Relationship Id="rId8" Type="http://schemas.openxmlformats.org/officeDocument/2006/relationships/image" Target="../media/image277.emf"/><Relationship Id="rId51" Type="http://schemas.openxmlformats.org/officeDocument/2006/relationships/image" Target="../media/image320.emf"/><Relationship Id="rId72" Type="http://schemas.openxmlformats.org/officeDocument/2006/relationships/image" Target="../media/image341.emf"/><Relationship Id="rId3" Type="http://schemas.openxmlformats.org/officeDocument/2006/relationships/image" Target="../media/image272.jpeg"/><Relationship Id="rId12" Type="http://schemas.openxmlformats.org/officeDocument/2006/relationships/image" Target="../media/image281.emf"/><Relationship Id="rId17" Type="http://schemas.openxmlformats.org/officeDocument/2006/relationships/image" Target="../media/image286.emf"/><Relationship Id="rId25" Type="http://schemas.openxmlformats.org/officeDocument/2006/relationships/image" Target="../media/image294.emf"/><Relationship Id="rId33" Type="http://schemas.openxmlformats.org/officeDocument/2006/relationships/image" Target="../media/image302.emf"/><Relationship Id="rId38" Type="http://schemas.openxmlformats.org/officeDocument/2006/relationships/image" Target="../media/image307.emf"/><Relationship Id="rId46" Type="http://schemas.openxmlformats.org/officeDocument/2006/relationships/image" Target="../media/image315.emf"/><Relationship Id="rId59" Type="http://schemas.openxmlformats.org/officeDocument/2006/relationships/image" Target="../media/image328.emf"/><Relationship Id="rId67" Type="http://schemas.openxmlformats.org/officeDocument/2006/relationships/image" Target="../media/image336.emf"/><Relationship Id="rId20" Type="http://schemas.openxmlformats.org/officeDocument/2006/relationships/image" Target="../media/image289.emf"/><Relationship Id="rId41" Type="http://schemas.openxmlformats.org/officeDocument/2006/relationships/image" Target="../media/image310.emf"/><Relationship Id="rId54" Type="http://schemas.openxmlformats.org/officeDocument/2006/relationships/image" Target="../media/image323.emf"/><Relationship Id="rId62" Type="http://schemas.openxmlformats.org/officeDocument/2006/relationships/image" Target="../media/image331.emf"/><Relationship Id="rId70" Type="http://schemas.openxmlformats.org/officeDocument/2006/relationships/image" Target="../media/image339.emf"/><Relationship Id="rId75" Type="http://schemas.openxmlformats.org/officeDocument/2006/relationships/image" Target="../media/image34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5.png"/><Relationship Id="rId15" Type="http://schemas.openxmlformats.org/officeDocument/2006/relationships/image" Target="../media/image284.emf"/><Relationship Id="rId23" Type="http://schemas.openxmlformats.org/officeDocument/2006/relationships/image" Target="../media/image292.emf"/><Relationship Id="rId28" Type="http://schemas.openxmlformats.org/officeDocument/2006/relationships/image" Target="../media/image297.emf"/><Relationship Id="rId36" Type="http://schemas.openxmlformats.org/officeDocument/2006/relationships/image" Target="../media/image305.emf"/><Relationship Id="rId49" Type="http://schemas.openxmlformats.org/officeDocument/2006/relationships/image" Target="../media/image318.emf"/><Relationship Id="rId57" Type="http://schemas.openxmlformats.org/officeDocument/2006/relationships/image" Target="../media/image326.emf"/><Relationship Id="rId10" Type="http://schemas.openxmlformats.org/officeDocument/2006/relationships/image" Target="../media/image279.emf"/><Relationship Id="rId31" Type="http://schemas.openxmlformats.org/officeDocument/2006/relationships/image" Target="../media/image300.emf"/><Relationship Id="rId44" Type="http://schemas.openxmlformats.org/officeDocument/2006/relationships/image" Target="../media/image313.emf"/><Relationship Id="rId52" Type="http://schemas.openxmlformats.org/officeDocument/2006/relationships/image" Target="../media/image321.emf"/><Relationship Id="rId60" Type="http://schemas.openxmlformats.org/officeDocument/2006/relationships/image" Target="../media/image329.emf"/><Relationship Id="rId65" Type="http://schemas.openxmlformats.org/officeDocument/2006/relationships/image" Target="../media/image334.emf"/><Relationship Id="rId73" Type="http://schemas.openxmlformats.org/officeDocument/2006/relationships/image" Target="../media/image342.emf"/><Relationship Id="rId78" Type="http://schemas.openxmlformats.org/officeDocument/2006/relationships/image" Target="../media/image347.emf"/><Relationship Id="rId4" Type="http://schemas.openxmlformats.org/officeDocument/2006/relationships/image" Target="../media/image273.jpeg"/><Relationship Id="rId9" Type="http://schemas.openxmlformats.org/officeDocument/2006/relationships/image" Target="../media/image278.emf"/><Relationship Id="rId13" Type="http://schemas.openxmlformats.org/officeDocument/2006/relationships/image" Target="../media/image282.emf"/><Relationship Id="rId18" Type="http://schemas.openxmlformats.org/officeDocument/2006/relationships/image" Target="../media/image287.emf"/><Relationship Id="rId39" Type="http://schemas.openxmlformats.org/officeDocument/2006/relationships/image" Target="../media/image308.emf"/><Relationship Id="rId34" Type="http://schemas.openxmlformats.org/officeDocument/2006/relationships/image" Target="../media/image303.emf"/><Relationship Id="rId50" Type="http://schemas.openxmlformats.org/officeDocument/2006/relationships/image" Target="../media/image319.emf"/><Relationship Id="rId55" Type="http://schemas.openxmlformats.org/officeDocument/2006/relationships/image" Target="../media/image324.emf"/><Relationship Id="rId76" Type="http://schemas.openxmlformats.org/officeDocument/2006/relationships/image" Target="../media/image345.emf"/><Relationship Id="rId7" Type="http://schemas.openxmlformats.org/officeDocument/2006/relationships/image" Target="../media/image276.png"/><Relationship Id="rId71" Type="http://schemas.openxmlformats.org/officeDocument/2006/relationships/image" Target="../media/image340.emf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298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2.emf"/><Relationship Id="rId21" Type="http://schemas.openxmlformats.org/officeDocument/2006/relationships/image" Target="../media/image367.emf"/><Relationship Id="rId42" Type="http://schemas.openxmlformats.org/officeDocument/2006/relationships/image" Target="../media/image388.emf"/><Relationship Id="rId47" Type="http://schemas.openxmlformats.org/officeDocument/2006/relationships/image" Target="../media/image393.emf"/><Relationship Id="rId63" Type="http://schemas.openxmlformats.org/officeDocument/2006/relationships/image" Target="../media/image409.emf"/><Relationship Id="rId68" Type="http://schemas.openxmlformats.org/officeDocument/2006/relationships/image" Target="../media/image414.emf"/><Relationship Id="rId84" Type="http://schemas.openxmlformats.org/officeDocument/2006/relationships/image" Target="../media/image430.emf"/><Relationship Id="rId89" Type="http://schemas.openxmlformats.org/officeDocument/2006/relationships/image" Target="../media/image435.emf"/><Relationship Id="rId112" Type="http://schemas.openxmlformats.org/officeDocument/2006/relationships/image" Target="../media/image458.emf"/><Relationship Id="rId16" Type="http://schemas.openxmlformats.org/officeDocument/2006/relationships/image" Target="../media/image362.emf"/><Relationship Id="rId107" Type="http://schemas.openxmlformats.org/officeDocument/2006/relationships/image" Target="../media/image453.emf"/><Relationship Id="rId11" Type="http://schemas.openxmlformats.org/officeDocument/2006/relationships/image" Target="../media/image357.emf"/><Relationship Id="rId32" Type="http://schemas.openxmlformats.org/officeDocument/2006/relationships/image" Target="../media/image378.emf"/><Relationship Id="rId37" Type="http://schemas.openxmlformats.org/officeDocument/2006/relationships/image" Target="../media/image383.emf"/><Relationship Id="rId53" Type="http://schemas.openxmlformats.org/officeDocument/2006/relationships/image" Target="../media/image399.emf"/><Relationship Id="rId58" Type="http://schemas.openxmlformats.org/officeDocument/2006/relationships/image" Target="../media/image404.emf"/><Relationship Id="rId74" Type="http://schemas.openxmlformats.org/officeDocument/2006/relationships/image" Target="../media/image420.emf"/><Relationship Id="rId79" Type="http://schemas.openxmlformats.org/officeDocument/2006/relationships/image" Target="../media/image425.emf"/><Relationship Id="rId102" Type="http://schemas.openxmlformats.org/officeDocument/2006/relationships/image" Target="../media/image448.emf"/><Relationship Id="rId5" Type="http://schemas.openxmlformats.org/officeDocument/2006/relationships/image" Target="../media/image351.png"/><Relationship Id="rId90" Type="http://schemas.openxmlformats.org/officeDocument/2006/relationships/image" Target="../media/image436.emf"/><Relationship Id="rId95" Type="http://schemas.openxmlformats.org/officeDocument/2006/relationships/image" Target="../media/image441.emf"/><Relationship Id="rId22" Type="http://schemas.openxmlformats.org/officeDocument/2006/relationships/image" Target="../media/image368.emf"/><Relationship Id="rId27" Type="http://schemas.openxmlformats.org/officeDocument/2006/relationships/image" Target="../media/image373.emf"/><Relationship Id="rId43" Type="http://schemas.openxmlformats.org/officeDocument/2006/relationships/image" Target="../media/image389.emf"/><Relationship Id="rId48" Type="http://schemas.openxmlformats.org/officeDocument/2006/relationships/image" Target="../media/image394.emf"/><Relationship Id="rId64" Type="http://schemas.openxmlformats.org/officeDocument/2006/relationships/image" Target="../media/image410.emf"/><Relationship Id="rId69" Type="http://schemas.openxmlformats.org/officeDocument/2006/relationships/image" Target="../media/image415.emf"/><Relationship Id="rId113" Type="http://schemas.openxmlformats.org/officeDocument/2006/relationships/image" Target="../media/image459.emf"/><Relationship Id="rId80" Type="http://schemas.openxmlformats.org/officeDocument/2006/relationships/image" Target="../media/image426.emf"/><Relationship Id="rId85" Type="http://schemas.openxmlformats.org/officeDocument/2006/relationships/image" Target="../media/image431.emf"/><Relationship Id="rId12" Type="http://schemas.openxmlformats.org/officeDocument/2006/relationships/image" Target="../media/image358.emf"/><Relationship Id="rId17" Type="http://schemas.openxmlformats.org/officeDocument/2006/relationships/image" Target="../media/image363.emf"/><Relationship Id="rId33" Type="http://schemas.openxmlformats.org/officeDocument/2006/relationships/image" Target="../media/image379.emf"/><Relationship Id="rId38" Type="http://schemas.openxmlformats.org/officeDocument/2006/relationships/image" Target="../media/image384.emf"/><Relationship Id="rId59" Type="http://schemas.openxmlformats.org/officeDocument/2006/relationships/image" Target="../media/image405.emf"/><Relationship Id="rId103" Type="http://schemas.openxmlformats.org/officeDocument/2006/relationships/image" Target="../media/image449.emf"/><Relationship Id="rId108" Type="http://schemas.openxmlformats.org/officeDocument/2006/relationships/image" Target="../media/image454.emf"/><Relationship Id="rId54" Type="http://schemas.openxmlformats.org/officeDocument/2006/relationships/image" Target="../media/image400.emf"/><Relationship Id="rId70" Type="http://schemas.openxmlformats.org/officeDocument/2006/relationships/image" Target="../media/image416.emf"/><Relationship Id="rId75" Type="http://schemas.openxmlformats.org/officeDocument/2006/relationships/image" Target="../media/image421.emf"/><Relationship Id="rId91" Type="http://schemas.openxmlformats.org/officeDocument/2006/relationships/image" Target="../media/image437.emf"/><Relationship Id="rId96" Type="http://schemas.openxmlformats.org/officeDocument/2006/relationships/image" Target="../media/image44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2.emf"/><Relationship Id="rId15" Type="http://schemas.openxmlformats.org/officeDocument/2006/relationships/image" Target="../media/image361.emf"/><Relationship Id="rId23" Type="http://schemas.openxmlformats.org/officeDocument/2006/relationships/image" Target="../media/image369.emf"/><Relationship Id="rId28" Type="http://schemas.openxmlformats.org/officeDocument/2006/relationships/image" Target="../media/image374.emf"/><Relationship Id="rId36" Type="http://schemas.openxmlformats.org/officeDocument/2006/relationships/image" Target="../media/image382.emf"/><Relationship Id="rId49" Type="http://schemas.openxmlformats.org/officeDocument/2006/relationships/image" Target="../media/image395.emf"/><Relationship Id="rId57" Type="http://schemas.openxmlformats.org/officeDocument/2006/relationships/image" Target="../media/image403.emf"/><Relationship Id="rId106" Type="http://schemas.openxmlformats.org/officeDocument/2006/relationships/image" Target="../media/image452.emf"/><Relationship Id="rId10" Type="http://schemas.openxmlformats.org/officeDocument/2006/relationships/image" Target="../media/image356.emf"/><Relationship Id="rId31" Type="http://schemas.openxmlformats.org/officeDocument/2006/relationships/image" Target="../media/image377.emf"/><Relationship Id="rId44" Type="http://schemas.openxmlformats.org/officeDocument/2006/relationships/image" Target="../media/image390.emf"/><Relationship Id="rId52" Type="http://schemas.openxmlformats.org/officeDocument/2006/relationships/image" Target="../media/image398.emf"/><Relationship Id="rId60" Type="http://schemas.openxmlformats.org/officeDocument/2006/relationships/image" Target="../media/image406.emf"/><Relationship Id="rId65" Type="http://schemas.openxmlformats.org/officeDocument/2006/relationships/image" Target="../media/image411.emf"/><Relationship Id="rId73" Type="http://schemas.openxmlformats.org/officeDocument/2006/relationships/image" Target="../media/image419.emf"/><Relationship Id="rId78" Type="http://schemas.openxmlformats.org/officeDocument/2006/relationships/image" Target="../media/image424.emf"/><Relationship Id="rId81" Type="http://schemas.openxmlformats.org/officeDocument/2006/relationships/image" Target="../media/image427.emf"/><Relationship Id="rId86" Type="http://schemas.openxmlformats.org/officeDocument/2006/relationships/image" Target="../media/image432.emf"/><Relationship Id="rId94" Type="http://schemas.openxmlformats.org/officeDocument/2006/relationships/image" Target="../media/image440.emf"/><Relationship Id="rId99" Type="http://schemas.openxmlformats.org/officeDocument/2006/relationships/image" Target="../media/image445.emf"/><Relationship Id="rId101" Type="http://schemas.openxmlformats.org/officeDocument/2006/relationships/image" Target="../media/image447.emf"/><Relationship Id="rId4" Type="http://schemas.openxmlformats.org/officeDocument/2006/relationships/image" Target="../media/image350.jpeg"/><Relationship Id="rId9" Type="http://schemas.openxmlformats.org/officeDocument/2006/relationships/image" Target="../media/image355.emf"/><Relationship Id="rId13" Type="http://schemas.openxmlformats.org/officeDocument/2006/relationships/image" Target="../media/image359.emf"/><Relationship Id="rId18" Type="http://schemas.openxmlformats.org/officeDocument/2006/relationships/image" Target="../media/image364.emf"/><Relationship Id="rId39" Type="http://schemas.openxmlformats.org/officeDocument/2006/relationships/image" Target="../media/image385.emf"/><Relationship Id="rId109" Type="http://schemas.openxmlformats.org/officeDocument/2006/relationships/image" Target="../media/image455.emf"/><Relationship Id="rId34" Type="http://schemas.openxmlformats.org/officeDocument/2006/relationships/image" Target="../media/image380.emf"/><Relationship Id="rId50" Type="http://schemas.openxmlformats.org/officeDocument/2006/relationships/image" Target="../media/image396.emf"/><Relationship Id="rId55" Type="http://schemas.openxmlformats.org/officeDocument/2006/relationships/image" Target="../media/image401.emf"/><Relationship Id="rId76" Type="http://schemas.openxmlformats.org/officeDocument/2006/relationships/image" Target="../media/image422.emf"/><Relationship Id="rId97" Type="http://schemas.openxmlformats.org/officeDocument/2006/relationships/image" Target="../media/image443.emf"/><Relationship Id="rId104" Type="http://schemas.openxmlformats.org/officeDocument/2006/relationships/image" Target="../media/image450.emf"/><Relationship Id="rId7" Type="http://schemas.openxmlformats.org/officeDocument/2006/relationships/image" Target="../media/image353.emf"/><Relationship Id="rId71" Type="http://schemas.openxmlformats.org/officeDocument/2006/relationships/image" Target="../media/image417.emf"/><Relationship Id="rId92" Type="http://schemas.openxmlformats.org/officeDocument/2006/relationships/image" Target="../media/image438.emf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375.emf"/><Relationship Id="rId24" Type="http://schemas.openxmlformats.org/officeDocument/2006/relationships/image" Target="../media/image370.emf"/><Relationship Id="rId40" Type="http://schemas.openxmlformats.org/officeDocument/2006/relationships/image" Target="../media/image386.emf"/><Relationship Id="rId45" Type="http://schemas.openxmlformats.org/officeDocument/2006/relationships/image" Target="../media/image391.emf"/><Relationship Id="rId66" Type="http://schemas.openxmlformats.org/officeDocument/2006/relationships/image" Target="../media/image412.emf"/><Relationship Id="rId87" Type="http://schemas.openxmlformats.org/officeDocument/2006/relationships/image" Target="../media/image433.emf"/><Relationship Id="rId110" Type="http://schemas.openxmlformats.org/officeDocument/2006/relationships/image" Target="../media/image456.emf"/><Relationship Id="rId61" Type="http://schemas.openxmlformats.org/officeDocument/2006/relationships/image" Target="../media/image407.emf"/><Relationship Id="rId82" Type="http://schemas.openxmlformats.org/officeDocument/2006/relationships/image" Target="../media/image428.emf"/><Relationship Id="rId19" Type="http://schemas.openxmlformats.org/officeDocument/2006/relationships/image" Target="../media/image365.emf"/><Relationship Id="rId14" Type="http://schemas.openxmlformats.org/officeDocument/2006/relationships/image" Target="../media/image360.emf"/><Relationship Id="rId30" Type="http://schemas.openxmlformats.org/officeDocument/2006/relationships/image" Target="../media/image376.emf"/><Relationship Id="rId35" Type="http://schemas.openxmlformats.org/officeDocument/2006/relationships/image" Target="../media/image381.emf"/><Relationship Id="rId56" Type="http://schemas.openxmlformats.org/officeDocument/2006/relationships/image" Target="../media/image402.emf"/><Relationship Id="rId77" Type="http://schemas.openxmlformats.org/officeDocument/2006/relationships/image" Target="../media/image423.emf"/><Relationship Id="rId100" Type="http://schemas.openxmlformats.org/officeDocument/2006/relationships/image" Target="../media/image446.emf"/><Relationship Id="rId105" Type="http://schemas.openxmlformats.org/officeDocument/2006/relationships/image" Target="../media/image451.emf"/><Relationship Id="rId8" Type="http://schemas.openxmlformats.org/officeDocument/2006/relationships/image" Target="../media/image354.emf"/><Relationship Id="rId51" Type="http://schemas.openxmlformats.org/officeDocument/2006/relationships/image" Target="../media/image397.emf"/><Relationship Id="rId72" Type="http://schemas.openxmlformats.org/officeDocument/2006/relationships/image" Target="../media/image418.emf"/><Relationship Id="rId93" Type="http://schemas.openxmlformats.org/officeDocument/2006/relationships/image" Target="../media/image439.emf"/><Relationship Id="rId98" Type="http://schemas.openxmlformats.org/officeDocument/2006/relationships/image" Target="../media/image444.emf"/><Relationship Id="rId3" Type="http://schemas.openxmlformats.org/officeDocument/2006/relationships/image" Target="../media/image349.png"/><Relationship Id="rId25" Type="http://schemas.openxmlformats.org/officeDocument/2006/relationships/image" Target="../media/image371.emf"/><Relationship Id="rId46" Type="http://schemas.openxmlformats.org/officeDocument/2006/relationships/image" Target="../media/image392.emf"/><Relationship Id="rId67" Type="http://schemas.openxmlformats.org/officeDocument/2006/relationships/image" Target="../media/image413.emf"/><Relationship Id="rId20" Type="http://schemas.openxmlformats.org/officeDocument/2006/relationships/image" Target="../media/image366.emf"/><Relationship Id="rId41" Type="http://schemas.openxmlformats.org/officeDocument/2006/relationships/image" Target="../media/image387.emf"/><Relationship Id="rId62" Type="http://schemas.openxmlformats.org/officeDocument/2006/relationships/image" Target="../media/image408.emf"/><Relationship Id="rId83" Type="http://schemas.openxmlformats.org/officeDocument/2006/relationships/image" Target="../media/image429.emf"/><Relationship Id="rId88" Type="http://schemas.openxmlformats.org/officeDocument/2006/relationships/image" Target="../media/image434.emf"/><Relationship Id="rId111" Type="http://schemas.openxmlformats.org/officeDocument/2006/relationships/image" Target="../media/image457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0.emf"/><Relationship Id="rId18" Type="http://schemas.openxmlformats.org/officeDocument/2006/relationships/image" Target="../media/image475.emf"/><Relationship Id="rId26" Type="http://schemas.openxmlformats.org/officeDocument/2006/relationships/image" Target="../media/image483.emf"/><Relationship Id="rId3" Type="http://schemas.openxmlformats.org/officeDocument/2006/relationships/image" Target="../media/image460.png"/><Relationship Id="rId21" Type="http://schemas.openxmlformats.org/officeDocument/2006/relationships/image" Target="../media/image478.emf"/><Relationship Id="rId34" Type="http://schemas.openxmlformats.org/officeDocument/2006/relationships/image" Target="../media/image491.emf"/><Relationship Id="rId7" Type="http://schemas.openxmlformats.org/officeDocument/2006/relationships/image" Target="../media/image464.emf"/><Relationship Id="rId12" Type="http://schemas.openxmlformats.org/officeDocument/2006/relationships/image" Target="../media/image469.emf"/><Relationship Id="rId17" Type="http://schemas.openxmlformats.org/officeDocument/2006/relationships/image" Target="../media/image474.emf"/><Relationship Id="rId25" Type="http://schemas.openxmlformats.org/officeDocument/2006/relationships/image" Target="../media/image482.emf"/><Relationship Id="rId33" Type="http://schemas.openxmlformats.org/officeDocument/2006/relationships/image" Target="../media/image490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73.emf"/><Relationship Id="rId20" Type="http://schemas.openxmlformats.org/officeDocument/2006/relationships/image" Target="../media/image477.emf"/><Relationship Id="rId29" Type="http://schemas.openxmlformats.org/officeDocument/2006/relationships/image" Target="../media/image48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3.png"/><Relationship Id="rId11" Type="http://schemas.openxmlformats.org/officeDocument/2006/relationships/image" Target="../media/image468.emf"/><Relationship Id="rId24" Type="http://schemas.openxmlformats.org/officeDocument/2006/relationships/image" Target="../media/image481.emf"/><Relationship Id="rId32" Type="http://schemas.openxmlformats.org/officeDocument/2006/relationships/image" Target="../media/image489.emf"/><Relationship Id="rId5" Type="http://schemas.openxmlformats.org/officeDocument/2006/relationships/image" Target="../media/image462.jpeg"/><Relationship Id="rId15" Type="http://schemas.openxmlformats.org/officeDocument/2006/relationships/image" Target="../media/image472.emf"/><Relationship Id="rId23" Type="http://schemas.openxmlformats.org/officeDocument/2006/relationships/image" Target="../media/image480.emf"/><Relationship Id="rId28" Type="http://schemas.openxmlformats.org/officeDocument/2006/relationships/image" Target="../media/image485.emf"/><Relationship Id="rId10" Type="http://schemas.openxmlformats.org/officeDocument/2006/relationships/image" Target="../media/image467.emf"/><Relationship Id="rId19" Type="http://schemas.openxmlformats.org/officeDocument/2006/relationships/image" Target="../media/image476.emf"/><Relationship Id="rId31" Type="http://schemas.openxmlformats.org/officeDocument/2006/relationships/image" Target="../media/image488.emf"/><Relationship Id="rId4" Type="http://schemas.openxmlformats.org/officeDocument/2006/relationships/image" Target="../media/image461.png"/><Relationship Id="rId9" Type="http://schemas.openxmlformats.org/officeDocument/2006/relationships/image" Target="../media/image466.emf"/><Relationship Id="rId14" Type="http://schemas.openxmlformats.org/officeDocument/2006/relationships/image" Target="../media/image471.emf"/><Relationship Id="rId22" Type="http://schemas.openxmlformats.org/officeDocument/2006/relationships/image" Target="../media/image479.emf"/><Relationship Id="rId27" Type="http://schemas.openxmlformats.org/officeDocument/2006/relationships/image" Target="../media/image484.emf"/><Relationship Id="rId30" Type="http://schemas.openxmlformats.org/officeDocument/2006/relationships/image" Target="../media/image487.emf"/><Relationship Id="rId8" Type="http://schemas.openxmlformats.org/officeDocument/2006/relationships/image" Target="../media/image465.emf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5.emf"/><Relationship Id="rId21" Type="http://schemas.openxmlformats.org/officeDocument/2006/relationships/image" Target="../media/image510.emf"/><Relationship Id="rId42" Type="http://schemas.openxmlformats.org/officeDocument/2006/relationships/image" Target="../media/image531.emf"/><Relationship Id="rId47" Type="http://schemas.openxmlformats.org/officeDocument/2006/relationships/image" Target="../media/image536.emf"/><Relationship Id="rId63" Type="http://schemas.openxmlformats.org/officeDocument/2006/relationships/image" Target="../media/image552.emf"/><Relationship Id="rId68" Type="http://schemas.openxmlformats.org/officeDocument/2006/relationships/image" Target="../media/image557.emf"/><Relationship Id="rId16" Type="http://schemas.openxmlformats.org/officeDocument/2006/relationships/image" Target="../media/image505.emf"/><Relationship Id="rId11" Type="http://schemas.openxmlformats.org/officeDocument/2006/relationships/image" Target="../media/image500.emf"/><Relationship Id="rId32" Type="http://schemas.openxmlformats.org/officeDocument/2006/relationships/image" Target="../media/image521.emf"/><Relationship Id="rId37" Type="http://schemas.openxmlformats.org/officeDocument/2006/relationships/image" Target="../media/image526.emf"/><Relationship Id="rId53" Type="http://schemas.openxmlformats.org/officeDocument/2006/relationships/image" Target="../media/image542.emf"/><Relationship Id="rId58" Type="http://schemas.openxmlformats.org/officeDocument/2006/relationships/image" Target="../media/image547.emf"/><Relationship Id="rId74" Type="http://schemas.openxmlformats.org/officeDocument/2006/relationships/image" Target="../media/image563.emf"/><Relationship Id="rId79" Type="http://schemas.openxmlformats.org/officeDocument/2006/relationships/image" Target="../media/image568.emf"/><Relationship Id="rId5" Type="http://schemas.openxmlformats.org/officeDocument/2006/relationships/image" Target="../media/image494.png"/><Relationship Id="rId61" Type="http://schemas.openxmlformats.org/officeDocument/2006/relationships/image" Target="../media/image550.emf"/><Relationship Id="rId19" Type="http://schemas.openxmlformats.org/officeDocument/2006/relationships/image" Target="../media/image508.emf"/><Relationship Id="rId14" Type="http://schemas.openxmlformats.org/officeDocument/2006/relationships/image" Target="../media/image503.emf"/><Relationship Id="rId22" Type="http://schemas.openxmlformats.org/officeDocument/2006/relationships/image" Target="../media/image511.emf"/><Relationship Id="rId27" Type="http://schemas.openxmlformats.org/officeDocument/2006/relationships/image" Target="../media/image516.emf"/><Relationship Id="rId30" Type="http://schemas.openxmlformats.org/officeDocument/2006/relationships/image" Target="../media/image519.emf"/><Relationship Id="rId35" Type="http://schemas.openxmlformats.org/officeDocument/2006/relationships/image" Target="../media/image524.emf"/><Relationship Id="rId43" Type="http://schemas.openxmlformats.org/officeDocument/2006/relationships/image" Target="../media/image532.emf"/><Relationship Id="rId48" Type="http://schemas.openxmlformats.org/officeDocument/2006/relationships/image" Target="../media/image537.emf"/><Relationship Id="rId56" Type="http://schemas.openxmlformats.org/officeDocument/2006/relationships/image" Target="../media/image545.emf"/><Relationship Id="rId64" Type="http://schemas.openxmlformats.org/officeDocument/2006/relationships/image" Target="../media/image553.emf"/><Relationship Id="rId69" Type="http://schemas.openxmlformats.org/officeDocument/2006/relationships/image" Target="../media/image558.emf"/><Relationship Id="rId77" Type="http://schemas.openxmlformats.org/officeDocument/2006/relationships/image" Target="../media/image566.emf"/><Relationship Id="rId8" Type="http://schemas.openxmlformats.org/officeDocument/2006/relationships/image" Target="../media/image497.emf"/><Relationship Id="rId51" Type="http://schemas.openxmlformats.org/officeDocument/2006/relationships/image" Target="../media/image540.emf"/><Relationship Id="rId72" Type="http://schemas.openxmlformats.org/officeDocument/2006/relationships/image" Target="../media/image561.emf"/><Relationship Id="rId80" Type="http://schemas.openxmlformats.org/officeDocument/2006/relationships/image" Target="../media/image569.emf"/><Relationship Id="rId3" Type="http://schemas.openxmlformats.org/officeDocument/2006/relationships/image" Target="../media/image492.jpeg"/><Relationship Id="rId12" Type="http://schemas.openxmlformats.org/officeDocument/2006/relationships/image" Target="../media/image501.emf"/><Relationship Id="rId17" Type="http://schemas.openxmlformats.org/officeDocument/2006/relationships/image" Target="../media/image506.emf"/><Relationship Id="rId25" Type="http://schemas.openxmlformats.org/officeDocument/2006/relationships/image" Target="../media/image514.emf"/><Relationship Id="rId33" Type="http://schemas.openxmlformats.org/officeDocument/2006/relationships/image" Target="../media/image522.emf"/><Relationship Id="rId38" Type="http://schemas.openxmlformats.org/officeDocument/2006/relationships/image" Target="../media/image527.emf"/><Relationship Id="rId46" Type="http://schemas.openxmlformats.org/officeDocument/2006/relationships/image" Target="../media/image535.emf"/><Relationship Id="rId59" Type="http://schemas.openxmlformats.org/officeDocument/2006/relationships/image" Target="../media/image548.emf"/><Relationship Id="rId67" Type="http://schemas.openxmlformats.org/officeDocument/2006/relationships/image" Target="../media/image556.emf"/><Relationship Id="rId20" Type="http://schemas.openxmlformats.org/officeDocument/2006/relationships/image" Target="../media/image509.emf"/><Relationship Id="rId41" Type="http://schemas.openxmlformats.org/officeDocument/2006/relationships/image" Target="../media/image530.emf"/><Relationship Id="rId54" Type="http://schemas.openxmlformats.org/officeDocument/2006/relationships/image" Target="../media/image543.emf"/><Relationship Id="rId62" Type="http://schemas.openxmlformats.org/officeDocument/2006/relationships/image" Target="../media/image551.emf"/><Relationship Id="rId70" Type="http://schemas.openxmlformats.org/officeDocument/2006/relationships/image" Target="../media/image559.emf"/><Relationship Id="rId75" Type="http://schemas.openxmlformats.org/officeDocument/2006/relationships/image" Target="../media/image56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5.png"/><Relationship Id="rId15" Type="http://schemas.openxmlformats.org/officeDocument/2006/relationships/image" Target="../media/image504.emf"/><Relationship Id="rId23" Type="http://schemas.openxmlformats.org/officeDocument/2006/relationships/image" Target="../media/image512.emf"/><Relationship Id="rId28" Type="http://schemas.openxmlformats.org/officeDocument/2006/relationships/image" Target="../media/image517.emf"/><Relationship Id="rId36" Type="http://schemas.openxmlformats.org/officeDocument/2006/relationships/image" Target="../media/image525.emf"/><Relationship Id="rId49" Type="http://schemas.openxmlformats.org/officeDocument/2006/relationships/image" Target="../media/image538.emf"/><Relationship Id="rId57" Type="http://schemas.openxmlformats.org/officeDocument/2006/relationships/image" Target="../media/image546.emf"/><Relationship Id="rId10" Type="http://schemas.openxmlformats.org/officeDocument/2006/relationships/image" Target="../media/image499.emf"/><Relationship Id="rId31" Type="http://schemas.openxmlformats.org/officeDocument/2006/relationships/image" Target="../media/image520.emf"/><Relationship Id="rId44" Type="http://schemas.openxmlformats.org/officeDocument/2006/relationships/image" Target="../media/image533.emf"/><Relationship Id="rId52" Type="http://schemas.openxmlformats.org/officeDocument/2006/relationships/image" Target="../media/image541.emf"/><Relationship Id="rId60" Type="http://schemas.openxmlformats.org/officeDocument/2006/relationships/image" Target="../media/image549.emf"/><Relationship Id="rId65" Type="http://schemas.openxmlformats.org/officeDocument/2006/relationships/image" Target="../media/image554.emf"/><Relationship Id="rId73" Type="http://schemas.openxmlformats.org/officeDocument/2006/relationships/image" Target="../media/image562.emf"/><Relationship Id="rId78" Type="http://schemas.openxmlformats.org/officeDocument/2006/relationships/image" Target="../media/image567.emf"/><Relationship Id="rId81" Type="http://schemas.openxmlformats.org/officeDocument/2006/relationships/image" Target="../media/image570.emf"/><Relationship Id="rId4" Type="http://schemas.openxmlformats.org/officeDocument/2006/relationships/image" Target="../media/image493.png"/><Relationship Id="rId9" Type="http://schemas.openxmlformats.org/officeDocument/2006/relationships/image" Target="../media/image498.emf"/><Relationship Id="rId13" Type="http://schemas.openxmlformats.org/officeDocument/2006/relationships/image" Target="../media/image502.emf"/><Relationship Id="rId18" Type="http://schemas.openxmlformats.org/officeDocument/2006/relationships/image" Target="../media/image507.emf"/><Relationship Id="rId39" Type="http://schemas.openxmlformats.org/officeDocument/2006/relationships/image" Target="../media/image528.emf"/><Relationship Id="rId34" Type="http://schemas.openxmlformats.org/officeDocument/2006/relationships/image" Target="../media/image523.emf"/><Relationship Id="rId50" Type="http://schemas.openxmlformats.org/officeDocument/2006/relationships/image" Target="../media/image539.emf"/><Relationship Id="rId55" Type="http://schemas.openxmlformats.org/officeDocument/2006/relationships/image" Target="../media/image544.emf"/><Relationship Id="rId76" Type="http://schemas.openxmlformats.org/officeDocument/2006/relationships/image" Target="../media/image565.emf"/><Relationship Id="rId7" Type="http://schemas.openxmlformats.org/officeDocument/2006/relationships/image" Target="../media/image496.png"/><Relationship Id="rId71" Type="http://schemas.openxmlformats.org/officeDocument/2006/relationships/image" Target="../media/image560.emf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518.emf"/><Relationship Id="rId24" Type="http://schemas.openxmlformats.org/officeDocument/2006/relationships/image" Target="../media/image513.emf"/><Relationship Id="rId40" Type="http://schemas.openxmlformats.org/officeDocument/2006/relationships/image" Target="../media/image529.emf"/><Relationship Id="rId45" Type="http://schemas.openxmlformats.org/officeDocument/2006/relationships/image" Target="../media/image534.emf"/><Relationship Id="rId66" Type="http://schemas.openxmlformats.org/officeDocument/2006/relationships/image" Target="../media/image55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5359648" y="4620352"/>
            <a:ext cx="4824412" cy="2215977"/>
          </a:xfrm>
          <a:prstGeom prst="rect">
            <a:avLst/>
          </a:prstGeom>
          <a:blipFill dpi="0" rotWithShape="1">
            <a:blip r:embed="rId3" cstate="print">
              <a:alphaModFix amt="42000"/>
            </a:blip>
            <a:srcRect/>
            <a:stretch>
              <a:fillRect/>
            </a:stretch>
          </a:blipFill>
          <a:ln w="57150" cap="rnd" cmpd="sng">
            <a:solidFill>
              <a:srgbClr val="009900"/>
            </a:solidFill>
            <a:prstDash val="sysDash"/>
            <a:miter lim="800000"/>
            <a:headEnd/>
            <a:tailEnd/>
          </a:ln>
        </p:spPr>
        <p:txBody>
          <a:bodyPr wrap="square" lIns="0" tIns="45713" rIns="91425" bIns="45713" anchor="ctr" anchorCtr="0">
            <a:spAutoFit/>
            <a:scene3d>
              <a:camera prst="orthographicFront"/>
              <a:lightRig rig="threePt" dir="t"/>
            </a:scene3d>
            <a:sp3d extrusionH="57150" contourW="12700" prstMaterial="plastic">
              <a:bevelT w="82550" h="38100" prst="coolSlant"/>
              <a:bevelB w="82550" h="38100" prst="coolSlant"/>
              <a:extrusionClr>
                <a:schemeClr val="accent1"/>
              </a:extrusionClr>
              <a:contourClr>
                <a:srgbClr val="FF0000"/>
              </a:contourClr>
            </a:sp3d>
          </a:bodyPr>
          <a:lstStyle/>
          <a:p>
            <a:pPr eaLnBrk="0" hangingPunct="0">
              <a:defRPr/>
            </a:pPr>
            <a:r>
              <a:rPr lang="cs-CZ" sz="4800" dirty="0" smtClean="0">
                <a:ln w="28575" cap="rnd" cmpd="thickThin">
                  <a:solidFill>
                    <a:srgbClr val="009900"/>
                  </a:solidFill>
                  <a:beve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>
                    <a:srgbClr val="FFFF00">
                      <a:alpha val="50000"/>
                    </a:srgbClr>
                  </a:innerShdw>
                </a:effectLst>
                <a:latin typeface="Cooper Black" pitchFamily="18" charset="0"/>
                <a:ea typeface="Gungsuh" pitchFamily="18" charset="-127"/>
                <a:cs typeface="Estrangelo Edessa" pitchFamily="66" charset="0"/>
              </a:rPr>
              <a:t>            </a:t>
            </a:r>
            <a:r>
              <a:rPr lang="cs-CZ" sz="3600" dirty="0" smtClean="0">
                <a:ln w="28575" cap="rnd" cmpd="thickThin">
                  <a:solidFill>
                    <a:srgbClr val="009900"/>
                  </a:solidFill>
                  <a:beve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>
                    <a:srgbClr val="FFFF00">
                      <a:alpha val="50000"/>
                    </a:srgbClr>
                  </a:innerShdw>
                </a:effectLst>
                <a:latin typeface="Cooper Black" pitchFamily="18" charset="0"/>
                <a:ea typeface="Gungsuh" pitchFamily="18" charset="-127"/>
                <a:cs typeface="Estrangelo Edessa" pitchFamily="66" charset="0"/>
              </a:rPr>
              <a:t>č.8 </a:t>
            </a:r>
          </a:p>
          <a:p>
            <a:pPr marL="914400" indent="-914400" eaLnBrk="0" hangingPunct="0">
              <a:defRPr/>
            </a:pPr>
            <a:r>
              <a:rPr lang="cs-CZ" sz="4800" dirty="0" smtClean="0">
                <a:ln w="28575" cap="rnd" cmpd="thickThin">
                  <a:solidFill>
                    <a:srgbClr val="009900"/>
                  </a:solidFill>
                  <a:beve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>
                    <a:srgbClr val="FFFF00">
                      <a:alpha val="50000"/>
                    </a:srgbClr>
                  </a:innerShdw>
                </a:effectLst>
                <a:latin typeface="Cooper Black" pitchFamily="18" charset="0"/>
                <a:ea typeface="Gungsuh" pitchFamily="18" charset="-127"/>
                <a:cs typeface="Estrangelo Edessa" pitchFamily="66" charset="0"/>
              </a:rPr>
              <a:t>   </a:t>
            </a:r>
            <a:r>
              <a:rPr lang="cs-CZ" sz="4200" dirty="0" smtClean="0">
                <a:ln w="28575" cap="rnd" cmpd="thickThin">
                  <a:solidFill>
                    <a:srgbClr val="009900"/>
                  </a:solidFill>
                  <a:beve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>
                    <a:srgbClr val="FFFF00">
                      <a:alpha val="50000"/>
                    </a:srgbClr>
                  </a:innerShdw>
                </a:effectLst>
                <a:latin typeface="Cooper Black" pitchFamily="18" charset="0"/>
                <a:ea typeface="Gungsuh" pitchFamily="18" charset="-127"/>
                <a:cs typeface="Estrangelo Edessa" pitchFamily="66" charset="0"/>
              </a:rPr>
              <a:t>Fotbalový klub</a:t>
            </a:r>
          </a:p>
          <a:p>
            <a:pPr marL="914400" indent="-914400" eaLnBrk="0" hangingPunct="0">
              <a:defRPr/>
            </a:pPr>
            <a:r>
              <a:rPr lang="cs-CZ" sz="4200" dirty="0" smtClean="0">
                <a:ln w="28575" cap="rnd" cmpd="thickThin">
                  <a:solidFill>
                    <a:srgbClr val="009900"/>
                  </a:solidFill>
                  <a:beve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>
                    <a:srgbClr val="FFFF00">
                      <a:alpha val="50000"/>
                    </a:srgbClr>
                  </a:innerShdw>
                </a:effectLst>
                <a:latin typeface="Cooper Black" pitchFamily="18" charset="0"/>
                <a:ea typeface="Gungsuh" pitchFamily="18" charset="-127"/>
                <a:cs typeface="Estrangelo Edessa" pitchFamily="66" charset="0"/>
              </a:rPr>
              <a:t>    Jiskra  Modrá</a:t>
            </a:r>
            <a:endParaRPr lang="cs-CZ" sz="4200" dirty="0">
              <a:ln w="28575" cap="rnd" cmpd="thickThin">
                <a:solidFill>
                  <a:srgbClr val="009900"/>
                </a:solidFill>
                <a:bevel/>
              </a:ln>
              <a:solidFill>
                <a:schemeClr val="accent6">
                  <a:lumMod val="50000"/>
                </a:schemeClr>
              </a:solidFill>
              <a:effectLst>
                <a:innerShdw blurRad="63500" dist="50800">
                  <a:srgbClr val="FFFF00">
                    <a:alpha val="50000"/>
                  </a:srgbClr>
                </a:innerShdw>
              </a:effectLst>
              <a:latin typeface="Cooper Black" pitchFamily="18" charset="0"/>
              <a:ea typeface="Gungsuh" pitchFamily="18" charset="-127"/>
              <a:cs typeface="Estrangelo Edessa" pitchFamily="66" charset="0"/>
            </a:endParaRPr>
          </a:p>
        </p:txBody>
      </p:sp>
      <p:sp>
        <p:nvSpPr>
          <p:cNvPr id="6398" name="Rectangle 1278"/>
          <p:cNvSpPr>
            <a:spLocks noChangeArrowheads="1"/>
          </p:cNvSpPr>
          <p:nvPr/>
        </p:nvSpPr>
        <p:spPr bwMode="auto">
          <a:xfrm>
            <a:off x="174948" y="2523000"/>
            <a:ext cx="4464050" cy="4644000"/>
          </a:xfrm>
          <a:prstGeom prst="rect">
            <a:avLst/>
          </a:prstGeom>
          <a:noFill/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endParaRPr lang="cs-CZ" dirty="0">
              <a:solidFill>
                <a:srgbClr val="003399"/>
              </a:solidFill>
              <a:latin typeface="Albertus MT" pitchFamily="18" charset="0"/>
            </a:endParaRP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Restaurace Klub  ve Štětí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FORNAXA –TĚSNĚNÍ, spol.   s 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Dům dětí a mládeže Štětí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VOLEMAN - autobusová přeprava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Patok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Ahlfit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STROJCONSULT  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Izolace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Beran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POKORNÝ, spol. s 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STAVEBNÍ STROJE A DOPRAVA s.r.o. 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JT-</a:t>
            </a:r>
            <a:r>
              <a:rPr lang="cs-CZ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Service</a:t>
            </a: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s.r.o.</a:t>
            </a:r>
            <a:endParaRPr lang="cs-C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VAM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ANLAGETECHNIK 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Průmstav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Štětí a.s.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Montiz 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BESTONSTAV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</a:t>
            </a:r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EKRA Industrial s.r.o. </a:t>
            </a:r>
            <a:endParaRPr lang="cs-C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AXIS  a.s.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INDUSTRIAL CZ, spol. s 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Unistroj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Václav Poustka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Tyma CZ,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Technicom, </a:t>
            </a: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Fortuna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Brož Vápeník</a:t>
            </a:r>
            <a:endParaRPr lang="cs-C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56" name="Rectangle 1279"/>
          <p:cNvSpPr>
            <a:spLocks noChangeArrowheads="1"/>
          </p:cNvSpPr>
          <p:nvPr/>
        </p:nvSpPr>
        <p:spPr bwMode="auto">
          <a:xfrm>
            <a:off x="174625" y="163513"/>
            <a:ext cx="44640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2400" dirty="0">
                <a:solidFill>
                  <a:srgbClr val="FF0000"/>
                </a:solidFill>
                <a:latin typeface="Albertus MT" pitchFamily="18" charset="0"/>
              </a:rPr>
              <a:t> </a:t>
            </a:r>
            <a:r>
              <a:rPr lang="cs-CZ" sz="2400" dirty="0">
                <a:latin typeface="Albertus MT" pitchFamily="18" charset="0"/>
              </a:rPr>
              <a:t>Hlavní partneři pro rok </a:t>
            </a:r>
            <a:r>
              <a:rPr lang="cs-CZ" sz="2400" dirty="0" smtClean="0">
                <a:latin typeface="Albertus MT" pitchFamily="18" charset="0"/>
              </a:rPr>
              <a:t>2015</a:t>
            </a:r>
            <a:endParaRPr lang="cs-CZ" sz="2400" dirty="0">
              <a:latin typeface="Albertus MT" pitchFamily="18" charset="0"/>
            </a:endParaRPr>
          </a:p>
        </p:txBody>
      </p:sp>
      <p:sp>
        <p:nvSpPr>
          <p:cNvPr id="2057" name="Rectangle 1280"/>
          <p:cNvSpPr>
            <a:spLocks noChangeArrowheads="1"/>
          </p:cNvSpPr>
          <p:nvPr/>
        </p:nvSpPr>
        <p:spPr bwMode="auto">
          <a:xfrm>
            <a:off x="174625" y="2035175"/>
            <a:ext cx="4464050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0" hangingPunct="0">
              <a:defRPr/>
            </a:pPr>
            <a:r>
              <a:rPr lang="cs-CZ" sz="2400" dirty="0">
                <a:latin typeface="Albertus MT" pitchFamily="18" charset="0"/>
              </a:rPr>
              <a:t>Další partneři pro rok </a:t>
            </a:r>
            <a:r>
              <a:rPr lang="cs-CZ" sz="2400" dirty="0" smtClean="0">
                <a:latin typeface="Albertus MT" pitchFamily="18" charset="0"/>
              </a:rPr>
              <a:t>2015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6459" name="Rectangle 1339"/>
          <p:cNvSpPr>
            <a:spLocks noChangeArrowheads="1"/>
          </p:cNvSpPr>
          <p:nvPr/>
        </p:nvSpPr>
        <p:spPr bwMode="auto">
          <a:xfrm>
            <a:off x="174948" y="595164"/>
            <a:ext cx="4464050" cy="1440160"/>
          </a:xfrm>
          <a:prstGeom prst="rect">
            <a:avLst/>
          </a:prstGeom>
          <a:solidFill>
            <a:srgbClr val="CCFFFF"/>
          </a:solidFill>
          <a:ln w="8001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9986" tIns="46792" rIns="89986" bIns="46792" anchor="ctr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1" name="Picture 13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8950" y="811213"/>
            <a:ext cx="10302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5359524" y="74422"/>
            <a:ext cx="4824536" cy="1191800"/>
          </a:xfrm>
          <a:prstGeom prst="flowChartAlternateProcess">
            <a:avLst/>
          </a:prstGeom>
          <a:solidFill>
            <a:srgbClr val="CCFF99"/>
          </a:solidFill>
          <a:ln w="31750" cap="sq" cmpd="thinThick"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0099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circle">
                <a:fillToRect t="100000" r="100000"/>
              </a:path>
              <a:tileRect l="-100000" b="-100000"/>
            </a:gradFill>
            <a:prstDash val="lgDashDot"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/>
          </a:scene3d>
          <a:sp3d extrusionH="127000" contourW="12700" prstMaterial="metal">
            <a:bevelT w="25400" h="25400" prst="relaxedInset"/>
            <a:bevelB w="101600" prst="riblet"/>
            <a:extrusionClr>
              <a:srgbClr val="FF0066"/>
            </a:extrusionClr>
            <a:contourClr>
              <a:schemeClr val="accent1">
                <a:lumMod val="75000"/>
              </a:schemeClr>
            </a:contourClr>
          </a:sp3d>
        </p:spPr>
        <p:txBody>
          <a:bodyPr wrap="none" lIns="91425" tIns="45713" rIns="91425" bIns="45713" anchor="ctr">
            <a:sp3d extrusionH="57150" contourW="12700">
              <a:bevelT w="38100" h="38100" prst="relaxedInset"/>
              <a:bevelB w="38100" h="38100"/>
              <a:extrusionClr>
                <a:schemeClr val="bg1"/>
              </a:extrusionClr>
              <a:contourClr>
                <a:srgbClr val="008000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3200" dirty="0">
                <a:ln w="12700" cap="rnd">
                  <a:solidFill>
                    <a:srgbClr val="FFFF00"/>
                  </a:solidFill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itchFamily="34" charset="0"/>
              </a:rPr>
              <a:t> </a:t>
            </a:r>
            <a:r>
              <a:rPr lang="cs-CZ" sz="3500" dirty="0">
                <a:ln w="6350" cap="rnd">
                  <a:solidFill>
                    <a:srgbClr val="008000"/>
                  </a:solidFill>
                  <a:miter lim="800000"/>
                </a:ln>
                <a:solidFill>
                  <a:srgbClr val="FF0066"/>
                </a:solidFill>
                <a:latin typeface="Lucida Sans" pitchFamily="34" charset="0"/>
                <a:ea typeface="Microsoft JhengHei" pitchFamily="34" charset="-120"/>
                <a:cs typeface="Iskoola Pota" pitchFamily="34" charset="0"/>
              </a:rPr>
              <a:t>Fotbalový zpravodaj</a:t>
            </a:r>
          </a:p>
          <a:p>
            <a:pPr algn="ctr" eaLnBrk="0" hangingPunct="0">
              <a:defRPr/>
            </a:pPr>
            <a:r>
              <a:rPr lang="cs-CZ" sz="3500" dirty="0">
                <a:ln w="6350" cap="rnd">
                  <a:solidFill>
                    <a:srgbClr val="008000"/>
                  </a:solidFill>
                  <a:miter lim="800000"/>
                </a:ln>
                <a:solidFill>
                  <a:srgbClr val="FF0066"/>
                </a:solidFill>
                <a:latin typeface="Lucida Sans" pitchFamily="34" charset="0"/>
                <a:ea typeface="Microsoft JhengHei" pitchFamily="34" charset="-120"/>
                <a:cs typeface="Iskoola Pota" pitchFamily="34" charset="0"/>
              </a:rPr>
              <a:t>SK Štětí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359524" y="1338471"/>
            <a:ext cx="4824858" cy="1015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03366"/>
              </a:contourClr>
            </a:sp3d>
          </a:bodyPr>
          <a:lstStyle/>
          <a:p>
            <a:pPr algn="ctr">
              <a:defRPr/>
            </a:pPr>
            <a:r>
              <a:rPr lang="cs-CZ" sz="30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S Mincho" pitchFamily="49" charset="-128"/>
                <a:cs typeface="Consolas" pitchFamily="49" charset="0"/>
              </a:rPr>
              <a:t>Sezóna   </a:t>
            </a:r>
            <a:r>
              <a:rPr lang="cs-CZ" sz="30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S Mincho" pitchFamily="49" charset="-128"/>
                <a:cs typeface="Consolas" pitchFamily="49" charset="0"/>
              </a:rPr>
              <a:t>2014/2015  </a:t>
            </a:r>
          </a:p>
          <a:p>
            <a:pPr algn="ctr">
              <a:defRPr/>
            </a:pPr>
            <a:r>
              <a:rPr lang="cs-CZ" sz="30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S Mincho" pitchFamily="49" charset="-128"/>
                <a:cs typeface="Consolas" pitchFamily="49" charset="0"/>
              </a:rPr>
              <a:t>Ústecký přebor Jaro 2015</a:t>
            </a:r>
            <a:endParaRPr lang="cs-CZ" sz="3000" dirty="0">
              <a:ln w="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MS Mincho" pitchFamily="49" charset="-128"/>
              <a:cs typeface="Consolas" pitchFamily="49" charset="0"/>
            </a:endParaRPr>
          </a:p>
        </p:txBody>
      </p:sp>
      <p:sp>
        <p:nvSpPr>
          <p:cNvPr id="11274" name="TextovéPole 13"/>
          <p:cNvSpPr txBox="1">
            <a:spLocks noChangeArrowheads="1"/>
          </p:cNvSpPr>
          <p:nvPr/>
        </p:nvSpPr>
        <p:spPr bwMode="auto">
          <a:xfrm>
            <a:off x="5287516" y="6869113"/>
            <a:ext cx="4606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800" dirty="0"/>
              <a:t>www.stetimondifotbal.cz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59524" y="2539380"/>
            <a:ext cx="4824536" cy="18158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66675" cap="flat" cmpd="dbl">
            <a:solidFill>
              <a:srgbClr val="CC00CC"/>
            </a:solidFill>
            <a:prstDash val="dashDot"/>
            <a:bevel/>
          </a:ln>
          <a:effectLst/>
          <a:scene3d>
            <a:camera prst="orthographicFront"/>
            <a:lightRig rig="threePt" dir="t"/>
          </a:scene3d>
          <a:sp3d extrusionH="76200" contourW="12700" prstMaterial="plastic">
            <a:bevelT w="69850" h="50800"/>
            <a:bevelB prst="relaxedInset"/>
            <a:extrusionClr>
              <a:srgbClr val="CC0099"/>
            </a:extrusionClr>
            <a:contourClr>
              <a:schemeClr val="bg1"/>
            </a:contourClr>
          </a:sp3d>
        </p:spPr>
        <p:txBody>
          <a:bodyPr wrap="square">
            <a:spAutoFit/>
            <a:sp3d extrusionH="57150" contourW="12700">
              <a:bevelT w="57150"/>
              <a:bevelB w="50800"/>
              <a:extrusionClr>
                <a:srgbClr val="FFFF00"/>
              </a:extrusionClr>
              <a:contourClr>
                <a:schemeClr val="tx1"/>
              </a:contourClr>
            </a:sp3d>
          </a:bodyPr>
          <a:lstStyle/>
          <a:p>
            <a:pPr algn="ctr">
              <a:defRPr/>
            </a:pPr>
            <a:r>
              <a:rPr lang="cs-CZ" sz="5200" dirty="0" smtClean="0">
                <a:ln w="31750">
                  <a:solidFill>
                    <a:srgbClr val="0000CC"/>
                  </a:solidFill>
                </a:ln>
                <a:solidFill>
                  <a:srgbClr val="6600CC"/>
                </a:solidFill>
                <a:effectLst>
                  <a:outerShdw blurRad="50800" dist="38100" dir="5400000" algn="t" rotWithShape="0">
                    <a:srgbClr val="99FF66">
                      <a:alpha val="42745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Mongolian Baiti" pitchFamily="66" charset="0"/>
              </a:rPr>
              <a:t>21.3.2015</a:t>
            </a:r>
            <a:endParaRPr lang="cs-CZ" sz="5200" dirty="0">
              <a:ln w="31750">
                <a:solidFill>
                  <a:srgbClr val="0000CC"/>
                </a:solidFill>
              </a:ln>
              <a:solidFill>
                <a:srgbClr val="6600CC"/>
              </a:solidFill>
              <a:effectLst>
                <a:outerShdw blurRad="50800" dist="38100" dir="5400000" algn="t" rotWithShape="0">
                  <a:srgbClr val="99FF66">
                    <a:alpha val="42745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Mongolian Baiti" pitchFamily="66" charset="0"/>
            </a:endParaRPr>
          </a:p>
          <a:p>
            <a:pPr algn="ctr">
              <a:defRPr/>
            </a:pPr>
            <a:r>
              <a:rPr lang="cs-CZ" sz="2800" dirty="0">
                <a:ln w="31750">
                  <a:solidFill>
                    <a:srgbClr val="0000CC"/>
                  </a:solidFill>
                </a:ln>
                <a:solidFill>
                  <a:srgbClr val="6600CC"/>
                </a:solidFill>
                <a:effectLst>
                  <a:outerShdw blurRad="50800" dist="38100" dir="5400000" algn="t" rotWithShape="0">
                    <a:srgbClr val="99FF66">
                      <a:alpha val="42745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Mongolian Baiti" pitchFamily="66" charset="0"/>
              </a:rPr>
              <a:t>Sobota</a:t>
            </a:r>
          </a:p>
          <a:p>
            <a:pPr algn="ctr">
              <a:defRPr/>
            </a:pPr>
            <a:r>
              <a:rPr lang="cs-CZ" sz="3200" dirty="0" smtClean="0">
                <a:ln w="31750">
                  <a:solidFill>
                    <a:srgbClr val="0000CC"/>
                  </a:solidFill>
                </a:ln>
                <a:solidFill>
                  <a:srgbClr val="6600CC"/>
                </a:solidFill>
                <a:effectLst>
                  <a:outerShdw blurRad="50800" dist="38100" dir="5400000" algn="t" rotWithShape="0">
                    <a:srgbClr val="99FF66">
                      <a:alpha val="42745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Mongolian Baiti" pitchFamily="66" charset="0"/>
              </a:rPr>
              <a:t>18.kolo(</a:t>
            </a:r>
            <a:r>
              <a:rPr lang="cs-CZ" sz="1800" dirty="0" smtClean="0">
                <a:ln w="31750">
                  <a:solidFill>
                    <a:srgbClr val="0000CC"/>
                  </a:solidFill>
                </a:ln>
                <a:solidFill>
                  <a:srgbClr val="6600CC"/>
                </a:solidFill>
                <a:effectLst>
                  <a:outerShdw blurRad="50800" dist="38100" dir="5400000" algn="t" rotWithShape="0">
                    <a:srgbClr val="99FF66">
                      <a:alpha val="42745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Mongolian Baiti" pitchFamily="66" charset="0"/>
              </a:rPr>
              <a:t>17</a:t>
            </a:r>
            <a:r>
              <a:rPr lang="cs-CZ" sz="3200" dirty="0" smtClean="0">
                <a:ln w="31750">
                  <a:solidFill>
                    <a:srgbClr val="0000CC"/>
                  </a:solidFill>
                </a:ln>
                <a:solidFill>
                  <a:srgbClr val="6600CC"/>
                </a:solidFill>
                <a:effectLst>
                  <a:outerShdw blurRad="50800" dist="38100" dir="5400000" algn="t" rotWithShape="0">
                    <a:srgbClr val="99FF66">
                      <a:alpha val="42745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Mongolian Baiti" pitchFamily="66" charset="0"/>
              </a:rPr>
              <a:t>.</a:t>
            </a:r>
            <a:r>
              <a:rPr lang="cs-CZ" sz="1800" dirty="0" smtClean="0">
                <a:ln w="31750">
                  <a:solidFill>
                    <a:srgbClr val="0000CC"/>
                  </a:solidFill>
                </a:ln>
                <a:solidFill>
                  <a:srgbClr val="6600CC"/>
                </a:solidFill>
                <a:effectLst>
                  <a:outerShdw blurRad="50800" dist="38100" dir="5400000" algn="t" rotWithShape="0">
                    <a:srgbClr val="99FF66">
                      <a:alpha val="42745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Mongolian Baiti" pitchFamily="66" charset="0"/>
              </a:rPr>
              <a:t>hrací)</a:t>
            </a:r>
            <a:r>
              <a:rPr lang="cs-CZ" sz="1100" dirty="0" smtClean="0">
                <a:ln w="31750">
                  <a:solidFill>
                    <a:srgbClr val="0000CC"/>
                  </a:solidFill>
                </a:ln>
                <a:solidFill>
                  <a:srgbClr val="6600CC"/>
                </a:solidFill>
                <a:effectLst>
                  <a:outerShdw blurRad="50800" dist="38100" dir="5400000" algn="t" rotWithShape="0">
                    <a:srgbClr val="99FF66">
                      <a:alpha val="42745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Mongolian Baiti" pitchFamily="66" charset="0"/>
              </a:rPr>
              <a:t> </a:t>
            </a:r>
            <a:r>
              <a:rPr lang="cs-CZ" sz="3200" dirty="0" smtClean="0">
                <a:ln w="31750">
                  <a:solidFill>
                    <a:srgbClr val="0000CC"/>
                  </a:solidFill>
                </a:ln>
                <a:solidFill>
                  <a:srgbClr val="6600CC"/>
                </a:solidFill>
                <a:effectLst>
                  <a:outerShdw blurRad="50800" dist="38100" dir="5400000" algn="t" rotWithShape="0">
                    <a:srgbClr val="99FF66">
                      <a:alpha val="42745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Mongolian Baiti" pitchFamily="66" charset="0"/>
              </a:rPr>
              <a:t>10:15</a:t>
            </a:r>
            <a:endParaRPr lang="cs-CZ" sz="3200" dirty="0">
              <a:ln w="31750">
                <a:solidFill>
                  <a:srgbClr val="0000CC"/>
                </a:solidFill>
              </a:ln>
              <a:solidFill>
                <a:srgbClr val="6600CC"/>
              </a:solidFill>
              <a:effectLst>
                <a:outerShdw blurRad="50800" dist="38100" dir="5400000" algn="t" rotWithShape="0">
                  <a:srgbClr val="99FF66">
                    <a:alpha val="42745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Mongolian Baiti" pitchFamily="66" charset="0"/>
            </a:endParaRPr>
          </a:p>
        </p:txBody>
      </p:sp>
      <p:sp>
        <p:nvSpPr>
          <p:cNvPr id="14" name="TextovéPole 12"/>
          <p:cNvSpPr txBox="1">
            <a:spLocks noChangeArrowheads="1"/>
          </p:cNvSpPr>
          <p:nvPr/>
        </p:nvSpPr>
        <p:spPr bwMode="auto">
          <a:xfrm>
            <a:off x="8310116" y="4772140"/>
            <a:ext cx="1584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56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9128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3700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8272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5400" u="none" dirty="0">
                <a:latin typeface="Arial Black" panose="020B0A04020102020204" pitchFamily="34" charset="0"/>
              </a:rPr>
              <a:t> </a:t>
            </a:r>
            <a:r>
              <a:rPr lang="cs-CZ" altLang="cs-CZ" sz="5400" u="none" dirty="0" smtClean="0">
                <a:latin typeface="Arial Black" panose="020B0A04020102020204" pitchFamily="34" charset="0"/>
              </a:rPr>
              <a:t>8:0</a:t>
            </a:r>
            <a:endParaRPr lang="cs-CZ" altLang="cs-CZ" sz="5400" u="none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0" name="Text Box 18191"/>
          <p:cNvSpPr txBox="1">
            <a:spLocks noChangeArrowheads="1"/>
          </p:cNvSpPr>
          <p:nvPr/>
        </p:nvSpPr>
        <p:spPr bwMode="auto">
          <a:xfrm>
            <a:off x="6439644" y="739180"/>
            <a:ext cx="184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endParaRPr lang="cs-CZ" sz="1800">
              <a:solidFill>
                <a:srgbClr val="000000"/>
              </a:solidFill>
              <a:latin typeface="Arial Black" pitchFamily="34" charset="0"/>
            </a:endParaRPr>
          </a:p>
          <a:p>
            <a:endParaRPr lang="cs-CZ" sz="1600">
              <a:solidFill>
                <a:srgbClr val="000000"/>
              </a:solidFill>
              <a:latin typeface="Gill Sans Ultra Bold" pitchFamily="34" charset="-18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74948" y="1027212"/>
            <a:ext cx="475252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Kadaň  -  Bílina   0:2(0:1)</a:t>
            </a:r>
          </a:p>
          <a:p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hosté vedli v poločase brankou z penalty a krásnou  střelou   Vlasáka z volného přímého kopu 2:0. Domácí zkoušeli po změně stran vyrovnat, ale jejich snaha  byla hodně bezzubá a na první jarní body si musí Kadaň  počkat. </a:t>
            </a:r>
          </a:p>
          <a:p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Rumburk- </a:t>
            </a:r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Hrobce 3</a:t>
            </a:r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:5(2:4)</a:t>
            </a:r>
          </a:p>
          <a:p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stačí napsat Kala z Hrobců 4 branky a hned je jasné, kdo byl hlavní postavou zápasu. Hrálo se na umělce ve Varnsdorfu a z hokejového výsledku se radovali hosté, kteří pokračují v dobrých výkonech z konce podzimu.</a:t>
            </a:r>
          </a:p>
          <a:p>
            <a:r>
              <a:rPr lang="cs-CZ" sz="14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Spořice</a:t>
            </a:r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Litvínov  0</a:t>
            </a:r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:2(0:1)</a:t>
            </a:r>
          </a:p>
          <a:p>
            <a:r>
              <a:rPr lang="cs-CZ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hosté podali takticky velmi vyzrálý výkon a celý zápas  hru režírovali.  První branku ještě před změnou stran vstřelil Holman , druhou po změně stran  Kulhánek. Domácí  neproměnili penaltu.</a:t>
            </a:r>
          </a:p>
          <a:p>
            <a:r>
              <a:rPr lang="cs-CZ" sz="14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Proboštov</a:t>
            </a:r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Horní </a:t>
            </a:r>
            <a:r>
              <a:rPr lang="cs-CZ" sz="14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Jiřetín</a:t>
            </a:r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0:1(0:0)</a:t>
            </a:r>
          </a:p>
          <a:p>
            <a:r>
              <a:rPr lang="cs-CZ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utkání chudé na branky se hrálo na umělce v </a:t>
            </a:r>
            <a:r>
              <a:rPr lang="cs-CZ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Srbicích</a:t>
            </a:r>
            <a:r>
              <a:rPr lang="cs-CZ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a paradoxem je , že jedinou branku dali hosté ve druhém poločase,  který téměř celý hráli bez vyloučeného  </a:t>
            </a:r>
            <a:r>
              <a:rPr lang="cs-CZ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Mikulčíka</a:t>
            </a:r>
            <a:r>
              <a:rPr lang="cs-CZ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Autorem branky byl Levý.</a:t>
            </a:r>
          </a:p>
          <a:p>
            <a:r>
              <a:rPr lang="cs-CZ" sz="14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Neštěmice</a:t>
            </a:r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14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Modlany</a:t>
            </a:r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:2(1:0)</a:t>
            </a:r>
          </a:p>
          <a:p>
            <a:r>
              <a:rPr lang="cs-CZ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kvalitní utkání, které domácím  udělalo velkou radost, protože porazili silného soupeře, který celý zápas dotahoval. V poslední minutě dokonce </a:t>
            </a:r>
            <a:r>
              <a:rPr lang="cs-CZ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Modlany</a:t>
            </a:r>
            <a:r>
              <a:rPr lang="cs-CZ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vyrovnaly, ale pro postavení mimo hru nemohla branka platit.</a:t>
            </a:r>
          </a:p>
          <a:p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Louny  - </a:t>
            </a:r>
            <a:r>
              <a:rPr lang="cs-CZ" sz="14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Štětí</a:t>
            </a:r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0:1(0:0) </a:t>
            </a:r>
          </a:p>
          <a:p>
            <a:r>
              <a:rPr lang="cs-CZ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většina sázkařů  se zmýlila, když favorizovala domácí. </a:t>
            </a:r>
            <a:r>
              <a:rPr lang="cs-CZ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Štětí</a:t>
            </a:r>
            <a:r>
              <a:rPr lang="cs-CZ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mělo mnohem více šancí než ambiciózní domácí jedenáctka.  Jedinou branku zápasu, vstřelil </a:t>
            </a:r>
            <a:r>
              <a:rPr lang="cs-CZ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Belák</a:t>
            </a:r>
            <a:r>
              <a:rPr lang="cs-CZ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7  minut před koncem mohl zvýšit Stejskal z penalty na 2:0, ale neproměnil.</a:t>
            </a:r>
          </a:p>
          <a:p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Modrá  - </a:t>
            </a:r>
            <a:r>
              <a:rPr lang="cs-CZ" sz="14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Blšany</a:t>
            </a:r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0:1 (0:1)</a:t>
            </a:r>
          </a:p>
          <a:p>
            <a:r>
              <a:rPr lang="de-DE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osté</a:t>
            </a:r>
            <a:r>
              <a:rPr lang="cs-CZ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nastupovali bez jediného přátelského zápasu. Po celé utkání měli více ze hry , ale rozhodující branka padla až 10 minut před koncem z kopačky nové akvizice Jiřího B</a:t>
            </a:r>
            <a:r>
              <a:rPr lang="de-DE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öhma</a:t>
            </a:r>
            <a:r>
              <a:rPr lang="de-DE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de-DE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rohu</a:t>
            </a:r>
            <a:r>
              <a:rPr lang="de-DE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cs-CZ" sz="14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Vilémov</a:t>
            </a:r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Děčín</a:t>
            </a:r>
            <a:r>
              <a:rPr lang="cs-CZ" sz="1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6:0(5:0)</a:t>
            </a:r>
          </a:p>
          <a:p>
            <a:r>
              <a:rPr lang="cs-CZ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útočná vozba  domácích  rozebrala  hostující obranu a  stačil na </a:t>
            </a:r>
            <a:r>
              <a:rPr lang="cs-CZ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cs-CZ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 poločas.  </a:t>
            </a:r>
            <a:r>
              <a:rPr lang="cs-CZ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Kaňkovský</a:t>
            </a:r>
            <a:r>
              <a:rPr lang="cs-CZ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3 branky, </a:t>
            </a:r>
            <a:r>
              <a:rPr lang="cs-CZ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Demke</a:t>
            </a:r>
            <a:r>
              <a:rPr lang="cs-CZ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2.  Velké zklamání pro hosty, kteří v zimní lize právě tohoto soupeře porazili, ale kdeže loňské sněhy jsou.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4948" y="163116"/>
            <a:ext cx="4536504" cy="830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prvním jarním kole zvítězili hosté v 5 zápasech</a:t>
            </a:r>
            <a:endParaRPr lang="cs-CZ" sz="2400" b="1" cap="none" spc="0" dirty="0">
              <a:ln w="1270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59524" y="636395"/>
            <a:ext cx="475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sz="1600" b="1" i="0" u="sng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FC Nový Bor – SK </a:t>
            </a:r>
            <a:r>
              <a:rPr kumimoji="0" lang="cs-CZ" sz="1600" b="1" i="0" u="sng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sz="1600" b="1" i="0" u="sng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1:2(0:1)   31.1.2015 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Stejskal 1, Tichý 1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Michovský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(45.Doležal)-Tůma,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Šmidrkal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Šimral,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Slanička, Stejskal-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Tichý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Střídající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Németh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J.Vinš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Vedoucí: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J.Havner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Masér: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.Zavřel 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Utkání hrané v rámci soustředění ve Sloupu v Čechách. V prověrce proti diviznímu celku jsme vedli už 2:0. V závěru docházely síly, ale i tak jsme nechali domácí pouze snížit. Ve 3. zápase zimy to bylo naše 1. Letošní vítězství.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59524" y="91108"/>
            <a:ext cx="4392488" cy="30777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Bookman Old Style" pitchFamily="18" charset="0"/>
              </a:rPr>
              <a:t>Další zimní zápasy</a:t>
            </a:r>
          </a:p>
        </p:txBody>
      </p:sp>
      <p:pic>
        <p:nvPicPr>
          <p:cNvPr id="2" name="Picture 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1532" y="2971428"/>
            <a:ext cx="4680520" cy="3528392"/>
          </a:xfrm>
          <a:prstGeom prst="rect">
            <a:avLst/>
          </a:prstGeom>
          <a:noFill/>
          <a:ln w="50800">
            <a:solidFill>
              <a:srgbClr val="D60093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9" name="TextovéPole 8"/>
          <p:cNvSpPr txBox="1"/>
          <p:nvPr/>
        </p:nvSpPr>
        <p:spPr>
          <a:xfrm>
            <a:off x="5791572" y="6643836"/>
            <a:ext cx="3456384" cy="307777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Bookman Old Style" pitchFamily="18" charset="0"/>
              </a:rPr>
              <a:t>Nový Bor-</a:t>
            </a:r>
            <a:r>
              <a:rPr lang="cs-CZ" sz="1400" dirty="0" err="1" smtClean="0">
                <a:latin typeface="Bookman Old Style" pitchFamily="18" charset="0"/>
              </a:rPr>
              <a:t>Štětí</a:t>
            </a:r>
            <a:r>
              <a:rPr lang="cs-CZ" sz="1400" dirty="0" smtClean="0">
                <a:latin typeface="Bookman Old Style" pitchFamily="18" charset="0"/>
              </a:rPr>
              <a:t> 31.1.2015</a:t>
            </a:r>
          </a:p>
        </p:txBody>
      </p:sp>
      <p:pic>
        <p:nvPicPr>
          <p:cNvPr id="7231" name="Picture 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47956" y="739180"/>
            <a:ext cx="5490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95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1" name="Picture 94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2" name="Picture 93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3" name="Picture 92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4" name="Picture 91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5" name="Picture 90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6" name="Picture 89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7" name="Picture 88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8" name="Picture 87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9" name="Picture 86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0" name="Picture 85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1" name="Picture 84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2" name="Picture 83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3" name="Picture 82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4" name="Picture 81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5" name="Picture 80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6" name="Picture 79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7" name="Picture 78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8" name="Picture 77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9" name="Picture 76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0" name="Picture 75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1" name="Picture 74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2" name="Picture 73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3" name="Picture 72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4" name="Picture 71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5" name="Picture 70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6" name="Picture 69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0487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7" name="Picture 68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0487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8" name="Picture 67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43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9" name="Picture 66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43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0" name="Picture 65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333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1" name="Picture 64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333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2" name="Picture 63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24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3" name="Picture 62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24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4" name="Picture 61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14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5" name="Picture 60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14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6" name="Picture 59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06838"/>
            <a:ext cx="90487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7" name="Picture 58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06838"/>
            <a:ext cx="90487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8" name="Picture 57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9" name="Picture 56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0" name="Picture 55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1" name="Picture 54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2" name="Picture 53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7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3" name="Picture 52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7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4" name="Picture 51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6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5" name="Picture 50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6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6" name="Picture 49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5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7" name="Picture 48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5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8" name="Picture 47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4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9" name="Picture 46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4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0" name="Picture 45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23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1" name="Picture 44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23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2" name="Picture 43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42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3" name="Picture 42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42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4" name="Picture 41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61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5" name="Picture 40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61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6" name="Picture 39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81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7" name="Picture 38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81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8" name="Picture 37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00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9" name="Picture 36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00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9" name="Rectangle 271"/>
          <p:cNvSpPr>
            <a:spLocks noChangeArrowheads="1"/>
          </p:cNvSpPr>
          <p:nvPr/>
        </p:nvSpPr>
        <p:spPr bwMode="auto">
          <a:xfrm>
            <a:off x="5051425" y="21431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41" name="Rectangle 273"/>
          <p:cNvSpPr>
            <a:spLocks noChangeArrowheads="1"/>
          </p:cNvSpPr>
          <p:nvPr/>
        </p:nvSpPr>
        <p:spPr bwMode="auto">
          <a:xfrm>
            <a:off x="4639444" y="1819300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8021" name="Text Box 5669"/>
          <p:cNvSpPr txBox="1">
            <a:spLocks noChangeArrowheads="1"/>
          </p:cNvSpPr>
          <p:nvPr/>
        </p:nvSpPr>
        <p:spPr bwMode="auto">
          <a:xfrm>
            <a:off x="7664450" y="595313"/>
            <a:ext cx="182563" cy="27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575548" y="235124"/>
            <a:ext cx="4536504" cy="830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solidFill>
                  <a:srgbClr val="993366"/>
                </a:solidFill>
                <a:latin typeface="Tw Cen MT" pitchFamily="34" charset="-18"/>
                <a:cs typeface="Arial" pitchFamily="34" charset="0"/>
              </a:rPr>
              <a:t>Tabulka po 17. kole(16. hraném) Ústeckého přeboru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575548" y="1263372"/>
          <a:ext cx="4536503" cy="4084320"/>
        </p:xfrm>
        <a:graphic>
          <a:graphicData uri="http://schemas.openxmlformats.org/drawingml/2006/table">
            <a:tbl>
              <a:tblPr/>
              <a:tblGrid>
                <a:gridCol w="52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5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5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2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9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Narkisim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Litvínov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43:18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Louny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41:19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6600CC"/>
                          </a:solidFill>
                          <a:latin typeface="Arial Black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6600CC"/>
                          </a:solidFill>
                          <a:latin typeface="Arial Black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6600CC"/>
                          </a:solidFill>
                          <a:latin typeface="Arial Black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6600CC"/>
                          </a:solidFill>
                          <a:latin typeface="Arial Black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6600CC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6600CC"/>
                          </a:solidFill>
                          <a:latin typeface="Arial Black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6600CC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6600CC"/>
                          </a:solidFill>
                          <a:latin typeface="Arial Black"/>
                        </a:rPr>
                        <a:t>49:23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6600CC"/>
                          </a:solidFill>
                          <a:latin typeface="Arial Black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H. Jiřetín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32.23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Modlany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45:34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Vilémov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41:28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31:28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Bílina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36:21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Hrobce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47:48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Proboštov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34:34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Narkisim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Modrá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28:28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Spořice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39:44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Narkisim"/>
                        </a:rPr>
                        <a:t>T.Kadaň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Narkisi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16:37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Jun.Děčín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24.53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Blšany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24:63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Rumburk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Narkisim"/>
                        </a:rPr>
                        <a:t>26:55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Narkisim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5575548" y="5455121"/>
            <a:ext cx="46085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300" b="0" dirty="0" smtClean="0">
                <a:latin typeface="Arial" pitchFamily="34" charset="0"/>
                <a:cs typeface="Arial" pitchFamily="34" charset="0"/>
              </a:rPr>
              <a:t>Vítězství </a:t>
            </a:r>
            <a:r>
              <a:rPr lang="cs-CZ" sz="1300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300" b="0" dirty="0" smtClean="0">
                <a:latin typeface="Arial" pitchFamily="34" charset="0"/>
                <a:cs typeface="Arial" pitchFamily="34" charset="0"/>
              </a:rPr>
              <a:t> v Lounech a třetí se smál. Tím je Litvínov, který zvýšil svůj náskok na čele před druhým týmem tabulky na 6 bodů. Od 2. do 8. místa je rozdíl 5 bodů a v dalších kolech se fanoušci mají na co těšit. Nelítostný bude i souboj o záchranu.  </a:t>
            </a:r>
            <a:r>
              <a:rPr lang="cs-CZ" sz="1300" b="0" dirty="0" err="1" smtClean="0">
                <a:latin typeface="Arial" pitchFamily="34" charset="0"/>
                <a:cs typeface="Arial" pitchFamily="34" charset="0"/>
              </a:rPr>
              <a:t>Blšany</a:t>
            </a:r>
            <a:r>
              <a:rPr lang="cs-CZ" sz="1300" b="0" dirty="0" smtClean="0">
                <a:latin typeface="Arial" pitchFamily="34" charset="0"/>
                <a:cs typeface="Arial" pitchFamily="34" charset="0"/>
              </a:rPr>
              <a:t> hlásí samé velké hvězdy a před týdnem vyhráli také v Modré 1:0. Mužstev , která však nutně potřebují na jaře v boji o záchranu body je však mnohem více.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4948" y="52199"/>
            <a:ext cx="4824536" cy="830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2225" cmpd="dbl">
            <a:solidFill>
              <a:srgbClr val="D60093"/>
            </a:solidFill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Přehled zimních přípravných</a:t>
            </a:r>
          </a:p>
          <a:p>
            <a:pPr algn="ctr"/>
            <a:r>
              <a:rPr lang="cs-CZ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zápasů</a:t>
            </a:r>
            <a:endParaRPr lang="cs-CZ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4948" y="924427"/>
            <a:ext cx="475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sz="1600" b="1" i="0" u="sng" strike="noStrike" cap="none" normalizeH="0" baseline="0" dirty="0" smtClean="0">
                <a:ln w="3175">
                  <a:solidFill>
                    <a:srgbClr val="FFCC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SK Benátky </a:t>
            </a:r>
            <a:r>
              <a:rPr kumimoji="0" lang="cs-CZ" sz="1600" b="1" i="0" u="sng" strike="noStrike" cap="none" normalizeH="0" baseline="0" dirty="0" err="1" smtClean="0">
                <a:ln w="3175">
                  <a:solidFill>
                    <a:srgbClr val="FFCC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n.J</a:t>
            </a:r>
            <a:r>
              <a:rPr kumimoji="0" lang="cs-CZ" sz="1600" b="1" i="0" u="sng" strike="noStrike" cap="none" normalizeH="0" baseline="0" dirty="0" smtClean="0">
                <a:ln w="3175">
                  <a:solidFill>
                    <a:srgbClr val="FFCC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.- SK </a:t>
            </a:r>
            <a:r>
              <a:rPr kumimoji="0" lang="cs-CZ" sz="1600" b="1" i="0" u="sng" strike="noStrike" cap="none" normalizeH="0" baseline="0" dirty="0" err="1" smtClean="0">
                <a:ln w="3175">
                  <a:solidFill>
                    <a:srgbClr val="FFCC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kumimoji="0" lang="cs-CZ" sz="1600" b="0" i="0" u="none" strike="noStrike" cap="none" normalizeH="0" baseline="0" dirty="0" smtClean="0">
              <a:ln w="3175">
                <a:solidFill>
                  <a:srgbClr val="FFCC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sz="1600" b="1" i="0" u="sng" strike="noStrike" cap="none" normalizeH="0" baseline="0" dirty="0" smtClean="0">
                <a:ln w="3175">
                  <a:solidFill>
                    <a:srgbClr val="FFCC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3:0(0:0)  17.1.2015 </a:t>
            </a:r>
            <a:endParaRPr kumimoji="0" lang="cs-CZ" sz="1600" b="0" i="0" u="none" strike="noStrike" cap="none" normalizeH="0" baseline="0" dirty="0" smtClean="0">
              <a:ln w="3175">
                <a:solidFill>
                  <a:srgbClr val="FFCC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Doležal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-Tůma,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Šmidrkal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Šimral,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(45.Blažek)-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,Malák75.Németh),Slanička, Stejskal-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Tichý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J.Vinš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cs-CZ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Vedoucí: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J.Havner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divizním soupeřem jsme drželi v prvním poločase vyrovnanou partii. Ve druhém poločase jsme polevili a domácí 3 brankami rozhodli o zaslouženém vítězství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948" y="2755404"/>
            <a:ext cx="4608512" cy="1728192"/>
          </a:xfrm>
          <a:prstGeom prst="rect">
            <a:avLst/>
          </a:prstGeom>
          <a:noFill/>
          <a:ln w="12700" cmpd="sng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174948" y="4483596"/>
            <a:ext cx="4608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1981200" algn="l"/>
              </a:tabLst>
            </a:pPr>
            <a:r>
              <a:rPr lang="cs-CZ" sz="1600" u="sng" dirty="0" smtClean="0">
                <a:ln w="3175">
                  <a:solidFill>
                    <a:schemeClr val="accent6">
                      <a:lumMod val="75000"/>
                    </a:schemeClr>
                  </a:solidFill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TJ </a:t>
            </a:r>
            <a:r>
              <a:rPr lang="cs-CZ" sz="1600" u="sng" dirty="0" err="1" smtClean="0">
                <a:ln w="3175">
                  <a:solidFill>
                    <a:schemeClr val="accent6">
                      <a:lumMod val="75000"/>
                    </a:schemeClr>
                  </a:solidFill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Střekov</a:t>
            </a:r>
            <a:r>
              <a:rPr lang="cs-CZ" sz="1600" u="sng" dirty="0" smtClean="0">
                <a:ln w="3175">
                  <a:solidFill>
                    <a:schemeClr val="accent6">
                      <a:lumMod val="75000"/>
                    </a:schemeClr>
                  </a:solidFill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SK </a:t>
            </a:r>
            <a:r>
              <a:rPr lang="cs-CZ" sz="1600" u="sng" dirty="0" err="1" smtClean="0">
                <a:ln w="3175">
                  <a:solidFill>
                    <a:schemeClr val="accent6">
                      <a:lumMod val="75000"/>
                    </a:schemeClr>
                  </a:solidFill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lang="cs-CZ" sz="1600" b="0" dirty="0" smtClean="0">
              <a:ln w="3175">
                <a:solidFill>
                  <a:schemeClr val="accent6">
                    <a:lumMod val="75000"/>
                  </a:schemeClr>
                </a:solidFill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hangingPunct="0">
              <a:tabLst>
                <a:tab pos="1981200" algn="l"/>
              </a:tabLst>
            </a:pPr>
            <a:r>
              <a:rPr lang="cs-CZ" sz="1600" u="sng" dirty="0" smtClean="0">
                <a:ln w="3175">
                  <a:solidFill>
                    <a:schemeClr val="accent6">
                      <a:lumMod val="75000"/>
                    </a:schemeClr>
                  </a:solidFill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2:2(2:0</a:t>
            </a:r>
            <a:r>
              <a:rPr lang="cs-CZ" sz="1600" u="sng" smtClean="0">
                <a:ln w="3175">
                  <a:solidFill>
                    <a:schemeClr val="accent6">
                      <a:lumMod val="75000"/>
                    </a:schemeClr>
                  </a:solidFill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 </a:t>
            </a:r>
            <a:r>
              <a:rPr lang="cs-CZ" sz="1600" u="sng" smtClean="0">
                <a:ln w="3175">
                  <a:solidFill>
                    <a:schemeClr val="accent6">
                      <a:lumMod val="75000"/>
                    </a:schemeClr>
                  </a:solidFill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24.1.2015 </a:t>
            </a:r>
            <a:endParaRPr lang="cs-CZ" sz="1400" b="0" dirty="0" smtClean="0">
              <a:ln w="3175">
                <a:solidFill>
                  <a:schemeClr val="accent6">
                    <a:lumMod val="75000"/>
                  </a:schemeClr>
                </a:solidFill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981200" algn="l"/>
              </a:tabLst>
            </a:pPr>
            <a:r>
              <a:rPr lang="cs-CZ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Hyka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1, Blažek 1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981200" algn="l"/>
              </a:tabLst>
            </a:pPr>
            <a:r>
              <a:rPr lang="cs-CZ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Michovský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(45. Kloub)-Tůma,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Šmidrkal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Šimral,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P.Vaněk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</a:p>
          <a:p>
            <a:pPr lvl="0" eaLnBrk="0" hangingPunct="0">
              <a:tabLst>
                <a:tab pos="1981200" algn="l"/>
              </a:tabLst>
            </a:pP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Tichý, Blažek, 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981200" algn="l"/>
              </a:tabLst>
            </a:pP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981200" algn="l"/>
              </a:tabLst>
            </a:pPr>
            <a:r>
              <a:rPr lang="cs-CZ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Střídající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Slanička, Stejskal, Doležal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981200" algn="l"/>
              </a:tabLst>
            </a:pPr>
            <a:r>
              <a:rPr lang="cs-CZ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J.Vinš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cs-CZ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Vedoucí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J.Havner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981200" algn="l"/>
              </a:tabLst>
            </a:pP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Proti</a:t>
            </a:r>
            <a:r>
              <a:rPr lang="cs-CZ" b="0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vedoucímu mužstvu I.A třídy jsme byli o něco aktivnější ,ale nakonec jsme dosáhli pouze na remízu, když jsme dotahovali dvoubrankové manko z prvního poločasu.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1332" y="6571828"/>
            <a:ext cx="504056" cy="50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3380" y="955204"/>
            <a:ext cx="597793" cy="43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/>
          <p:nvPr/>
        </p:nvSpPr>
        <p:spPr>
          <a:xfrm>
            <a:off x="12131675" y="0"/>
            <a:ext cx="185738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9" name="TextovéPole 2"/>
          <p:cNvSpPr txBox="1"/>
          <p:nvPr/>
        </p:nvSpPr>
        <p:spPr>
          <a:xfrm>
            <a:off x="12131675" y="0"/>
            <a:ext cx="185738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174949" y="235124"/>
          <a:ext cx="4536504" cy="4032448"/>
        </p:xfrm>
        <a:graphic>
          <a:graphicData uri="http://schemas.openxmlformats.org/drawingml/2006/table">
            <a:tbl>
              <a:tblPr/>
              <a:tblGrid>
                <a:gridCol w="1533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0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CC0000"/>
                          </a:solidFill>
                          <a:latin typeface="Modern No. 20"/>
                        </a:rPr>
                        <a:t>O </a:t>
                      </a:r>
                      <a:r>
                        <a:rPr lang="cs-CZ" sz="1400" b="1" i="0" u="none" strike="noStrike" dirty="0" smtClean="0">
                          <a:solidFill>
                            <a:srgbClr val="CC0000"/>
                          </a:solidFill>
                          <a:latin typeface="Modern No. 20"/>
                        </a:rPr>
                        <a:t>tomto </a:t>
                      </a:r>
                      <a:r>
                        <a:rPr lang="cs-CZ" sz="1400" b="1" i="0" u="none" strike="noStrike" dirty="0">
                          <a:solidFill>
                            <a:srgbClr val="CC0000"/>
                          </a:solidFill>
                          <a:latin typeface="Modern No. 20"/>
                        </a:rPr>
                        <a:t>víkendu je na programu 18. kolo Ústeckého přeb</a:t>
                      </a:r>
                      <a:r>
                        <a:rPr lang="cs-CZ" sz="1000" b="1" i="0" u="none" strike="noStrike" dirty="0">
                          <a:solidFill>
                            <a:srgbClr val="CC0000"/>
                          </a:solidFill>
                          <a:latin typeface="Modern No. 20"/>
                        </a:rPr>
                        <a:t>oru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Hrobce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Spořice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21.03. 10:15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Litvínov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T.Kadaň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21.03. 15:00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Bílina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>
                          <a:solidFill>
                            <a:srgbClr val="3333CC"/>
                          </a:solidFill>
                          <a:latin typeface="Arial"/>
                        </a:rPr>
                        <a:t>Proboštov</a:t>
                      </a:r>
                      <a:endParaRPr lang="cs-CZ" sz="1200" b="1" i="0" u="none" strike="noStrike" dirty="0">
                        <a:solidFill>
                          <a:srgbClr val="3333CC"/>
                        </a:solidFill>
                        <a:latin typeface="Arial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21.03. 15:00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H. Jiřetín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>
                          <a:solidFill>
                            <a:srgbClr val="3333CC"/>
                          </a:solidFill>
                          <a:latin typeface="Arial"/>
                        </a:rPr>
                        <a:t>Neštěmice</a:t>
                      </a:r>
                      <a:endParaRPr lang="cs-CZ" sz="1200" b="1" i="0" u="none" strike="noStrike" dirty="0">
                        <a:solidFill>
                          <a:srgbClr val="3333CC"/>
                        </a:solidFill>
                        <a:latin typeface="Arial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21.03. 15:00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Modlany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Louny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21.03. 15:00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0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CC00CC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CC00CC"/>
                          </a:solidFill>
                          <a:latin typeface="Arial"/>
                        </a:rPr>
                        <a:t>Modrá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CC00CC"/>
                          </a:solidFill>
                          <a:latin typeface="Arial"/>
                        </a:rPr>
                        <a:t>21.03. 10:15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CC00CC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Blšany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Vilémov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22.03. 15:00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NE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Jun.Děčín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Rumburk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22.03. 15:00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NE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26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CC0000"/>
                          </a:solidFill>
                          <a:latin typeface="Modern No. 20"/>
                        </a:rPr>
                        <a:t>Zápasem 19. kola je za týden naše utkání ve Vilémově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>
                          <a:solidFill>
                            <a:srgbClr val="3333CC"/>
                          </a:solidFill>
                          <a:latin typeface="Arial"/>
                        </a:rPr>
                        <a:t>Jun</a:t>
                      </a:r>
                      <a:r>
                        <a:rPr lang="cs-CZ" sz="12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.Děčín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Hrobce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29.03. 15:00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NE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Rumburk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>
                          <a:solidFill>
                            <a:srgbClr val="3333CC"/>
                          </a:solidFill>
                          <a:latin typeface="Arial"/>
                        </a:rPr>
                        <a:t>Blšany</a:t>
                      </a:r>
                      <a:endParaRPr lang="cs-CZ" sz="1200" b="1" i="0" u="none" strike="noStrike" dirty="0">
                        <a:solidFill>
                          <a:srgbClr val="3333CC"/>
                        </a:solidFill>
                        <a:latin typeface="Arial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28.03. 10:15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0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CC00CC"/>
                          </a:solidFill>
                          <a:latin typeface="Arial"/>
                        </a:rPr>
                        <a:t>Vilémov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CC00CC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CC00CC"/>
                          </a:solidFill>
                          <a:latin typeface="Arial"/>
                        </a:rPr>
                        <a:t>28.03. 15:00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CC00CC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Modrá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Modlany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29.03. 15:00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NE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Louny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H. Jiřetín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29.03. 15:00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NE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Neštěmice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Bílina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29.03. 15:00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NE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Proboštov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Litvínov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28.03. 15:00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8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T.Kadaň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Spořice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3333CC"/>
                          </a:solidFill>
                          <a:latin typeface="Arial"/>
                        </a:rPr>
                        <a:t>28.03. 10:15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CC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96" y="4483596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59524" y="163116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0" dirty="0" smtClean="0">
                <a:latin typeface="Arial" pitchFamily="34" charset="0"/>
                <a:cs typeface="Arial" pitchFamily="34" charset="0"/>
              </a:rPr>
              <a:t>Nejcitelnější ztrátou je odchod Martina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Rejmana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který vyslyšel  hlasy divizních Lovosic a odešel na půlroční hostování. Do přípravy už se nezapojil David Mencl a požádal o hostování v SK Roudnici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n.L.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 David Stehlík studující daleko od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využil nabídku na půlroční hostování od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Vehlovic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 David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Németh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zkusí štěstí v Dynamu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Střížovice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 Smutno nám je nad talentem Jakuba Peterky, který ještě v nedávné době patřil k největším nadějím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Štětského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fotbalu. Pracovní , ale i zdravotní problémy ho odvály někam jinam. Možná, že ale ještě není pozdě. Pokud se Jakub vypořádá se všemi těmito okolnostmi, tak je stále šance začít trénovat a vrátit se do původní formy.  Mnozí si také jistě vzpomenou na náš poslední podzimní zápas, když z důvodu zranění musel hřiště opustit Václav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Michovský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 Brankářská jednička posledních let ve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 Všichni a hlavně on samotný doufali, že do začátku jara bude všechno v pořádku, ale opak byl pravdou. Deset dní před startem jara Václav oznámil, že zranění se nelepší a pravděpodobně to bude muset vyřešit operativní zákrok. Popřejeme Vaškovi rychlou rekonvalescenci a návrat na fotbalové trávníky. </a:t>
            </a:r>
          </a:p>
          <a:p>
            <a:pPr algn="just"/>
            <a:r>
              <a:rPr lang="cs-CZ" b="0" dirty="0" smtClean="0">
                <a:latin typeface="Arial" pitchFamily="34" charset="0"/>
                <a:cs typeface="Arial" pitchFamily="34" charset="0"/>
              </a:rPr>
              <a:t>     V mužstvu se objevilo i několik nových tváří. Ze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Straškova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přišel na střídavý start brankář Lukáš Kloub. Z Českého Brodu Jiří Gabriel také na post brankáře. Do pole mužstvo posílil Štěpán Kotrba z SK Roudnice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n.L.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Další novou tváří je i Pavel Matuszewski z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Brozan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  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9564" y="4339580"/>
            <a:ext cx="373881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6367636" y="6931868"/>
            <a:ext cx="2664296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u="sng" dirty="0" err="1" smtClean="0">
                <a:latin typeface="Bookman Old Style" pitchFamily="18" charset="0"/>
              </a:rPr>
              <a:t>Štětí</a:t>
            </a:r>
            <a:r>
              <a:rPr lang="cs-CZ" sz="1100" u="sng" dirty="0" smtClean="0">
                <a:latin typeface="Bookman Old Style" pitchFamily="18" charset="0"/>
              </a:rPr>
              <a:t> 10.1.2015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503540" y="163116"/>
            <a:ext cx="4608512" cy="120032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solidFill>
                  <a:schemeClr val="bg1"/>
                </a:solidFill>
                <a:latin typeface="Bookman Old Style" pitchFamily="18" charset="0"/>
              </a:rPr>
              <a:t>V posledním podzimním kole jsme doma hráli proti Lounům a byla to naše jediná podzimní porážka na domácím hřišti. 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59524" y="1459260"/>
            <a:ext cx="4824536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 </a:t>
            </a:r>
            <a:r>
              <a:rPr kumimoji="0" lang="cs-CZ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FK Louny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0:1(0:1)   </a:t>
            </a:r>
            <a:r>
              <a:rPr kumimoji="0" lang="cs-CZ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29.11.2014    2. Kolo  15. hrací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Hosté začali mnohem lépe. Po volném přímém kopu a centru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Jamricha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obrana  rozestoupila  a nabíhající Jakub Suchý nemohl odmítnout. 1:0 Pro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Louny.Domácí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kteří na podzim nebývají zvyklý, že by hosté vedli, zvýšili obrátky, ale žádnou tutovku ze svého rejstříku nevytáhli. S rohem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Kuclera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 brankář snadno poradil. Naopak odkop se nepovedl Menclovi, toho málem využil Němec, ale naštěstí pro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trefil jen levou tyčku brankové konstrukce.Ve výborném střeleckém úhlu se objevil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Rejman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 Pokorný v brance zůstal v klidu a s ostrou střelou si poradil. Tu největší příležitost na vyrovnání si ale domácí přichystali těsně před poločasem.  Stejskal ve skluzu míč trefil napoprvé, ale do cesty postavilo  břevno a tak se šlo kabin za jednobrankového vedení Loun.</a:t>
            </a: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Očekávaný tlak domácích se po změně stran nedostavil. Utkání začalo více připomínat taktický boj. Branku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Michovského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 volného přímého kopu minul Krejčík.  Smolnou a také poslední letošní minutou pro brankáře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Václava 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Michovského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byla ta 60. Nejprve skvěle zasáhl a pak pro zranění musel odstoupit.  Podzimní premiéry v brance se dočkal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Darek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Doležal.   V 69. minutě už to vypadalo, že je to tam. Bylo, ale vedle. Hlavičce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Slaničky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chybělo jen několik centimetrů. Lavička Loun si zhluboka oddechla. To byla také poslední větší možnost domácích vyrovnat. Zkušení hráči Loun konec zápasu zvládli na jedničku a společně se svými fanoušky mohli slavit cenné a důležité vítězství ve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1:0.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Michovský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(60. Doležal)-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Poráč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Slanička, Mencl- Tichý,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Stejskal,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(58. Blažek)-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Rejman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Připraveni: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Balaštík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Marek,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Danč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P.Vaněk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J.Vinš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Vedoucí: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Frey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Masér: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.Zavřel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Přímá spojovací šipka 5"/>
          <p:cNvCxnSpPr/>
          <p:nvPr/>
        </p:nvCxnSpPr>
        <p:spPr bwMode="auto">
          <a:xfrm>
            <a:off x="3271292" y="7003876"/>
            <a:ext cx="1080120" cy="72008"/>
          </a:xfrm>
          <a:prstGeom prst="straightConnector1">
            <a:avLst/>
          </a:prstGeom>
          <a:noFill/>
          <a:ln w="38100" cap="flat" cmpd="sng" algn="ctr">
            <a:solidFill>
              <a:srgbClr val="666633"/>
            </a:solidFill>
            <a:prstDash val="solid"/>
            <a:round/>
            <a:headEnd type="none" w="med" len="med"/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cxnSp>
      <p:sp>
        <p:nvSpPr>
          <p:cNvPr id="7" name="TextovéPole 6"/>
          <p:cNvSpPr txBox="1"/>
          <p:nvPr/>
        </p:nvSpPr>
        <p:spPr>
          <a:xfrm>
            <a:off x="246956" y="163116"/>
            <a:ext cx="4608512" cy="954107"/>
          </a:xfrm>
          <a:prstGeom prst="rect">
            <a:avLst/>
          </a:prstGeom>
          <a:blipFill dpi="0" rotWithShape="1">
            <a:blip r:embed="rId4" cstate="print">
              <a:alphaModFix amt="43000"/>
            </a:blip>
            <a:srcRect/>
            <a:stretch>
              <a:fillRect/>
            </a:stretch>
          </a:blipFill>
          <a:ln w="53975" cmpd="thickThin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>
                <a:latin typeface="Bookman Old Style" pitchFamily="18" charset="0"/>
              </a:rPr>
              <a:t>Jaká byla zima u mužstva dospělých?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2940" y="1315244"/>
            <a:ext cx="4680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0" dirty="0" smtClean="0">
                <a:latin typeface="Arial" pitchFamily="34" charset="0"/>
                <a:cs typeface="Arial" pitchFamily="34" charset="0"/>
              </a:rPr>
              <a:t>Krátká. Už 10.ledna 2015 se na městském stadionu ve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hráči hlásili trenérovi Josefu Vinšovi připraveni zahájit zimní přípravu. Na úvod si zaběhali pár koleček, necelých 30 a seznámili se s programem zimní přípravy. Trénovalo se 3x týdně. Většinou na hřišti ve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ale také se od února jezdilo na umělou trávu do Roudnice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n.L.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 Bylo připraveno 8 zápasů mužstvy z různých úrovní. Hned ten první protivník byl hodně silný. Benátky nad Jizerou, 2 tým divizní skupiny C. V prvním poločase jsme drželi krok, ale ve druhém jsme polevili a soupeř toho dokázal náležitě využít ke vstřelení 3 branek. Za týden proti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Střekovu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jsme jenom remizovali 2:2 a tak jsme se prvního zimního vítězství dočkali až proti diviznímu Novému Boru 2:1 31.1.2015, když jsme zde byli na soustředění v nedalekém Sloupu v Čechách. Byla zde nastartována série vítězství. Až na Českou Lípu to bylo proti  soupeřům z nižších soutěží, ale i tak to potěšilo. Na druhou stranu nutno ale přiznat, že ne vždy byla předvedená hra ideální. V posledním zápase před začátkem jara jsme hráli čtvrtfinále Severočeského poháru a vítězství 6:2 nad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Mojžíři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značí postup do semifinále proti Vilémovu.  Realizační tým doznal změnu na postu vedoucího mužstva. Jiří Havner z důvodu se nezměnil. Trenérem zůstal Josef Vinš, vedoucím Jiří Havner a masérem Karel Zavřel. Při této příležitosti nesmíme zapomenout na Jirku nedomlela, který nás 4. prosince loňského roku navždy opustil. Jirka už ve druhé polovině podzimu u mužstva nebyl. Nedovolil mu to jeho zdravotní stav. Všichni jsme stále doufali, že to dobře dopadne, ale nakonec to bylo všechno až moc smutné. Změny doznal i kádr mužstva. </a:t>
            </a:r>
            <a:endParaRPr lang="cs-CZ" sz="1400" b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římá spojovací čára 18" hidden="1"/>
          <p:cNvCxnSpPr/>
          <p:nvPr/>
        </p:nvCxnSpPr>
        <p:spPr bwMode="auto">
          <a:xfrm rot="5400000">
            <a:off x="7267575" y="487363"/>
            <a:ext cx="6477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5" name="Přímá spojovací čára 14"/>
          <p:cNvCxnSpPr/>
          <p:nvPr/>
        </p:nvCxnSpPr>
        <p:spPr bwMode="auto">
          <a:xfrm>
            <a:off x="2191172" y="174729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1975148" y="6931868"/>
            <a:ext cx="194421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4948" y="1315244"/>
          <a:ext cx="4392488" cy="4711513"/>
        </p:xfrm>
        <a:graphic>
          <a:graphicData uri="http://schemas.openxmlformats.org/drawingml/2006/table">
            <a:tbl>
              <a:tblPr/>
              <a:tblGrid>
                <a:gridCol w="541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9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78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120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Dospělí  Jaro 2015 </a:t>
                      </a:r>
                    </a:p>
                  </a:txBody>
                  <a:tcPr marL="3613" marR="3613" marT="36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6600CC"/>
                          </a:solidFill>
                          <a:latin typeface="Calibri"/>
                        </a:rPr>
                        <a:t>Datum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6600CC"/>
                          </a:solidFill>
                          <a:latin typeface="Calibri"/>
                        </a:rPr>
                        <a:t>Den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6600CC"/>
                          </a:solidFill>
                          <a:latin typeface="Calibri"/>
                        </a:rPr>
                        <a:t>Čas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6600CC"/>
                          </a:solidFill>
                          <a:latin typeface="Calibri"/>
                        </a:rPr>
                        <a:t>Odjezd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6600CC"/>
                          </a:solidFill>
                          <a:latin typeface="Calibri"/>
                        </a:rPr>
                        <a:t>Kde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6600CC"/>
                          </a:solidFill>
                          <a:latin typeface="Calibri"/>
                        </a:rPr>
                        <a:t>Doma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6600CC"/>
                          </a:solidFill>
                          <a:latin typeface="Calibri"/>
                        </a:rPr>
                        <a:t>Venku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6600CC"/>
                          </a:solidFill>
                          <a:latin typeface="Calibri"/>
                        </a:rPr>
                        <a:t>Kolo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14.3.2015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14:30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12:15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1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21.3.2015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10:15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FC Jiskra Modrá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1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28.3.2015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15:00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12:00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STAP </a:t>
                      </a:r>
                      <a:r>
                        <a:rPr lang="cs-CZ" sz="9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Vilémov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1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10:15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Fotbalový klub Rumburk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6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12.4.2015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16:30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14:00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Junior Děčín-UT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6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18.4.2015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10:15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Chmel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Blšany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6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25.4.2015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10:15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Hrobce-Roudnice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n.L.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6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17:00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14:30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Baník Modlany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6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9.5.2015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10:15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Sokol Horní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Jiřetín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6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16.5.2015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15:00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12:30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6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23.5.2015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10:15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Litvínov 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6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30.5.2015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17:00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14:15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1.FC Spořice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6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středa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17:00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17:00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Stap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vilémov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semifinále poháru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6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6.6.2015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10:15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Tatran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Kadaň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46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10.6.2015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středa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17:30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Štětí A 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FK Český Lev </a:t>
                      </a:r>
                      <a:r>
                        <a:rPr lang="cs-CZ" sz="9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Neštěmice</a:t>
                      </a:r>
                      <a:endParaRPr lang="cs-CZ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46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13.6.2015</a:t>
                      </a:r>
                    </a:p>
                  </a:txBody>
                  <a:tcPr marL="3613" marR="3613" marT="361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17:00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14:30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Proboštov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3613" marR="3613" marT="3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174948" y="163116"/>
            <a:ext cx="4464496" cy="1015663"/>
          </a:xfrm>
          <a:prstGeom prst="rect">
            <a:avLst/>
          </a:prstGeom>
          <a:blipFill dpi="0" rotWithShape="1">
            <a:blip r:embed="rId3" cstate="print">
              <a:alphaModFix amt="62000"/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Fanoušci mohou jet  s námi.   Odjezdy  autobusu  od hřiště jsou v přehledu</a:t>
            </a:r>
            <a:endParaRPr lang="cs-CZ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232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1252" y="6211788"/>
            <a:ext cx="1368153" cy="73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5647556" y="163116"/>
            <a:ext cx="4464496" cy="584775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0">
                <a:srgbClr val="FFEFD1"/>
              </a:gs>
              <a:gs pos="0">
                <a:srgbClr val="FFEFD1"/>
              </a:gs>
              <a:gs pos="0">
                <a:srgbClr val="FFEFD1"/>
              </a:gs>
              <a:gs pos="0">
                <a:srgbClr val="FFEFD1"/>
              </a:gs>
              <a:gs pos="0">
                <a:srgbClr val="FFEFD1"/>
              </a:gs>
              <a:gs pos="0">
                <a:srgbClr val="FFEFD1"/>
              </a:gs>
              <a:gs pos="0">
                <a:schemeClr val="accent1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</a:rPr>
              <a:t>Nové tváře mužstva</a:t>
            </a:r>
            <a:r>
              <a:rPr lang="cs-CZ" sz="3200" u="sng" dirty="0" smtClean="0">
                <a:latin typeface="Informal Roman" pitchFamily="66" charset="0"/>
              </a:rPr>
              <a:t>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647556" y="883196"/>
            <a:ext cx="4464496" cy="6032421"/>
          </a:xfrm>
          <a:prstGeom prst="rect">
            <a:avLst/>
          </a:prstGeom>
          <a:noFill/>
          <a:ln w="41275" cmpd="sng"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800" u="sng" dirty="0" smtClean="0">
                <a:latin typeface="Bookman Old Style" pitchFamily="18" charset="0"/>
              </a:rPr>
              <a:t>Lukáš Kloub – brankář</a:t>
            </a:r>
          </a:p>
          <a:p>
            <a:pPr algn="just"/>
            <a:r>
              <a:rPr lang="cs-CZ" sz="1600" b="0" dirty="0" smtClean="0">
                <a:latin typeface="Arial" pitchFamily="34" charset="0"/>
                <a:cs typeface="Arial" pitchFamily="34" charset="0"/>
              </a:rPr>
              <a:t>Fotbalově vyrůstal ve </a:t>
            </a:r>
            <a:r>
              <a:rPr lang="cs-CZ" sz="1600" b="0" dirty="0" err="1" smtClean="0">
                <a:latin typeface="Arial" pitchFamily="34" charset="0"/>
                <a:cs typeface="Arial" pitchFamily="34" charset="0"/>
              </a:rPr>
              <a:t>Straškově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. Jako dorostenec si odskočil do VOŠ Roudnice </a:t>
            </a:r>
            <a:r>
              <a:rPr lang="cs-CZ" sz="1600" b="0" dirty="0" err="1" smtClean="0">
                <a:latin typeface="Arial" pitchFamily="34" charset="0"/>
                <a:cs typeface="Arial" pitchFamily="34" charset="0"/>
              </a:rPr>
              <a:t>n.L.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 a pak se vrátil zpět do rodného mužstva ve </a:t>
            </a:r>
            <a:r>
              <a:rPr lang="cs-CZ" sz="1600" b="0" dirty="0" err="1" smtClean="0">
                <a:latin typeface="Arial" pitchFamily="34" charset="0"/>
                <a:cs typeface="Arial" pitchFamily="34" charset="0"/>
              </a:rPr>
              <a:t>Straškově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. Stále mladý hráč , který má budoucnost před sebou </a:t>
            </a:r>
          </a:p>
          <a:p>
            <a:pPr algn="just"/>
            <a:endParaRPr lang="cs-CZ" sz="14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1800" u="sng" dirty="0" smtClean="0">
                <a:latin typeface="Bookman Old Style" pitchFamily="18" charset="0"/>
              </a:rPr>
              <a:t>Jiří Gabriel - brankář</a:t>
            </a:r>
          </a:p>
          <a:p>
            <a:pPr algn="just"/>
            <a:r>
              <a:rPr lang="cs-CZ" sz="1600" b="0" dirty="0" smtClean="0">
                <a:latin typeface="Arial" pitchFamily="34" charset="0"/>
                <a:cs typeface="Arial" pitchFamily="34" charset="0"/>
              </a:rPr>
              <a:t>Vystřídal už hodně mužstev a to hlavně v mládežnickém věku. Kladno, </a:t>
            </a:r>
            <a:r>
              <a:rPr lang="cs-CZ" sz="1600" b="0" dirty="0" err="1" smtClean="0">
                <a:latin typeface="Arial" pitchFamily="34" charset="0"/>
                <a:cs typeface="Arial" pitchFamily="34" charset="0"/>
              </a:rPr>
              <a:t>Bohemians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cs-CZ" sz="1600" b="0" dirty="0" smtClean="0">
                <a:latin typeface="Arial" pitchFamily="34" charset="0"/>
                <a:cs typeface="Arial" pitchFamily="34" charset="0"/>
              </a:rPr>
              <a:t>a chvilku byl i ve Spartě. Do </a:t>
            </a:r>
            <a:r>
              <a:rPr lang="cs-CZ" sz="1600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 přišel na hostování z Českého Brodu</a:t>
            </a:r>
          </a:p>
          <a:p>
            <a:pPr algn="just"/>
            <a:endParaRPr lang="cs-CZ" sz="14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1800" u="sng" dirty="0" smtClean="0">
                <a:latin typeface="Bookman Old Style" pitchFamily="18" charset="0"/>
              </a:rPr>
              <a:t>Pavel Matuszewski </a:t>
            </a:r>
          </a:p>
          <a:p>
            <a:pPr algn="just"/>
            <a:r>
              <a:rPr lang="cs-CZ" sz="1600" b="0" dirty="0" smtClean="0">
                <a:latin typeface="Arial" pitchFamily="34" charset="0"/>
                <a:cs typeface="Arial" pitchFamily="34" charset="0"/>
              </a:rPr>
              <a:t>Hrával v </a:t>
            </a:r>
            <a:r>
              <a:rPr lang="cs-CZ" sz="1600" b="0" dirty="0" err="1" smtClean="0">
                <a:latin typeface="Arial" pitchFamily="34" charset="0"/>
                <a:cs typeface="Arial" pitchFamily="34" charset="0"/>
              </a:rPr>
              <a:t>Travčicích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 a v </a:t>
            </a:r>
            <a:r>
              <a:rPr lang="cs-CZ" sz="1600" b="0" dirty="0" err="1" smtClean="0">
                <a:latin typeface="Arial" pitchFamily="34" charset="0"/>
                <a:cs typeface="Arial" pitchFamily="34" charset="0"/>
              </a:rPr>
              <a:t>Brozanech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 odkud právě přišel na hostování do </a:t>
            </a:r>
            <a:r>
              <a:rPr lang="cs-CZ" sz="1600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. 21 let. </a:t>
            </a:r>
          </a:p>
          <a:p>
            <a:pPr algn="just"/>
            <a:endParaRPr lang="cs-CZ" sz="14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1800" u="sng" dirty="0" smtClean="0">
                <a:latin typeface="Bookman Old Style" pitchFamily="18" charset="0"/>
              </a:rPr>
              <a:t>Štěpán Kotrba </a:t>
            </a:r>
          </a:p>
          <a:p>
            <a:pPr algn="just"/>
            <a:r>
              <a:rPr lang="cs-CZ" sz="1600" b="0" dirty="0" smtClean="0">
                <a:latin typeface="Arial" pitchFamily="34" charset="0"/>
                <a:cs typeface="Arial" pitchFamily="34" charset="0"/>
              </a:rPr>
              <a:t>19 let. V jeho fotbalové kariéře je </a:t>
            </a:r>
            <a:r>
              <a:rPr lang="cs-CZ" sz="1600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 čtvrtým mužstvem . První fotbalové zkušenosti získával v </a:t>
            </a:r>
            <a:r>
              <a:rPr lang="cs-CZ" sz="1600" b="0" dirty="0" err="1" smtClean="0">
                <a:latin typeface="Arial" pitchFamily="34" charset="0"/>
                <a:cs typeface="Arial" pitchFamily="34" charset="0"/>
              </a:rPr>
              <a:t>Račiněvsi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, pak přestoupil do SK Roudnice </a:t>
            </a:r>
            <a:r>
              <a:rPr lang="cs-CZ" sz="1600" b="0" dirty="0" err="1" smtClean="0">
                <a:latin typeface="Arial" pitchFamily="34" charset="0"/>
                <a:cs typeface="Arial" pitchFamily="34" charset="0"/>
              </a:rPr>
              <a:t>n.L.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 a dorostenecké roky prožil v dresu VOŠ a SOŠ Roudnice </a:t>
            </a:r>
            <a:r>
              <a:rPr lang="cs-CZ" sz="1600" b="0" dirty="0" err="1" smtClean="0">
                <a:latin typeface="Arial" pitchFamily="34" charset="0"/>
                <a:cs typeface="Arial" pitchFamily="34" charset="0"/>
              </a:rPr>
              <a:t>n.L.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  Ve </a:t>
            </a:r>
            <a:r>
              <a:rPr lang="cs-CZ" sz="1600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 nyní hostuje z SK Roudnice </a:t>
            </a:r>
            <a:r>
              <a:rPr lang="cs-CZ" sz="1600" b="0" dirty="0" err="1" smtClean="0">
                <a:latin typeface="Arial" pitchFamily="34" charset="0"/>
                <a:cs typeface="Arial" pitchFamily="34" charset="0"/>
              </a:rPr>
              <a:t>n.L.</a:t>
            </a:r>
            <a:endParaRPr lang="cs-CZ" sz="1400" u="sng" dirty="0" smtClean="0">
              <a:latin typeface="Bookman Old Style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18964" y="6211788"/>
            <a:ext cx="2232248" cy="830997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SK </a:t>
            </a:r>
            <a:r>
              <a:rPr lang="cs-CZ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Štětí</a:t>
            </a:r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toho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52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5" name="Picture 51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6" name="Picture 50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7" name="Picture 49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8" name="Picture 48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9" name="Picture 47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0" name="Picture 46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1" name="Picture 45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2" name="Picture 44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3" name="Picture 43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4" name="Picture 42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5" name="Picture 41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6" name="Picture 40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7" name="Picture 39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8" name="Picture 38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9" name="Picture 37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0" name="Picture 36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1" name="Picture 35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2" name="Picture 34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3" name="Picture 33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4" name="Picture 32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5" name="Picture 31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6" name="Picture 30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7" name="Picture 29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8" name="Picture 28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9" name="Picture 27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0" name="Picture 26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1" name="Picture 25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2" name="Picture 24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3" name="Picture 23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4" name="Picture 22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5" name="Picture 21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6" name="Picture 20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24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7" name="Picture 19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24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8" name="Picture 18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52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9" name="Picture 17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52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30" name="Picture 16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81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31" name="Picture 15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81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8888413" y="7004050"/>
            <a:ext cx="100806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1" name="Přímá spojovací šipka 10"/>
          <p:cNvCxnSpPr/>
          <p:nvPr/>
        </p:nvCxnSpPr>
        <p:spPr bwMode="auto">
          <a:xfrm>
            <a:off x="8672513" y="7239000"/>
            <a:ext cx="115093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4" name="Obdélník 3"/>
          <p:cNvSpPr/>
          <p:nvPr/>
        </p:nvSpPr>
        <p:spPr>
          <a:xfrm>
            <a:off x="102940" y="163116"/>
            <a:ext cx="4567436" cy="1077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Jarní kádr mužstva dospělých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19564" y="163116"/>
            <a:ext cx="4392488" cy="923330"/>
          </a:xfrm>
          <a:prstGeom prst="rect">
            <a:avLst/>
          </a:prstGeom>
          <a:gradFill>
            <a:gsLst>
              <a:gs pos="0">
                <a:srgbClr val="DDEBCF">
                  <a:alpha val="56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Pozvánky 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19564" y="1243236"/>
            <a:ext cx="4392488" cy="243143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Eras Bold ITC" pitchFamily="34" charset="0"/>
              </a:rPr>
              <a:t>      </a:t>
            </a:r>
            <a:r>
              <a:rPr lang="cs-CZ" sz="2000" u="sng" dirty="0" smtClean="0">
                <a:solidFill>
                  <a:srgbClr val="008000"/>
                </a:solidFill>
                <a:latin typeface="Eras Bold ITC" pitchFamily="34" charset="0"/>
              </a:rPr>
              <a:t>SK </a:t>
            </a:r>
            <a:r>
              <a:rPr lang="cs-CZ" sz="2000" u="sng" dirty="0" err="1" smtClean="0">
                <a:solidFill>
                  <a:srgbClr val="008000"/>
                </a:solidFill>
                <a:latin typeface="Eras Bold ITC" pitchFamily="34" charset="0"/>
              </a:rPr>
              <a:t>Stap</a:t>
            </a:r>
            <a:r>
              <a:rPr lang="cs-CZ" sz="2000" u="sng" dirty="0" smtClean="0">
                <a:solidFill>
                  <a:srgbClr val="008000"/>
                </a:solidFill>
                <a:latin typeface="Eras Bold ITC" pitchFamily="34" charset="0"/>
              </a:rPr>
              <a:t> </a:t>
            </a:r>
            <a:r>
              <a:rPr lang="cs-CZ" sz="2000" u="sng" dirty="0" err="1" smtClean="0">
                <a:solidFill>
                  <a:srgbClr val="008000"/>
                </a:solidFill>
                <a:latin typeface="Eras Bold ITC" pitchFamily="34" charset="0"/>
              </a:rPr>
              <a:t>Vilémov</a:t>
            </a:r>
            <a:r>
              <a:rPr lang="cs-CZ" sz="2000" u="sng" dirty="0" smtClean="0">
                <a:solidFill>
                  <a:srgbClr val="008000"/>
                </a:solidFill>
                <a:latin typeface="Eras Bold ITC" pitchFamily="34" charset="0"/>
              </a:rPr>
              <a:t> -SK </a:t>
            </a:r>
            <a:r>
              <a:rPr lang="cs-CZ" sz="2000" u="sng" dirty="0" err="1" smtClean="0">
                <a:solidFill>
                  <a:srgbClr val="008000"/>
                </a:solidFill>
                <a:latin typeface="Eras Bold ITC" pitchFamily="34" charset="0"/>
              </a:rPr>
              <a:t>Štětí</a:t>
            </a:r>
            <a:endParaRPr lang="cs-CZ" sz="2400" u="sng" dirty="0" smtClean="0">
              <a:solidFill>
                <a:srgbClr val="008000"/>
              </a:solidFill>
              <a:latin typeface="Eras Bold ITC" pitchFamily="34" charset="0"/>
            </a:endParaRPr>
          </a:p>
          <a:p>
            <a:pPr algn="ctr"/>
            <a:r>
              <a:rPr lang="cs-CZ" sz="2000" u="sng" dirty="0" smtClean="0">
                <a:solidFill>
                  <a:srgbClr val="008000"/>
                </a:solidFill>
                <a:latin typeface="Eras Bold ITC" pitchFamily="34" charset="0"/>
              </a:rPr>
              <a:t>Sobota 28.3.2015  15:00</a:t>
            </a:r>
          </a:p>
          <a:p>
            <a:pPr algn="ctr"/>
            <a:r>
              <a:rPr lang="cs-CZ" sz="1600" dirty="0" smtClean="0">
                <a:latin typeface="Bookman Old Style" pitchFamily="18" charset="0"/>
              </a:rPr>
              <a:t>Odjezd 12:00 ze hřiště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Domácí výrazně posílili v útoku a střelecká efektivita je skvělá. Zajímavostí je, že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Vilémov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nás čeká i v Semifinále Severočeského poháru  3.6.2015 doma. 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91572" y="3763516"/>
            <a:ext cx="4248472" cy="2431435"/>
          </a:xfrm>
          <a:prstGeom prst="rect">
            <a:avLst/>
          </a:prstGeom>
          <a:blipFill dpi="0" rotWithShape="1">
            <a:blip r:embed="rId4" cstate="print">
              <a:alphaModFix amt="48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4400" u="sng" dirty="0" smtClean="0">
                <a:solidFill>
                  <a:srgbClr val="FF0000"/>
                </a:solidFill>
                <a:latin typeface="Rockwell" pitchFamily="18" charset="0"/>
              </a:rPr>
              <a:t>SK </a:t>
            </a:r>
            <a:r>
              <a:rPr lang="cs-CZ" sz="4400" u="sng" dirty="0" err="1" smtClean="0">
                <a:solidFill>
                  <a:srgbClr val="FF0000"/>
                </a:solidFill>
                <a:latin typeface="Rockwell" pitchFamily="18" charset="0"/>
              </a:rPr>
              <a:t>Štětí</a:t>
            </a:r>
            <a:r>
              <a:rPr lang="cs-CZ" sz="4400" u="sng" dirty="0" smtClean="0">
                <a:solidFill>
                  <a:srgbClr val="FF0000"/>
                </a:solidFill>
                <a:latin typeface="Rockwell" pitchFamily="18" charset="0"/>
              </a:rPr>
              <a:t> </a:t>
            </a:r>
          </a:p>
          <a:p>
            <a:pPr algn="ctr"/>
            <a:r>
              <a:rPr lang="cs-CZ" sz="4400" u="sng" dirty="0" smtClean="0">
                <a:solidFill>
                  <a:srgbClr val="FF0000"/>
                </a:solidFill>
                <a:latin typeface="Rockwell" pitchFamily="18" charset="0"/>
              </a:rPr>
              <a:t>FK Rumburk</a:t>
            </a:r>
          </a:p>
          <a:p>
            <a:pPr algn="ctr"/>
            <a:r>
              <a:rPr lang="cs-CZ" sz="3600" u="sng" dirty="0" smtClean="0">
                <a:latin typeface="Rockwell" pitchFamily="18" charset="0"/>
              </a:rPr>
              <a:t>Sobota 4.4.2015  </a:t>
            </a:r>
            <a:r>
              <a:rPr lang="cs-CZ" sz="2800" u="sng" dirty="0" smtClean="0">
                <a:latin typeface="Rockwell" pitchFamily="18" charset="0"/>
              </a:rPr>
              <a:t>10:15</a:t>
            </a:r>
          </a:p>
        </p:txBody>
      </p:sp>
      <p:pic>
        <p:nvPicPr>
          <p:cNvPr id="10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5748" y="2899420"/>
            <a:ext cx="864096" cy="7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5708" y="6283796"/>
            <a:ext cx="1008112" cy="8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174948" y="1387252"/>
          <a:ext cx="4464496" cy="4572008"/>
        </p:xfrm>
        <a:graphic>
          <a:graphicData uri="http://schemas.openxmlformats.org/drawingml/2006/table">
            <a:tbl>
              <a:tblPr/>
              <a:tblGrid>
                <a:gridCol w="3646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Tůma Petr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1977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Stejskal Lukáš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1980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Blažek Aleš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1984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Ransdorf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Jiří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1986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Kucler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Vladimír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1988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Poráč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Vladimír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1988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Šmidrkal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Michal 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1989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Belák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Tomáš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1990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Šimral Jiří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1990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Kloub Lukáš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1991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Gabriel Jiří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1991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Michovský Václav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1992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Tichý Slavoj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1992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Malák Marek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1993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Slanička Rudolf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1993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Vaněk Pavel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1993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Matuszewski Pavel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1994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Doležal Darek 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1994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Kotrba Štěpán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1995</a:t>
                      </a:r>
                    </a:p>
                  </a:txBody>
                  <a:tcPr marL="8222" marR="8222" marT="82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7076" y="6139780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ovací šipka 10"/>
          <p:cNvCxnSpPr/>
          <p:nvPr/>
        </p:nvCxnSpPr>
        <p:spPr bwMode="auto">
          <a:xfrm>
            <a:off x="318964" y="3259460"/>
            <a:ext cx="0" cy="151216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46957" y="307138"/>
          <a:ext cx="9865094" cy="6829258"/>
        </p:xfrm>
        <a:graphic>
          <a:graphicData uri="http://schemas.openxmlformats.org/drawingml/2006/table">
            <a:tbl>
              <a:tblPr/>
              <a:tblGrid>
                <a:gridCol w="348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53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36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34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10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30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8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28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37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545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76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494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75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3887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556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8396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2025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717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717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717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582953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4717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4717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4717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533206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47171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92763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50799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460143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59607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20744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</a:tblGrid>
              <a:tr h="11289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660066"/>
                          </a:solidFill>
                          <a:latin typeface="Calibri"/>
                        </a:rPr>
                        <a:t>Datum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660066"/>
                          </a:solidFill>
                          <a:latin typeface="Calibri"/>
                        </a:rPr>
                        <a:t>Den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660066"/>
                          </a:solidFill>
                          <a:latin typeface="Calibri"/>
                        </a:rPr>
                        <a:t>Dospělí 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Dorost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Star.,mlad.žáci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Mladší žáci B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Starší přípravka 2004,2005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Mladší přípravka  A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Mladší přípravka B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Stará garda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9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14.3.2015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15.3.2015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FKLouny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9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21.3.2015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10:15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FC Jiskra Modrá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18.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10:00, 12:00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Bílina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18.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22.3.2015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7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28.3.2015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10:15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SK STAP-TRATEC </a:t>
                      </a:r>
                      <a:r>
                        <a:rPr lang="cs-CZ" sz="400" b="1" i="0" u="none" strike="noStrike" dirty="0" err="1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Vilémov</a:t>
                      </a:r>
                      <a:endParaRPr lang="cs-CZ" sz="400" b="1" i="0" u="none" strike="noStrike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19.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10:15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ASK Lovosice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15.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9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29.3.2015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10:00,12:00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Litoměřice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19.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7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4.4.2015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10:15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Fotbalový klub Rumburk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20.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13:00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TJ Chlumec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16.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10:00, 12:00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FK Litvínov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Litoměřice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5.4.2015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5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10.4.2015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pátek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cs-CZ" sz="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17:30</a:t>
                      </a:r>
                      <a:endParaRPr lang="cs-CZ" sz="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Viktorie Kleneč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10.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7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11.4.2015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10:15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FC Jiskra Modrá/</a:t>
                      </a:r>
                      <a:r>
                        <a:rPr lang="cs-CZ" sz="400" b="1" i="0" u="none" strike="noStrike" dirty="0" err="1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Boletice</a:t>
                      </a:r>
                      <a:endParaRPr lang="cs-CZ" sz="400" b="1" i="0" u="none" strike="noStrike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17.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V-Mlékojedy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Litoměřice B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12.4.2015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Junior Děčín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21.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10:00, 12:00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Tatran Kadaň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21.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17.4.2015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pátek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cs-CZ" sz="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17:30</a:t>
                      </a:r>
                    </a:p>
                    <a:p>
                      <a:pPr algn="ctr" fontAlgn="ctr"/>
                      <a:endParaRPr lang="cs-CZ" sz="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Sokol Čechie Mšené Lázně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11.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19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18.4.2015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10:15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Chmel Blšany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22.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10:15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SK Sokol Brozany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18.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13:00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FK Libochovice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10:30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Kadaň/Ervěnice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5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19.4.2015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10:00, 12:00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SK Sokol Brozany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22.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D-Štětí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Semifinálová skupina F        (Dobříň, Podlusky , Úštěk, Štětí A)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6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24.4.205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pátek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cs-CZ" sz="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17:30</a:t>
                      </a:r>
                    </a:p>
                    <a:p>
                      <a:pPr algn="ctr" fontAlgn="ctr"/>
                      <a:endParaRPr lang="cs-CZ" sz="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Káčko Roudnice n.L.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12.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58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25.4.2015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10:15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SK Hrobce-Roudnice n.L.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23.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10:30</a:t>
                      </a:r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12:30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Slavoj Žatec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23.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Mostecký FK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15.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V-Malé Žernoseky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Skupina 17.-19.místo(Malé Žernoseky, Mšené Lázně, Štětí B)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5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26.4.2015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TJ Mojžíř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19.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Sokol Terezín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13.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V-Dobříň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Semifinálová skupina F        (Dobříň, Podlusky , Úštěk, Štětí A)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30.4.2015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čtvrtek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cs-CZ" sz="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17:30</a:t>
                      </a:r>
                    </a:p>
                    <a:p>
                      <a:pPr algn="ctr" fontAlgn="ctr"/>
                      <a:endParaRPr lang="cs-CZ" sz="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Sokol Hoštka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13.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45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2.5.2015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Baník Modlany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24.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10:15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TJ Svádov-Olšinky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20.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TJ Sokol Pokratice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14.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V-Mšené Lázně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Skupina 17.-19.místo(Malé Žernoseky, Mšené Lázně, Štětí B)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29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3.5.2015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10:00, 12:00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VČSA Ervěnice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24.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6.5.2015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FAJM Most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16.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0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7.5.2015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čtvrtek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17:30</a:t>
                      </a:r>
                    </a:p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Dynamo Podlusky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14.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45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9.5.2015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10:15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Sokol Horní Jiřetín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25.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TJ Viktorie Budyně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15.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D-Štětí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Junior Teplice 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17.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V-Podlusky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Semifinálová skupina F        (Dobříň, Podlusky , Úštěk, Štětí A)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45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10.5.2015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SK Březiny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21.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10:00, 12:00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FC Chomuotv s.r.o.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25.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D-Štětí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Skupina 17.-19.místo(Malé Žernoseky, Mšené Lázně, Štětí B)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8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15.5.2015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pátek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cs-CZ" sz="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17:30</a:t>
                      </a:r>
                    </a:p>
                    <a:p>
                      <a:pPr algn="ctr" fontAlgn="ctr"/>
                      <a:endParaRPr lang="cs-CZ" sz="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Sokol Černiv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15.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29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16.5.2015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15:00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Bílina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26.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10:15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SK Veký Šenov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22.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Litvínov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18.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445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17.5.2015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10:00:12:00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Junior Děčín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26.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Sokol Malé Žernoseky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16.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V-Úštěk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Semifinálová skupina F        (Dobříň, Podlusky , Úštěk, Štětí A)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76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22.5.2015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pátek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cs-CZ" sz="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17:30</a:t>
                      </a:r>
                    </a:p>
                    <a:p>
                      <a:pPr algn="ctr" fontAlgn="ctr"/>
                      <a:endParaRPr lang="cs-CZ" sz="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Dynamo Střížovice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16.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37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23.5.2015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10:15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Litvínov 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27.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13:30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Jílové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23.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10:00, 12:00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TJ Krupka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27.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FC Chomutov/AFK LoKo Chomutov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19.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V-Brozany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Štětí</a:t>
                      </a:r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Brozany</a:t>
                      </a:r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Slavoj Roudnice </a:t>
                      </a:r>
                      <a:r>
                        <a:rPr lang="cs-CZ" sz="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n.L.</a:t>
                      </a:r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Travčice</a:t>
                      </a:r>
                      <a:endParaRPr lang="cs-CZ" sz="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V-Hoštka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Hoštka, Štětí, Lovosice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76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24.5.2015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Fotbalový klub Peruc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17.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76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29.5.2015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pátek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cs-CZ" sz="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17:30</a:t>
                      </a:r>
                    </a:p>
                    <a:p>
                      <a:pPr algn="ctr" fontAlgn="ctr"/>
                      <a:endParaRPr lang="cs-CZ" sz="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Libochovice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17.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29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30.5.2015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1.FC Spořice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28.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Žitenice/Lovosice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18.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29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31.5.2015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Benešov n.Pl.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24.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10:00, 12:00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Litvínov B 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28.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Ústí n.L.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20.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2.6.2015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úterý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16:15, 18:15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Louny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17.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45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5.6.2015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17:30</a:t>
                      </a:r>
                    </a:p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Slovan Horní </a:t>
                      </a:r>
                      <a:r>
                        <a:rPr lang="cs-CZ" sz="400" b="1" i="0" u="none" strike="noStrike" dirty="0" err="1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Beřkovice</a:t>
                      </a:r>
                      <a:endParaRPr lang="cs-CZ" sz="400" b="1" i="0" u="none" strike="noStrike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18.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720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6.6.2015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10:15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Tatran Kadaň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29.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12:30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TJ Sokol Zahořany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D-Štětí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FA Petra Voříška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21.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837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7.6.2015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Sokol Mšené Lázně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25.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10:00, 12:00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SK Roudnice n.L.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29.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59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10.6.2015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středa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4F6228"/>
                          </a:solidFill>
                          <a:latin typeface="Arial" pitchFamily="34" charset="0"/>
                          <a:cs typeface="Arial" pitchFamily="34" charset="0"/>
                        </a:rPr>
                        <a:t>17:30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Český Lev Neštěmice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16.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837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13.6.2015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TJ Proboštov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30.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Louny/Jazzmani Žatec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22.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229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14.6.2015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Novosedlice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26.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10:00, 12:00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FŠ Most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837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20.6.2015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10:15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Český Lev Neštěmice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16.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11:00:00, 13:00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FK Český Lev Neštěmice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16.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321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21.6.2015</a:t>
                      </a:r>
                    </a:p>
                  </a:txBody>
                  <a:tcPr marL="1035" marR="1035" marT="10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TJ Skorotice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35" marR="1035" marT="1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pic>
        <p:nvPicPr>
          <p:cNvPr id="9218" name="Picture 10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19" name="Picture 9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0" name="Picture 8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1" name="Picture 7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2" name="Picture 6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3" name="Picture 5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4" name="Picture 4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5" name="Picture 3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6" name="Picture 2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7" name="Picture 1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59524" y="2539380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48" descr="Home p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87"/>
          <p:cNvSpPr>
            <a:spLocks noChangeArrowheads="1"/>
          </p:cNvSpPr>
          <p:nvPr/>
        </p:nvSpPr>
        <p:spPr bwMode="auto">
          <a:xfrm>
            <a:off x="174948" y="39798"/>
            <a:ext cx="4824536" cy="1015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b">
            <a:spAutoFit/>
            <a:scene3d>
              <a:camera prst="orthographicFront"/>
              <a:lightRig rig="twoPt" dir="t"/>
            </a:scene3d>
            <a:sp3d extrusionH="57150" contourW="38100">
              <a:bevelT w="38100" h="38100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6600" dirty="0">
                <a:blipFill>
                  <a:blip r:embed="rId6"/>
                  <a:tile tx="0" ty="0" sx="100000" sy="100000" flip="none" algn="tl"/>
                </a:blip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cs-CZ" sz="5600" dirty="0">
                <a:ln w="317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outerShdw blurRad="50800" dist="38100" dir="8100000" algn="tr" rotWithShape="0">
                    <a:srgbClr val="FFFF99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V Í T Á M E</a:t>
            </a:r>
            <a:r>
              <a:rPr lang="cs-CZ" sz="5600" dirty="0">
                <a:ln w="0">
                  <a:noFill/>
                </a:ln>
                <a:solidFill>
                  <a:schemeClr val="tx1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 </a:t>
            </a:r>
            <a:endParaRPr lang="cs-CZ" sz="5600" b="0" dirty="0">
              <a:ln w="0">
                <a:noFill/>
              </a:ln>
              <a:solidFill>
                <a:schemeClr val="tx1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7178" name="Rectangle 129"/>
          <p:cNvSpPr>
            <a:spLocks noChangeArrowheads="1"/>
          </p:cNvSpPr>
          <p:nvPr/>
        </p:nvSpPr>
        <p:spPr bwMode="auto">
          <a:xfrm>
            <a:off x="174948" y="1963404"/>
            <a:ext cx="4824536" cy="79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4000" dirty="0" smtClean="0">
                <a:blipFill>
                  <a:blip r:embed="rId8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  <a:ea typeface="KaiTi" pitchFamily="49" charset="-122"/>
                <a:cs typeface="Mongolian Baiti" pitchFamily="66" charset="0"/>
              </a:rPr>
              <a:t>SK </a:t>
            </a:r>
            <a:r>
              <a:rPr lang="cs-CZ" sz="4000" dirty="0">
                <a:blipFill>
                  <a:blip r:embed="rId8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  <a:ea typeface="KaiTi" pitchFamily="49" charset="-122"/>
                <a:cs typeface="Mongolian Baiti" pitchFamily="66" charset="0"/>
              </a:rPr>
              <a:t>Štětí</a:t>
            </a:r>
          </a:p>
        </p:txBody>
      </p:sp>
      <p:sp>
        <p:nvSpPr>
          <p:cNvPr id="7179" name="Rectangle 146"/>
          <p:cNvSpPr>
            <a:spLocks noChangeArrowheads="1"/>
          </p:cNvSpPr>
          <p:nvPr/>
        </p:nvSpPr>
        <p:spPr bwMode="auto">
          <a:xfrm>
            <a:off x="174948" y="2971428"/>
            <a:ext cx="4824536" cy="93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3000" dirty="0" smtClean="0">
                <a:blipFill>
                  <a:blip r:embed="rId10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/>
                  </a:outerShdw>
                </a:effectLst>
                <a:latin typeface="Microsoft PhagsPa" pitchFamily="34" charset="0"/>
                <a:ea typeface="SimHei" pitchFamily="49" charset="-122"/>
                <a:cs typeface="FrankRuehl" pitchFamily="34" charset="-79"/>
              </a:rPr>
              <a:t>Fotbalový klub  Jiskra Modrá</a:t>
            </a:r>
          </a:p>
        </p:txBody>
      </p:sp>
      <p:sp>
        <p:nvSpPr>
          <p:cNvPr id="12298" name="Text Box 147"/>
          <p:cNvSpPr txBox="1">
            <a:spLocks noChangeArrowheads="1"/>
          </p:cNvSpPr>
          <p:nvPr/>
        </p:nvSpPr>
        <p:spPr bwMode="auto">
          <a:xfrm>
            <a:off x="2335188" y="2704896"/>
            <a:ext cx="339725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r>
              <a:rPr lang="cs-CZ" sz="1600" dirty="0">
                <a:latin typeface="Albertus MT" pitchFamily="18" charset="0"/>
              </a:rPr>
              <a:t>a</a:t>
            </a:r>
          </a:p>
        </p:txBody>
      </p:sp>
      <p:sp>
        <p:nvSpPr>
          <p:cNvPr id="7181" name="Text Box 148"/>
          <p:cNvSpPr txBox="1">
            <a:spLocks noChangeArrowheads="1"/>
          </p:cNvSpPr>
          <p:nvPr/>
        </p:nvSpPr>
        <p:spPr bwMode="auto">
          <a:xfrm>
            <a:off x="174948" y="3979540"/>
            <a:ext cx="4824536" cy="2616087"/>
          </a:xfrm>
          <a:prstGeom prst="rect">
            <a:avLst/>
          </a:prstGeom>
          <a:blipFill>
            <a:blip r:embed="rId11" cstate="print">
              <a:alphaModFix amt="42000"/>
            </a:blip>
            <a:stretch>
              <a:fillRect/>
            </a:stretch>
          </a:blipFill>
          <a:ln w="19050">
            <a:solidFill>
              <a:srgbClr val="CC33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20000"/>
                <a:lumOff val="80000"/>
              </a:schemeClr>
            </a:contourClr>
          </a:sp3d>
        </p:spPr>
        <p:txBody>
          <a:bodyPr wrap="square" lIns="91425" tIns="45713" rIns="91425" bIns="45713">
            <a:spAutoFit/>
          </a:bodyPr>
          <a:lstStyle/>
          <a:p>
            <a:pPr algn="ctr" eaLnBrk="0" hangingPunct="0">
              <a:defRPr/>
            </a:pPr>
            <a:r>
              <a:rPr lang="cs-CZ" sz="2400" i="1" u="sng" dirty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itchFamily="34" charset="0"/>
                <a:ea typeface="Gungsuh" pitchFamily="18" charset="-127"/>
                <a:cs typeface="Khmer UI" pitchFamily="34" charset="0"/>
              </a:rPr>
              <a:t>Hlavního rozhodčího</a:t>
            </a:r>
          </a:p>
          <a:p>
            <a:pPr algn="ctr" eaLnBrk="0" hangingPunct="0">
              <a:defRPr/>
            </a:pPr>
            <a:r>
              <a:rPr lang="cs-CZ" sz="2400" i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Segoe UI" pitchFamily="34" charset="0"/>
                <a:cs typeface="Segoe UI" pitchFamily="34" charset="0"/>
              </a:rPr>
              <a:t> Jana Zubra z </a:t>
            </a:r>
            <a:r>
              <a:rPr lang="cs-CZ" sz="2400" i="1" dirty="0" err="1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Segoe UI" pitchFamily="34" charset="0"/>
                <a:cs typeface="Segoe UI" pitchFamily="34" charset="0"/>
              </a:rPr>
              <a:t>Košťan</a:t>
            </a:r>
            <a:endParaRPr lang="cs-CZ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Segoe UI" pitchFamily="34" charset="0"/>
              <a:cs typeface="Kartika" pitchFamily="18" charset="0"/>
            </a:endParaRPr>
          </a:p>
          <a:p>
            <a:pPr marL="457126" lvl="1" indent="0" eaLnBrk="0" hangingPunct="0">
              <a:defRPr/>
            </a:pPr>
            <a:r>
              <a:rPr lang="cs-CZ" sz="2200" i="1" u="sng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itchFamily="34" charset="0"/>
                <a:ea typeface="Gungsuh" pitchFamily="18" charset="-127"/>
                <a:cs typeface="Khmer UI" pitchFamily="34" charset="0"/>
              </a:rPr>
              <a:t>Asistenty </a:t>
            </a:r>
            <a:r>
              <a:rPr lang="cs-CZ" sz="2200" i="1" u="sng" dirty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itchFamily="34" charset="0"/>
                <a:ea typeface="Gungsuh" pitchFamily="18" charset="-127"/>
                <a:cs typeface="Khmer UI" pitchFamily="34" charset="0"/>
              </a:rPr>
              <a:t>hlavního </a:t>
            </a:r>
            <a:r>
              <a:rPr lang="cs-CZ" sz="2200" i="1" u="sng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itchFamily="34" charset="0"/>
                <a:ea typeface="Gungsuh" pitchFamily="18" charset="-127"/>
                <a:cs typeface="Khmer UI" pitchFamily="34" charset="0"/>
              </a:rPr>
              <a:t>rozhodčího</a:t>
            </a:r>
            <a:endParaRPr lang="cs-CZ" sz="2200" i="1" u="sng" dirty="0">
              <a:ln w="31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UI" pitchFamily="34" charset="0"/>
              <a:ea typeface="Gungsuh" pitchFamily="18" charset="-127"/>
              <a:cs typeface="Khmer UI" pitchFamily="34" charset="0"/>
            </a:endParaRPr>
          </a:p>
          <a:p>
            <a:pPr marL="0" lvl="1" indent="0" algn="ctr">
              <a:defRPr/>
            </a:pPr>
            <a:r>
              <a:rPr lang="cs-CZ" sz="2400" i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Segoe UI" pitchFamily="34" charset="0"/>
                <a:cs typeface="Segoe UI" pitchFamily="34" charset="0"/>
              </a:rPr>
              <a:t>Tomáše Zvonaře  z </a:t>
            </a:r>
            <a:r>
              <a:rPr lang="cs-CZ" sz="2400" i="1" dirty="0" err="1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Segoe UI" pitchFamily="34" charset="0"/>
                <a:cs typeface="Segoe UI" pitchFamily="34" charset="0"/>
              </a:rPr>
              <a:t>Duchcova</a:t>
            </a:r>
            <a:endParaRPr lang="cs-CZ" sz="2400" i="1" dirty="0" smtClean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Segoe UI" pitchFamily="34" charset="0"/>
              <a:cs typeface="Segoe UI" pitchFamily="34" charset="0"/>
            </a:endParaRPr>
          </a:p>
          <a:p>
            <a:pPr marL="0" lvl="1" indent="0" algn="ctr">
              <a:defRPr/>
            </a:pPr>
            <a:r>
              <a:rPr lang="cs-CZ" sz="2400" i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Segoe UI" pitchFamily="34" charset="0"/>
                <a:cs typeface="Segoe UI" pitchFamily="34" charset="0"/>
              </a:rPr>
              <a:t>Tomáše Zubra z </a:t>
            </a:r>
            <a:r>
              <a:rPr lang="cs-CZ" sz="2400" i="1" dirty="0" err="1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Segoe UI" pitchFamily="34" charset="0"/>
                <a:cs typeface="Segoe UI" pitchFamily="34" charset="0"/>
              </a:rPr>
              <a:t>Košťan</a:t>
            </a:r>
            <a:endParaRPr lang="cs-CZ" sz="2000" i="1" dirty="0" smtClean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Segoe UI" pitchFamily="34" charset="0"/>
              <a:cs typeface="Kartika" pitchFamily="18" charset="0"/>
            </a:endParaRPr>
          </a:p>
          <a:p>
            <a:pPr lvl="1">
              <a:defRPr/>
            </a:pPr>
            <a:r>
              <a:rPr lang="cs-CZ" sz="2200" i="1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Gungsuh" pitchFamily="18" charset="-127"/>
                <a:cs typeface="Tahoma" pitchFamily="34" charset="0"/>
              </a:rPr>
              <a:t>       </a:t>
            </a:r>
            <a:r>
              <a:rPr lang="cs-CZ" sz="2200" i="1" u="sng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itchFamily="34" charset="0"/>
                <a:ea typeface="Gungsuh" pitchFamily="18" charset="-127"/>
                <a:cs typeface="Khmer UI" pitchFamily="34" charset="0"/>
              </a:rPr>
              <a:t>Delegáta FAČR</a:t>
            </a:r>
          </a:p>
          <a:p>
            <a:pPr lvl="1">
              <a:defRPr/>
            </a:pPr>
            <a:r>
              <a:rPr lang="cs-CZ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Segoe UI" pitchFamily="34" charset="0"/>
                <a:cs typeface="Segoe UI" pitchFamily="34" charset="0"/>
              </a:rPr>
              <a:t>   Miroslava </a:t>
            </a:r>
            <a:r>
              <a:rPr lang="cs-CZ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Segoe UI" pitchFamily="34" charset="0"/>
                <a:cs typeface="Segoe UI" pitchFamily="34" charset="0"/>
              </a:rPr>
              <a:t>Kalabzu</a:t>
            </a:r>
            <a:r>
              <a:rPr lang="cs-CZ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Segoe UI" pitchFamily="34" charset="0"/>
                <a:cs typeface="Segoe UI" pitchFamily="34" charset="0"/>
              </a:rPr>
              <a:t> z Dubí</a:t>
            </a:r>
            <a:endParaRPr lang="cs-CZ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4948" y="1315244"/>
            <a:ext cx="4824536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Bookman Old Style" pitchFamily="18" charset="0"/>
              </a:rPr>
              <a:t>Při příležitosti dnešního utkání Ústeckého přeboru funkcionáře, hráče a příznivce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140" y="6643836"/>
            <a:ext cx="504056" cy="59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5307" y="6643837"/>
            <a:ext cx="64807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012" y="6715844"/>
            <a:ext cx="576064" cy="3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délník 15"/>
          <p:cNvSpPr/>
          <p:nvPr/>
        </p:nvSpPr>
        <p:spPr>
          <a:xfrm>
            <a:off x="5647556" y="163116"/>
            <a:ext cx="4464496" cy="5232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Nový znak SK </a:t>
            </a:r>
            <a:r>
              <a:rPr lang="cs-CZ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Štětí</a:t>
            </a:r>
            <a:endParaRPr lang="cs-CZ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7" name="Picture 10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83660" y="811188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9564" y="3691508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ovéPole 18"/>
          <p:cNvSpPr txBox="1"/>
          <p:nvPr/>
        </p:nvSpPr>
        <p:spPr>
          <a:xfrm>
            <a:off x="6367636" y="6715844"/>
            <a:ext cx="280831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www.</a:t>
            </a:r>
            <a:r>
              <a:rPr lang="cs-CZ" sz="1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stetimondifotbal.cz</a:t>
            </a:r>
            <a:endParaRPr lang="cs-CZ" sz="14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503540" y="3043436"/>
            <a:ext cx="4616970" cy="523220"/>
          </a:xfrm>
          <a:prstGeom prst="rect">
            <a:avLst/>
          </a:prstGeom>
          <a:blipFill>
            <a:blip r:embed="rId18" cstate="print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Kde nás také najdete</a:t>
            </a:r>
            <a:endParaRPr lang="cs-CZ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9752013" y="7004050"/>
            <a:ext cx="53498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8" name="TextovéPole 7"/>
          <p:cNvSpPr txBox="1"/>
          <p:nvPr/>
        </p:nvSpPr>
        <p:spPr>
          <a:xfrm>
            <a:off x="5503540" y="163116"/>
            <a:ext cx="4608512" cy="6878806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  <a:extrusionClr>
                <a:srgbClr val="006600"/>
              </a:extrusionClr>
            </a:sp3d>
          </a:bodyPr>
          <a:lstStyle/>
          <a:p>
            <a:pPr algn="ctr" eaLnBrk="0" hangingPunct="0">
              <a:defRPr/>
            </a:pPr>
            <a:r>
              <a:rPr lang="cs-CZ" sz="2800" u="sng" dirty="0">
                <a:ln w="9525" cap="sq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60007" dist="200025" dir="15000000" sy="30000" kx="-1800000" algn="bl" rotWithShape="0">
                    <a:srgbClr val="FF00FF">
                      <a:alpha val="31765"/>
                    </a:srgbClr>
                  </a:outerShdw>
                </a:effectLst>
                <a:latin typeface="Centaur" pitchFamily="18" charset="0"/>
                <a:cs typeface="Arial" pitchFamily="34" charset="0"/>
              </a:rPr>
              <a:t>Vážení sportovní </a:t>
            </a:r>
            <a:r>
              <a:rPr lang="cs-CZ" sz="2800" u="sng" dirty="0" smtClean="0">
                <a:ln w="9525" cap="sq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60007" dist="200025" dir="15000000" sy="30000" kx="-1800000" algn="bl" rotWithShape="0">
                    <a:srgbClr val="FF00FF">
                      <a:alpha val="31765"/>
                    </a:srgbClr>
                  </a:outerShdw>
                </a:effectLst>
                <a:latin typeface="Centaur" pitchFamily="18" charset="0"/>
                <a:cs typeface="Arial" pitchFamily="34" charset="0"/>
              </a:rPr>
              <a:t>přátelé</a:t>
            </a:r>
          </a:p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 už jste se nemohli dočkat? Právě dnes je to tady a po více, jak 3 měsících Vás vítáme na první jarním domácím zápase mužstva dospělých a všichni se na těšíme na úvodní výkop dnešního mistrovského utkání. Konec podzimu se nám moc nepovedl, když jsme z posledních 3 zápasů získali pouze 2 body. Odsunulo nás to na 4. místo v tabulce a odstup od 1. místa tabulky se docela citelně zvýšil. Mužstvo dospělých to však určitě ještě nezabalilo a pokusí se úlohu podzimním favoritům Litvínovu a Lounům, co nejvíce znepříjemnit. Jak možná víte, povedlo se to už před týdnem, kdy jsme zvítězili 1:O právě na hřišti Loun 1:0 odkud byla v zimě nejvíce slyšet ozvěna pokusit se o postup do divize. Základním kostra a bojovný duch mužstva zůstaly pohromadě odhodlány bojovat, jak  za SK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, tak i za sebe. No, a když se bude dařit, tak se třeba i poprat o postupové příčky do divize. Podrobný průběh zimy včetně hráčských změn najdete v další části zpravodaje.  Velké přestupové bomby , ale nehledejte, protože sázíme na mladé perspektivní hráče podpořené zkušenými borci v týmu. </a:t>
            </a:r>
          </a:p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Fotbalový výbor se nemění a i trenérské posty  zůstávají stejné. V době jarních prázdnin proběhlo fotbalové soustředění mládeže ve Sloupu v Čechách, jehož účast byla nejvyšší za posledních 5 let, což svědčí o velkém zájmu mládeže o fotbal.  Trénovalo se ve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ať už v tělocvičnách nebo na umělé trávě 2.ZŠ. Teď už fotbalisté vybíhají na trávník zdejšího stadionu.  Mistrovské soutěže jsou již za branou  a brzy bude na fotbalovém stadionu plno. Všichni jste zváni. Program najdete ve zpravodaji, internetových stránkách klubu i města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. Slyšet bude i v městském rozhlase.  Kromě mistrovských zápasů se plánuje ve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i velký turnaj mladší přípravky 13. června. Pozvána jsou velká mužstva. Stačí vyslovit Sparta Praha,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Bohemians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Praha  a jedinečnost turnaje je postaráno. </a:t>
            </a:r>
          </a:p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Fanděte slušně . Přejeme Vám, aby se Vám na zdejším stadionu na jaře líbilo co nejvíce a domů odcházeli  spokojeni </a:t>
            </a:r>
          </a:p>
          <a:p>
            <a:pPr algn="just" eaLnBrk="0" hangingPunct="0">
              <a:defRPr/>
            </a:pPr>
            <a:r>
              <a:rPr lang="cs-CZ" sz="1100" i="1" dirty="0" smtClean="0">
                <a:ln w="15875">
                  <a:solidFill>
                    <a:srgbClr val="003300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0" hangingPunct="0">
              <a:defRPr/>
            </a:pPr>
            <a:r>
              <a:rPr lang="cs-CZ" sz="1100" i="1" dirty="0" smtClean="0">
                <a:ln w="15875">
                  <a:solidFill>
                    <a:srgbClr val="003300"/>
                  </a:solidFill>
                </a:ln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cs-CZ" sz="1400" i="1" dirty="0" smtClean="0">
                <a:ln w="15875">
                  <a:solidFill>
                    <a:srgbClr val="003300"/>
                  </a:solidFill>
                </a:ln>
                <a:latin typeface="Arial" pitchFamily="34" charset="0"/>
                <a:cs typeface="Arial" pitchFamily="34" charset="0"/>
              </a:rPr>
              <a:t>Sportu  zdar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                                                              </a:t>
            </a:r>
          </a:p>
          <a:p>
            <a:pPr eaLnBrk="0" hangingPunct="0">
              <a:defRPr/>
            </a:pPr>
            <a:r>
              <a:rPr lang="cs-CZ" sz="1400" i="1" dirty="0" smtClean="0">
                <a:ln>
                  <a:solidFill>
                    <a:srgbClr val="003366"/>
                  </a:solidFill>
                </a:ln>
                <a:latin typeface="Arial" pitchFamily="34" charset="0"/>
                <a:cs typeface="Arial" pitchFamily="34" charset="0"/>
              </a:rPr>
              <a:t>                                              Fotbalu zvlášť</a:t>
            </a:r>
          </a:p>
          <a:p>
            <a:pPr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     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4948" y="163116"/>
            <a:ext cx="4680520" cy="646331"/>
          </a:xfrm>
          <a:prstGeom prst="rect">
            <a:avLst/>
          </a:prstGeom>
          <a:blipFill dpi="0" rotWithShape="1">
            <a:blip r:embed="rId3" cstate="print">
              <a:alphaModFix amt="22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 smtClean="0">
                <a:blipFill>
                  <a:blip r:embed="rId4"/>
                  <a:stretch>
                    <a:fillRect/>
                  </a:stretch>
                </a:blipFill>
                <a:latin typeface="Rockwell" pitchFamily="18" charset="0"/>
              </a:rPr>
              <a:t>Na přelomu března  a dubna je už z čeho vybírat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4948" y="955204"/>
            <a:ext cx="4608512" cy="400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cap="none" spc="300" dirty="0" smtClean="0">
                <a:ln w="22225" cmpd="sng">
                  <a:solidFill>
                    <a:srgbClr val="FF33CC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Městský stadion ve </a:t>
            </a:r>
            <a:r>
              <a:rPr lang="cs-CZ" sz="2000" b="1" cap="none" spc="300" dirty="0" err="1" smtClean="0">
                <a:ln w="22225" cmpd="sng">
                  <a:solidFill>
                    <a:srgbClr val="FF33CC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Štět</a:t>
            </a:r>
            <a:r>
              <a:rPr lang="cs-CZ" sz="2000" b="1" cap="none" spc="300" dirty="0" err="1" smtClean="0">
                <a:ln w="11430" cmpd="sng">
                  <a:solidFill>
                    <a:srgbClr val="FF33CC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í</a:t>
            </a:r>
            <a:endParaRPr lang="cs-CZ" sz="2000" b="1" cap="none" spc="300" dirty="0">
              <a:ln w="11430" cmpd="sng">
                <a:solidFill>
                  <a:srgbClr val="FF33CC"/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102941" y="1459260"/>
          <a:ext cx="4680517" cy="2029460"/>
        </p:xfrm>
        <a:graphic>
          <a:graphicData uri="http://schemas.openxmlformats.org/drawingml/2006/table">
            <a:tbl>
              <a:tblPr/>
              <a:tblGrid>
                <a:gridCol w="793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28.3.2015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Dorost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29.3.2015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10:00,12:00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4.4.2015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10:00:00 v Roudnici n.L.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Starší přípravka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4.4.2015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10:15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Fotbalový klub Rumburk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Dospělí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174948" y="3547492"/>
            <a:ext cx="4608512" cy="40011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Arial Black" pitchFamily="34" charset="0"/>
              </a:rPr>
              <a:t>Venkovní zápasy</a:t>
            </a:r>
          </a:p>
        </p:txBody>
      </p: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246956" y="4123556"/>
          <a:ext cx="4536503" cy="2536825"/>
        </p:xfrm>
        <a:graphic>
          <a:graphicData uri="http://schemas.openxmlformats.org/drawingml/2006/table">
            <a:tbl>
              <a:tblPr/>
              <a:tblGrid>
                <a:gridCol w="6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8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21.3.2015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10:00, 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22.3.2015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8:30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Kochánky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Mladší přípravka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28.3.2015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15:00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 Black"/>
                        </a:rPr>
                        <a:t>STAPVilémov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Dospělí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4.4.2015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13:00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TJ Chlumec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Dorost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4.4.2015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10:00, 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FK Litvínov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Text Box 1059"/>
          <p:cNvSpPr txBox="1">
            <a:spLocks noChangeArrowheads="1"/>
          </p:cNvSpPr>
          <p:nvPr/>
        </p:nvSpPr>
        <p:spPr bwMode="auto">
          <a:xfrm>
            <a:off x="390525" y="1027113"/>
            <a:ext cx="182563" cy="279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89986" tIns="46792" rIns="89986" bIns="46792">
            <a:spAutoFit/>
          </a:bodyPr>
          <a:lstStyle/>
          <a:p>
            <a:pPr eaLnBrk="0" hangingPunct="0"/>
            <a:endParaRPr lang="cs-CZ" u="sng" dirty="0">
              <a:latin typeface="Baskerville Old Fac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46956" y="103302"/>
            <a:ext cx="4608512" cy="707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FC Jiskra Modrá</a:t>
            </a:r>
            <a:endParaRPr lang="cs-CZ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2940" y="895385"/>
            <a:ext cx="4752528" cy="43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Již tradiční účastník krajského přeboru, se kterým se střetáváme o mistrovské body od 90. let. Pravda, někdy to bylo přerušeno, když jsme třeba zrovna hráli divizní soutěž. Modrá předloni dokonce sestoupila do I. A třídy, ale po roce se rychle vrátila do nejvyšší Severočeské soutěže. Modrou najdete na cestě z Děčína na vrch Sněžník. Obec malá, ale fotbalový areál, který by mohly závidět i kluby z velkých měst. 2 travnatá hřiště s přilehlým sportovním zázemím včetně hotelu. Často se zde připravují i prvoligové týmy a to hlavně Teplice, které to nemají daleko. V prvním jarním kole Modrá doma prohrála s posilněnými </a:t>
            </a:r>
            <a:r>
              <a:rPr lang="cs-CZ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Blšany</a:t>
            </a:r>
            <a:r>
              <a:rPr lang="cs-CZ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1:0 a na jaře ji čeká boj o záchranu. O to těžší to dnes budeme mít.</a:t>
            </a:r>
          </a:p>
          <a:p>
            <a:r>
              <a:rPr lang="cs-CZ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Tým v zimě přivítal ve svém kádru několik mladých hráčů.  Jiskra zahájila tradičně přípravu později než ostatní. Ve dvou přípravných zápasech remizovala se </a:t>
            </a:r>
            <a:r>
              <a:rPr lang="cs-CZ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Srbicemi</a:t>
            </a:r>
            <a:r>
              <a:rPr lang="cs-CZ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1:1 a porazila Českou Kamenici 4:0.</a:t>
            </a:r>
          </a:p>
          <a:p>
            <a:r>
              <a:rPr lang="cs-CZ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Do Děčína se vrátil </a:t>
            </a:r>
            <a:r>
              <a:rPr lang="cs-CZ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Demčenko</a:t>
            </a:r>
            <a:r>
              <a:rPr lang="cs-CZ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s nímž odešly i pravidelné góly. Skončil také Forman. Martin Fejfar je bohužel dlouhodobě nemocný a </a:t>
            </a:r>
            <a:r>
              <a:rPr lang="cs-CZ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Fichtner</a:t>
            </a:r>
            <a:r>
              <a:rPr lang="cs-CZ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zraněný.Na hostování z </a:t>
            </a:r>
            <a:r>
              <a:rPr lang="cs-CZ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Libouchce</a:t>
            </a:r>
            <a:r>
              <a:rPr lang="cs-CZ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přišel Jirka Novák. Do útoku mladý Malec z Ústí a také stoper Srba, který přichází z dorostu FK Teplice.</a:t>
            </a:r>
          </a:p>
          <a:p>
            <a:pPr algn="just"/>
            <a:endParaRPr lang="cs-CZ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" name="Picture 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3380" y="5851748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02940" y="5347692"/>
            <a:ext cx="3528392" cy="1692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000" u="sng" dirty="0" smtClean="0">
                <a:solidFill>
                  <a:srgbClr val="800080"/>
                </a:solidFill>
                <a:latin typeface="Berlin Sans FB" pitchFamily="34" charset="0"/>
              </a:rPr>
              <a:t>V první jarním kole náš dnešní  soupeř prohrál 15.3.2015</a:t>
            </a:r>
          </a:p>
          <a:p>
            <a:r>
              <a:rPr lang="cs-CZ" sz="2200" dirty="0" smtClean="0">
                <a:latin typeface="Bookman Old Style" pitchFamily="18" charset="0"/>
              </a:rPr>
              <a:t>FC Jiskra Modrá       0  </a:t>
            </a:r>
          </a:p>
          <a:p>
            <a:r>
              <a:rPr lang="cs-CZ" sz="2200" dirty="0" smtClean="0">
                <a:latin typeface="Bookman Old Style" pitchFamily="18" charset="0"/>
              </a:rPr>
              <a:t>FK Chmel </a:t>
            </a:r>
            <a:r>
              <a:rPr lang="cs-CZ" sz="2200" dirty="0" err="1" smtClean="0">
                <a:latin typeface="Bookman Old Style" pitchFamily="18" charset="0"/>
              </a:rPr>
              <a:t>Blšany</a:t>
            </a:r>
            <a:r>
              <a:rPr lang="cs-CZ" sz="2200" dirty="0" smtClean="0">
                <a:latin typeface="Bookman Old Style" pitchFamily="18" charset="0"/>
              </a:rPr>
              <a:t>      1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572" y="91108"/>
            <a:ext cx="43924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3580" y="3331468"/>
            <a:ext cx="424207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14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7" name="Picture 13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8" name="Picture 12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9" name="Picture 11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0" name="Picture 10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1" name="Picture 9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2" name="Picture 8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3" name="Picture 7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4" name="Picture 6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5" name="Picture 5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6" name="Picture 24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7" name="Picture 23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8" name="Picture 22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9" name="Picture 21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0" name="Picture 20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1" name="Picture 19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2" name="Picture 18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3" name="Picture 17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4" name="Picture 16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5" name="Picture 15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6" name="Picture 148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7" name="Picture 147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8" name="Picture 146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9" name="Picture 145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0" name="Picture 144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1" name="Picture 143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2" name="Picture 142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3" name="Picture 141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4" name="Picture 140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5" name="Picture 139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6" name="Picture 138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7" name="Picture 137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8" name="Picture 231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9" name="Picture 230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0" name="Picture 229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1" name="Picture 228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2" name="Picture 227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3" name="Picture 226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4" name="Picture 225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5" name="Picture 224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6" name="Picture 223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7" name="Picture 222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8" name="Picture 221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9" name="Picture 220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0" name="Picture 219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1" name="Picture 218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2" name="Picture 217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3" name="Picture 216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4" name="Picture 215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5" name="Picture 214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6" name="Picture 249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7" name="Picture 248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8" name="Picture 247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9" name="Picture 246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0" name="Picture 245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1" name="Picture 244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2" name="Picture 243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3" name="Picture 242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4" name="Picture 241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5" name="Picture 240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6" name="Picture 239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7" name="Picture 238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8" name="Picture 237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9" name="Picture 236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0" name="Picture 235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1" name="Picture 23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2" name="Picture 233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3" name="Picture 232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4" name="Picture 349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5" name="Picture 348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6" name="Picture 347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7" name="Picture 346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8" name="Picture 372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9" name="Picture 371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0" name="Picture 370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1" name="Picture 369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2" name="Picture 368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3" name="Picture 367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4" name="Picture 366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5" name="Picture 365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6" name="Picture 380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7" name="Picture 379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8" name="Picture 378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9" name="Picture 377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0" name="Picture 376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1" name="Picture 375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2" name="Picture 374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3" name="Picture 373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4" name="Picture 259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5" name="Picture 258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6" name="Picture 257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7" name="Picture 256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8" name="Picture 255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9" name="Picture 254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0" name="Picture 253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1" name="Picture 252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2" name="Picture 251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3" name="Picture 250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4" name="Picture 100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5" name="Picture 101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6" name="Picture 102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7" name="Picture 103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8" name="Picture 104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9" name="Picture 105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TextovéPole 9"/>
          <p:cNvSpPr txBox="1">
            <a:spLocks noChangeArrowheads="1"/>
          </p:cNvSpPr>
          <p:nvPr/>
        </p:nvSpPr>
        <p:spPr bwMode="auto">
          <a:xfrm>
            <a:off x="6583363" y="5348288"/>
            <a:ext cx="185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719564" y="163116"/>
            <a:ext cx="4392488" cy="1754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solidFill>
                  <a:srgbClr val="009900"/>
                </a:solidFill>
                <a:latin typeface="Bookman Old Style" pitchFamily="18" charset="0"/>
              </a:rPr>
              <a:t>Prvním zápasem právě probíhajícího  ročníku bylo v srpnu loňského roku právě utkání s naším dnešním soupeřem na jeho trávníku.  Nedařilo a domů odjeli s porážkou</a:t>
            </a:r>
          </a:p>
        </p:txBody>
      </p:sp>
      <p:sp>
        <p:nvSpPr>
          <p:cNvPr id="2" name="Rectangle 212"/>
          <p:cNvSpPr>
            <a:spLocks noChangeArrowheads="1"/>
          </p:cNvSpPr>
          <p:nvPr/>
        </p:nvSpPr>
        <p:spPr bwMode="auto">
          <a:xfrm>
            <a:off x="5863580" y="2411040"/>
            <a:ext cx="427940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u="sng" strike="noStrike" cap="none" normalizeH="0" baseline="0" dirty="0" smtClean="0">
                <a:ln w="6350">
                  <a:solidFill>
                    <a:srgbClr val="FF0066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FC Jiskra Modrá – SK </a:t>
            </a:r>
            <a:r>
              <a:rPr kumimoji="0" lang="cs-CZ" sz="2000" i="0" u="sng" strike="noStrike" cap="none" normalizeH="0" baseline="0" dirty="0" err="1" smtClean="0">
                <a:ln w="6350">
                  <a:solidFill>
                    <a:srgbClr val="FF0066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Štětí</a:t>
            </a:r>
            <a:endParaRPr kumimoji="0" lang="cs-CZ" sz="800" i="0" u="none" strike="noStrike" cap="none" normalizeH="0" baseline="0" dirty="0" smtClean="0">
              <a:ln w="6350">
                <a:solidFill>
                  <a:srgbClr val="FF0066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u="sng" strike="noStrike" cap="none" normalizeH="0" baseline="0" dirty="0" smtClean="0">
                <a:ln w="6350">
                  <a:solidFill>
                    <a:srgbClr val="FF0066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3:2(0:0)   3.kolo  24.8.2014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Branky: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Stejskal 1 (z penalty), Slanička 1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Michovský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Ransdorf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(45.Rejman),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Šmidrkal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(77.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Matoušek), Stejskal-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Kucler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Šimral,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Malák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Poráč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Belák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Tichý(73.J.Svoboda)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Připraveni: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 Stehlík, Doležal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J.Vinš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b="0" u="sng" dirty="0" smtClean="0">
                <a:latin typeface="Arial" pitchFamily="34" charset="0"/>
                <a:cs typeface="Arial" pitchFamily="34" charset="0"/>
              </a:rPr>
              <a:t>Vedoucí: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J.Havner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b="0" u="sng" dirty="0" smtClean="0">
                <a:latin typeface="Arial" pitchFamily="34" charset="0"/>
                <a:cs typeface="Arial" pitchFamily="34" charset="0"/>
              </a:rPr>
              <a:t>Masér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J.Nedomlel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61" name="Picture 2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3580" y="4267572"/>
            <a:ext cx="3644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6295628" y="6840115"/>
            <a:ext cx="2880320" cy="307777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latin typeface="Bookman Old Style" pitchFamily="18" charset="0"/>
              </a:rPr>
              <a:t>Modrá – </a:t>
            </a:r>
            <a:r>
              <a:rPr lang="cs-CZ" sz="1400" u="sng" dirty="0" err="1" smtClean="0">
                <a:latin typeface="Bookman Old Style" pitchFamily="18" charset="0"/>
              </a:rPr>
              <a:t>Štětí</a:t>
            </a:r>
            <a:r>
              <a:rPr lang="cs-CZ" sz="1400" u="sng" dirty="0" smtClean="0">
                <a:latin typeface="Bookman Old Style" pitchFamily="18" charset="0"/>
              </a:rPr>
              <a:t> 24.8.2014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4948" y="91108"/>
            <a:ext cx="4680520" cy="12003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solidFill>
                  <a:srgbClr val="6600CC"/>
                </a:solidFill>
                <a:latin typeface="Eras Bold ITC" pitchFamily="34" charset="0"/>
              </a:rPr>
              <a:t>Na jarní část soutěží se poctivě připravovali i mládežnické týmy SK </a:t>
            </a:r>
            <a:r>
              <a:rPr lang="cs-CZ" sz="1800" dirty="0" err="1" smtClean="0">
                <a:solidFill>
                  <a:srgbClr val="6600CC"/>
                </a:solidFill>
                <a:latin typeface="Eras Bold ITC" pitchFamily="34" charset="0"/>
              </a:rPr>
              <a:t>Štětí</a:t>
            </a:r>
            <a:r>
              <a:rPr lang="cs-CZ" sz="1800" dirty="0" smtClean="0">
                <a:solidFill>
                  <a:srgbClr val="6600CC"/>
                </a:solidFill>
                <a:latin typeface="Eras Bold ITC" pitchFamily="34" charset="0"/>
              </a:rPr>
              <a:t>. Přehled výsledků připravujeme do dalšího vydání zpravodaje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174948" y="1459260"/>
          <a:ext cx="4680520" cy="5509100"/>
        </p:xfrm>
        <a:graphic>
          <a:graphicData uri="http://schemas.openxmlformats.org/drawingml/2006/table">
            <a:tbl>
              <a:tblPr/>
              <a:tblGrid>
                <a:gridCol w="155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Dospělí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990033"/>
                          </a:solidFill>
                          <a:latin typeface="Arial Black"/>
                        </a:rPr>
                        <a:t>Trenér</a:t>
                      </a:r>
                      <a:r>
                        <a:rPr lang="cs-CZ" sz="1200" b="0" i="0" u="none" strike="noStrike">
                          <a:solidFill>
                            <a:srgbClr val="990033"/>
                          </a:solidFill>
                          <a:latin typeface="Arial Black"/>
                        </a:rPr>
                        <a:t>: Josef Vinš Vedoucí: Jiří Havner Masér: Karel Zavřel</a:t>
                      </a: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Ústecký přebor 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990033"/>
                          </a:solidFill>
                          <a:latin typeface="Arial Black"/>
                        </a:rPr>
                        <a:t>4. místo   29 bodů</a:t>
                      </a: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99"/>
                          </a:solidFill>
                          <a:latin typeface="Arial Black"/>
                        </a:rPr>
                        <a:t>Dorost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Václav Podhorský, Radek Švejdar</a:t>
                      </a: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99"/>
                          </a:solidFill>
                          <a:latin typeface="Arial Black"/>
                        </a:rPr>
                        <a:t>I.A Třída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99"/>
                          </a:solidFill>
                          <a:latin typeface="Arial Black"/>
                        </a:rPr>
                        <a:t>1. místo 33 bodů</a:t>
                      </a: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Starší žáci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Zdeněk </a:t>
                      </a:r>
                      <a:r>
                        <a:rPr lang="cs-CZ" sz="1200" b="0" i="0" u="none" strike="noStrike" dirty="0" err="1">
                          <a:solidFill>
                            <a:srgbClr val="990033"/>
                          </a:solidFill>
                          <a:latin typeface="Arial Black"/>
                        </a:rPr>
                        <a:t>Németh</a:t>
                      </a:r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,  René Hrdlička</a:t>
                      </a: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Ústecký přebor 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16. místo 0 bodů</a:t>
                      </a: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99"/>
                          </a:solidFill>
                          <a:latin typeface="Arial Black"/>
                        </a:rPr>
                        <a:t>Mladší žáci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99"/>
                          </a:solidFill>
                          <a:latin typeface="Arial Black"/>
                        </a:rPr>
                        <a:t>Pavel Hoznédl, Jindřich Špaček</a:t>
                      </a: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99"/>
                          </a:solidFill>
                          <a:latin typeface="Arial Black"/>
                        </a:rPr>
                        <a:t>Ústecký přebor 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99"/>
                          </a:solidFill>
                          <a:latin typeface="Arial Black"/>
                        </a:rPr>
                        <a:t>14. místo 9 bodů</a:t>
                      </a: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Mladší žáci B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Miroslav Daniluk, Tomáš </a:t>
                      </a:r>
                      <a:r>
                        <a:rPr lang="cs-CZ" sz="1200" b="0" i="0" u="none" strike="noStrike" dirty="0" err="1">
                          <a:solidFill>
                            <a:srgbClr val="990033"/>
                          </a:solidFill>
                          <a:latin typeface="Arial Black"/>
                        </a:rPr>
                        <a:t>Gernat</a:t>
                      </a:r>
                      <a:endParaRPr lang="cs-CZ" sz="1200" b="0" i="0" u="none" strike="noStrike" dirty="0">
                        <a:solidFill>
                          <a:srgbClr val="990033"/>
                        </a:solidFill>
                        <a:latin typeface="Arial Black"/>
                      </a:endParaRP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Okresní přebor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7. místo 9 bodů</a:t>
                      </a: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99"/>
                          </a:solidFill>
                          <a:latin typeface="Arial Black"/>
                        </a:rPr>
                        <a:t>Starší přípravka 2004 jeden tým s SK Roudnicí n.l.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99"/>
                          </a:solidFill>
                          <a:latin typeface="Arial Black"/>
                        </a:rPr>
                        <a:t>František Kučera</a:t>
                      </a: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Ústecký přebor 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8. místo 9 bodů</a:t>
                      </a: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Starší přípravka 2005 jeden tým s SK Roudnicí n.l.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Jiří Krucký, David </a:t>
                      </a:r>
                      <a:r>
                        <a:rPr lang="cs-CZ" sz="1200" b="0" i="0" u="none" strike="noStrike" dirty="0" err="1">
                          <a:solidFill>
                            <a:srgbClr val="990033"/>
                          </a:solidFill>
                          <a:latin typeface="Arial Black"/>
                        </a:rPr>
                        <a:t>Plicka</a:t>
                      </a:r>
                      <a:endParaRPr lang="cs-CZ" sz="1200" b="0" i="0" u="none" strike="noStrike" dirty="0">
                        <a:solidFill>
                          <a:srgbClr val="990033"/>
                        </a:solidFill>
                        <a:latin typeface="Arial Black"/>
                      </a:endParaRP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990033"/>
                          </a:solidFill>
                          <a:latin typeface="Arial Black"/>
                        </a:rPr>
                        <a:t>Ústecký přebor 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4. místo 15 bodů</a:t>
                      </a: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99"/>
                          </a:solidFill>
                          <a:latin typeface="Arial Black"/>
                        </a:rPr>
                        <a:t>Mladší přípravka A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99"/>
                          </a:solidFill>
                          <a:latin typeface="Arial Black"/>
                        </a:rPr>
                        <a:t>Jiří Malina, Miloslav Hromy, Stanislav </a:t>
                      </a:r>
                      <a:r>
                        <a:rPr lang="cs-CZ" sz="1200" b="0" i="0" u="none" strike="noStrike" dirty="0" err="1">
                          <a:solidFill>
                            <a:srgbClr val="000099"/>
                          </a:solidFill>
                          <a:latin typeface="Arial Black"/>
                        </a:rPr>
                        <a:t>Paďour</a:t>
                      </a:r>
                      <a:endParaRPr lang="cs-CZ" sz="1200" b="0" i="0" u="none" strike="noStrike" dirty="0">
                        <a:solidFill>
                          <a:srgbClr val="000099"/>
                        </a:solidFill>
                        <a:latin typeface="Arial Black"/>
                      </a:endParaRP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99"/>
                          </a:solidFill>
                          <a:latin typeface="Arial Black"/>
                        </a:rPr>
                        <a:t>Mladší přípravka B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99"/>
                          </a:solidFill>
                          <a:latin typeface="Arial Black"/>
                        </a:rPr>
                        <a:t>Jiří Jakl, Ervín Trojan</a:t>
                      </a: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Stará garda </a:t>
                      </a:r>
                      <a:r>
                        <a:rPr lang="cs-CZ" sz="1200" b="0" i="0" u="none" strike="noStrike" dirty="0" err="1">
                          <a:solidFill>
                            <a:srgbClr val="990033"/>
                          </a:solidFill>
                          <a:latin typeface="Arial Black"/>
                        </a:rPr>
                        <a:t>Sepap</a:t>
                      </a:r>
                      <a:endParaRPr lang="cs-CZ" sz="1200" b="0" i="0" u="none" strike="noStrike" dirty="0">
                        <a:solidFill>
                          <a:srgbClr val="990033"/>
                        </a:solidFill>
                        <a:latin typeface="Arial Black"/>
                      </a:endParaRP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Okresní soutěž</a:t>
                      </a:r>
                    </a:p>
                  </a:txBody>
                  <a:tcPr marL="2508" marR="2508" marT="25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990033"/>
                          </a:solidFill>
                          <a:latin typeface="Arial Black"/>
                        </a:rPr>
                        <a:t>1. místo  27 bodů</a:t>
                      </a:r>
                    </a:p>
                  </a:txBody>
                  <a:tcPr marL="2508" marR="2508" marT="2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2050" name="Picture 62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1" name="Picture 61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2" name="Picture 60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3" name="Picture 59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4" name="Picture 58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5" name="Picture 57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6" name="Picture 56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7" name="Picture 55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8" name="Picture 54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9" name="Picture 53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0" name="Picture 52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1" name="Picture 51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2" name="Picture 74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3" name="Picture 73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4" name="Picture 72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5" name="Picture 71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6" name="Picture 70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7" name="Picture 69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8" name="Picture 68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9" name="Picture 67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0" name="Picture 66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1" name="Picture 65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2" name="Picture 64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3" name="Picture 63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4" name="Picture 91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5" name="Picture 90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6" name="Picture 89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7" name="Picture 88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8" name="Picture 87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9" name="Picture 86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0" name="Picture 85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1" name="Picture 84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2" name="Picture 83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3" name="Picture 82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4" name="Picture 81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5" name="Picture 80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6" name="Picture 79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7" name="Picture 78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8" name="Picture 77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9" name="Picture 76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0" name="Picture 107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1" name="Picture 106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2" name="Picture 105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3" name="Picture 104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4" name="Picture 103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5" name="Picture 102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6" name="Picture 101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7" name="Picture 100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8" name="Picture 99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9" name="Picture 98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0" name="Picture 97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1" name="Picture 96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2" name="Picture 95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3" name="Picture 94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4" name="Picture 93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5" name="Picture 92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6" name="Picture 133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7" name="Picture 132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8" name="Picture 131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9" name="Picture 130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0" name="Picture 129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1" name="Picture 128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2" name="Picture 127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3" name="Picture 126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4" name="Picture 125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5" name="Picture 124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6" name="Picture 12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7" name="Picture 122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8" name="Picture 121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9" name="Picture 120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0" name="Picture 119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1" name="Picture 11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2" name="Picture 11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3" name="Picture 11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4" name="Picture 11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5" name="Picture 11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6" name="Picture 153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7" name="Picture 152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8" name="Picture 151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9" name="Picture 150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0" name="Picture 149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1" name="Picture 148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2" name="Picture 147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3" name="Picture 146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4" name="Picture 145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5" name="Picture 144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6" name="Picture 14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7" name="Picture 142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8" name="Picture 141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9" name="Picture 140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0" name="Picture 139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1" name="Picture 13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2" name="Picture 13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3" name="Picture 13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4" name="Picture 13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5" name="Picture 13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6" name="Picture 177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7" name="Picture 176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8" name="Picture 175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9" name="Picture 174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0" name="Picture 173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1" name="Picture 172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2" name="Picture 171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3" name="Picture 170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4" name="Picture 169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5" name="Picture 168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6" name="Picture 167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7" name="Picture 166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8" name="Picture 165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9" name="Picture 164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0" name="Picture 163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1" name="Picture 162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2" name="Picture 161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3" name="Picture 160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4" name="Picture 159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5" name="Picture 158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6" name="Picture 157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7" name="Picture 156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8" name="Picture 155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9" name="Picture 154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0" name="Picture 326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1" name="Picture 325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2" name="Picture 324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3" name="Picture 323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4" name="Picture 322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5" name="Picture 321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6" name="Picture 320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7" name="Picture 319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8" name="Picture 318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9" name="Picture 317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0" name="Picture 316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1" name="Picture 315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2" name="Picture 314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3" name="Picture 313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4" name="Picture 312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5" name="Picture 311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6" name="Picture 310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7" name="Picture 309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8" name="Picture 308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9" name="Picture 307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0" name="Picture 306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1" name="Picture 305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2" name="Picture 304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3" name="Picture 303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4" name="Picture 302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5" name="Picture 301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6" name="Picture 300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7" name="Picture 299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8" name="Picture 391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9" name="Picture 390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0" name="Picture 389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1" name="Picture 388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2" name="Picture 387" hidden="1"/>
          <p:cNvPicPr preferRelativeResize="0">
            <a:picLocks noChangeArrowheads="1" noChangeShapeType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3" name="Picture 386" hidden="1"/>
          <p:cNvPicPr preferRelativeResize="0">
            <a:picLocks noChangeArrowheads="1" noChangeShapeType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4" name="Picture 385" hidden="1"/>
          <p:cNvPicPr preferRelativeResize="0">
            <a:picLocks noChangeArrowheads="1" noChangeShapeType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5" name="Picture 384" hidden="1"/>
          <p:cNvPicPr preferRelativeResize="0">
            <a:picLocks noChangeArrowheads="1" noChangeShapeType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6" name="Picture 288" hidden="1"/>
          <p:cNvPicPr preferRelativeResize="0">
            <a:picLocks noChangeArrowheads="1" noChangeShapeType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7" name="Picture 287" hidden="1"/>
          <p:cNvPicPr preferRelativeResize="0">
            <a:picLocks noChangeArrowheads="1" noChangeShapeType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8" name="Picture 286" hidden="1"/>
          <p:cNvPicPr preferRelativeResize="0">
            <a:picLocks noChangeArrowheads="1" noChangeShapeType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9" name="Picture 285" hidden="1"/>
          <p:cNvPicPr preferRelativeResize="0">
            <a:picLocks noChangeArrowheads="1" noChangeShapeType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0" name="Picture 284" hidden="1"/>
          <p:cNvPicPr preferRelativeResize="0">
            <a:picLocks noChangeArrowheads="1" noChangeShapeType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1" name="Picture 283" hidden="1"/>
          <p:cNvPicPr preferRelativeResize="0">
            <a:picLocks noChangeArrowheads="1" noChangeShapeType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2" name="Picture 282" hidden="1"/>
          <p:cNvPicPr preferRelativeResize="0">
            <a:picLocks noChangeArrowheads="1" noChangeShapeType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3" name="Picture 281" hidden="1"/>
          <p:cNvPicPr preferRelativeResize="0">
            <a:picLocks noChangeArrowheads="1" noChangeShapeType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4" name="Picture 280" hidden="1"/>
          <p:cNvPicPr preferRelativeResize="0">
            <a:picLocks noChangeArrowheads="1" noChangeShapeType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5" name="Picture 279" hidden="1"/>
          <p:cNvPicPr preferRelativeResize="0">
            <a:picLocks noChangeArrowheads="1" noChangeShapeType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6" name="Picture 278" hidden="1"/>
          <p:cNvPicPr preferRelativeResize="0">
            <a:picLocks noChangeArrowheads="1" noChangeShapeType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7" name="Picture 277" hidden="1"/>
          <p:cNvPicPr preferRelativeResize="0">
            <a:picLocks noChangeArrowheads="1" noChangeShapeType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8" name="Picture 247" hidden="1"/>
          <p:cNvPicPr preferRelativeResize="0">
            <a:picLocks noChangeArrowheads="1" noChangeShapeType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9" name="Picture 246" hidden="1"/>
          <p:cNvPicPr preferRelativeResize="0">
            <a:picLocks noChangeArrowheads="1" noChangeShapeType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0" name="Picture 245" hidden="1"/>
          <p:cNvPicPr preferRelativeResize="0">
            <a:picLocks noChangeArrowheads="1" noChangeShapeType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1" name="Picture 244" hidden="1"/>
          <p:cNvPicPr preferRelativeResize="0">
            <a:picLocks noChangeArrowheads="1" noChangeShapeType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2" name="Picture 243" hidden="1"/>
          <p:cNvPicPr preferRelativeResize="0">
            <a:picLocks noChangeArrowheads="1" noChangeShapeType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3" name="Picture 242" hidden="1"/>
          <p:cNvPicPr preferRelativeResize="0">
            <a:picLocks noChangeArrowheads="1" noChangeShapeType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4" name="Picture 241" hidden="1"/>
          <p:cNvPicPr preferRelativeResize="0">
            <a:picLocks noChangeArrowheads="1" noChangeShapeType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5" name="Picture 240" hidden="1"/>
          <p:cNvPicPr preferRelativeResize="0">
            <a:picLocks noChangeArrowheads="1" noChangeShapeType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6" name="Picture 239" hidden="1"/>
          <p:cNvPicPr preferRelativeResize="0">
            <a:picLocks noChangeArrowheads="1" noChangeShapeType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7" name="Picture 238" hidden="1"/>
          <p:cNvPicPr preferRelativeResize="0">
            <a:picLocks noChangeArrowheads="1" noChangeShapeType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8" name="Picture 237" hidden="1"/>
          <p:cNvPicPr preferRelativeResize="0">
            <a:picLocks noChangeArrowheads="1" noChangeShapeType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9" name="Picture 236" hidden="1"/>
          <p:cNvPicPr preferRelativeResize="0">
            <a:picLocks noChangeArrowheads="1" noChangeShapeType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0" name="Picture 235" hidden="1"/>
          <p:cNvPicPr preferRelativeResize="0">
            <a:picLocks noChangeArrowheads="1" noChangeShapeType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1" name="Picture 234" hidden="1"/>
          <p:cNvPicPr preferRelativeResize="0">
            <a:picLocks noChangeArrowheads="1" noChangeShapeType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2" name="Picture 256" hidden="1"/>
          <p:cNvPicPr preferRelativeResize="0">
            <a:picLocks noChangeArrowheads="1" noChangeShapeType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3" name="Picture 255" hidden="1"/>
          <p:cNvPicPr preferRelativeResize="0">
            <a:picLocks noChangeArrowheads="1" noChangeShapeType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4" name="Picture 254" hidden="1"/>
          <p:cNvPicPr preferRelativeResize="0">
            <a:picLocks noChangeArrowheads="1" noChangeShapeType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5" name="Picture 253" hidden="1"/>
          <p:cNvPicPr preferRelativeResize="0">
            <a:picLocks noChangeArrowheads="1" noChangeShapeType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6" name="Picture 252" hidden="1"/>
          <p:cNvPicPr preferRelativeResize="0">
            <a:picLocks noChangeArrowheads="1" noChangeShapeType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7" name="Picture 251" hidden="1"/>
          <p:cNvPicPr preferRelativeResize="0">
            <a:picLocks noChangeArrowheads="1" noChangeShapeType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8" name="Picture 250" hidden="1"/>
          <p:cNvPicPr preferRelativeResize="0">
            <a:picLocks noChangeArrowheads="1" noChangeShapeType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9" name="Picture 249" hidden="1"/>
          <p:cNvPicPr preferRelativeResize="0">
            <a:picLocks noChangeArrowheads="1" noChangeShapeType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0" name="Picture 248" hidden="1"/>
          <p:cNvPicPr preferRelativeResize="0">
            <a:picLocks noChangeArrowheads="1" noChangeShapeType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1" name="Picture 193" hidden="1"/>
          <p:cNvPicPr preferRelativeResize="0">
            <a:picLocks noChangeArrowheads="1" noChangeShapeType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2" name="Picture 194" hidden="1"/>
          <p:cNvPicPr preferRelativeResize="0">
            <a:picLocks noChangeArrowheads="1" noChangeShapeType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3" name="Picture 195" hidden="1"/>
          <p:cNvPicPr preferRelativeResize="0">
            <a:picLocks noChangeArrowheads="1" noChangeShapeType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4" name="Picture 196" hidden="1"/>
          <p:cNvPicPr preferRelativeResize="0">
            <a:picLocks noChangeArrowheads="1" noChangeShapeType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5" name="Picture 197" hidden="1"/>
          <p:cNvPicPr preferRelativeResize="0">
            <a:picLocks noChangeArrowheads="1" noChangeShapeType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6" name="Picture 198" hidden="1"/>
          <p:cNvPicPr preferRelativeResize="0">
            <a:picLocks noChangeArrowheads="1" noChangeShapeType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7" name="Picture 199" hidden="1"/>
          <p:cNvPicPr preferRelativeResize="0">
            <a:picLocks noChangeArrowheads="1" noChangeShapeType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8" name="Picture 200" hidden="1"/>
          <p:cNvPicPr preferRelativeResize="0">
            <a:picLocks noChangeArrowheads="1" noChangeShapeType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9" name="Picture 201" hidden="1"/>
          <p:cNvPicPr preferRelativeResize="0">
            <a:picLocks noChangeArrowheads="1" noChangeShapeType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0" name="Picture 202" hidden="1"/>
          <p:cNvPicPr preferRelativeResize="0">
            <a:picLocks noChangeArrowheads="1" noChangeShapeType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1" name="Picture 203" hidden="1"/>
          <p:cNvPicPr preferRelativeResize="0">
            <a:picLocks noChangeArrowheads="1" noChangeShapeType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2" name="Picture 204" hidden="1"/>
          <p:cNvPicPr preferRelativeResize="0">
            <a:picLocks noChangeArrowheads="1" noChangeShapeType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3" name="Picture 205" hidden="1"/>
          <p:cNvPicPr preferRelativeResize="0">
            <a:picLocks noChangeArrowheads="1" noChangeShapeType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4" name="Picture 206" hidden="1"/>
          <p:cNvPicPr preferRelativeResize="0">
            <a:picLocks noChangeArrowheads="1" noChangeShapeType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5" name="Picture 233" hidden="1"/>
          <p:cNvPicPr preferRelativeResize="0">
            <a:picLocks noChangeArrowheads="1" noChangeShapeType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6" name="Picture 232" hidden="1"/>
          <p:cNvPicPr preferRelativeResize="0">
            <a:picLocks noChangeArrowheads="1" noChangeShapeType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7" name="Picture 231" hidden="1"/>
          <p:cNvPicPr preferRelativeResize="0">
            <a:picLocks noChangeArrowheads="1" noChangeShapeType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8" name="Picture 230" hidden="1"/>
          <p:cNvPicPr preferRelativeResize="0">
            <a:picLocks noChangeArrowheads="1" noChangeShapeType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9" name="Picture 229" hidden="1"/>
          <p:cNvPicPr preferRelativeResize="0">
            <a:picLocks noChangeArrowheads="1" noChangeShapeType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4948" y="1747292"/>
            <a:ext cx="4680520" cy="100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 cmpd="thinThick">
            <a:solidFill>
              <a:srgbClr val="FF0066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srgbClr val="009900">
                      <a:alpha val="40000"/>
                    </a:srgbClr>
                  </a:outerShdw>
                </a:effectLst>
                <a:latin typeface="Lucida Sans" pitchFamily="34" charset="0"/>
              </a:rPr>
              <a:t>FK Louny – SK </a:t>
            </a:r>
            <a:r>
              <a:rPr lang="cs-CZ" sz="2400" u="sng" dirty="0" err="1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srgbClr val="009900">
                      <a:alpha val="40000"/>
                    </a:srgbClr>
                  </a:outerShdw>
                </a:effectLst>
                <a:latin typeface="Lucida Sans" pitchFamily="34" charset="0"/>
              </a:rPr>
              <a:t>Štětí</a:t>
            </a:r>
            <a:endParaRPr lang="cs-CZ" sz="2400" u="sng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5400000" algn="t" rotWithShape="0">
                  <a:srgbClr val="009900">
                    <a:alpha val="40000"/>
                  </a:srgbClr>
                </a:outerShdw>
              </a:effectLst>
              <a:latin typeface="Lucida Sans" pitchFamily="34" charset="0"/>
            </a:endParaRPr>
          </a:p>
          <a:p>
            <a:pPr algn="ctr"/>
            <a:r>
              <a:rPr lang="cs-CZ" sz="2400" u="sng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srgbClr val="009900">
                      <a:alpha val="40000"/>
                    </a:srgbClr>
                  </a:outerShdw>
                </a:effectLst>
                <a:latin typeface="Lucida Sans" pitchFamily="34" charset="0"/>
              </a:rPr>
              <a:t>0:1(0:0)    </a:t>
            </a:r>
            <a:r>
              <a:rPr lang="cs-CZ" sz="2000" u="sng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srgbClr val="009900">
                      <a:alpha val="40000"/>
                    </a:srgbClr>
                  </a:outerShdw>
                </a:effectLst>
                <a:latin typeface="Lucida Sans" pitchFamily="34" charset="0"/>
              </a:rPr>
              <a:t>5.3.2015  17.kolo</a:t>
            </a:r>
            <a:endParaRPr lang="cs-CZ" sz="1400" u="sng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5400000" algn="t" rotWithShape="0">
                  <a:srgbClr val="009900">
                    <a:alpha val="40000"/>
                  </a:srgbClr>
                </a:outerShdw>
              </a:effectLst>
              <a:latin typeface="Lucida Sans" pitchFamily="34" charset="0"/>
            </a:endParaRPr>
          </a:p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4948" y="91108"/>
            <a:ext cx="4680520" cy="1569660"/>
          </a:xfrm>
          <a:prstGeom prst="rect">
            <a:avLst/>
          </a:prstGeom>
          <a:blipFill dpi="0" rotWithShape="1">
            <a:blip r:embed="rId4" cstate="print">
              <a:alphaModFix amt="5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Imprint MT Shadow" pitchFamily="82" charset="0"/>
              </a:rPr>
              <a:t>V Lounech jsme naposledy vyhráli v roce  2000.  Před týdnem se to povedlo a využít další šance, tak to mohlo být i vyšším rozdílem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102940" y="2827412"/>
            <a:ext cx="482453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začalo lépe a první se do střelecké listiny zapsal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střelou vysoko nad brankovou konstrukci. Ve vynikající střelecké pozice se ve 3. minutě  po servisní přihrávce od Stejskala, ocitl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 Diváci už viděli míč v síti, ale Pokorný v brance nohama vyrazil. Nebylo to ale zdaleka poslední setkání těchto dvou. Domácí se rychle probrali a v 8. minutě pálili metr  nad. Míč do blízkosti hostující branky se dostal z volného přímého kopu, když byl před tím ještě tečován ve zdi, ale Kloub, jehož to byla mistrovská premiéra v brance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si poradil. Více šancí a příležitostí si ke skórování v první půlhodince vypracoval hostující kolektiv. V 19. minutě se na branku domácích řítili 4 hráči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 celou akci překombinovali a zbyli jim jen oči pro pláč. Louny na první velkou šanci stále čekaly. Až na volný přímý kop a velké množství rohů vycházeli naprázdno. To hosté ve 25. minutě předvedli akci z fotbalové pohádky. Slanička adresoval před branku nádherný balón a zbývalo jen, aby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správně zamířil. Dopadlo to vysokým přestřelením branky. Po půlhodině se domácí konečně dočkali aspoň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gólovky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Šikovný útočník prošel přes několik obránců a hráči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zachraňovali na brankové čáře. Hra se v závěru poločasu odehrávala více na polovině hostujícího kolektivu a bouřlivě fandící fanoušci Loun dělali, co mohli, aby dotlačili své hráče k vedoucí brance. Nejvíce zatrnulo hostujícím příznivcům při rohu ve 37. minutě, kdy Kotrba ve snaze odvrátit hlavou míč do bezpečí rozezvučel vlastní tyčku.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647556" y="1387252"/>
          <a:ext cx="4392488" cy="4503420"/>
        </p:xfrm>
        <a:graphic>
          <a:graphicData uri="http://schemas.openxmlformats.org/drawingml/2006/table">
            <a:tbl>
              <a:tblPr/>
              <a:tblGrid>
                <a:gridCol w="264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FrankRuehl"/>
                        </a:rPr>
                        <a:t>Stejskal Lukáš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FrankRueh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FrankRuehl"/>
                        </a:rPr>
                        <a:t>Blažek Aleš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FrankRueh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latin typeface="FrankRuehl"/>
                        </a:rPr>
                        <a:t>Kucler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FrankRuehl"/>
                        </a:rPr>
                        <a:t> Vladimír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FrankRueh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latin typeface="FrankRuehl"/>
                        </a:rPr>
                        <a:t>Belák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FrankRuehl"/>
                        </a:rPr>
                        <a:t> Tomáš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FrankRueh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FrankRuehl"/>
                        </a:rPr>
                        <a:t>Tichý Slavoj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FrankRueh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latin typeface="FrankRuehl"/>
                        </a:rPr>
                        <a:t>Poráč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FrankRuehl"/>
                        </a:rPr>
                        <a:t> Vladimír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FrankRueh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FrankRuehl"/>
                        </a:rPr>
                        <a:t>Šimral Jiří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FrankRueh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latin typeface="FrankRuehl"/>
                        </a:rPr>
                        <a:t>Malák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FrankRuehl"/>
                        </a:rPr>
                        <a:t> Marek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FrankRueh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FrankRuehl"/>
                        </a:rPr>
                        <a:t>Tůma Petr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FrankRueh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FrankRuehl"/>
                        </a:rPr>
                        <a:t>Hranička Petr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FrankRueh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FrankRuehl"/>
                        </a:rPr>
                        <a:t>Matuszewski </a:t>
                      </a:r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FrankRuehl"/>
                        </a:rPr>
                        <a:t> Pavel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FrankRueh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FrankRueh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latin typeface="FrankRuehl"/>
                        </a:rPr>
                        <a:t>Hyka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FrankRuehl"/>
                        </a:rPr>
                        <a:t> Petr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FrankRueh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575548" y="235124"/>
            <a:ext cx="4464496" cy="954107"/>
          </a:xfrm>
          <a:prstGeom prst="rect">
            <a:avLst/>
          </a:prstGeom>
          <a:blipFill dpi="0" rotWithShape="1">
            <a:blip r:embed="rId5" cstate="print">
              <a:alphaModFix amt="7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Střelci mužstva v zimní přípravě</a:t>
            </a:r>
          </a:p>
        </p:txBody>
      </p:sp>
      <p:pic>
        <p:nvPicPr>
          <p:cNvPr id="2" name="Picture 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3820" y="6139780"/>
            <a:ext cx="969268" cy="85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7" name="Picture 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1613" y="5995764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91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5" name="Picture 290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6" name="Picture 289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7" name="Picture 288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8" name="Picture 287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9" name="Picture 286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0" name="Picture 79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1" name="Picture 78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2" name="Picture 77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3" name="Picture 76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4" name="Picture 75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5" name="Picture 74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6" name="Picture 73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7" name="Picture 72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8" name="Picture 71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9" name="Picture 70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0" name="Picture 69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1" name="Picture 68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2" name="Picture 67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3" name="Picture 66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4" name="Picture 65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5" name="Picture 64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6" name="Picture 63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7" name="Picture 62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8" name="Picture 30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9" name="Picture 29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0" name="Picture 28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1" name="Picture 27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2" name="Picture 89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3" name="Picture 88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4" name="Picture 87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5" name="Picture 86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6" name="Picture 85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7" name="Picture 84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8" name="Picture 83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9" name="Picture 82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0" name="Picture 81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1" name="Picture 80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2" name="Picture 40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3" name="Picture 41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4" name="Picture 42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5" name="Picture 43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6" name="Picture 4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7" name="Picture 45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8" name="Picture 4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9" name="Picture 47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0" name="Picture 48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1" name="Picture 49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2" name="Picture 50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3" name="Picture 51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4" name="Picture 52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5" name="Picture 53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6" name="Picture 54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7" name="Picture 55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8" name="Picture 56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9" name="Picture 57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0" name="Picture 58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1" name="Picture 59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2" name="Picture 60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3" name="Picture 61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4" name="Picture 62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5" name="Picture 63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6" name="Picture 64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7" name="Picture 65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8" name="Picture 66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9" name="Picture 61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0" name="Picture 60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1" name="Picture 59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2" name="Picture 58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3" name="Picture 57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4" name="Picture 56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5" name="Picture 55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šipka 6"/>
          <p:cNvCxnSpPr/>
          <p:nvPr/>
        </p:nvCxnSpPr>
        <p:spPr bwMode="auto">
          <a:xfrm>
            <a:off x="8888413" y="7239000"/>
            <a:ext cx="115093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6655668" y="109922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95628" y="91108"/>
            <a:ext cx="3024336" cy="26161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50" dirty="0" smtClean="0">
                <a:latin typeface="Bookman Old Style" pitchFamily="18" charset="0"/>
              </a:rPr>
              <a:t>Pokračování </a:t>
            </a:r>
            <a:r>
              <a:rPr lang="cs-CZ" sz="1050" dirty="0" err="1" smtClean="0">
                <a:latin typeface="Bookman Old Style" pitchFamily="18" charset="0"/>
              </a:rPr>
              <a:t>Louny</a:t>
            </a:r>
            <a:r>
              <a:rPr lang="cs-CZ" sz="1050" dirty="0" smtClean="0">
                <a:latin typeface="Bookman Old Style" pitchFamily="18" charset="0"/>
              </a:rPr>
              <a:t>-</a:t>
            </a:r>
            <a:r>
              <a:rPr lang="cs-CZ" sz="1050" dirty="0" err="1" smtClean="0">
                <a:latin typeface="Bookman Old Style" pitchFamily="18" charset="0"/>
              </a:rPr>
              <a:t>Štětí</a:t>
            </a:r>
            <a:endParaRPr lang="cs-CZ" sz="1050" dirty="0" smtClean="0"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503540" y="548119"/>
            <a:ext cx="46805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Na úvod druhé půle domácí zařadili vyšší stupeň a obranu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zkoušeli překonat křídelní hrou. V 52. minutě z toho byl přetažený centr přes celé malé vápno, ale hlavička skončila jen na rohu.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Štětská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sestava ve druhém dějství poprvé zahrozila v 57. minutě po centru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Kuclera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na hlavu Stejskala. To hlavní se ale odehrálo o 5 minut později. Po levé straně prošel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 jeho na milimetr přesný centr si bezchybně zpracoval a zakončil na 1:0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Domácí to nevzdali, pustili se útočení, ale zapomínali se občas podívat na vlastní vrátka.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využil chyby obránce, jehož musel nádherným zákrokem zaskočit  Pokorný. Smutná byla 69. minuta, kdy musel pro zranění opustit hřiště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štětský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Nahradil ho Tůma a obrana i nadále plnila všechny úkoly na jedničku. Domácí do žádné finální střely nepustila. O všem mohla rozhodnout 83. minuta. 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byl zatažen k zemi v pokutovém území a kopala se penalta. Stejskal z ní mířil přesně tam, kam se vrhnul brankář, a skóre se neměnilo. 3 minuty zbývaly do řádné hrací doby, když se šikovně uvolnil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 postupoval úplně sám na brankáře. Ten si na jeho kličku počíhal a domácím vlil ještě naději aspoň na vyrovnání. Nastavovalo se 5 minut, ale jedinou příležitost, kterou si domácí vypracovali, byla hlavička, která skončila mimo 3 tyče. Radost hostů z vítězství byla zasloužená. Měli sice míč méně na svých kopačkách, ale šancí si vypracovali mnohem více než domácí a jednu z nich dokázali využit a do města papíru si odvézt 3 body.           </a:t>
            </a:r>
            <a:endParaRPr lang="cs-CZ" sz="80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Branky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endParaRPr lang="cs-CZ" sz="80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Kloub-Kotrba(89.Koráň),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Šmidrkal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Šimral,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lvl="0" eaLnBrk="0" hangingPunct="0"/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Slanička,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(69.Tůma), Stejskal-Tichý,  </a:t>
            </a:r>
          </a:p>
          <a:p>
            <a:pPr lvl="0" eaLnBrk="0" hangingPunct="0"/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(90.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Matzuszewski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Připraveni: Doležal</a:t>
            </a:r>
            <a:endParaRPr lang="cs-CZ" sz="80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J.Vinš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Vedoucí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Toráč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cs-CZ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Masér: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.Zavřel </a:t>
            </a:r>
            <a:endParaRPr lang="cs-CZ" sz="180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06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1732" y="5995764"/>
            <a:ext cx="139980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4948" y="4267572"/>
            <a:ext cx="4464496" cy="27699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TJ </a:t>
            </a:r>
            <a:r>
              <a:rPr kumimoji="0" lang="cs-CZ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Mojžíř</a:t>
            </a:r>
            <a:r>
              <a:rPr kumimoji="0" lang="cs-CZ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SK </a:t>
            </a:r>
            <a:r>
              <a:rPr kumimoji="0" lang="cs-CZ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2:6(1:2)   7.3.2015   UT Roudnice </a:t>
            </a:r>
            <a:r>
              <a:rPr kumimoji="0" lang="cs-CZ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n.L.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Čtvrtfinále Severočeského poháru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2,Blažek 1, Tůma 1, Stejskal 1,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Poráč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Kloub-Tůma(68. Tůma),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Šmidrkal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Šimral,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Slanička,  Stejskal-Blažek,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(55.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Koráň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(68.P.Vaněk)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Připraveni: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Doležal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J.Vinš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Vedoucí: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J.Havner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Masér: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.Zavřel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Prágl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-Benda, Prošek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Překvapení se nekonalo. Dlouho jsme se střelecky nemohli prosadit , ale pak a to zvlášť ve druhém poločase už jsme střelecky zápas ovládli. Postup do semifinále Severočeského poháru. 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4948" y="163116"/>
            <a:ext cx="4608512" cy="2954655"/>
          </a:xfrm>
          <a:prstGeom prst="rect">
            <a:avLst/>
          </a:prstGeom>
          <a:blipFill dpi="0" rotWithShape="1">
            <a:blip r:embed="rId4" cstate="print">
              <a:alphaModFix amt="78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n w="0" cmpd="sng">
                  <a:solidFill>
                    <a:srgbClr val="FFFF00">
                      <a:alpha val="38000"/>
                    </a:srgbClr>
                  </a:solidFill>
                  <a:prstDash val="solid"/>
                </a:ln>
                <a:solidFill>
                  <a:srgbClr val="CC00CC"/>
                </a:solidFill>
                <a:latin typeface="Century Gothic" pitchFamily="34" charset="0"/>
              </a:rPr>
              <a:t>Finále Severočeského poháru </a:t>
            </a:r>
          </a:p>
          <a:p>
            <a:pPr algn="ctr"/>
            <a:r>
              <a:rPr lang="cs-CZ" sz="2400" dirty="0" smtClean="0">
                <a:ln w="0" cmpd="sng">
                  <a:solidFill>
                    <a:srgbClr val="FFFF00">
                      <a:alpha val="38000"/>
                    </a:srgbClr>
                  </a:solidFill>
                  <a:prstDash val="solid"/>
                </a:ln>
                <a:solidFill>
                  <a:srgbClr val="CC00CC"/>
                </a:solidFill>
                <a:latin typeface="Century Gothic" pitchFamily="34" charset="0"/>
              </a:rPr>
              <a:t>2015 je blízko. Ve čtvrtfinále </a:t>
            </a:r>
          </a:p>
          <a:p>
            <a:pPr algn="ctr"/>
            <a:r>
              <a:rPr lang="cs-CZ" sz="2400" dirty="0" smtClean="0">
                <a:ln w="0" cmpd="sng">
                  <a:solidFill>
                    <a:srgbClr val="FFFF00">
                      <a:alpha val="38000"/>
                    </a:srgbClr>
                  </a:solidFill>
                  <a:prstDash val="solid"/>
                </a:ln>
                <a:solidFill>
                  <a:srgbClr val="CC00CC"/>
                </a:solidFill>
                <a:latin typeface="Century Gothic" pitchFamily="34" charset="0"/>
              </a:rPr>
              <a:t>Jsme zdolali  </a:t>
            </a:r>
            <a:r>
              <a:rPr lang="cs-CZ" sz="2400" dirty="0" err="1" smtClean="0">
                <a:ln w="0" cmpd="sng">
                  <a:solidFill>
                    <a:srgbClr val="FFFF00">
                      <a:alpha val="38000"/>
                    </a:srgbClr>
                  </a:solidFill>
                  <a:prstDash val="solid"/>
                </a:ln>
                <a:solidFill>
                  <a:srgbClr val="CC00CC"/>
                </a:solidFill>
                <a:latin typeface="Century Gothic" pitchFamily="34" charset="0"/>
              </a:rPr>
              <a:t>Mojžíř</a:t>
            </a:r>
            <a:r>
              <a:rPr lang="cs-CZ" sz="2400" dirty="0" smtClean="0">
                <a:ln w="0" cmpd="sng">
                  <a:solidFill>
                    <a:srgbClr val="FFFF00">
                      <a:alpha val="38000"/>
                    </a:srgbClr>
                  </a:solidFill>
                  <a:prstDash val="solid"/>
                </a:ln>
                <a:solidFill>
                  <a:srgbClr val="CC00CC"/>
                </a:solidFill>
                <a:latin typeface="Century Gothic" pitchFamily="34" charset="0"/>
              </a:rPr>
              <a:t>.</a:t>
            </a:r>
          </a:p>
          <a:p>
            <a:pPr algn="ctr"/>
            <a:r>
              <a:rPr lang="cs-CZ" sz="2400" dirty="0" smtClean="0">
                <a:ln w="0" cmpd="sng">
                  <a:solidFill>
                    <a:srgbClr val="FFFF00">
                      <a:alpha val="38000"/>
                    </a:srgbClr>
                  </a:solidFill>
                  <a:prstDash val="solid"/>
                </a:ln>
                <a:solidFill>
                  <a:srgbClr val="CC00CC"/>
                </a:solidFill>
                <a:latin typeface="Century Gothic" pitchFamily="34" charset="0"/>
              </a:rPr>
              <a:t> V semifinále nás čeká 3.6.2015 na domácím hřišti obhájce loňského prvenství</a:t>
            </a:r>
          </a:p>
          <a:p>
            <a:pPr algn="ctr"/>
            <a:r>
              <a:rPr lang="cs-CZ" sz="2400" dirty="0" smtClean="0">
                <a:ln w="10541" cmpd="sng">
                  <a:solidFill>
                    <a:srgbClr val="CC0066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6600000" scaled="0"/>
                </a:gradFill>
                <a:latin typeface="Century Gothic" pitchFamily="34" charset="0"/>
              </a:rPr>
              <a:t> </a:t>
            </a:r>
            <a:r>
              <a:rPr lang="cs-CZ" sz="2800" dirty="0" smtClean="0">
                <a:ln w="10541" cmpd="sng">
                  <a:solidFill>
                    <a:srgbClr val="CC0066"/>
                  </a:solidFill>
                  <a:prstDash val="solid"/>
                </a:ln>
                <a:solidFill>
                  <a:srgbClr val="000099"/>
                </a:solidFill>
                <a:latin typeface="Century Gothic" pitchFamily="34" charset="0"/>
              </a:rPr>
              <a:t>SK STAP </a:t>
            </a:r>
            <a:r>
              <a:rPr lang="cs-CZ" sz="2800" dirty="0" err="1" smtClean="0">
                <a:ln w="10541" cmpd="sng">
                  <a:solidFill>
                    <a:srgbClr val="CC0066"/>
                  </a:solidFill>
                  <a:prstDash val="solid"/>
                </a:ln>
                <a:solidFill>
                  <a:srgbClr val="000099"/>
                </a:solidFill>
                <a:latin typeface="Century Gothic" pitchFamily="34" charset="0"/>
              </a:rPr>
              <a:t>Tratec</a:t>
            </a:r>
            <a:r>
              <a:rPr lang="cs-CZ" sz="2800" dirty="0" smtClean="0">
                <a:ln w="10541" cmpd="sng">
                  <a:solidFill>
                    <a:srgbClr val="CC0066"/>
                  </a:solidFill>
                  <a:prstDash val="solid"/>
                </a:ln>
                <a:solidFill>
                  <a:srgbClr val="000099"/>
                </a:solidFill>
                <a:latin typeface="Century Gothic" pitchFamily="34" charset="0"/>
              </a:rPr>
              <a:t> </a:t>
            </a:r>
            <a:r>
              <a:rPr lang="cs-CZ" sz="2800" dirty="0" err="1" smtClean="0">
                <a:ln w="10541" cmpd="sng">
                  <a:solidFill>
                    <a:srgbClr val="CC0066"/>
                  </a:solidFill>
                  <a:prstDash val="solid"/>
                </a:ln>
                <a:solidFill>
                  <a:srgbClr val="000099"/>
                </a:solidFill>
                <a:latin typeface="Century Gothic" pitchFamily="34" charset="0"/>
              </a:rPr>
              <a:t>Vilémov</a:t>
            </a:r>
            <a:r>
              <a:rPr lang="cs-CZ" sz="2400" dirty="0" smtClean="0">
                <a:ln w="10541" cmpd="sng">
                  <a:solidFill>
                    <a:srgbClr val="CC0066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6600000" scaled="0"/>
                </a:gradFill>
                <a:latin typeface="Century Gothic" pitchFamily="34" charset="0"/>
              </a:rPr>
              <a:t>. </a:t>
            </a:r>
          </a:p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pic>
        <p:nvPicPr>
          <p:cNvPr id="2" name="Picture 1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7076" y="3115444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38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099" name="Picture 37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0" name="Picture 36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1" name="Picture 35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2" name="Picture 34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3" name="Picture 33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4" name="Picture 32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5" name="Picture 31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6" name="Picture 30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7" name="Picture 29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8" name="Picture 28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9" name="Picture 27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0" name="Picture 26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1" name="Picture 25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2" name="Picture 24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3" name="Picture 23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4" name="Picture 22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5" name="Picture 21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6" name="Picture 20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7" name="Picture 19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8" name="Picture 18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9" name="Picture 17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0" name="Picture 16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1" name="Picture 15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2" name="Picture 14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3" name="Picture 13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4" name="Picture 12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5" name="Picture 11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6" name="Picture 10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7" name="Picture 9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8" name="Picture 8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9" name="Picture 7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0" name="Picture 46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1" name="Picture 45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2" name="Picture 44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3" name="Picture 4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4" name="Picture 4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47775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5" name="Picture 4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47775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6" name="Picture 93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7" name="Picture 92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8" name="Picture 91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9" name="Picture 90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0" name="Picture 89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1" name="Picture 88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2" name="Picture 87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3" name="Picture 86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4" name="Picture 85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5" name="Picture 84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6" name="Picture 50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7" name="Picture 51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8" name="Picture 52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9" name="Picture 53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0" name="Picture 54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1" name="Picture 55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2" name="Picture 56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3" name="Picture 57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4" name="Picture 58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5" name="Picture 83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6" name="Picture 82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7" name="Picture 81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8" name="Picture 80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9" name="Picture 79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0" name="Picture 229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1" name="Picture 228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2" name="Picture 227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3" name="Picture 226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4" name="Picture 225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5" name="Picture 224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6" name="Picture 223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7" name="Picture 222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8" name="Picture 221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9" name="Picture 220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0" name="Picture 219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1" name="Picture 218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2" name="Picture 217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3" name="Picture 216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4" name="Picture 215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5" name="Picture 214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6" name="Picture 213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7" name="Picture 212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8" name="Picture 146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9" name="Picture 145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0" name="Picture 144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1" name="Picture 143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2" name="Picture 142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3" name="Picture 141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4" name="Picture 140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5" name="Picture 139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6" name="Picture 138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7" name="Picture 137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8" name="Picture 136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9" name="Picture 135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0" name="Picture 134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1" name="Picture 133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2" name="Picture 132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3" name="Picture 131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4" name="Picture 130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5" name="Picture 129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6" name="Picture 128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7" name="Picture 127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8" name="Picture 126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9" name="Picture 125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0" name="Picture 124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1" name="Picture 123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2" name="Picture 122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3" name="Picture 121" hidden="1"/>
          <p:cNvPicPr preferRelativeResize="0">
            <a:picLocks noChangeArrowheads="1" noChangeShapeType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4" name="Picture 120" hidden="1"/>
          <p:cNvPicPr preferRelativeResize="0">
            <a:picLocks noChangeArrowheads="1" noChangeShapeType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5" name="Picture 119" hidden="1"/>
          <p:cNvPicPr preferRelativeResize="0">
            <a:picLocks noChangeArrowheads="1" noChangeShapeType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Šipka dolů 16"/>
          <p:cNvSpPr/>
          <p:nvPr/>
        </p:nvSpPr>
        <p:spPr bwMode="auto">
          <a:xfrm>
            <a:off x="2011363" y="2898775"/>
            <a:ext cx="0" cy="18415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>
            <a:off x="2911475" y="6859588"/>
            <a:ext cx="1584325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3559324" y="7075884"/>
            <a:ext cx="1152128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246956" y="419556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956" y="163116"/>
            <a:ext cx="41044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020" y="3043436"/>
            <a:ext cx="3096344" cy="332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462980" y="6499820"/>
            <a:ext cx="3312368" cy="553998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Louny – </a:t>
            </a:r>
            <a:r>
              <a:rPr lang="cs-CZ" sz="1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Štětí</a:t>
            </a:r>
            <a:r>
              <a:rPr lang="cs-CZ" sz="1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15.3.2015 </a:t>
            </a:r>
          </a:p>
          <a:p>
            <a:pPr algn="ctr"/>
            <a:r>
              <a:rPr lang="cs-CZ" sz="1000" dirty="0" smtClean="0">
                <a:latin typeface="Arial" pitchFamily="34" charset="0"/>
                <a:cs typeface="Arial" pitchFamily="34" charset="0"/>
              </a:rPr>
              <a:t>snímky svědčí o tom, že se v Lounech nehrálo v rukavičkách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215508" y="1510362"/>
            <a:ext cx="489654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Arsenal</a:t>
            </a:r>
            <a:r>
              <a:rPr kumimoji="0" lang="cs-CZ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Česká Lípa – SK </a:t>
            </a:r>
            <a:r>
              <a:rPr kumimoji="0" lang="cs-CZ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1:4(1:1)  21.2.2015  přátelský zápas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sz="105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kumimoji="0" lang="cs-CZ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Stejskal 2, Blažek 1, </a:t>
            </a:r>
            <a:r>
              <a:rPr kumimoji="0" lang="cs-CZ" sz="105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kumimoji="0" lang="cs-CZ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endParaRPr kumimoji="0" lang="cs-CZ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sz="105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5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Doležal</a:t>
            </a:r>
            <a:r>
              <a:rPr kumimoji="0" lang="cs-CZ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-Kotrba, Tůma, </a:t>
            </a:r>
            <a:r>
              <a:rPr kumimoji="0" lang="cs-CZ" sz="105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Šmidrkal</a:t>
            </a:r>
            <a:r>
              <a:rPr kumimoji="0" lang="cs-CZ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05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P.Vaněk</a:t>
            </a:r>
            <a:r>
              <a:rPr kumimoji="0" lang="cs-CZ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cs-CZ" sz="105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kumimoji="0" lang="cs-CZ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Blažek,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cs-CZ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Šimral, Matuszewski-</a:t>
            </a:r>
            <a:r>
              <a:rPr kumimoji="0" lang="cs-CZ" sz="105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kumimoji="0" lang="cs-CZ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Tichý</a:t>
            </a:r>
            <a:endParaRPr kumimoji="0" lang="cs-CZ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sz="105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Střídající:</a:t>
            </a:r>
            <a:r>
              <a:rPr kumimoji="0" lang="cs-CZ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Stejskal, </a:t>
            </a:r>
            <a:r>
              <a:rPr kumimoji="0" lang="cs-CZ" sz="105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kumimoji="0" lang="cs-CZ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Slanička</a:t>
            </a:r>
            <a:endParaRPr kumimoji="0" lang="cs-CZ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sz="105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kumimoji="0" lang="cs-CZ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5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J.Vinš</a:t>
            </a:r>
            <a:endParaRPr kumimoji="0" lang="cs-CZ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Jak už pomalu začínalo být v zimní přípravě zvykem, tak o vítězství jsme rozhodli ve 2. poločase. Soupeř, který hraje Liberecký přebor dlouho odolával a zvrat nastal až po brance </a:t>
            </a:r>
            <a:r>
              <a:rPr kumimoji="0" lang="cs-CZ" sz="105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Beláka</a:t>
            </a:r>
            <a:r>
              <a:rPr kumimoji="0" lang="cs-CZ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 73. minutě.</a:t>
            </a:r>
          </a:p>
          <a:p>
            <a:pPr lvl="0" algn="ctr"/>
            <a:r>
              <a:rPr lang="cs-CZ" sz="1400" u="sng" dirty="0" smtClean="0">
                <a:ln>
                  <a:solidFill>
                    <a:srgbClr val="FF33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FK Stráž pod </a:t>
            </a:r>
            <a:r>
              <a:rPr lang="cs-CZ" sz="1400" u="sng" dirty="0" err="1" smtClean="0">
                <a:ln>
                  <a:solidFill>
                    <a:srgbClr val="FF33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Ralskem</a:t>
            </a:r>
            <a:r>
              <a:rPr lang="cs-CZ" sz="1400" u="sng" dirty="0" smtClean="0">
                <a:ln>
                  <a:solidFill>
                    <a:srgbClr val="FF33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SK </a:t>
            </a:r>
            <a:r>
              <a:rPr lang="cs-CZ" sz="1400" u="sng" dirty="0" err="1" smtClean="0">
                <a:ln>
                  <a:solidFill>
                    <a:srgbClr val="FF33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lang="cs-CZ" sz="1400" dirty="0" smtClean="0">
              <a:ln>
                <a:solidFill>
                  <a:srgbClr val="FF33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cs-CZ" sz="1400" u="sng" dirty="0" smtClean="0">
                <a:ln>
                  <a:solidFill>
                    <a:srgbClr val="FF33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0:8(0:4)   28.2.2015  </a:t>
            </a:r>
            <a:endParaRPr lang="cs-CZ" sz="1400" dirty="0" smtClean="0">
              <a:ln>
                <a:solidFill>
                  <a:srgbClr val="FF33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cs-CZ" sz="1400" u="sng" dirty="0" err="1" smtClean="0">
                <a:ln>
                  <a:solidFill>
                    <a:srgbClr val="FF33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Heřmanice</a:t>
            </a:r>
            <a:r>
              <a:rPr lang="cs-CZ" sz="1400" u="sng" dirty="0" smtClean="0">
                <a:ln>
                  <a:solidFill>
                    <a:srgbClr val="FF33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přátelské utkání</a:t>
            </a:r>
            <a:endParaRPr lang="cs-CZ" sz="1400" dirty="0" smtClean="0">
              <a:ln>
                <a:solidFill>
                  <a:srgbClr val="FF33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sz="105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3, Hranička 1, Stejskal 1,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1, Tichý 1, Matuszewski 1</a:t>
            </a:r>
            <a:endParaRPr lang="cs-CZ" sz="105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sz="105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Doležal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-Kotrba, Šimral, Tůma, Stejskal-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lvl="0" eaLnBrk="0" hangingPunct="0"/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Hranička, Slanička-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Tichý</a:t>
            </a:r>
            <a:endParaRPr lang="cs-CZ" sz="105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sz="105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Střídající: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Blažek, Matuszewski</a:t>
            </a:r>
            <a:endParaRPr lang="cs-CZ" sz="105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sz="105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J.Vinš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cs-CZ" sz="105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Vedoucí: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J.Havner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5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Masér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.Zavřel</a:t>
            </a:r>
            <a:endParaRPr lang="cs-CZ" sz="105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sz="105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Zlatník-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Miklovič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Tykva</a:t>
            </a:r>
            <a:endParaRPr lang="cs-CZ" sz="105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Příjemné prostředí a pohodový výkon našeho mužstva. Soupeř účastník I.A třídy nás sice tolik neprověřil,ale naše mužstvo si aspoň pěkně zastřílelo.  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287516" y="163116"/>
            <a:ext cx="4824536" cy="1200329"/>
          </a:xfrm>
          <a:prstGeom prst="rect">
            <a:avLst/>
          </a:prstGeom>
          <a:blipFill dpi="0" rotWithShape="1">
            <a:blip r:embed="rId5" cstate="print">
              <a:alphaModFix amt="67000"/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6350" cmpd="sng">
                  <a:solidFill>
                    <a:srgbClr val="336600"/>
                  </a:solidFill>
                  <a:prstDash val="solid"/>
                </a:ln>
                <a:solidFill>
                  <a:srgbClr val="CC0000"/>
                </a:solidFill>
                <a:effectLst/>
              </a:rPr>
              <a:t>V přátelském zápase v České Lípě jsme o našem vítězství rozhodli ve druhém poločas</a:t>
            </a:r>
            <a:r>
              <a:rPr lang="cs-CZ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99"/>
                </a:solidFill>
                <a:effectLst/>
              </a:rPr>
              <a:t>e</a:t>
            </a:r>
            <a:endParaRPr lang="cs-CZ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99"/>
              </a:solidFill>
              <a:effectLst/>
            </a:endParaRPr>
          </a:p>
        </p:txBody>
      </p:sp>
      <p:pic>
        <p:nvPicPr>
          <p:cNvPr id="2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7596" y="5347692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175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3" name="Picture 174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4" name="Picture 173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5" name="Picture 172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6" name="Picture 171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7" name="Picture 170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8" name="Picture 169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9" name="Picture 168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0" name="Picture 167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1" name="Picture 166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2" name="Picture 165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3" name="Picture 164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4" name="Picture 163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5" name="Picture 162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6" name="Picture 161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7" name="Picture 160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8" name="Picture 159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9" name="Picture 158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0" name="Picture 157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1" name="Picture 156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2" name="Picture 155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3" name="Picture 154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4" name="Picture 153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5" name="Picture 152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6" name="Picture 151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7" name="Picture 150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8" name="Picture 149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9" name="Picture 148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520" name="Text Box 1944"/>
          <p:cNvSpPr txBox="1">
            <a:spLocks noChangeArrowheads="1"/>
          </p:cNvSpPr>
          <p:nvPr/>
        </p:nvSpPr>
        <p:spPr bwMode="auto">
          <a:xfrm>
            <a:off x="444500" y="1695450"/>
            <a:ext cx="182563" cy="27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222" name="TextovéPole 9"/>
          <p:cNvSpPr txBox="1">
            <a:spLocks noChangeArrowheads="1"/>
          </p:cNvSpPr>
          <p:nvPr/>
        </p:nvSpPr>
        <p:spPr bwMode="auto">
          <a:xfrm>
            <a:off x="895350" y="1458913"/>
            <a:ext cx="46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15" name="Vodorovný svitek 14"/>
          <p:cNvSpPr/>
          <p:nvPr/>
        </p:nvSpPr>
        <p:spPr bwMode="auto">
          <a:xfrm>
            <a:off x="-1773238" y="5275263"/>
            <a:ext cx="0" cy="184150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944"/>
          <p:cNvSpPr txBox="1">
            <a:spLocks noChangeArrowheads="1"/>
          </p:cNvSpPr>
          <p:nvPr/>
        </p:nvSpPr>
        <p:spPr bwMode="auto">
          <a:xfrm>
            <a:off x="749300" y="2000250"/>
            <a:ext cx="182563" cy="27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4948" y="163116"/>
            <a:ext cx="4824536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99"/>
                </a:solidFill>
                <a:effectLst/>
              </a:rPr>
              <a:t>Pokračování zimních zápasů</a:t>
            </a:r>
            <a:endParaRPr lang="cs-CZ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99"/>
              </a:solidFill>
              <a:effectLst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07596" y="163116"/>
            <a:ext cx="4176464" cy="243143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n w="3175">
                  <a:solidFill>
                    <a:srgbClr val="99FF33"/>
                  </a:solidFill>
                </a:ln>
                <a:latin typeface="Bookman Old Style" pitchFamily="18" charset="0"/>
              </a:rPr>
              <a:t>Trenér Loun </a:t>
            </a:r>
            <a:r>
              <a:rPr lang="cs-CZ" sz="1800" dirty="0" smtClean="0">
                <a:ln w="3175">
                  <a:solidFill>
                    <a:srgbClr val="99FF33"/>
                  </a:solidFill>
                </a:ln>
                <a:solidFill>
                  <a:srgbClr val="0000FF"/>
                </a:solidFill>
                <a:latin typeface="Bookman Old Style" pitchFamily="18" charset="0"/>
              </a:rPr>
              <a:t>Pavel </a:t>
            </a:r>
            <a:r>
              <a:rPr lang="cs-CZ" sz="1800" dirty="0" err="1" smtClean="0">
                <a:ln w="3175">
                  <a:solidFill>
                    <a:srgbClr val="99FF33"/>
                  </a:solidFill>
                </a:ln>
                <a:solidFill>
                  <a:srgbClr val="0000FF"/>
                </a:solidFill>
                <a:latin typeface="Bookman Old Style" pitchFamily="18" charset="0"/>
              </a:rPr>
              <a:t>Schettl</a:t>
            </a:r>
            <a:r>
              <a:rPr lang="cs-CZ" sz="1800" dirty="0" smtClean="0">
                <a:ln w="3175">
                  <a:solidFill>
                    <a:srgbClr val="99FF33"/>
                  </a:solidFill>
                </a:ln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cs-CZ" sz="1400" dirty="0" smtClean="0">
                <a:ln w="3175">
                  <a:solidFill>
                    <a:srgbClr val="99FF33"/>
                  </a:solidFill>
                </a:ln>
                <a:latin typeface="Bookman Old Style" pitchFamily="18" charset="0"/>
              </a:rPr>
              <a:t>hledal po zápase důvody porážky svého mužstva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Dnešní zápas jsme nezvládli a to i přesto, že jsme se na takto vedený zápas připravovali. Soupeř se mi zdál dokonce trochu slabší než v posledním kole na podzim. Bohužel jsme si nechali dát školáckou branku a zápas tak soupeři výrazně usnadnili. Ten nadšeně bojoval a přesto, že hosté moc často míč neměli, vyhráli a nakonec mohli i výrazněji. Hráčům nemůžu upřít snahu, ale chyběl nám větší hlad a agresivita v pokutovém území. Při inkasované brance jsme udělali tolik taktických chyb, že to ani jinak dopadnout nemohlo.</a:t>
            </a:r>
          </a:p>
        </p:txBody>
      </p:sp>
      <p:pic>
        <p:nvPicPr>
          <p:cNvPr id="6220" name="Picture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9644" y="2611388"/>
            <a:ext cx="28083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74948" y="631458"/>
            <a:ext cx="4824536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TJ Jiskra Mimoň – SK </a:t>
            </a:r>
            <a:r>
              <a:rPr kumimoji="0" lang="cs-CZ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sz="1400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2:7(1:1)   7.2.2015  přípravné utkání</a:t>
            </a:r>
            <a:endParaRPr kumimoji="0" lang="cs-CZ" sz="14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Stejskal 3, Blažek 1, Tichý 1,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Doležal(45.Kloub)-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P.Vaněk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Šmidrkal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Šimral,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Blažek,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Stejskal- Tichý,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Koráň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Trenér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J.Vinš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Vedoucí: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J.Havner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Masér: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.Zavřel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Výsledek hezký, výkon už tak ale nevypadal. Ještě v 70. minutě to bylo 2:2. V závěru jsme se rozstříleli, když domácí zcela odpadli a nemohli se dočkat konce.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cs-CZ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lang="cs-CZ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cs-CZ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lang="cs-CZ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cs-CZ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cs-CZ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lang="cs-CZ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cs-CZ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lang="cs-CZ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SK </a:t>
            </a:r>
            <a:r>
              <a:rPr kumimoji="0" lang="cs-CZ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SK Slaný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2:0(0:0)   14.2.2015   UT Hrobce </a:t>
            </a:r>
            <a:r>
              <a:rPr kumimoji="0" lang="cs-CZ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přátelák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Šimral 1, Tichý 1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Kloub(45. Doležal) – Šára, Šimral,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Šmidrkal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Slanička,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Stejskal-Tichý, Blažek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Střídající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Matuszewski,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Poráč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Danč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Beruška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J.Vinš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Vedoucí: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J.Havner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Masér: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.Zavřel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Toráč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-Šindelář, Huml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 bezkrevném výkonu v prvním poločase jsme se střelecky prosadili až ve druhé části. 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964" y="2467372"/>
            <a:ext cx="41044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6007596" y="4483596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Bookman Old Style" pitchFamily="18" charset="0"/>
              </a:rPr>
              <a:t>Milan Plíšek-sekretář SK </a:t>
            </a:r>
            <a:r>
              <a:rPr lang="cs-CZ" sz="1800" u="sng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Bookman Old Style" pitchFamily="18" charset="0"/>
              </a:rPr>
              <a:t>Štětí</a:t>
            </a:r>
            <a:endParaRPr lang="cs-CZ" sz="1800" u="sng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Vyrovnané utkání. Takticky jsme to zvládli lépe než domácí.Pro mnohé možná překvapující výsledek, ale mužstvo se poctivě v zimě připravovalo a skvěle zahrála v tomto utkání obrana. Na rozdíl od jiných, kteří říkají, že v zápase moc šancí nebylo, si myslím, že jsme si jich vypracovali dost, ale chyběly tomu branky. Dobrý výkon podali rozhodčí. Připouštěli trochu tvrdší hru, ale žádnému z mužstev nestranili, a jak se říká, pískali rovinu. 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9924" y="6355804"/>
            <a:ext cx="84963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1" name="Picture 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6964" y="5084167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171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7" name="Picture 170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8" name="Picture 169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9" name="Picture 168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0" name="Picture 167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1" name="Picture 166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2" name="Picture 165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3" name="Picture 164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4" name="Picture 163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5" name="Picture 162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6" name="Picture 161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7" name="Picture 160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8" name="Picture 159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9" name="Picture 158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0" name="Picture 157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1" name="Picture 156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2" name="Picture 155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3" name="Picture 154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4" name="Picture 153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5" name="Picture 152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6" name="Picture 151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7" name="Picture 150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8" name="Picture 149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9" name="Picture 148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0" name="Picture 147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1" name="Picture 146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2" name="Picture 145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3" name="Picture 144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4" name="Picture 143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5" name="Picture 142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6" name="Picture 141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7" name="Picture 140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8" name="Picture 139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9" name="Picture 138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0" name="Picture 137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1" name="Picture 136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2" name="Picture 135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3" name="Picture 134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4" name="Picture 133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5" name="Picture 132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6" name="Picture 131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7" name="Picture 130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8" name="Picture 129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9" name="Picture 128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0" name="Picture 127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1" name="Picture 126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2" name="Picture 125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3" name="Picture 12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4" name="Picture 123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5" name="Picture 122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6" name="Picture 121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7" name="Picture 120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8" name="Picture 119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9" name="Picture 118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0" name="Picture 117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1" name="Picture 116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2" name="Picture 115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3" name="Picture 114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4" name="Picture 113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5" name="Picture 112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6" name="Picture 111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7" name="Picture 110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8" name="Picture 109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9" name="Picture 108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0" name="Picture 107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1" name="Picture 106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2" name="Picture 105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3" name="Picture 104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4" name="Picture 103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5" name="Picture 102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6" name="Picture 101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7" name="Picture 100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8" name="Picture 99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9" name="Picture 98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/>
          <a:stretch>
            <a:fillRect/>
          </a:stretch>
        </a:blipFill>
        <a:ln w="9525">
          <a:noFill/>
          <a:miter lim="800000"/>
          <a:headEnd/>
          <a:tailEnd/>
        </a:ln>
        <a:effectLst/>
      </a:spPr>
      <a:bodyPr vert="horz" wrap="square" lIns="0" tIns="0" rIns="38088" bIns="39675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900" b="1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9999FF"/>
          </a:outerShdw>
        </a:effec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  <a:txDef>
      <a:spPr>
        <a:solidFill>
          <a:srgbClr val="99FF66"/>
        </a:solidFill>
      </a:spPr>
      <a:bodyPr wrap="square" rtlCol="0">
        <a:spAutoFit/>
      </a:bodyPr>
      <a:lstStyle>
        <a:defPPr algn="just">
          <a:defRPr sz="1400" u="sng" dirty="0" smtClean="0">
            <a:latin typeface="Bookman Old Style" pitchFamily="18" charset="0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223589</TotalTime>
  <Words>4451</Words>
  <Application>Microsoft Office PowerPoint</Application>
  <PresentationFormat>Vlastní</PresentationFormat>
  <Paragraphs>2257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59" baseType="lpstr">
      <vt:lpstr>Microsoft JhengHei</vt:lpstr>
      <vt:lpstr>Albertus MT</vt:lpstr>
      <vt:lpstr>Arial</vt:lpstr>
      <vt:lpstr>Arial Black</vt:lpstr>
      <vt:lpstr>Arial Rounded MT Bold</vt:lpstr>
      <vt:lpstr>Arial Unicode MS</vt:lpstr>
      <vt:lpstr>Baskerville Old Face</vt:lpstr>
      <vt:lpstr>Berlin Sans FB</vt:lpstr>
      <vt:lpstr>Bookman Old Style</vt:lpstr>
      <vt:lpstr>Calibri</vt:lpstr>
      <vt:lpstr>Candara</vt:lpstr>
      <vt:lpstr>Centaur</vt:lpstr>
      <vt:lpstr>Century Gothic</vt:lpstr>
      <vt:lpstr>Consolas</vt:lpstr>
      <vt:lpstr>Cooper Black</vt:lpstr>
      <vt:lpstr>Eras Bold ITC</vt:lpstr>
      <vt:lpstr>Estrangelo Edessa</vt:lpstr>
      <vt:lpstr>FrankRuehl</vt:lpstr>
      <vt:lpstr>Gill Sans Ultra Bold</vt:lpstr>
      <vt:lpstr>Gungsuh</vt:lpstr>
      <vt:lpstr>Imprint MT Shadow</vt:lpstr>
      <vt:lpstr>Informal Roman</vt:lpstr>
      <vt:lpstr>Iskoola Pota</vt:lpstr>
      <vt:lpstr>KaiTi</vt:lpstr>
      <vt:lpstr>Kartika</vt:lpstr>
      <vt:lpstr>Khmer UI</vt:lpstr>
      <vt:lpstr>KodchiangUPC</vt:lpstr>
      <vt:lpstr>Lucida Sans</vt:lpstr>
      <vt:lpstr>Microsoft PhagsPa</vt:lpstr>
      <vt:lpstr>Modern No. 20</vt:lpstr>
      <vt:lpstr>Mongolian Baiti</vt:lpstr>
      <vt:lpstr>MS Mincho</vt:lpstr>
      <vt:lpstr>Narkisim</vt:lpstr>
      <vt:lpstr>Rockwell</vt:lpstr>
      <vt:lpstr>Segoe UI</vt:lpstr>
      <vt:lpstr>Segoe UI Semibold</vt:lpstr>
      <vt:lpstr>SimHei</vt:lpstr>
      <vt:lpstr>Swis721 Ex BT</vt:lpstr>
      <vt:lpstr>Tahoma</vt:lpstr>
      <vt:lpstr>Times New Roman</vt:lpstr>
      <vt:lpstr>Trebuchet MS</vt:lpstr>
      <vt:lpstr>Tw Cen MT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Frantschach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Pavel Čermák</dc:creator>
  <cp:lastModifiedBy>Uživatel systému Windows</cp:lastModifiedBy>
  <cp:revision>12478</cp:revision>
  <cp:lastPrinted>2003-08-14T09:54:30Z</cp:lastPrinted>
  <dcterms:created xsi:type="dcterms:W3CDTF">2001-03-12T13:44:53Z</dcterms:created>
  <dcterms:modified xsi:type="dcterms:W3CDTF">2017-12-19T17:03:05Z</dcterms:modified>
</cp:coreProperties>
</file>