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12" r:id="rId2"/>
    <p:sldId id="258" r:id="rId3"/>
    <p:sldId id="295" r:id="rId4"/>
    <p:sldId id="272" r:id="rId5"/>
    <p:sldId id="289" r:id="rId6"/>
    <p:sldId id="304" r:id="rId7"/>
    <p:sldId id="303" r:id="rId8"/>
    <p:sldId id="290" r:id="rId9"/>
    <p:sldId id="273" r:id="rId10"/>
    <p:sldId id="260" r:id="rId11"/>
    <p:sldId id="259" r:id="rId12"/>
    <p:sldId id="309" r:id="rId13"/>
    <p:sldId id="275" r:id="rId14"/>
    <p:sldId id="262" r:id="rId15"/>
    <p:sldId id="276" r:id="rId16"/>
    <p:sldId id="305" r:id="rId17"/>
    <p:sldId id="310" r:id="rId18"/>
    <p:sldId id="311" r:id="rId19"/>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9900"/>
    <a:srgbClr val="008000"/>
    <a:srgbClr val="336600"/>
    <a:srgbClr val="CC0066"/>
    <a:srgbClr val="3333CC"/>
    <a:srgbClr val="3366FF"/>
    <a:srgbClr val="CC0000"/>
    <a:srgbClr val="3399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5507" autoAdjust="0"/>
  </p:normalViewPr>
  <p:slideViewPr>
    <p:cSldViewPr>
      <p:cViewPr varScale="1">
        <p:scale>
          <a:sx n="83" d="100"/>
          <a:sy n="83" d="100"/>
        </p:scale>
        <p:origin x="1026" y="60"/>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6" y="-12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13</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14</a:t>
            </a:fld>
            <a:endParaRPr lang="cs-CZ"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15</a:t>
            </a:fld>
            <a:endParaRPr lang="cs-CZ"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16</a:t>
            </a:fld>
            <a:endParaRPr lang="cs-CZ"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3" Type="http://schemas.openxmlformats.org/officeDocument/2006/relationships/image" Target="../media/image577.emf"/><Relationship Id="rId18" Type="http://schemas.openxmlformats.org/officeDocument/2006/relationships/image" Target="../media/image582.emf"/><Relationship Id="rId26" Type="http://schemas.openxmlformats.org/officeDocument/2006/relationships/image" Target="../media/image590.emf"/><Relationship Id="rId39" Type="http://schemas.openxmlformats.org/officeDocument/2006/relationships/image" Target="../media/image603.emf"/><Relationship Id="rId21" Type="http://schemas.openxmlformats.org/officeDocument/2006/relationships/image" Target="../media/image585.emf"/><Relationship Id="rId34" Type="http://schemas.openxmlformats.org/officeDocument/2006/relationships/image" Target="../media/image598.emf"/><Relationship Id="rId42" Type="http://schemas.openxmlformats.org/officeDocument/2006/relationships/image" Target="../media/image606.emf"/><Relationship Id="rId47" Type="http://schemas.openxmlformats.org/officeDocument/2006/relationships/image" Target="../media/image611.emf"/><Relationship Id="rId50" Type="http://schemas.openxmlformats.org/officeDocument/2006/relationships/image" Target="../media/image614.emf"/><Relationship Id="rId55" Type="http://schemas.openxmlformats.org/officeDocument/2006/relationships/image" Target="../media/image619.emf"/><Relationship Id="rId63" Type="http://schemas.openxmlformats.org/officeDocument/2006/relationships/image" Target="../media/image627.emf"/><Relationship Id="rId7" Type="http://schemas.openxmlformats.org/officeDocument/2006/relationships/image" Target="../media/image571.emf"/><Relationship Id="rId2" Type="http://schemas.openxmlformats.org/officeDocument/2006/relationships/notesSlide" Target="../notesSlides/notesSlide9.xml"/><Relationship Id="rId16" Type="http://schemas.openxmlformats.org/officeDocument/2006/relationships/image" Target="../media/image580.emf"/><Relationship Id="rId20" Type="http://schemas.openxmlformats.org/officeDocument/2006/relationships/image" Target="../media/image584.emf"/><Relationship Id="rId29" Type="http://schemas.openxmlformats.org/officeDocument/2006/relationships/image" Target="../media/image593.emf"/><Relationship Id="rId41" Type="http://schemas.openxmlformats.org/officeDocument/2006/relationships/image" Target="../media/image605.emf"/><Relationship Id="rId54" Type="http://schemas.openxmlformats.org/officeDocument/2006/relationships/image" Target="../media/image618.emf"/><Relationship Id="rId62" Type="http://schemas.openxmlformats.org/officeDocument/2006/relationships/image" Target="../media/image626.emf"/><Relationship Id="rId1" Type="http://schemas.openxmlformats.org/officeDocument/2006/relationships/slideLayout" Target="../slideLayouts/slideLayout7.xml"/><Relationship Id="rId6" Type="http://schemas.openxmlformats.org/officeDocument/2006/relationships/image" Target="../media/image570.jpeg"/><Relationship Id="rId11" Type="http://schemas.openxmlformats.org/officeDocument/2006/relationships/image" Target="../media/image575.emf"/><Relationship Id="rId24" Type="http://schemas.openxmlformats.org/officeDocument/2006/relationships/image" Target="../media/image588.emf"/><Relationship Id="rId32" Type="http://schemas.openxmlformats.org/officeDocument/2006/relationships/image" Target="../media/image596.emf"/><Relationship Id="rId37" Type="http://schemas.openxmlformats.org/officeDocument/2006/relationships/image" Target="../media/image601.emf"/><Relationship Id="rId40" Type="http://schemas.openxmlformats.org/officeDocument/2006/relationships/image" Target="../media/image604.emf"/><Relationship Id="rId45" Type="http://schemas.openxmlformats.org/officeDocument/2006/relationships/image" Target="../media/image609.emf"/><Relationship Id="rId53" Type="http://schemas.openxmlformats.org/officeDocument/2006/relationships/image" Target="../media/image617.emf"/><Relationship Id="rId58" Type="http://schemas.openxmlformats.org/officeDocument/2006/relationships/image" Target="../media/image622.emf"/><Relationship Id="rId66" Type="http://schemas.openxmlformats.org/officeDocument/2006/relationships/image" Target="../media/image630.emf"/><Relationship Id="rId5" Type="http://schemas.openxmlformats.org/officeDocument/2006/relationships/image" Target="../media/image569.png"/><Relationship Id="rId15" Type="http://schemas.openxmlformats.org/officeDocument/2006/relationships/image" Target="../media/image579.emf"/><Relationship Id="rId23" Type="http://schemas.openxmlformats.org/officeDocument/2006/relationships/image" Target="../media/image587.emf"/><Relationship Id="rId28" Type="http://schemas.openxmlformats.org/officeDocument/2006/relationships/image" Target="../media/image592.emf"/><Relationship Id="rId36" Type="http://schemas.openxmlformats.org/officeDocument/2006/relationships/image" Target="../media/image600.emf"/><Relationship Id="rId49" Type="http://schemas.openxmlformats.org/officeDocument/2006/relationships/image" Target="../media/image613.emf"/><Relationship Id="rId57" Type="http://schemas.openxmlformats.org/officeDocument/2006/relationships/image" Target="../media/image621.emf"/><Relationship Id="rId61" Type="http://schemas.openxmlformats.org/officeDocument/2006/relationships/image" Target="../media/image625.emf"/><Relationship Id="rId10" Type="http://schemas.openxmlformats.org/officeDocument/2006/relationships/image" Target="../media/image574.emf"/><Relationship Id="rId19" Type="http://schemas.openxmlformats.org/officeDocument/2006/relationships/image" Target="../media/image583.emf"/><Relationship Id="rId31" Type="http://schemas.openxmlformats.org/officeDocument/2006/relationships/image" Target="../media/image595.emf"/><Relationship Id="rId44" Type="http://schemas.openxmlformats.org/officeDocument/2006/relationships/image" Target="../media/image608.emf"/><Relationship Id="rId52" Type="http://schemas.openxmlformats.org/officeDocument/2006/relationships/image" Target="../media/image616.emf"/><Relationship Id="rId60" Type="http://schemas.openxmlformats.org/officeDocument/2006/relationships/image" Target="../media/image624.emf"/><Relationship Id="rId65" Type="http://schemas.openxmlformats.org/officeDocument/2006/relationships/image" Target="../media/image629.emf"/><Relationship Id="rId4" Type="http://schemas.openxmlformats.org/officeDocument/2006/relationships/image" Target="../media/image568.png"/><Relationship Id="rId9" Type="http://schemas.openxmlformats.org/officeDocument/2006/relationships/image" Target="../media/image573.emf"/><Relationship Id="rId14" Type="http://schemas.openxmlformats.org/officeDocument/2006/relationships/image" Target="../media/image578.emf"/><Relationship Id="rId22" Type="http://schemas.openxmlformats.org/officeDocument/2006/relationships/image" Target="../media/image586.emf"/><Relationship Id="rId27" Type="http://schemas.openxmlformats.org/officeDocument/2006/relationships/image" Target="../media/image591.emf"/><Relationship Id="rId30" Type="http://schemas.openxmlformats.org/officeDocument/2006/relationships/image" Target="../media/image594.emf"/><Relationship Id="rId35" Type="http://schemas.openxmlformats.org/officeDocument/2006/relationships/image" Target="../media/image599.emf"/><Relationship Id="rId43" Type="http://schemas.openxmlformats.org/officeDocument/2006/relationships/image" Target="../media/image607.emf"/><Relationship Id="rId48" Type="http://schemas.openxmlformats.org/officeDocument/2006/relationships/image" Target="../media/image612.emf"/><Relationship Id="rId56" Type="http://schemas.openxmlformats.org/officeDocument/2006/relationships/image" Target="../media/image620.emf"/><Relationship Id="rId64" Type="http://schemas.openxmlformats.org/officeDocument/2006/relationships/image" Target="../media/image628.emf"/><Relationship Id="rId8" Type="http://schemas.openxmlformats.org/officeDocument/2006/relationships/image" Target="../media/image572.emf"/><Relationship Id="rId51" Type="http://schemas.openxmlformats.org/officeDocument/2006/relationships/image" Target="../media/image615.emf"/><Relationship Id="rId3" Type="http://schemas.openxmlformats.org/officeDocument/2006/relationships/image" Target="../media/image567.jpeg"/><Relationship Id="rId12" Type="http://schemas.openxmlformats.org/officeDocument/2006/relationships/image" Target="../media/image576.emf"/><Relationship Id="rId17" Type="http://schemas.openxmlformats.org/officeDocument/2006/relationships/image" Target="../media/image581.emf"/><Relationship Id="rId25" Type="http://schemas.openxmlformats.org/officeDocument/2006/relationships/image" Target="../media/image589.emf"/><Relationship Id="rId33" Type="http://schemas.openxmlformats.org/officeDocument/2006/relationships/image" Target="../media/image597.emf"/><Relationship Id="rId38" Type="http://schemas.openxmlformats.org/officeDocument/2006/relationships/image" Target="../media/image602.emf"/><Relationship Id="rId46" Type="http://schemas.openxmlformats.org/officeDocument/2006/relationships/image" Target="../media/image610.emf"/><Relationship Id="rId59" Type="http://schemas.openxmlformats.org/officeDocument/2006/relationships/image" Target="../media/image623.emf"/></Relationships>
</file>

<file path=ppt/slides/_rels/slide11.xml.rels><?xml version="1.0" encoding="UTF-8" standalone="yes"?>
<Relationships xmlns="http://schemas.openxmlformats.org/package/2006/relationships"><Relationship Id="rId3" Type="http://schemas.openxmlformats.org/officeDocument/2006/relationships/image" Target="../media/image63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33.png"/><Relationship Id="rId4" Type="http://schemas.openxmlformats.org/officeDocument/2006/relationships/image" Target="../media/image632.jpeg"/></Relationships>
</file>

<file path=ppt/slides/_rels/slide12.xml.rels><?xml version="1.0" encoding="UTF-8" standalone="yes"?>
<Relationships xmlns="http://schemas.openxmlformats.org/package/2006/relationships"><Relationship Id="rId3" Type="http://schemas.openxmlformats.org/officeDocument/2006/relationships/image" Target="../media/image63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37.jpeg"/><Relationship Id="rId5" Type="http://schemas.openxmlformats.org/officeDocument/2006/relationships/image" Target="../media/image636.jpeg"/><Relationship Id="rId4" Type="http://schemas.openxmlformats.org/officeDocument/2006/relationships/image" Target="../media/image635.jpeg"/></Relationships>
</file>

<file path=ppt/slides/_rels/slide13.xml.rels><?xml version="1.0" encoding="UTF-8" standalone="yes"?>
<Relationships xmlns="http://schemas.openxmlformats.org/package/2006/relationships"><Relationship Id="rId3" Type="http://schemas.openxmlformats.org/officeDocument/2006/relationships/image" Target="../media/image638.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40.wmf"/><Relationship Id="rId4" Type="http://schemas.openxmlformats.org/officeDocument/2006/relationships/image" Target="../media/image639.jpeg"/></Relationships>
</file>

<file path=ppt/slides/_rels/slide14.xml.rels><?xml version="1.0" encoding="UTF-8" standalone="yes"?>
<Relationships xmlns="http://schemas.openxmlformats.org/package/2006/relationships"><Relationship Id="rId8" Type="http://schemas.openxmlformats.org/officeDocument/2006/relationships/image" Target="../media/image646.emf"/><Relationship Id="rId13" Type="http://schemas.openxmlformats.org/officeDocument/2006/relationships/image" Target="../media/image651.emf"/><Relationship Id="rId18" Type="http://schemas.openxmlformats.org/officeDocument/2006/relationships/image" Target="../media/image656.emf"/><Relationship Id="rId26" Type="http://schemas.openxmlformats.org/officeDocument/2006/relationships/image" Target="../media/image664.emf"/><Relationship Id="rId39" Type="http://schemas.openxmlformats.org/officeDocument/2006/relationships/image" Target="../media/image677.emf"/><Relationship Id="rId3" Type="http://schemas.openxmlformats.org/officeDocument/2006/relationships/image" Target="../media/image641.png"/><Relationship Id="rId21" Type="http://schemas.openxmlformats.org/officeDocument/2006/relationships/image" Target="../media/image659.emf"/><Relationship Id="rId34" Type="http://schemas.openxmlformats.org/officeDocument/2006/relationships/image" Target="../media/image672.emf"/><Relationship Id="rId42" Type="http://schemas.openxmlformats.org/officeDocument/2006/relationships/image" Target="../media/image680.emf"/><Relationship Id="rId7" Type="http://schemas.openxmlformats.org/officeDocument/2006/relationships/image" Target="../media/image645.emf"/><Relationship Id="rId12" Type="http://schemas.openxmlformats.org/officeDocument/2006/relationships/image" Target="../media/image650.emf"/><Relationship Id="rId17" Type="http://schemas.openxmlformats.org/officeDocument/2006/relationships/image" Target="../media/image655.emf"/><Relationship Id="rId25" Type="http://schemas.openxmlformats.org/officeDocument/2006/relationships/image" Target="../media/image663.emf"/><Relationship Id="rId33" Type="http://schemas.openxmlformats.org/officeDocument/2006/relationships/image" Target="../media/image671.emf"/><Relationship Id="rId38" Type="http://schemas.openxmlformats.org/officeDocument/2006/relationships/image" Target="../media/image676.emf"/><Relationship Id="rId2" Type="http://schemas.openxmlformats.org/officeDocument/2006/relationships/notesSlide" Target="../notesSlides/notesSlide13.xml"/><Relationship Id="rId16" Type="http://schemas.openxmlformats.org/officeDocument/2006/relationships/image" Target="../media/image654.emf"/><Relationship Id="rId20" Type="http://schemas.openxmlformats.org/officeDocument/2006/relationships/image" Target="../media/image658.emf"/><Relationship Id="rId29" Type="http://schemas.openxmlformats.org/officeDocument/2006/relationships/image" Target="../media/image667.emf"/><Relationship Id="rId41" Type="http://schemas.openxmlformats.org/officeDocument/2006/relationships/image" Target="../media/image679.emf"/><Relationship Id="rId1" Type="http://schemas.openxmlformats.org/officeDocument/2006/relationships/slideLayout" Target="../slideLayouts/slideLayout7.xml"/><Relationship Id="rId6" Type="http://schemas.openxmlformats.org/officeDocument/2006/relationships/image" Target="../media/image644.emf"/><Relationship Id="rId11" Type="http://schemas.openxmlformats.org/officeDocument/2006/relationships/image" Target="../media/image649.emf"/><Relationship Id="rId24" Type="http://schemas.openxmlformats.org/officeDocument/2006/relationships/image" Target="../media/image662.emf"/><Relationship Id="rId32" Type="http://schemas.openxmlformats.org/officeDocument/2006/relationships/image" Target="../media/image670.emf"/><Relationship Id="rId37" Type="http://schemas.openxmlformats.org/officeDocument/2006/relationships/image" Target="../media/image675.emf"/><Relationship Id="rId40" Type="http://schemas.openxmlformats.org/officeDocument/2006/relationships/image" Target="../media/image678.emf"/><Relationship Id="rId5" Type="http://schemas.openxmlformats.org/officeDocument/2006/relationships/image" Target="../media/image643.jpeg"/><Relationship Id="rId15" Type="http://schemas.openxmlformats.org/officeDocument/2006/relationships/image" Target="../media/image653.emf"/><Relationship Id="rId23" Type="http://schemas.openxmlformats.org/officeDocument/2006/relationships/image" Target="../media/image661.emf"/><Relationship Id="rId28" Type="http://schemas.openxmlformats.org/officeDocument/2006/relationships/image" Target="../media/image666.emf"/><Relationship Id="rId36" Type="http://schemas.openxmlformats.org/officeDocument/2006/relationships/image" Target="../media/image674.emf"/><Relationship Id="rId10" Type="http://schemas.openxmlformats.org/officeDocument/2006/relationships/image" Target="../media/image648.emf"/><Relationship Id="rId19" Type="http://schemas.openxmlformats.org/officeDocument/2006/relationships/image" Target="../media/image657.emf"/><Relationship Id="rId31" Type="http://schemas.openxmlformats.org/officeDocument/2006/relationships/image" Target="../media/image669.emf"/><Relationship Id="rId4" Type="http://schemas.openxmlformats.org/officeDocument/2006/relationships/image" Target="../media/image642.png"/><Relationship Id="rId9" Type="http://schemas.openxmlformats.org/officeDocument/2006/relationships/image" Target="../media/image647.emf"/><Relationship Id="rId14" Type="http://schemas.openxmlformats.org/officeDocument/2006/relationships/image" Target="../media/image652.emf"/><Relationship Id="rId22" Type="http://schemas.openxmlformats.org/officeDocument/2006/relationships/image" Target="../media/image660.emf"/><Relationship Id="rId27" Type="http://schemas.openxmlformats.org/officeDocument/2006/relationships/image" Target="../media/image665.emf"/><Relationship Id="rId30" Type="http://schemas.openxmlformats.org/officeDocument/2006/relationships/image" Target="../media/image668.emf"/><Relationship Id="rId35" Type="http://schemas.openxmlformats.org/officeDocument/2006/relationships/image" Target="../media/image673.emf"/><Relationship Id="rId43" Type="http://schemas.openxmlformats.org/officeDocument/2006/relationships/image" Target="../media/image681.emf"/></Relationships>
</file>

<file path=ppt/slides/_rels/slide15.xml.rels><?xml version="1.0" encoding="UTF-8" standalone="yes"?>
<Relationships xmlns="http://schemas.openxmlformats.org/package/2006/relationships"><Relationship Id="rId3" Type="http://schemas.openxmlformats.org/officeDocument/2006/relationships/image" Target="../media/image682.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85.png"/><Relationship Id="rId5" Type="http://schemas.openxmlformats.org/officeDocument/2006/relationships/image" Target="../media/image684.jpeg"/><Relationship Id="rId4" Type="http://schemas.openxmlformats.org/officeDocument/2006/relationships/image" Target="../media/image683.png"/></Relationships>
</file>

<file path=ppt/slides/_rels/slide16.xml.rels><?xml version="1.0" encoding="UTF-8" standalone="yes"?>
<Relationships xmlns="http://schemas.openxmlformats.org/package/2006/relationships"><Relationship Id="rId8" Type="http://schemas.openxmlformats.org/officeDocument/2006/relationships/image" Target="../media/image690.emf"/><Relationship Id="rId13" Type="http://schemas.openxmlformats.org/officeDocument/2006/relationships/image" Target="../media/image695.emf"/><Relationship Id="rId3" Type="http://schemas.openxmlformats.org/officeDocument/2006/relationships/image" Target="../media/image643.jpeg"/><Relationship Id="rId7" Type="http://schemas.openxmlformats.org/officeDocument/2006/relationships/image" Target="../media/image689.jpeg"/><Relationship Id="rId12" Type="http://schemas.openxmlformats.org/officeDocument/2006/relationships/image" Target="../media/image694.emf"/><Relationship Id="rId17" Type="http://schemas.openxmlformats.org/officeDocument/2006/relationships/image" Target="../media/image699.emf"/><Relationship Id="rId2" Type="http://schemas.openxmlformats.org/officeDocument/2006/relationships/notesSlide" Target="../notesSlides/notesSlide15.xml"/><Relationship Id="rId16" Type="http://schemas.openxmlformats.org/officeDocument/2006/relationships/image" Target="../media/image698.emf"/><Relationship Id="rId1" Type="http://schemas.openxmlformats.org/officeDocument/2006/relationships/slideLayout" Target="../slideLayouts/slideLayout12.xml"/><Relationship Id="rId6" Type="http://schemas.openxmlformats.org/officeDocument/2006/relationships/image" Target="../media/image688.png"/><Relationship Id="rId11" Type="http://schemas.openxmlformats.org/officeDocument/2006/relationships/image" Target="../media/image693.emf"/><Relationship Id="rId5" Type="http://schemas.openxmlformats.org/officeDocument/2006/relationships/image" Target="../media/image687.jpeg"/><Relationship Id="rId15" Type="http://schemas.openxmlformats.org/officeDocument/2006/relationships/image" Target="../media/image697.emf"/><Relationship Id="rId10" Type="http://schemas.openxmlformats.org/officeDocument/2006/relationships/image" Target="../media/image692.emf"/><Relationship Id="rId4" Type="http://schemas.openxmlformats.org/officeDocument/2006/relationships/image" Target="../media/image686.jpeg"/><Relationship Id="rId9" Type="http://schemas.openxmlformats.org/officeDocument/2006/relationships/image" Target="../media/image691.emf"/><Relationship Id="rId14" Type="http://schemas.openxmlformats.org/officeDocument/2006/relationships/image" Target="../media/image696.emf"/></Relationships>
</file>

<file path=ppt/slides/_rels/slide17.xml.rels><?xml version="1.0" encoding="UTF-8" standalone="yes"?>
<Relationships xmlns="http://schemas.openxmlformats.org/package/2006/relationships"><Relationship Id="rId3" Type="http://schemas.openxmlformats.org/officeDocument/2006/relationships/image" Target="../media/image701.png"/><Relationship Id="rId7" Type="http://schemas.openxmlformats.org/officeDocument/2006/relationships/image" Target="../media/image705.png"/><Relationship Id="rId2" Type="http://schemas.openxmlformats.org/officeDocument/2006/relationships/image" Target="../media/image700.jpeg"/><Relationship Id="rId1" Type="http://schemas.openxmlformats.org/officeDocument/2006/relationships/slideLayout" Target="../slideLayouts/slideLayout12.xml"/><Relationship Id="rId6" Type="http://schemas.openxmlformats.org/officeDocument/2006/relationships/image" Target="../media/image704.jpeg"/><Relationship Id="rId5" Type="http://schemas.openxmlformats.org/officeDocument/2006/relationships/image" Target="../media/image703.jpeg"/><Relationship Id="rId4" Type="http://schemas.openxmlformats.org/officeDocument/2006/relationships/image" Target="../media/image702.png"/></Relationships>
</file>

<file path=ppt/slides/_rels/slide18.xml.rels><?xml version="1.0" encoding="UTF-8" standalone="yes"?>
<Relationships xmlns="http://schemas.openxmlformats.org/package/2006/relationships"><Relationship Id="rId2" Type="http://schemas.openxmlformats.org/officeDocument/2006/relationships/image" Target="../media/image70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hyperlink" Target="http://www.izolace-beran.cz/index.php?lg=cz" TargetMode="External"/><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3" Type="http://schemas.openxmlformats.org/officeDocument/2006/relationships/image" Target="../media/image38.emf"/><Relationship Id="rId18" Type="http://schemas.openxmlformats.org/officeDocument/2006/relationships/image" Target="../media/image43.emf"/><Relationship Id="rId26" Type="http://schemas.openxmlformats.org/officeDocument/2006/relationships/image" Target="../media/image51.emf"/><Relationship Id="rId39" Type="http://schemas.openxmlformats.org/officeDocument/2006/relationships/image" Target="../media/image64.emf"/><Relationship Id="rId21" Type="http://schemas.openxmlformats.org/officeDocument/2006/relationships/image" Target="../media/image46.emf"/><Relationship Id="rId34" Type="http://schemas.openxmlformats.org/officeDocument/2006/relationships/image" Target="../media/image59.emf"/><Relationship Id="rId42" Type="http://schemas.openxmlformats.org/officeDocument/2006/relationships/image" Target="../media/image67.emf"/><Relationship Id="rId47" Type="http://schemas.openxmlformats.org/officeDocument/2006/relationships/image" Target="../media/image72.emf"/><Relationship Id="rId50" Type="http://schemas.openxmlformats.org/officeDocument/2006/relationships/image" Target="../media/image75.emf"/><Relationship Id="rId55" Type="http://schemas.openxmlformats.org/officeDocument/2006/relationships/image" Target="../media/image80.emf"/><Relationship Id="rId63" Type="http://schemas.openxmlformats.org/officeDocument/2006/relationships/image" Target="../media/image88.emf"/><Relationship Id="rId68" Type="http://schemas.openxmlformats.org/officeDocument/2006/relationships/image" Target="../media/image93.emf"/><Relationship Id="rId76" Type="http://schemas.openxmlformats.org/officeDocument/2006/relationships/image" Target="../media/image101.emf"/><Relationship Id="rId7" Type="http://schemas.openxmlformats.org/officeDocument/2006/relationships/image" Target="../media/image32.emf"/><Relationship Id="rId71" Type="http://schemas.openxmlformats.org/officeDocument/2006/relationships/image" Target="../media/image96.emf"/><Relationship Id="rId2" Type="http://schemas.openxmlformats.org/officeDocument/2006/relationships/notesSlide" Target="../notesSlides/notesSlide3.xml"/><Relationship Id="rId16" Type="http://schemas.openxmlformats.org/officeDocument/2006/relationships/image" Target="../media/image41.emf"/><Relationship Id="rId29" Type="http://schemas.openxmlformats.org/officeDocument/2006/relationships/image" Target="../media/image54.emf"/><Relationship Id="rId11" Type="http://schemas.openxmlformats.org/officeDocument/2006/relationships/image" Target="../media/image36.emf"/><Relationship Id="rId24" Type="http://schemas.openxmlformats.org/officeDocument/2006/relationships/image" Target="../media/image49.emf"/><Relationship Id="rId32" Type="http://schemas.openxmlformats.org/officeDocument/2006/relationships/image" Target="../media/image57.emf"/><Relationship Id="rId37" Type="http://schemas.openxmlformats.org/officeDocument/2006/relationships/image" Target="../media/image62.emf"/><Relationship Id="rId40" Type="http://schemas.openxmlformats.org/officeDocument/2006/relationships/image" Target="../media/image65.emf"/><Relationship Id="rId45" Type="http://schemas.openxmlformats.org/officeDocument/2006/relationships/image" Target="../media/image70.emf"/><Relationship Id="rId53" Type="http://schemas.openxmlformats.org/officeDocument/2006/relationships/image" Target="../media/image78.emf"/><Relationship Id="rId58" Type="http://schemas.openxmlformats.org/officeDocument/2006/relationships/image" Target="../media/image83.emf"/><Relationship Id="rId66" Type="http://schemas.openxmlformats.org/officeDocument/2006/relationships/image" Target="../media/image91.emf"/><Relationship Id="rId74" Type="http://schemas.openxmlformats.org/officeDocument/2006/relationships/image" Target="../media/image99.emf"/><Relationship Id="rId79" Type="http://schemas.openxmlformats.org/officeDocument/2006/relationships/image" Target="../media/image104.emf"/><Relationship Id="rId5" Type="http://schemas.openxmlformats.org/officeDocument/2006/relationships/image" Target="../media/image30.png"/><Relationship Id="rId61" Type="http://schemas.openxmlformats.org/officeDocument/2006/relationships/image" Target="../media/image86.emf"/><Relationship Id="rId82" Type="http://schemas.openxmlformats.org/officeDocument/2006/relationships/image" Target="../media/image107.emf"/><Relationship Id="rId10" Type="http://schemas.openxmlformats.org/officeDocument/2006/relationships/image" Target="../media/image35.emf"/><Relationship Id="rId19" Type="http://schemas.openxmlformats.org/officeDocument/2006/relationships/image" Target="../media/image44.emf"/><Relationship Id="rId31" Type="http://schemas.openxmlformats.org/officeDocument/2006/relationships/image" Target="../media/image56.emf"/><Relationship Id="rId44" Type="http://schemas.openxmlformats.org/officeDocument/2006/relationships/image" Target="../media/image69.emf"/><Relationship Id="rId52" Type="http://schemas.openxmlformats.org/officeDocument/2006/relationships/image" Target="../media/image77.emf"/><Relationship Id="rId60" Type="http://schemas.openxmlformats.org/officeDocument/2006/relationships/image" Target="../media/image85.emf"/><Relationship Id="rId65" Type="http://schemas.openxmlformats.org/officeDocument/2006/relationships/image" Target="../media/image90.emf"/><Relationship Id="rId73" Type="http://schemas.openxmlformats.org/officeDocument/2006/relationships/image" Target="../media/image98.emf"/><Relationship Id="rId78" Type="http://schemas.openxmlformats.org/officeDocument/2006/relationships/image" Target="../media/image103.emf"/><Relationship Id="rId81" Type="http://schemas.openxmlformats.org/officeDocument/2006/relationships/image" Target="../media/image106.emf"/><Relationship Id="rId4" Type="http://schemas.openxmlformats.org/officeDocument/2006/relationships/image" Target="../media/image29.png"/><Relationship Id="rId9" Type="http://schemas.openxmlformats.org/officeDocument/2006/relationships/image" Target="../media/image34.emf"/><Relationship Id="rId14" Type="http://schemas.openxmlformats.org/officeDocument/2006/relationships/image" Target="../media/image39.emf"/><Relationship Id="rId22" Type="http://schemas.openxmlformats.org/officeDocument/2006/relationships/image" Target="../media/image47.emf"/><Relationship Id="rId27" Type="http://schemas.openxmlformats.org/officeDocument/2006/relationships/image" Target="../media/image52.emf"/><Relationship Id="rId30" Type="http://schemas.openxmlformats.org/officeDocument/2006/relationships/image" Target="../media/image55.emf"/><Relationship Id="rId35" Type="http://schemas.openxmlformats.org/officeDocument/2006/relationships/image" Target="../media/image60.emf"/><Relationship Id="rId43" Type="http://schemas.openxmlformats.org/officeDocument/2006/relationships/image" Target="../media/image68.emf"/><Relationship Id="rId48" Type="http://schemas.openxmlformats.org/officeDocument/2006/relationships/image" Target="../media/image73.emf"/><Relationship Id="rId56" Type="http://schemas.openxmlformats.org/officeDocument/2006/relationships/image" Target="../media/image81.emf"/><Relationship Id="rId64" Type="http://schemas.openxmlformats.org/officeDocument/2006/relationships/image" Target="../media/image89.emf"/><Relationship Id="rId69" Type="http://schemas.openxmlformats.org/officeDocument/2006/relationships/image" Target="../media/image94.emf"/><Relationship Id="rId77" Type="http://schemas.openxmlformats.org/officeDocument/2006/relationships/image" Target="../media/image102.emf"/><Relationship Id="rId8" Type="http://schemas.openxmlformats.org/officeDocument/2006/relationships/image" Target="../media/image33.emf"/><Relationship Id="rId51" Type="http://schemas.openxmlformats.org/officeDocument/2006/relationships/image" Target="../media/image76.emf"/><Relationship Id="rId72" Type="http://schemas.openxmlformats.org/officeDocument/2006/relationships/image" Target="../media/image97.emf"/><Relationship Id="rId80" Type="http://schemas.openxmlformats.org/officeDocument/2006/relationships/image" Target="../media/image105.emf"/><Relationship Id="rId3" Type="http://schemas.openxmlformats.org/officeDocument/2006/relationships/image" Target="../media/image28.jpeg"/><Relationship Id="rId12" Type="http://schemas.openxmlformats.org/officeDocument/2006/relationships/image" Target="../media/image37.emf"/><Relationship Id="rId17" Type="http://schemas.openxmlformats.org/officeDocument/2006/relationships/image" Target="../media/image42.emf"/><Relationship Id="rId25" Type="http://schemas.openxmlformats.org/officeDocument/2006/relationships/image" Target="../media/image50.emf"/><Relationship Id="rId33" Type="http://schemas.openxmlformats.org/officeDocument/2006/relationships/image" Target="../media/image58.emf"/><Relationship Id="rId38" Type="http://schemas.openxmlformats.org/officeDocument/2006/relationships/image" Target="../media/image63.emf"/><Relationship Id="rId46" Type="http://schemas.openxmlformats.org/officeDocument/2006/relationships/image" Target="../media/image71.emf"/><Relationship Id="rId59" Type="http://schemas.openxmlformats.org/officeDocument/2006/relationships/image" Target="../media/image84.emf"/><Relationship Id="rId67" Type="http://schemas.openxmlformats.org/officeDocument/2006/relationships/image" Target="../media/image92.emf"/><Relationship Id="rId20" Type="http://schemas.openxmlformats.org/officeDocument/2006/relationships/image" Target="../media/image45.emf"/><Relationship Id="rId41" Type="http://schemas.openxmlformats.org/officeDocument/2006/relationships/image" Target="../media/image66.emf"/><Relationship Id="rId54" Type="http://schemas.openxmlformats.org/officeDocument/2006/relationships/image" Target="../media/image79.emf"/><Relationship Id="rId62" Type="http://schemas.openxmlformats.org/officeDocument/2006/relationships/image" Target="../media/image87.emf"/><Relationship Id="rId70" Type="http://schemas.openxmlformats.org/officeDocument/2006/relationships/image" Target="../media/image95.emf"/><Relationship Id="rId75" Type="http://schemas.openxmlformats.org/officeDocument/2006/relationships/image" Target="../media/image100.emf"/><Relationship Id="rId83" Type="http://schemas.openxmlformats.org/officeDocument/2006/relationships/image" Target="../media/image108.emf"/><Relationship Id="rId1" Type="http://schemas.openxmlformats.org/officeDocument/2006/relationships/slideLayout" Target="../slideLayouts/slideLayout4.xml"/><Relationship Id="rId6" Type="http://schemas.openxmlformats.org/officeDocument/2006/relationships/image" Target="../media/image31.emf"/><Relationship Id="rId15" Type="http://schemas.openxmlformats.org/officeDocument/2006/relationships/image" Target="../media/image40.emf"/><Relationship Id="rId23" Type="http://schemas.openxmlformats.org/officeDocument/2006/relationships/image" Target="../media/image48.emf"/><Relationship Id="rId28" Type="http://schemas.openxmlformats.org/officeDocument/2006/relationships/image" Target="../media/image53.emf"/><Relationship Id="rId36" Type="http://schemas.openxmlformats.org/officeDocument/2006/relationships/image" Target="../media/image61.emf"/><Relationship Id="rId49" Type="http://schemas.openxmlformats.org/officeDocument/2006/relationships/image" Target="../media/image74.emf"/><Relationship Id="rId57" Type="http://schemas.openxmlformats.org/officeDocument/2006/relationships/image" Target="../media/image82.emf"/></Relationships>
</file>

<file path=ppt/slides/_rels/slide5.xml.rels><?xml version="1.0" encoding="UTF-8" standalone="yes"?>
<Relationships xmlns="http://schemas.openxmlformats.org/package/2006/relationships"><Relationship Id="rId26" Type="http://schemas.openxmlformats.org/officeDocument/2006/relationships/image" Target="../media/image132.emf"/><Relationship Id="rId117" Type="http://schemas.openxmlformats.org/officeDocument/2006/relationships/image" Target="../media/image223.emf"/><Relationship Id="rId21" Type="http://schemas.openxmlformats.org/officeDocument/2006/relationships/image" Target="../media/image127.emf"/><Relationship Id="rId42" Type="http://schemas.openxmlformats.org/officeDocument/2006/relationships/image" Target="../media/image148.emf"/><Relationship Id="rId47" Type="http://schemas.openxmlformats.org/officeDocument/2006/relationships/image" Target="../media/image153.emf"/><Relationship Id="rId63" Type="http://schemas.openxmlformats.org/officeDocument/2006/relationships/image" Target="../media/image169.emf"/><Relationship Id="rId68" Type="http://schemas.openxmlformats.org/officeDocument/2006/relationships/image" Target="../media/image174.emf"/><Relationship Id="rId84" Type="http://schemas.openxmlformats.org/officeDocument/2006/relationships/image" Target="../media/image190.emf"/><Relationship Id="rId89" Type="http://schemas.openxmlformats.org/officeDocument/2006/relationships/image" Target="../media/image195.emf"/><Relationship Id="rId112" Type="http://schemas.openxmlformats.org/officeDocument/2006/relationships/image" Target="../media/image218.emf"/><Relationship Id="rId133" Type="http://schemas.openxmlformats.org/officeDocument/2006/relationships/image" Target="../media/image239.emf"/><Relationship Id="rId138" Type="http://schemas.openxmlformats.org/officeDocument/2006/relationships/image" Target="../media/image244.emf"/><Relationship Id="rId154" Type="http://schemas.openxmlformats.org/officeDocument/2006/relationships/image" Target="../media/image260.emf"/><Relationship Id="rId159" Type="http://schemas.openxmlformats.org/officeDocument/2006/relationships/image" Target="../media/image265.emf"/><Relationship Id="rId16" Type="http://schemas.openxmlformats.org/officeDocument/2006/relationships/image" Target="../media/image122.emf"/><Relationship Id="rId107" Type="http://schemas.openxmlformats.org/officeDocument/2006/relationships/image" Target="../media/image213.emf"/><Relationship Id="rId11" Type="http://schemas.openxmlformats.org/officeDocument/2006/relationships/image" Target="../media/image117.emf"/><Relationship Id="rId32" Type="http://schemas.openxmlformats.org/officeDocument/2006/relationships/image" Target="../media/image138.emf"/><Relationship Id="rId37" Type="http://schemas.openxmlformats.org/officeDocument/2006/relationships/image" Target="../media/image143.emf"/><Relationship Id="rId53" Type="http://schemas.openxmlformats.org/officeDocument/2006/relationships/image" Target="../media/image159.emf"/><Relationship Id="rId58" Type="http://schemas.openxmlformats.org/officeDocument/2006/relationships/image" Target="../media/image164.emf"/><Relationship Id="rId74" Type="http://schemas.openxmlformats.org/officeDocument/2006/relationships/image" Target="../media/image180.emf"/><Relationship Id="rId79" Type="http://schemas.openxmlformats.org/officeDocument/2006/relationships/image" Target="../media/image185.emf"/><Relationship Id="rId102" Type="http://schemas.openxmlformats.org/officeDocument/2006/relationships/image" Target="../media/image208.emf"/><Relationship Id="rId123" Type="http://schemas.openxmlformats.org/officeDocument/2006/relationships/image" Target="../media/image229.emf"/><Relationship Id="rId128" Type="http://schemas.openxmlformats.org/officeDocument/2006/relationships/image" Target="../media/image234.emf"/><Relationship Id="rId144" Type="http://schemas.openxmlformats.org/officeDocument/2006/relationships/image" Target="../media/image250.emf"/><Relationship Id="rId149" Type="http://schemas.openxmlformats.org/officeDocument/2006/relationships/image" Target="../media/image255.emf"/><Relationship Id="rId5" Type="http://schemas.openxmlformats.org/officeDocument/2006/relationships/image" Target="../media/image111.emf"/><Relationship Id="rId90" Type="http://schemas.openxmlformats.org/officeDocument/2006/relationships/image" Target="../media/image196.emf"/><Relationship Id="rId95" Type="http://schemas.openxmlformats.org/officeDocument/2006/relationships/image" Target="../media/image201.emf"/><Relationship Id="rId160" Type="http://schemas.openxmlformats.org/officeDocument/2006/relationships/image" Target="../media/image266.emf"/><Relationship Id="rId165" Type="http://schemas.openxmlformats.org/officeDocument/2006/relationships/image" Target="../media/image271.emf"/><Relationship Id="rId22" Type="http://schemas.openxmlformats.org/officeDocument/2006/relationships/image" Target="../media/image128.emf"/><Relationship Id="rId27" Type="http://schemas.openxmlformats.org/officeDocument/2006/relationships/image" Target="../media/image133.emf"/><Relationship Id="rId43" Type="http://schemas.openxmlformats.org/officeDocument/2006/relationships/image" Target="../media/image149.emf"/><Relationship Id="rId48" Type="http://schemas.openxmlformats.org/officeDocument/2006/relationships/image" Target="../media/image154.emf"/><Relationship Id="rId64" Type="http://schemas.openxmlformats.org/officeDocument/2006/relationships/image" Target="../media/image170.emf"/><Relationship Id="rId69" Type="http://schemas.openxmlformats.org/officeDocument/2006/relationships/image" Target="../media/image175.emf"/><Relationship Id="rId113" Type="http://schemas.openxmlformats.org/officeDocument/2006/relationships/image" Target="../media/image219.emf"/><Relationship Id="rId118" Type="http://schemas.openxmlformats.org/officeDocument/2006/relationships/image" Target="../media/image224.emf"/><Relationship Id="rId134" Type="http://schemas.openxmlformats.org/officeDocument/2006/relationships/image" Target="../media/image240.emf"/><Relationship Id="rId139" Type="http://schemas.openxmlformats.org/officeDocument/2006/relationships/image" Target="../media/image245.emf"/><Relationship Id="rId80" Type="http://schemas.openxmlformats.org/officeDocument/2006/relationships/image" Target="../media/image186.emf"/><Relationship Id="rId85" Type="http://schemas.openxmlformats.org/officeDocument/2006/relationships/image" Target="../media/image191.emf"/><Relationship Id="rId150" Type="http://schemas.openxmlformats.org/officeDocument/2006/relationships/image" Target="../media/image256.emf"/><Relationship Id="rId155" Type="http://schemas.openxmlformats.org/officeDocument/2006/relationships/image" Target="../media/image261.emf"/><Relationship Id="rId12" Type="http://schemas.openxmlformats.org/officeDocument/2006/relationships/image" Target="../media/image118.emf"/><Relationship Id="rId17" Type="http://schemas.openxmlformats.org/officeDocument/2006/relationships/image" Target="../media/image123.emf"/><Relationship Id="rId33" Type="http://schemas.openxmlformats.org/officeDocument/2006/relationships/image" Target="../media/image139.emf"/><Relationship Id="rId38" Type="http://schemas.openxmlformats.org/officeDocument/2006/relationships/image" Target="../media/image144.emf"/><Relationship Id="rId59" Type="http://schemas.openxmlformats.org/officeDocument/2006/relationships/image" Target="../media/image165.emf"/><Relationship Id="rId103" Type="http://schemas.openxmlformats.org/officeDocument/2006/relationships/image" Target="../media/image209.emf"/><Relationship Id="rId108" Type="http://schemas.openxmlformats.org/officeDocument/2006/relationships/image" Target="../media/image214.emf"/><Relationship Id="rId124" Type="http://schemas.openxmlformats.org/officeDocument/2006/relationships/image" Target="../media/image230.emf"/><Relationship Id="rId129" Type="http://schemas.openxmlformats.org/officeDocument/2006/relationships/image" Target="../media/image235.emf"/><Relationship Id="rId54" Type="http://schemas.openxmlformats.org/officeDocument/2006/relationships/image" Target="../media/image160.emf"/><Relationship Id="rId70" Type="http://schemas.openxmlformats.org/officeDocument/2006/relationships/image" Target="../media/image176.emf"/><Relationship Id="rId75" Type="http://schemas.openxmlformats.org/officeDocument/2006/relationships/image" Target="../media/image181.emf"/><Relationship Id="rId91" Type="http://schemas.openxmlformats.org/officeDocument/2006/relationships/image" Target="../media/image197.emf"/><Relationship Id="rId96" Type="http://schemas.openxmlformats.org/officeDocument/2006/relationships/image" Target="../media/image202.emf"/><Relationship Id="rId140" Type="http://schemas.openxmlformats.org/officeDocument/2006/relationships/image" Target="../media/image246.emf"/><Relationship Id="rId145" Type="http://schemas.openxmlformats.org/officeDocument/2006/relationships/image" Target="../media/image251.emf"/><Relationship Id="rId161" Type="http://schemas.openxmlformats.org/officeDocument/2006/relationships/image" Target="../media/image267.emf"/><Relationship Id="rId166" Type="http://schemas.openxmlformats.org/officeDocument/2006/relationships/image" Target="../media/image272.emf"/><Relationship Id="rId1" Type="http://schemas.openxmlformats.org/officeDocument/2006/relationships/slideLayout" Target="../slideLayouts/slideLayout4.xml"/><Relationship Id="rId6" Type="http://schemas.openxmlformats.org/officeDocument/2006/relationships/image" Target="../media/image112.emf"/><Relationship Id="rId15" Type="http://schemas.openxmlformats.org/officeDocument/2006/relationships/image" Target="../media/image121.emf"/><Relationship Id="rId23" Type="http://schemas.openxmlformats.org/officeDocument/2006/relationships/image" Target="../media/image129.emf"/><Relationship Id="rId28" Type="http://schemas.openxmlformats.org/officeDocument/2006/relationships/image" Target="../media/image134.emf"/><Relationship Id="rId36" Type="http://schemas.openxmlformats.org/officeDocument/2006/relationships/image" Target="../media/image142.emf"/><Relationship Id="rId49" Type="http://schemas.openxmlformats.org/officeDocument/2006/relationships/image" Target="../media/image155.emf"/><Relationship Id="rId57" Type="http://schemas.openxmlformats.org/officeDocument/2006/relationships/image" Target="../media/image163.emf"/><Relationship Id="rId106" Type="http://schemas.openxmlformats.org/officeDocument/2006/relationships/image" Target="../media/image212.emf"/><Relationship Id="rId114" Type="http://schemas.openxmlformats.org/officeDocument/2006/relationships/image" Target="../media/image220.emf"/><Relationship Id="rId119" Type="http://schemas.openxmlformats.org/officeDocument/2006/relationships/image" Target="../media/image225.emf"/><Relationship Id="rId127" Type="http://schemas.openxmlformats.org/officeDocument/2006/relationships/image" Target="../media/image233.emf"/><Relationship Id="rId10" Type="http://schemas.openxmlformats.org/officeDocument/2006/relationships/image" Target="../media/image116.emf"/><Relationship Id="rId31" Type="http://schemas.openxmlformats.org/officeDocument/2006/relationships/image" Target="../media/image137.emf"/><Relationship Id="rId44" Type="http://schemas.openxmlformats.org/officeDocument/2006/relationships/image" Target="../media/image150.emf"/><Relationship Id="rId52" Type="http://schemas.openxmlformats.org/officeDocument/2006/relationships/image" Target="../media/image158.emf"/><Relationship Id="rId60" Type="http://schemas.openxmlformats.org/officeDocument/2006/relationships/image" Target="../media/image166.emf"/><Relationship Id="rId65" Type="http://schemas.openxmlformats.org/officeDocument/2006/relationships/image" Target="../media/image171.emf"/><Relationship Id="rId73" Type="http://schemas.openxmlformats.org/officeDocument/2006/relationships/image" Target="../media/image179.emf"/><Relationship Id="rId78" Type="http://schemas.openxmlformats.org/officeDocument/2006/relationships/image" Target="../media/image184.emf"/><Relationship Id="rId81" Type="http://schemas.openxmlformats.org/officeDocument/2006/relationships/image" Target="../media/image187.emf"/><Relationship Id="rId86" Type="http://schemas.openxmlformats.org/officeDocument/2006/relationships/image" Target="../media/image192.emf"/><Relationship Id="rId94" Type="http://schemas.openxmlformats.org/officeDocument/2006/relationships/image" Target="../media/image200.emf"/><Relationship Id="rId99" Type="http://schemas.openxmlformats.org/officeDocument/2006/relationships/image" Target="../media/image205.emf"/><Relationship Id="rId101" Type="http://schemas.openxmlformats.org/officeDocument/2006/relationships/image" Target="../media/image207.emf"/><Relationship Id="rId122" Type="http://schemas.openxmlformats.org/officeDocument/2006/relationships/image" Target="../media/image228.emf"/><Relationship Id="rId130" Type="http://schemas.openxmlformats.org/officeDocument/2006/relationships/image" Target="../media/image236.emf"/><Relationship Id="rId135" Type="http://schemas.openxmlformats.org/officeDocument/2006/relationships/image" Target="../media/image241.emf"/><Relationship Id="rId143" Type="http://schemas.openxmlformats.org/officeDocument/2006/relationships/image" Target="../media/image249.emf"/><Relationship Id="rId148" Type="http://schemas.openxmlformats.org/officeDocument/2006/relationships/image" Target="../media/image254.emf"/><Relationship Id="rId151" Type="http://schemas.openxmlformats.org/officeDocument/2006/relationships/image" Target="../media/image257.emf"/><Relationship Id="rId156" Type="http://schemas.openxmlformats.org/officeDocument/2006/relationships/image" Target="../media/image262.emf"/><Relationship Id="rId164" Type="http://schemas.openxmlformats.org/officeDocument/2006/relationships/image" Target="../media/image270.emf"/><Relationship Id="rId4" Type="http://schemas.openxmlformats.org/officeDocument/2006/relationships/image" Target="../media/image110.png"/><Relationship Id="rId9" Type="http://schemas.openxmlformats.org/officeDocument/2006/relationships/image" Target="../media/image115.emf"/><Relationship Id="rId13" Type="http://schemas.openxmlformats.org/officeDocument/2006/relationships/image" Target="../media/image119.emf"/><Relationship Id="rId18" Type="http://schemas.openxmlformats.org/officeDocument/2006/relationships/image" Target="../media/image124.emf"/><Relationship Id="rId39" Type="http://schemas.openxmlformats.org/officeDocument/2006/relationships/image" Target="../media/image145.emf"/><Relationship Id="rId109" Type="http://schemas.openxmlformats.org/officeDocument/2006/relationships/image" Target="../media/image215.emf"/><Relationship Id="rId34" Type="http://schemas.openxmlformats.org/officeDocument/2006/relationships/image" Target="../media/image140.emf"/><Relationship Id="rId50" Type="http://schemas.openxmlformats.org/officeDocument/2006/relationships/image" Target="../media/image156.emf"/><Relationship Id="rId55" Type="http://schemas.openxmlformats.org/officeDocument/2006/relationships/image" Target="../media/image161.emf"/><Relationship Id="rId76" Type="http://schemas.openxmlformats.org/officeDocument/2006/relationships/image" Target="../media/image182.emf"/><Relationship Id="rId97" Type="http://schemas.openxmlformats.org/officeDocument/2006/relationships/image" Target="../media/image203.emf"/><Relationship Id="rId104" Type="http://schemas.openxmlformats.org/officeDocument/2006/relationships/image" Target="../media/image210.emf"/><Relationship Id="rId120" Type="http://schemas.openxmlformats.org/officeDocument/2006/relationships/image" Target="../media/image226.emf"/><Relationship Id="rId125" Type="http://schemas.openxmlformats.org/officeDocument/2006/relationships/image" Target="../media/image231.emf"/><Relationship Id="rId141" Type="http://schemas.openxmlformats.org/officeDocument/2006/relationships/image" Target="../media/image247.emf"/><Relationship Id="rId146" Type="http://schemas.openxmlformats.org/officeDocument/2006/relationships/image" Target="../media/image252.emf"/><Relationship Id="rId7" Type="http://schemas.openxmlformats.org/officeDocument/2006/relationships/image" Target="../media/image113.emf"/><Relationship Id="rId71" Type="http://schemas.openxmlformats.org/officeDocument/2006/relationships/image" Target="../media/image177.emf"/><Relationship Id="rId92" Type="http://schemas.openxmlformats.org/officeDocument/2006/relationships/image" Target="../media/image198.emf"/><Relationship Id="rId162" Type="http://schemas.openxmlformats.org/officeDocument/2006/relationships/image" Target="../media/image268.emf"/><Relationship Id="rId2" Type="http://schemas.openxmlformats.org/officeDocument/2006/relationships/notesSlide" Target="../notesSlides/notesSlide4.xml"/><Relationship Id="rId29" Type="http://schemas.openxmlformats.org/officeDocument/2006/relationships/image" Target="../media/image135.emf"/><Relationship Id="rId24" Type="http://schemas.openxmlformats.org/officeDocument/2006/relationships/image" Target="../media/image130.emf"/><Relationship Id="rId40" Type="http://schemas.openxmlformats.org/officeDocument/2006/relationships/image" Target="../media/image146.emf"/><Relationship Id="rId45" Type="http://schemas.openxmlformats.org/officeDocument/2006/relationships/image" Target="../media/image151.emf"/><Relationship Id="rId66" Type="http://schemas.openxmlformats.org/officeDocument/2006/relationships/image" Target="../media/image172.emf"/><Relationship Id="rId87" Type="http://schemas.openxmlformats.org/officeDocument/2006/relationships/image" Target="../media/image193.emf"/><Relationship Id="rId110" Type="http://schemas.openxmlformats.org/officeDocument/2006/relationships/image" Target="../media/image216.emf"/><Relationship Id="rId115" Type="http://schemas.openxmlformats.org/officeDocument/2006/relationships/image" Target="../media/image221.emf"/><Relationship Id="rId131" Type="http://schemas.openxmlformats.org/officeDocument/2006/relationships/image" Target="../media/image237.emf"/><Relationship Id="rId136" Type="http://schemas.openxmlformats.org/officeDocument/2006/relationships/image" Target="../media/image242.emf"/><Relationship Id="rId157" Type="http://schemas.openxmlformats.org/officeDocument/2006/relationships/image" Target="../media/image263.emf"/><Relationship Id="rId61" Type="http://schemas.openxmlformats.org/officeDocument/2006/relationships/image" Target="../media/image167.emf"/><Relationship Id="rId82" Type="http://schemas.openxmlformats.org/officeDocument/2006/relationships/image" Target="../media/image188.emf"/><Relationship Id="rId152" Type="http://schemas.openxmlformats.org/officeDocument/2006/relationships/image" Target="../media/image258.emf"/><Relationship Id="rId19" Type="http://schemas.openxmlformats.org/officeDocument/2006/relationships/image" Target="../media/image125.emf"/><Relationship Id="rId14" Type="http://schemas.openxmlformats.org/officeDocument/2006/relationships/image" Target="../media/image120.emf"/><Relationship Id="rId30" Type="http://schemas.openxmlformats.org/officeDocument/2006/relationships/image" Target="../media/image136.emf"/><Relationship Id="rId35" Type="http://schemas.openxmlformats.org/officeDocument/2006/relationships/image" Target="../media/image141.emf"/><Relationship Id="rId56" Type="http://schemas.openxmlformats.org/officeDocument/2006/relationships/image" Target="../media/image162.emf"/><Relationship Id="rId77" Type="http://schemas.openxmlformats.org/officeDocument/2006/relationships/image" Target="../media/image183.emf"/><Relationship Id="rId100" Type="http://schemas.openxmlformats.org/officeDocument/2006/relationships/image" Target="../media/image206.emf"/><Relationship Id="rId105" Type="http://schemas.openxmlformats.org/officeDocument/2006/relationships/image" Target="../media/image211.emf"/><Relationship Id="rId126" Type="http://schemas.openxmlformats.org/officeDocument/2006/relationships/image" Target="../media/image232.emf"/><Relationship Id="rId147" Type="http://schemas.openxmlformats.org/officeDocument/2006/relationships/image" Target="../media/image253.emf"/><Relationship Id="rId8" Type="http://schemas.openxmlformats.org/officeDocument/2006/relationships/image" Target="../media/image114.emf"/><Relationship Id="rId51" Type="http://schemas.openxmlformats.org/officeDocument/2006/relationships/image" Target="../media/image157.emf"/><Relationship Id="rId72" Type="http://schemas.openxmlformats.org/officeDocument/2006/relationships/image" Target="../media/image178.emf"/><Relationship Id="rId93" Type="http://schemas.openxmlformats.org/officeDocument/2006/relationships/image" Target="../media/image199.emf"/><Relationship Id="rId98" Type="http://schemas.openxmlformats.org/officeDocument/2006/relationships/image" Target="../media/image204.emf"/><Relationship Id="rId121" Type="http://schemas.openxmlformats.org/officeDocument/2006/relationships/image" Target="../media/image227.emf"/><Relationship Id="rId142" Type="http://schemas.openxmlformats.org/officeDocument/2006/relationships/image" Target="../media/image248.emf"/><Relationship Id="rId163" Type="http://schemas.openxmlformats.org/officeDocument/2006/relationships/image" Target="../media/image269.emf"/><Relationship Id="rId3" Type="http://schemas.openxmlformats.org/officeDocument/2006/relationships/image" Target="../media/image109.jpeg"/><Relationship Id="rId25" Type="http://schemas.openxmlformats.org/officeDocument/2006/relationships/image" Target="../media/image131.emf"/><Relationship Id="rId46" Type="http://schemas.openxmlformats.org/officeDocument/2006/relationships/image" Target="../media/image152.emf"/><Relationship Id="rId67" Type="http://schemas.openxmlformats.org/officeDocument/2006/relationships/image" Target="../media/image173.emf"/><Relationship Id="rId116" Type="http://schemas.openxmlformats.org/officeDocument/2006/relationships/image" Target="../media/image222.emf"/><Relationship Id="rId137" Type="http://schemas.openxmlformats.org/officeDocument/2006/relationships/image" Target="../media/image243.emf"/><Relationship Id="rId158" Type="http://schemas.openxmlformats.org/officeDocument/2006/relationships/image" Target="../media/image264.emf"/><Relationship Id="rId20" Type="http://schemas.openxmlformats.org/officeDocument/2006/relationships/image" Target="../media/image126.emf"/><Relationship Id="rId41" Type="http://schemas.openxmlformats.org/officeDocument/2006/relationships/image" Target="../media/image147.emf"/><Relationship Id="rId62" Type="http://schemas.openxmlformats.org/officeDocument/2006/relationships/image" Target="../media/image168.emf"/><Relationship Id="rId83" Type="http://schemas.openxmlformats.org/officeDocument/2006/relationships/image" Target="../media/image189.emf"/><Relationship Id="rId88" Type="http://schemas.openxmlformats.org/officeDocument/2006/relationships/image" Target="../media/image194.emf"/><Relationship Id="rId111" Type="http://schemas.openxmlformats.org/officeDocument/2006/relationships/image" Target="../media/image217.emf"/><Relationship Id="rId132" Type="http://schemas.openxmlformats.org/officeDocument/2006/relationships/image" Target="../media/image238.emf"/><Relationship Id="rId153" Type="http://schemas.openxmlformats.org/officeDocument/2006/relationships/image" Target="../media/image259.emf"/></Relationships>
</file>

<file path=ppt/slides/_rels/slide6.xml.rels><?xml version="1.0" encoding="UTF-8" standalone="yes"?>
<Relationships xmlns="http://schemas.openxmlformats.org/package/2006/relationships"><Relationship Id="rId13" Type="http://schemas.openxmlformats.org/officeDocument/2006/relationships/image" Target="../media/image281.emf"/><Relationship Id="rId18" Type="http://schemas.openxmlformats.org/officeDocument/2006/relationships/image" Target="../media/image286.emf"/><Relationship Id="rId26" Type="http://schemas.openxmlformats.org/officeDocument/2006/relationships/image" Target="../media/image294.emf"/><Relationship Id="rId39" Type="http://schemas.openxmlformats.org/officeDocument/2006/relationships/image" Target="../media/image307.emf"/><Relationship Id="rId21" Type="http://schemas.openxmlformats.org/officeDocument/2006/relationships/image" Target="../media/image289.emf"/><Relationship Id="rId34" Type="http://schemas.openxmlformats.org/officeDocument/2006/relationships/image" Target="../media/image302.emf"/><Relationship Id="rId42" Type="http://schemas.openxmlformats.org/officeDocument/2006/relationships/image" Target="../media/image310.emf"/><Relationship Id="rId47" Type="http://schemas.openxmlformats.org/officeDocument/2006/relationships/image" Target="../media/image315.emf"/><Relationship Id="rId50" Type="http://schemas.openxmlformats.org/officeDocument/2006/relationships/image" Target="../media/image318.emf"/><Relationship Id="rId55" Type="http://schemas.openxmlformats.org/officeDocument/2006/relationships/image" Target="../media/image323.emf"/><Relationship Id="rId63" Type="http://schemas.openxmlformats.org/officeDocument/2006/relationships/image" Target="../media/image331.emf"/><Relationship Id="rId68" Type="http://schemas.openxmlformats.org/officeDocument/2006/relationships/image" Target="../media/image336.emf"/><Relationship Id="rId76" Type="http://schemas.openxmlformats.org/officeDocument/2006/relationships/image" Target="../media/image344.emf"/><Relationship Id="rId7" Type="http://schemas.openxmlformats.org/officeDocument/2006/relationships/image" Target="../media/image275.emf"/><Relationship Id="rId71" Type="http://schemas.openxmlformats.org/officeDocument/2006/relationships/image" Target="../media/image339.emf"/><Relationship Id="rId2" Type="http://schemas.openxmlformats.org/officeDocument/2006/relationships/notesSlide" Target="../notesSlides/notesSlide5.xml"/><Relationship Id="rId16" Type="http://schemas.openxmlformats.org/officeDocument/2006/relationships/image" Target="../media/image284.emf"/><Relationship Id="rId29" Type="http://schemas.openxmlformats.org/officeDocument/2006/relationships/image" Target="../media/image297.emf"/><Relationship Id="rId11" Type="http://schemas.openxmlformats.org/officeDocument/2006/relationships/image" Target="../media/image279.emf"/><Relationship Id="rId24" Type="http://schemas.openxmlformats.org/officeDocument/2006/relationships/image" Target="../media/image292.emf"/><Relationship Id="rId32" Type="http://schemas.openxmlformats.org/officeDocument/2006/relationships/image" Target="../media/image300.emf"/><Relationship Id="rId37" Type="http://schemas.openxmlformats.org/officeDocument/2006/relationships/image" Target="../media/image305.emf"/><Relationship Id="rId40" Type="http://schemas.openxmlformats.org/officeDocument/2006/relationships/image" Target="../media/image308.emf"/><Relationship Id="rId45" Type="http://schemas.openxmlformats.org/officeDocument/2006/relationships/image" Target="../media/image313.emf"/><Relationship Id="rId53" Type="http://schemas.openxmlformats.org/officeDocument/2006/relationships/image" Target="../media/image321.emf"/><Relationship Id="rId58" Type="http://schemas.openxmlformats.org/officeDocument/2006/relationships/image" Target="../media/image326.emf"/><Relationship Id="rId66" Type="http://schemas.openxmlformats.org/officeDocument/2006/relationships/image" Target="../media/image334.emf"/><Relationship Id="rId74" Type="http://schemas.openxmlformats.org/officeDocument/2006/relationships/image" Target="../media/image342.emf"/><Relationship Id="rId5" Type="http://schemas.openxmlformats.org/officeDocument/2006/relationships/image" Target="../media/image273.jpeg"/><Relationship Id="rId15" Type="http://schemas.openxmlformats.org/officeDocument/2006/relationships/image" Target="../media/image283.emf"/><Relationship Id="rId23" Type="http://schemas.openxmlformats.org/officeDocument/2006/relationships/image" Target="../media/image291.emf"/><Relationship Id="rId28" Type="http://schemas.openxmlformats.org/officeDocument/2006/relationships/image" Target="../media/image296.emf"/><Relationship Id="rId36" Type="http://schemas.openxmlformats.org/officeDocument/2006/relationships/image" Target="../media/image304.emf"/><Relationship Id="rId49" Type="http://schemas.openxmlformats.org/officeDocument/2006/relationships/image" Target="../media/image317.emf"/><Relationship Id="rId57" Type="http://schemas.openxmlformats.org/officeDocument/2006/relationships/image" Target="../media/image325.emf"/><Relationship Id="rId61" Type="http://schemas.openxmlformats.org/officeDocument/2006/relationships/image" Target="../media/image329.emf"/><Relationship Id="rId10" Type="http://schemas.openxmlformats.org/officeDocument/2006/relationships/image" Target="../media/image278.emf"/><Relationship Id="rId19" Type="http://schemas.openxmlformats.org/officeDocument/2006/relationships/image" Target="../media/image287.emf"/><Relationship Id="rId31" Type="http://schemas.openxmlformats.org/officeDocument/2006/relationships/image" Target="../media/image299.emf"/><Relationship Id="rId44" Type="http://schemas.openxmlformats.org/officeDocument/2006/relationships/image" Target="../media/image312.emf"/><Relationship Id="rId52" Type="http://schemas.openxmlformats.org/officeDocument/2006/relationships/image" Target="../media/image320.emf"/><Relationship Id="rId60" Type="http://schemas.openxmlformats.org/officeDocument/2006/relationships/image" Target="../media/image328.emf"/><Relationship Id="rId65" Type="http://schemas.openxmlformats.org/officeDocument/2006/relationships/image" Target="../media/image333.emf"/><Relationship Id="rId73" Type="http://schemas.openxmlformats.org/officeDocument/2006/relationships/image" Target="../media/image341.emf"/><Relationship Id="rId4" Type="http://schemas.openxmlformats.org/officeDocument/2006/relationships/image" Target="../media/image8.png"/><Relationship Id="rId9" Type="http://schemas.openxmlformats.org/officeDocument/2006/relationships/image" Target="../media/image277.emf"/><Relationship Id="rId14" Type="http://schemas.openxmlformats.org/officeDocument/2006/relationships/image" Target="../media/image282.emf"/><Relationship Id="rId22" Type="http://schemas.openxmlformats.org/officeDocument/2006/relationships/image" Target="../media/image290.emf"/><Relationship Id="rId27" Type="http://schemas.openxmlformats.org/officeDocument/2006/relationships/image" Target="../media/image295.emf"/><Relationship Id="rId30" Type="http://schemas.openxmlformats.org/officeDocument/2006/relationships/image" Target="../media/image298.emf"/><Relationship Id="rId35" Type="http://schemas.openxmlformats.org/officeDocument/2006/relationships/image" Target="../media/image303.emf"/><Relationship Id="rId43" Type="http://schemas.openxmlformats.org/officeDocument/2006/relationships/image" Target="../media/image311.emf"/><Relationship Id="rId48" Type="http://schemas.openxmlformats.org/officeDocument/2006/relationships/image" Target="../media/image316.emf"/><Relationship Id="rId56" Type="http://schemas.openxmlformats.org/officeDocument/2006/relationships/image" Target="../media/image324.emf"/><Relationship Id="rId64" Type="http://schemas.openxmlformats.org/officeDocument/2006/relationships/image" Target="../media/image332.emf"/><Relationship Id="rId69" Type="http://schemas.openxmlformats.org/officeDocument/2006/relationships/image" Target="../media/image337.emf"/><Relationship Id="rId77" Type="http://schemas.openxmlformats.org/officeDocument/2006/relationships/image" Target="../media/image345.emf"/><Relationship Id="rId8" Type="http://schemas.openxmlformats.org/officeDocument/2006/relationships/image" Target="../media/image276.emf"/><Relationship Id="rId51" Type="http://schemas.openxmlformats.org/officeDocument/2006/relationships/image" Target="../media/image319.emf"/><Relationship Id="rId72" Type="http://schemas.openxmlformats.org/officeDocument/2006/relationships/image" Target="../media/image340.emf"/><Relationship Id="rId3" Type="http://schemas.openxmlformats.org/officeDocument/2006/relationships/image" Target="../media/image109.jpeg"/><Relationship Id="rId12" Type="http://schemas.openxmlformats.org/officeDocument/2006/relationships/image" Target="../media/image280.emf"/><Relationship Id="rId17" Type="http://schemas.openxmlformats.org/officeDocument/2006/relationships/image" Target="../media/image285.emf"/><Relationship Id="rId25" Type="http://schemas.openxmlformats.org/officeDocument/2006/relationships/image" Target="../media/image293.emf"/><Relationship Id="rId33" Type="http://schemas.openxmlformats.org/officeDocument/2006/relationships/image" Target="../media/image301.emf"/><Relationship Id="rId38" Type="http://schemas.openxmlformats.org/officeDocument/2006/relationships/image" Target="../media/image306.emf"/><Relationship Id="rId46" Type="http://schemas.openxmlformats.org/officeDocument/2006/relationships/image" Target="../media/image314.emf"/><Relationship Id="rId59" Type="http://schemas.openxmlformats.org/officeDocument/2006/relationships/image" Target="../media/image327.emf"/><Relationship Id="rId67" Type="http://schemas.openxmlformats.org/officeDocument/2006/relationships/image" Target="../media/image335.emf"/><Relationship Id="rId20" Type="http://schemas.openxmlformats.org/officeDocument/2006/relationships/image" Target="../media/image288.emf"/><Relationship Id="rId41" Type="http://schemas.openxmlformats.org/officeDocument/2006/relationships/image" Target="../media/image309.emf"/><Relationship Id="rId54" Type="http://schemas.openxmlformats.org/officeDocument/2006/relationships/image" Target="../media/image322.emf"/><Relationship Id="rId62" Type="http://schemas.openxmlformats.org/officeDocument/2006/relationships/image" Target="../media/image330.emf"/><Relationship Id="rId70" Type="http://schemas.openxmlformats.org/officeDocument/2006/relationships/image" Target="../media/image338.emf"/><Relationship Id="rId75" Type="http://schemas.openxmlformats.org/officeDocument/2006/relationships/image" Target="../media/image343.emf"/><Relationship Id="rId1" Type="http://schemas.openxmlformats.org/officeDocument/2006/relationships/slideLayout" Target="../slideLayouts/slideLayout4.xml"/><Relationship Id="rId6" Type="http://schemas.openxmlformats.org/officeDocument/2006/relationships/image" Target="../media/image274.emf"/></Relationships>
</file>

<file path=ppt/slides/_rels/slide7.xml.rels><?xml version="1.0" encoding="UTF-8" standalone="yes"?>
<Relationships xmlns="http://schemas.openxmlformats.org/package/2006/relationships"><Relationship Id="rId26" Type="http://schemas.openxmlformats.org/officeDocument/2006/relationships/image" Target="../media/image369.emf"/><Relationship Id="rId21" Type="http://schemas.openxmlformats.org/officeDocument/2006/relationships/image" Target="../media/image364.emf"/><Relationship Id="rId42" Type="http://schemas.openxmlformats.org/officeDocument/2006/relationships/image" Target="../media/image385.emf"/><Relationship Id="rId47" Type="http://schemas.openxmlformats.org/officeDocument/2006/relationships/image" Target="../media/image390.emf"/><Relationship Id="rId63" Type="http://schemas.openxmlformats.org/officeDocument/2006/relationships/image" Target="../media/image406.emf"/><Relationship Id="rId68" Type="http://schemas.openxmlformats.org/officeDocument/2006/relationships/image" Target="../media/image411.emf"/><Relationship Id="rId84" Type="http://schemas.openxmlformats.org/officeDocument/2006/relationships/image" Target="../media/image427.emf"/><Relationship Id="rId89" Type="http://schemas.openxmlformats.org/officeDocument/2006/relationships/image" Target="../media/image432.emf"/><Relationship Id="rId112" Type="http://schemas.openxmlformats.org/officeDocument/2006/relationships/image" Target="../media/image455.emf"/><Relationship Id="rId16" Type="http://schemas.openxmlformats.org/officeDocument/2006/relationships/image" Target="../media/image359.emf"/><Relationship Id="rId107" Type="http://schemas.openxmlformats.org/officeDocument/2006/relationships/image" Target="../media/image450.emf"/><Relationship Id="rId11" Type="http://schemas.openxmlformats.org/officeDocument/2006/relationships/image" Target="../media/image354.emf"/><Relationship Id="rId24" Type="http://schemas.openxmlformats.org/officeDocument/2006/relationships/image" Target="../media/image367.emf"/><Relationship Id="rId32" Type="http://schemas.openxmlformats.org/officeDocument/2006/relationships/image" Target="../media/image375.emf"/><Relationship Id="rId37" Type="http://schemas.openxmlformats.org/officeDocument/2006/relationships/image" Target="../media/image380.emf"/><Relationship Id="rId40" Type="http://schemas.openxmlformats.org/officeDocument/2006/relationships/image" Target="../media/image383.emf"/><Relationship Id="rId45" Type="http://schemas.openxmlformats.org/officeDocument/2006/relationships/image" Target="../media/image388.emf"/><Relationship Id="rId53" Type="http://schemas.openxmlformats.org/officeDocument/2006/relationships/image" Target="../media/image396.emf"/><Relationship Id="rId58" Type="http://schemas.openxmlformats.org/officeDocument/2006/relationships/image" Target="../media/image401.emf"/><Relationship Id="rId66" Type="http://schemas.openxmlformats.org/officeDocument/2006/relationships/image" Target="../media/image409.emf"/><Relationship Id="rId74" Type="http://schemas.openxmlformats.org/officeDocument/2006/relationships/image" Target="../media/image417.emf"/><Relationship Id="rId79" Type="http://schemas.openxmlformats.org/officeDocument/2006/relationships/image" Target="../media/image422.emf"/><Relationship Id="rId87" Type="http://schemas.openxmlformats.org/officeDocument/2006/relationships/image" Target="../media/image430.emf"/><Relationship Id="rId102" Type="http://schemas.openxmlformats.org/officeDocument/2006/relationships/image" Target="../media/image445.emf"/><Relationship Id="rId110" Type="http://schemas.openxmlformats.org/officeDocument/2006/relationships/image" Target="../media/image453.emf"/><Relationship Id="rId115" Type="http://schemas.openxmlformats.org/officeDocument/2006/relationships/image" Target="../media/image458.emf"/><Relationship Id="rId5" Type="http://schemas.openxmlformats.org/officeDocument/2006/relationships/image" Target="../media/image348.png"/><Relationship Id="rId61" Type="http://schemas.openxmlformats.org/officeDocument/2006/relationships/image" Target="../media/image404.emf"/><Relationship Id="rId82" Type="http://schemas.openxmlformats.org/officeDocument/2006/relationships/image" Target="../media/image425.emf"/><Relationship Id="rId90" Type="http://schemas.openxmlformats.org/officeDocument/2006/relationships/image" Target="../media/image433.emf"/><Relationship Id="rId95" Type="http://schemas.openxmlformats.org/officeDocument/2006/relationships/image" Target="../media/image438.emf"/><Relationship Id="rId19" Type="http://schemas.openxmlformats.org/officeDocument/2006/relationships/image" Target="../media/image362.emf"/><Relationship Id="rId14" Type="http://schemas.openxmlformats.org/officeDocument/2006/relationships/image" Target="../media/image357.emf"/><Relationship Id="rId22" Type="http://schemas.openxmlformats.org/officeDocument/2006/relationships/image" Target="../media/image365.emf"/><Relationship Id="rId27" Type="http://schemas.openxmlformats.org/officeDocument/2006/relationships/image" Target="../media/image370.emf"/><Relationship Id="rId30" Type="http://schemas.openxmlformats.org/officeDocument/2006/relationships/image" Target="../media/image373.emf"/><Relationship Id="rId35" Type="http://schemas.openxmlformats.org/officeDocument/2006/relationships/image" Target="../media/image378.emf"/><Relationship Id="rId43" Type="http://schemas.openxmlformats.org/officeDocument/2006/relationships/image" Target="../media/image386.emf"/><Relationship Id="rId48" Type="http://schemas.openxmlformats.org/officeDocument/2006/relationships/image" Target="../media/image391.emf"/><Relationship Id="rId56" Type="http://schemas.openxmlformats.org/officeDocument/2006/relationships/image" Target="../media/image399.emf"/><Relationship Id="rId64" Type="http://schemas.openxmlformats.org/officeDocument/2006/relationships/image" Target="../media/image407.emf"/><Relationship Id="rId69" Type="http://schemas.openxmlformats.org/officeDocument/2006/relationships/image" Target="../media/image412.emf"/><Relationship Id="rId77" Type="http://schemas.openxmlformats.org/officeDocument/2006/relationships/image" Target="../media/image420.emf"/><Relationship Id="rId100" Type="http://schemas.openxmlformats.org/officeDocument/2006/relationships/image" Target="../media/image443.emf"/><Relationship Id="rId105" Type="http://schemas.openxmlformats.org/officeDocument/2006/relationships/image" Target="../media/image448.emf"/><Relationship Id="rId113" Type="http://schemas.openxmlformats.org/officeDocument/2006/relationships/image" Target="../media/image456.emf"/><Relationship Id="rId8" Type="http://schemas.openxmlformats.org/officeDocument/2006/relationships/image" Target="../media/image351.emf"/><Relationship Id="rId51" Type="http://schemas.openxmlformats.org/officeDocument/2006/relationships/image" Target="../media/image394.emf"/><Relationship Id="rId72" Type="http://schemas.openxmlformats.org/officeDocument/2006/relationships/image" Target="../media/image415.emf"/><Relationship Id="rId80" Type="http://schemas.openxmlformats.org/officeDocument/2006/relationships/image" Target="../media/image423.emf"/><Relationship Id="rId85" Type="http://schemas.openxmlformats.org/officeDocument/2006/relationships/image" Target="../media/image428.emf"/><Relationship Id="rId93" Type="http://schemas.openxmlformats.org/officeDocument/2006/relationships/image" Target="../media/image436.emf"/><Relationship Id="rId98" Type="http://schemas.openxmlformats.org/officeDocument/2006/relationships/image" Target="../media/image441.emf"/><Relationship Id="rId3" Type="http://schemas.openxmlformats.org/officeDocument/2006/relationships/image" Target="../media/image346.jpeg"/><Relationship Id="rId12" Type="http://schemas.openxmlformats.org/officeDocument/2006/relationships/image" Target="../media/image355.emf"/><Relationship Id="rId17" Type="http://schemas.openxmlformats.org/officeDocument/2006/relationships/image" Target="../media/image360.emf"/><Relationship Id="rId25" Type="http://schemas.openxmlformats.org/officeDocument/2006/relationships/image" Target="../media/image368.emf"/><Relationship Id="rId33" Type="http://schemas.openxmlformats.org/officeDocument/2006/relationships/image" Target="../media/image376.emf"/><Relationship Id="rId38" Type="http://schemas.openxmlformats.org/officeDocument/2006/relationships/image" Target="../media/image381.emf"/><Relationship Id="rId46" Type="http://schemas.openxmlformats.org/officeDocument/2006/relationships/image" Target="../media/image389.emf"/><Relationship Id="rId59" Type="http://schemas.openxmlformats.org/officeDocument/2006/relationships/image" Target="../media/image402.emf"/><Relationship Id="rId67" Type="http://schemas.openxmlformats.org/officeDocument/2006/relationships/image" Target="../media/image410.emf"/><Relationship Id="rId103" Type="http://schemas.openxmlformats.org/officeDocument/2006/relationships/image" Target="../media/image446.emf"/><Relationship Id="rId108" Type="http://schemas.openxmlformats.org/officeDocument/2006/relationships/image" Target="../media/image451.emf"/><Relationship Id="rId20" Type="http://schemas.openxmlformats.org/officeDocument/2006/relationships/image" Target="../media/image363.emf"/><Relationship Id="rId41" Type="http://schemas.openxmlformats.org/officeDocument/2006/relationships/image" Target="../media/image384.emf"/><Relationship Id="rId54" Type="http://schemas.openxmlformats.org/officeDocument/2006/relationships/image" Target="../media/image397.emf"/><Relationship Id="rId62" Type="http://schemas.openxmlformats.org/officeDocument/2006/relationships/image" Target="../media/image405.emf"/><Relationship Id="rId70" Type="http://schemas.openxmlformats.org/officeDocument/2006/relationships/image" Target="../media/image413.emf"/><Relationship Id="rId75" Type="http://schemas.openxmlformats.org/officeDocument/2006/relationships/image" Target="../media/image418.emf"/><Relationship Id="rId83" Type="http://schemas.openxmlformats.org/officeDocument/2006/relationships/image" Target="../media/image426.emf"/><Relationship Id="rId88" Type="http://schemas.openxmlformats.org/officeDocument/2006/relationships/image" Target="../media/image431.emf"/><Relationship Id="rId91" Type="http://schemas.openxmlformats.org/officeDocument/2006/relationships/image" Target="../media/image434.emf"/><Relationship Id="rId96" Type="http://schemas.openxmlformats.org/officeDocument/2006/relationships/image" Target="../media/image439.emf"/><Relationship Id="rId111" Type="http://schemas.openxmlformats.org/officeDocument/2006/relationships/image" Target="../media/image454.emf"/><Relationship Id="rId1" Type="http://schemas.openxmlformats.org/officeDocument/2006/relationships/slideLayout" Target="../slideLayouts/slideLayout4.xml"/><Relationship Id="rId6" Type="http://schemas.openxmlformats.org/officeDocument/2006/relationships/image" Target="../media/image349.jpeg"/><Relationship Id="rId15" Type="http://schemas.openxmlformats.org/officeDocument/2006/relationships/image" Target="../media/image358.emf"/><Relationship Id="rId23" Type="http://schemas.openxmlformats.org/officeDocument/2006/relationships/image" Target="../media/image366.emf"/><Relationship Id="rId28" Type="http://schemas.openxmlformats.org/officeDocument/2006/relationships/image" Target="../media/image371.emf"/><Relationship Id="rId36" Type="http://schemas.openxmlformats.org/officeDocument/2006/relationships/image" Target="../media/image379.emf"/><Relationship Id="rId49" Type="http://schemas.openxmlformats.org/officeDocument/2006/relationships/image" Target="../media/image392.emf"/><Relationship Id="rId57" Type="http://schemas.openxmlformats.org/officeDocument/2006/relationships/image" Target="../media/image400.emf"/><Relationship Id="rId106" Type="http://schemas.openxmlformats.org/officeDocument/2006/relationships/image" Target="../media/image449.emf"/><Relationship Id="rId114" Type="http://schemas.openxmlformats.org/officeDocument/2006/relationships/image" Target="../media/image457.emf"/><Relationship Id="rId10" Type="http://schemas.openxmlformats.org/officeDocument/2006/relationships/image" Target="../media/image353.emf"/><Relationship Id="rId31" Type="http://schemas.openxmlformats.org/officeDocument/2006/relationships/image" Target="../media/image374.emf"/><Relationship Id="rId44" Type="http://schemas.openxmlformats.org/officeDocument/2006/relationships/image" Target="../media/image387.emf"/><Relationship Id="rId52" Type="http://schemas.openxmlformats.org/officeDocument/2006/relationships/image" Target="../media/image395.emf"/><Relationship Id="rId60" Type="http://schemas.openxmlformats.org/officeDocument/2006/relationships/image" Target="../media/image403.emf"/><Relationship Id="rId65" Type="http://schemas.openxmlformats.org/officeDocument/2006/relationships/image" Target="../media/image408.emf"/><Relationship Id="rId73" Type="http://schemas.openxmlformats.org/officeDocument/2006/relationships/image" Target="../media/image416.emf"/><Relationship Id="rId78" Type="http://schemas.openxmlformats.org/officeDocument/2006/relationships/image" Target="../media/image421.emf"/><Relationship Id="rId81" Type="http://schemas.openxmlformats.org/officeDocument/2006/relationships/image" Target="../media/image424.emf"/><Relationship Id="rId86" Type="http://schemas.openxmlformats.org/officeDocument/2006/relationships/image" Target="../media/image429.emf"/><Relationship Id="rId94" Type="http://schemas.openxmlformats.org/officeDocument/2006/relationships/image" Target="../media/image437.emf"/><Relationship Id="rId99" Type="http://schemas.openxmlformats.org/officeDocument/2006/relationships/image" Target="../media/image442.emf"/><Relationship Id="rId101" Type="http://schemas.openxmlformats.org/officeDocument/2006/relationships/image" Target="../media/image444.emf"/><Relationship Id="rId4" Type="http://schemas.openxmlformats.org/officeDocument/2006/relationships/image" Target="../media/image347.jpeg"/><Relationship Id="rId9" Type="http://schemas.openxmlformats.org/officeDocument/2006/relationships/image" Target="../media/image352.emf"/><Relationship Id="rId13" Type="http://schemas.openxmlformats.org/officeDocument/2006/relationships/image" Target="../media/image356.emf"/><Relationship Id="rId18" Type="http://schemas.openxmlformats.org/officeDocument/2006/relationships/image" Target="../media/image361.emf"/><Relationship Id="rId39" Type="http://schemas.openxmlformats.org/officeDocument/2006/relationships/image" Target="../media/image382.emf"/><Relationship Id="rId109" Type="http://schemas.openxmlformats.org/officeDocument/2006/relationships/image" Target="../media/image452.emf"/><Relationship Id="rId34" Type="http://schemas.openxmlformats.org/officeDocument/2006/relationships/image" Target="../media/image377.emf"/><Relationship Id="rId50" Type="http://schemas.openxmlformats.org/officeDocument/2006/relationships/image" Target="../media/image393.emf"/><Relationship Id="rId55" Type="http://schemas.openxmlformats.org/officeDocument/2006/relationships/image" Target="../media/image398.emf"/><Relationship Id="rId76" Type="http://schemas.openxmlformats.org/officeDocument/2006/relationships/image" Target="../media/image419.emf"/><Relationship Id="rId97" Type="http://schemas.openxmlformats.org/officeDocument/2006/relationships/image" Target="../media/image440.emf"/><Relationship Id="rId104" Type="http://schemas.openxmlformats.org/officeDocument/2006/relationships/image" Target="../media/image447.emf"/><Relationship Id="rId7" Type="http://schemas.openxmlformats.org/officeDocument/2006/relationships/image" Target="../media/image350.png"/><Relationship Id="rId71" Type="http://schemas.openxmlformats.org/officeDocument/2006/relationships/image" Target="../media/image414.emf"/><Relationship Id="rId92" Type="http://schemas.openxmlformats.org/officeDocument/2006/relationships/image" Target="../media/image435.emf"/><Relationship Id="rId2" Type="http://schemas.openxmlformats.org/officeDocument/2006/relationships/notesSlide" Target="../notesSlides/notesSlide6.xml"/><Relationship Id="rId29" Type="http://schemas.openxmlformats.org/officeDocument/2006/relationships/image" Target="../media/image372.emf"/></Relationships>
</file>

<file path=ppt/slides/_rels/slide8.xml.rels><?xml version="1.0" encoding="UTF-8" standalone="yes"?>
<Relationships xmlns="http://schemas.openxmlformats.org/package/2006/relationships"><Relationship Id="rId8" Type="http://schemas.openxmlformats.org/officeDocument/2006/relationships/image" Target="../media/image464.emf"/><Relationship Id="rId13" Type="http://schemas.openxmlformats.org/officeDocument/2006/relationships/image" Target="../media/image469.emf"/><Relationship Id="rId18" Type="http://schemas.openxmlformats.org/officeDocument/2006/relationships/image" Target="../media/image474.emf"/><Relationship Id="rId26" Type="http://schemas.openxmlformats.org/officeDocument/2006/relationships/image" Target="../media/image482.emf"/><Relationship Id="rId3" Type="http://schemas.openxmlformats.org/officeDocument/2006/relationships/image" Target="../media/image459.png"/><Relationship Id="rId21" Type="http://schemas.openxmlformats.org/officeDocument/2006/relationships/image" Target="../media/image477.emf"/><Relationship Id="rId7" Type="http://schemas.openxmlformats.org/officeDocument/2006/relationships/image" Target="../media/image463.emf"/><Relationship Id="rId12" Type="http://schemas.openxmlformats.org/officeDocument/2006/relationships/image" Target="../media/image468.emf"/><Relationship Id="rId17" Type="http://schemas.openxmlformats.org/officeDocument/2006/relationships/image" Target="../media/image473.emf"/><Relationship Id="rId25" Type="http://schemas.openxmlformats.org/officeDocument/2006/relationships/image" Target="../media/image481.emf"/><Relationship Id="rId33" Type="http://schemas.openxmlformats.org/officeDocument/2006/relationships/image" Target="../media/image489.emf"/><Relationship Id="rId2" Type="http://schemas.openxmlformats.org/officeDocument/2006/relationships/notesSlide" Target="../notesSlides/notesSlide7.xml"/><Relationship Id="rId16" Type="http://schemas.openxmlformats.org/officeDocument/2006/relationships/image" Target="../media/image472.emf"/><Relationship Id="rId20" Type="http://schemas.openxmlformats.org/officeDocument/2006/relationships/image" Target="../media/image476.emf"/><Relationship Id="rId29" Type="http://schemas.openxmlformats.org/officeDocument/2006/relationships/image" Target="../media/image485.emf"/><Relationship Id="rId1" Type="http://schemas.openxmlformats.org/officeDocument/2006/relationships/slideLayout" Target="../slideLayouts/slideLayout4.xml"/><Relationship Id="rId6" Type="http://schemas.openxmlformats.org/officeDocument/2006/relationships/image" Target="../media/image462.emf"/><Relationship Id="rId11" Type="http://schemas.openxmlformats.org/officeDocument/2006/relationships/image" Target="../media/image467.emf"/><Relationship Id="rId24" Type="http://schemas.openxmlformats.org/officeDocument/2006/relationships/image" Target="../media/image480.emf"/><Relationship Id="rId32" Type="http://schemas.openxmlformats.org/officeDocument/2006/relationships/image" Target="../media/image488.emf"/><Relationship Id="rId5" Type="http://schemas.openxmlformats.org/officeDocument/2006/relationships/image" Target="../media/image461.png"/><Relationship Id="rId15" Type="http://schemas.openxmlformats.org/officeDocument/2006/relationships/image" Target="../media/image471.emf"/><Relationship Id="rId23" Type="http://schemas.openxmlformats.org/officeDocument/2006/relationships/image" Target="../media/image479.emf"/><Relationship Id="rId28" Type="http://schemas.openxmlformats.org/officeDocument/2006/relationships/image" Target="../media/image484.emf"/><Relationship Id="rId10" Type="http://schemas.openxmlformats.org/officeDocument/2006/relationships/image" Target="../media/image466.emf"/><Relationship Id="rId19" Type="http://schemas.openxmlformats.org/officeDocument/2006/relationships/image" Target="../media/image475.emf"/><Relationship Id="rId31" Type="http://schemas.openxmlformats.org/officeDocument/2006/relationships/image" Target="../media/image487.emf"/><Relationship Id="rId4" Type="http://schemas.openxmlformats.org/officeDocument/2006/relationships/image" Target="../media/image460.jpeg"/><Relationship Id="rId9" Type="http://schemas.openxmlformats.org/officeDocument/2006/relationships/image" Target="../media/image465.emf"/><Relationship Id="rId14" Type="http://schemas.openxmlformats.org/officeDocument/2006/relationships/image" Target="../media/image470.emf"/><Relationship Id="rId22" Type="http://schemas.openxmlformats.org/officeDocument/2006/relationships/image" Target="../media/image478.emf"/><Relationship Id="rId27" Type="http://schemas.openxmlformats.org/officeDocument/2006/relationships/image" Target="../media/image483.emf"/><Relationship Id="rId30" Type="http://schemas.openxmlformats.org/officeDocument/2006/relationships/image" Target="../media/image486.emf"/></Relationships>
</file>

<file path=ppt/slides/_rels/slide9.xml.rels><?xml version="1.0" encoding="UTF-8" standalone="yes"?>
<Relationships xmlns="http://schemas.openxmlformats.org/package/2006/relationships"><Relationship Id="rId13" Type="http://schemas.openxmlformats.org/officeDocument/2006/relationships/image" Target="../media/image500.emf"/><Relationship Id="rId18" Type="http://schemas.openxmlformats.org/officeDocument/2006/relationships/image" Target="../media/image505.emf"/><Relationship Id="rId26" Type="http://schemas.openxmlformats.org/officeDocument/2006/relationships/image" Target="../media/image513.emf"/><Relationship Id="rId39" Type="http://schemas.openxmlformats.org/officeDocument/2006/relationships/image" Target="../media/image526.emf"/><Relationship Id="rId21" Type="http://schemas.openxmlformats.org/officeDocument/2006/relationships/image" Target="../media/image508.emf"/><Relationship Id="rId34" Type="http://schemas.openxmlformats.org/officeDocument/2006/relationships/image" Target="../media/image521.emf"/><Relationship Id="rId42" Type="http://schemas.openxmlformats.org/officeDocument/2006/relationships/image" Target="../media/image529.emf"/><Relationship Id="rId47" Type="http://schemas.openxmlformats.org/officeDocument/2006/relationships/image" Target="../media/image534.emf"/><Relationship Id="rId50" Type="http://schemas.openxmlformats.org/officeDocument/2006/relationships/image" Target="../media/image537.emf"/><Relationship Id="rId55" Type="http://schemas.openxmlformats.org/officeDocument/2006/relationships/image" Target="../media/image542.emf"/><Relationship Id="rId63" Type="http://schemas.openxmlformats.org/officeDocument/2006/relationships/image" Target="../media/image550.emf"/><Relationship Id="rId68" Type="http://schemas.openxmlformats.org/officeDocument/2006/relationships/image" Target="../media/image555.emf"/><Relationship Id="rId76" Type="http://schemas.openxmlformats.org/officeDocument/2006/relationships/image" Target="../media/image563.emf"/><Relationship Id="rId7" Type="http://schemas.openxmlformats.org/officeDocument/2006/relationships/image" Target="../media/image494.emf"/><Relationship Id="rId71" Type="http://schemas.openxmlformats.org/officeDocument/2006/relationships/image" Target="../media/image558.emf"/><Relationship Id="rId2" Type="http://schemas.openxmlformats.org/officeDocument/2006/relationships/notesSlide" Target="../notesSlides/notesSlide8.xml"/><Relationship Id="rId16" Type="http://schemas.openxmlformats.org/officeDocument/2006/relationships/image" Target="../media/image503.emf"/><Relationship Id="rId29" Type="http://schemas.openxmlformats.org/officeDocument/2006/relationships/image" Target="../media/image516.emf"/><Relationship Id="rId11" Type="http://schemas.openxmlformats.org/officeDocument/2006/relationships/image" Target="../media/image498.emf"/><Relationship Id="rId24" Type="http://schemas.openxmlformats.org/officeDocument/2006/relationships/image" Target="../media/image511.emf"/><Relationship Id="rId32" Type="http://schemas.openxmlformats.org/officeDocument/2006/relationships/image" Target="../media/image519.emf"/><Relationship Id="rId37" Type="http://schemas.openxmlformats.org/officeDocument/2006/relationships/image" Target="../media/image524.emf"/><Relationship Id="rId40" Type="http://schemas.openxmlformats.org/officeDocument/2006/relationships/image" Target="../media/image527.emf"/><Relationship Id="rId45" Type="http://schemas.openxmlformats.org/officeDocument/2006/relationships/image" Target="../media/image532.emf"/><Relationship Id="rId53" Type="http://schemas.openxmlformats.org/officeDocument/2006/relationships/image" Target="../media/image540.emf"/><Relationship Id="rId58" Type="http://schemas.openxmlformats.org/officeDocument/2006/relationships/image" Target="../media/image545.emf"/><Relationship Id="rId66" Type="http://schemas.openxmlformats.org/officeDocument/2006/relationships/image" Target="../media/image553.emf"/><Relationship Id="rId74" Type="http://schemas.openxmlformats.org/officeDocument/2006/relationships/image" Target="../media/image561.emf"/><Relationship Id="rId79" Type="http://schemas.openxmlformats.org/officeDocument/2006/relationships/image" Target="../media/image566.emf"/><Relationship Id="rId5" Type="http://schemas.openxmlformats.org/officeDocument/2006/relationships/image" Target="../media/image492.jpeg"/><Relationship Id="rId61" Type="http://schemas.openxmlformats.org/officeDocument/2006/relationships/image" Target="../media/image548.emf"/><Relationship Id="rId10" Type="http://schemas.openxmlformats.org/officeDocument/2006/relationships/image" Target="../media/image497.emf"/><Relationship Id="rId19" Type="http://schemas.openxmlformats.org/officeDocument/2006/relationships/image" Target="../media/image506.emf"/><Relationship Id="rId31" Type="http://schemas.openxmlformats.org/officeDocument/2006/relationships/image" Target="../media/image518.emf"/><Relationship Id="rId44" Type="http://schemas.openxmlformats.org/officeDocument/2006/relationships/image" Target="../media/image531.emf"/><Relationship Id="rId52" Type="http://schemas.openxmlformats.org/officeDocument/2006/relationships/image" Target="../media/image539.emf"/><Relationship Id="rId60" Type="http://schemas.openxmlformats.org/officeDocument/2006/relationships/image" Target="../media/image547.emf"/><Relationship Id="rId65" Type="http://schemas.openxmlformats.org/officeDocument/2006/relationships/image" Target="../media/image552.emf"/><Relationship Id="rId73" Type="http://schemas.openxmlformats.org/officeDocument/2006/relationships/image" Target="../media/image560.emf"/><Relationship Id="rId78" Type="http://schemas.openxmlformats.org/officeDocument/2006/relationships/image" Target="../media/image565.emf"/><Relationship Id="rId4" Type="http://schemas.openxmlformats.org/officeDocument/2006/relationships/image" Target="../media/image491.png"/><Relationship Id="rId9" Type="http://schemas.openxmlformats.org/officeDocument/2006/relationships/image" Target="../media/image496.emf"/><Relationship Id="rId14" Type="http://schemas.openxmlformats.org/officeDocument/2006/relationships/image" Target="../media/image501.emf"/><Relationship Id="rId22" Type="http://schemas.openxmlformats.org/officeDocument/2006/relationships/image" Target="../media/image509.emf"/><Relationship Id="rId27" Type="http://schemas.openxmlformats.org/officeDocument/2006/relationships/image" Target="../media/image514.emf"/><Relationship Id="rId30" Type="http://schemas.openxmlformats.org/officeDocument/2006/relationships/image" Target="../media/image517.emf"/><Relationship Id="rId35" Type="http://schemas.openxmlformats.org/officeDocument/2006/relationships/image" Target="../media/image522.emf"/><Relationship Id="rId43" Type="http://schemas.openxmlformats.org/officeDocument/2006/relationships/image" Target="../media/image530.emf"/><Relationship Id="rId48" Type="http://schemas.openxmlformats.org/officeDocument/2006/relationships/image" Target="../media/image535.emf"/><Relationship Id="rId56" Type="http://schemas.openxmlformats.org/officeDocument/2006/relationships/image" Target="../media/image543.emf"/><Relationship Id="rId64" Type="http://schemas.openxmlformats.org/officeDocument/2006/relationships/image" Target="../media/image551.emf"/><Relationship Id="rId69" Type="http://schemas.openxmlformats.org/officeDocument/2006/relationships/image" Target="../media/image556.emf"/><Relationship Id="rId77" Type="http://schemas.openxmlformats.org/officeDocument/2006/relationships/image" Target="../media/image564.emf"/><Relationship Id="rId8" Type="http://schemas.openxmlformats.org/officeDocument/2006/relationships/image" Target="../media/image495.emf"/><Relationship Id="rId51" Type="http://schemas.openxmlformats.org/officeDocument/2006/relationships/image" Target="../media/image538.emf"/><Relationship Id="rId72" Type="http://schemas.openxmlformats.org/officeDocument/2006/relationships/image" Target="../media/image559.emf"/><Relationship Id="rId3" Type="http://schemas.openxmlformats.org/officeDocument/2006/relationships/image" Target="../media/image490.jpeg"/><Relationship Id="rId12" Type="http://schemas.openxmlformats.org/officeDocument/2006/relationships/image" Target="../media/image499.emf"/><Relationship Id="rId17" Type="http://schemas.openxmlformats.org/officeDocument/2006/relationships/image" Target="../media/image504.emf"/><Relationship Id="rId25" Type="http://schemas.openxmlformats.org/officeDocument/2006/relationships/image" Target="../media/image512.emf"/><Relationship Id="rId33" Type="http://schemas.openxmlformats.org/officeDocument/2006/relationships/image" Target="../media/image520.emf"/><Relationship Id="rId38" Type="http://schemas.openxmlformats.org/officeDocument/2006/relationships/image" Target="../media/image525.emf"/><Relationship Id="rId46" Type="http://schemas.openxmlformats.org/officeDocument/2006/relationships/image" Target="../media/image533.emf"/><Relationship Id="rId59" Type="http://schemas.openxmlformats.org/officeDocument/2006/relationships/image" Target="../media/image546.emf"/><Relationship Id="rId67" Type="http://schemas.openxmlformats.org/officeDocument/2006/relationships/image" Target="../media/image554.emf"/><Relationship Id="rId20" Type="http://schemas.openxmlformats.org/officeDocument/2006/relationships/image" Target="../media/image507.emf"/><Relationship Id="rId41" Type="http://schemas.openxmlformats.org/officeDocument/2006/relationships/image" Target="../media/image528.emf"/><Relationship Id="rId54" Type="http://schemas.openxmlformats.org/officeDocument/2006/relationships/image" Target="../media/image541.emf"/><Relationship Id="rId62" Type="http://schemas.openxmlformats.org/officeDocument/2006/relationships/image" Target="../media/image549.emf"/><Relationship Id="rId70" Type="http://schemas.openxmlformats.org/officeDocument/2006/relationships/image" Target="../media/image557.emf"/><Relationship Id="rId75" Type="http://schemas.openxmlformats.org/officeDocument/2006/relationships/image" Target="../media/image562.emf"/><Relationship Id="rId1" Type="http://schemas.openxmlformats.org/officeDocument/2006/relationships/slideLayout" Target="../slideLayouts/slideLayout12.xml"/><Relationship Id="rId6" Type="http://schemas.openxmlformats.org/officeDocument/2006/relationships/image" Target="../media/image493.emf"/><Relationship Id="rId15" Type="http://schemas.openxmlformats.org/officeDocument/2006/relationships/image" Target="../media/image502.emf"/><Relationship Id="rId23" Type="http://schemas.openxmlformats.org/officeDocument/2006/relationships/image" Target="../media/image510.emf"/><Relationship Id="rId28" Type="http://schemas.openxmlformats.org/officeDocument/2006/relationships/image" Target="../media/image515.emf"/><Relationship Id="rId36" Type="http://schemas.openxmlformats.org/officeDocument/2006/relationships/image" Target="../media/image523.emf"/><Relationship Id="rId49" Type="http://schemas.openxmlformats.org/officeDocument/2006/relationships/image" Target="../media/image536.emf"/><Relationship Id="rId57" Type="http://schemas.openxmlformats.org/officeDocument/2006/relationships/image" Target="../media/image54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78"/>
          <p:cNvSpPr>
            <a:spLocks noChangeArrowheads="1"/>
          </p:cNvSpPr>
          <p:nvPr/>
        </p:nvSpPr>
        <p:spPr bwMode="auto">
          <a:xfrm>
            <a:off x="174948" y="2523000"/>
            <a:ext cx="4464050" cy="4644000"/>
          </a:xfrm>
          <a:prstGeom prst="rect">
            <a:avLst/>
          </a:prstGeom>
          <a:noFill/>
          <a:ln w="8001">
            <a:solidFill>
              <a:srgbClr val="000000"/>
            </a:solidFill>
            <a:miter lim="800000"/>
            <a:headEnd/>
            <a:tailEnd/>
          </a:ln>
        </p:spPr>
        <p:txBody>
          <a:bodyPr lIns="91425" tIns="45713" rIns="91425" bIns="45713"/>
          <a:lstStyle/>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Restaurace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Klub  ve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JT-</a:t>
            </a:r>
            <a:r>
              <a:rPr lang="cs-CZ" dirty="0" err="1"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Service</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 s.r.o.</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 </a:t>
            </a: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rPr>
              <a:t>D</a:t>
            </a:r>
            <a:r>
              <a:rPr lang="en-GB"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AXIS  a.s.</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Václav Poustka</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Tyma CZ, s.r.o.</a:t>
            </a:r>
          </a:p>
          <a:p>
            <a:pPr algn="ctr" eaLnBrk="0" hangingPunct="0">
              <a:defRPr/>
            </a:pPr>
            <a:r>
              <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Brož Vápeník</a:t>
            </a:r>
          </a:p>
          <a:p>
            <a:pPr algn="ctr" eaLnBrk="0" hangingPunct="0">
              <a:defRPr/>
            </a:pPr>
            <a:r>
              <a:rPr lang="cs-CZ"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Ruml s.r.o.</a:t>
            </a:r>
            <a:endParaRPr lang="cs-CZ"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2015</a:t>
            </a:r>
            <a:endParaRPr lang="cs-CZ" sz="2400" dirty="0">
              <a:latin typeface="Albertus MT" pitchFamily="18" charset="0"/>
            </a:endParaRPr>
          </a:p>
        </p:txBody>
      </p:sp>
      <p:sp>
        <p:nvSpPr>
          <p:cNvPr id="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2015</a:t>
            </a:r>
            <a:endParaRPr lang="cs-CZ" sz="2400" b="0" dirty="0">
              <a:latin typeface="Times New Roman" pitchFamily="18" charset="0"/>
            </a:endParaRPr>
          </a:p>
        </p:txBody>
      </p:sp>
      <p:sp>
        <p:nvSpPr>
          <p:cNvPr id="8" name="Rectangle 1339"/>
          <p:cNvSpPr>
            <a:spLocks noChangeArrowheads="1"/>
          </p:cNvSpPr>
          <p:nvPr/>
        </p:nvSpPr>
        <p:spPr bwMode="auto">
          <a:xfrm>
            <a:off x="174948" y="595164"/>
            <a:ext cx="4464050"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p:txBody>
      </p:sp>
      <p:pic>
        <p:nvPicPr>
          <p:cNvPr id="9" name="Picture 1341"/>
          <p:cNvPicPr>
            <a:picLocks noChangeAspect="1" noChangeArrowheads="1"/>
          </p:cNvPicPr>
          <p:nvPr/>
        </p:nvPicPr>
        <p:blipFill>
          <a:blip r:embed="rId2" cstate="print"/>
          <a:srcRect/>
          <a:stretch>
            <a:fillRect/>
          </a:stretch>
        </p:blipFill>
        <p:spPr bwMode="auto">
          <a:xfrm>
            <a:off x="1758950" y="811213"/>
            <a:ext cx="1030288" cy="936625"/>
          </a:xfrm>
          <a:prstGeom prst="rect">
            <a:avLst/>
          </a:prstGeom>
          <a:noFill/>
          <a:ln w="9525">
            <a:noFill/>
            <a:miter lim="800000"/>
            <a:headEnd/>
            <a:tailEnd/>
          </a:ln>
        </p:spPr>
      </p:pic>
      <p:sp>
        <p:nvSpPr>
          <p:cNvPr id="10" name="Text Box 6"/>
          <p:cNvSpPr txBox="1">
            <a:spLocks noChangeArrowheads="1"/>
          </p:cNvSpPr>
          <p:nvPr/>
        </p:nvSpPr>
        <p:spPr bwMode="auto">
          <a:xfrm>
            <a:off x="5287516" y="3987680"/>
            <a:ext cx="4895992" cy="3016196"/>
          </a:xfrm>
          <a:prstGeom prst="rect">
            <a:avLst/>
          </a:prstGeom>
          <a:blipFill dpi="0" rotWithShape="1">
            <a:blip r:embed="rId3" cstate="print">
              <a:alphaModFix amt="74000"/>
            </a:blip>
            <a:srcRect/>
            <a:stretch>
              <a:fillRect/>
            </a:stretch>
          </a:blipFill>
          <a:ln w="53975" cap="rnd" cmpd="thinThick">
            <a:solidFill>
              <a:srgbClr val="A50021"/>
            </a:solidFill>
            <a:prstDash val="lgDashDot"/>
            <a:miter lim="800000"/>
            <a:headEnd/>
            <a:tailEnd/>
          </a:ln>
        </p:spPr>
        <p:txBody>
          <a:bodyPr wrap="square" lIns="0" tIns="45713" rIns="91425" bIns="45713" anchor="ctr" anchorCtr="0">
            <a:spAutoFit/>
            <a:scene3d>
              <a:camera prst="orthographicFront"/>
              <a:lightRig rig="threePt" dir="t"/>
            </a:scene3d>
            <a:sp3d extrusionH="57150" contourW="12700" prstMaterial="plastic">
              <a:bevelT w="82550" h="38100" prst="coolSlant"/>
              <a:bevelB w="82550" h="38100" prst="coolSlant"/>
              <a:extrusionClr>
                <a:schemeClr val="bg1"/>
              </a:extrusionClr>
              <a:contourClr>
                <a:schemeClr val="bg1"/>
              </a:contourClr>
            </a:sp3d>
          </a:bodyPr>
          <a:lstStyle/>
          <a:p>
            <a:pPr algn="ctr" eaLnBrk="0" hangingPunct="0">
              <a:defRPr/>
            </a:pPr>
            <a:r>
              <a:rPr lang="cs-CZ" sz="4800" dirty="0" smtClean="0">
                <a:ln w="28575" cap="rnd" cmpd="thickThin">
                  <a:noFill/>
                  <a:bevel/>
                </a:ln>
                <a:effectLst>
                  <a:innerShdw blurRad="63500" dist="50800">
                    <a:srgbClr val="FFFF00">
                      <a:alpha val="50000"/>
                    </a:srgbClr>
                  </a:innerShdw>
                </a:effectLst>
                <a:latin typeface="Cooper Black" pitchFamily="18" charset="0"/>
                <a:ea typeface="Gungsuh" pitchFamily="18" charset="-127"/>
                <a:cs typeface="Estrangelo Edessa" pitchFamily="66" charset="0"/>
              </a:rPr>
              <a:t> </a:t>
            </a:r>
            <a:r>
              <a:rPr lang="cs-CZ" sz="4000" dirty="0" smtClean="0">
                <a:ln w="31750" cap="rnd" cmpd="dbl">
                  <a:solidFill>
                    <a:srgbClr val="FF0000"/>
                  </a:solidFill>
                  <a:bevel/>
                </a:ln>
                <a:solidFill>
                  <a:srgbClr val="009900"/>
                </a:solidFill>
                <a:effectLst>
                  <a:outerShdw blurRad="38100" dist="38100" dir="2700000" algn="tl">
                    <a:srgbClr val="000000">
                      <a:alpha val="43137"/>
                    </a:srgbClr>
                  </a:outerShdw>
                </a:effectLst>
                <a:latin typeface="Cooper Black" pitchFamily="18" charset="0"/>
                <a:ea typeface="Gungsuh" pitchFamily="18" charset="-127"/>
                <a:cs typeface="Arial" pitchFamily="34" charset="0"/>
              </a:rPr>
              <a:t>11. </a:t>
            </a:r>
            <a:r>
              <a:rPr lang="cs-CZ" sz="4000" dirty="0" smtClean="0">
                <a:ln w="31750" cap="rnd" cmpd="dbl">
                  <a:solidFill>
                    <a:srgbClr val="FF0000"/>
                  </a:solidFill>
                  <a:bevel/>
                </a:ln>
                <a:solidFill>
                  <a:srgbClr val="009900"/>
                </a:solidFill>
                <a:effectLst>
                  <a:outerShdw blurRad="38100" dist="38100" dir="2700000" algn="tl">
                    <a:srgbClr val="000000">
                      <a:alpha val="43137"/>
                    </a:srgbClr>
                  </a:outerShdw>
                </a:effectLst>
                <a:latin typeface="Cooper Black" pitchFamily="18" charset="0"/>
                <a:ea typeface="Gungsuh" pitchFamily="18" charset="-127"/>
                <a:cs typeface="Estrangelo Edessa" pitchFamily="66" charset="0"/>
              </a:rPr>
              <a:t>      </a:t>
            </a:r>
          </a:p>
          <a:p>
            <a:pPr algn="ctr" eaLnBrk="0" hangingPunct="0">
              <a:defRPr/>
            </a:pPr>
            <a:r>
              <a:rPr lang="cs-CZ" sz="4000" dirty="0" smtClean="0">
                <a:ln w="31750" cap="rnd" cmpd="dbl">
                  <a:solidFill>
                    <a:srgbClr val="FF0000"/>
                  </a:solidFill>
                  <a:bevel/>
                </a:ln>
                <a:solidFill>
                  <a:srgbClr val="009900"/>
                </a:solidFill>
                <a:effectLst>
                  <a:outerShdw blurRad="38100" dist="38100" dir="2700000" algn="tl">
                    <a:srgbClr val="000000">
                      <a:alpha val="43137"/>
                    </a:srgbClr>
                  </a:outerShdw>
                </a:effectLst>
                <a:latin typeface="Cooper Black" pitchFamily="18" charset="0"/>
                <a:ea typeface="Gungsuh" pitchFamily="18" charset="-127"/>
                <a:cs typeface="Arial" pitchFamily="34" charset="0"/>
              </a:rPr>
              <a:t>    </a:t>
            </a:r>
            <a:r>
              <a:rPr lang="cs-CZ" sz="4000" dirty="0" smtClean="0">
                <a:ln w="31750" cmpd="dbl">
                  <a:solidFill>
                    <a:srgbClr val="FF0000"/>
                  </a:solidFill>
                </a:ln>
                <a:solidFill>
                  <a:srgbClr val="009900"/>
                </a:solidFill>
                <a:effectLst>
                  <a:outerShdw blurRad="38100" dist="38100" dir="2700000" algn="tl">
                    <a:srgbClr val="000000">
                      <a:alpha val="43137"/>
                    </a:srgbClr>
                  </a:outerShdw>
                </a:effectLst>
                <a:latin typeface="Cooper Black" pitchFamily="18" charset="0"/>
              </a:rPr>
              <a:t>SK Hrobce-  </a:t>
            </a:r>
          </a:p>
          <a:p>
            <a:pPr algn="ctr" eaLnBrk="0" hangingPunct="0">
              <a:defRPr/>
            </a:pPr>
            <a:r>
              <a:rPr lang="cs-CZ" sz="4000" dirty="0" smtClean="0">
                <a:ln w="31750" cmpd="dbl">
                  <a:solidFill>
                    <a:srgbClr val="FF0000"/>
                  </a:solidFill>
                </a:ln>
                <a:solidFill>
                  <a:srgbClr val="009900"/>
                </a:solidFill>
                <a:effectLst>
                  <a:outerShdw blurRad="38100" dist="38100" dir="2700000" algn="tl">
                    <a:srgbClr val="000000">
                      <a:alpha val="43137"/>
                    </a:srgbClr>
                  </a:outerShdw>
                </a:effectLst>
                <a:latin typeface="Cooper Black" pitchFamily="18" charset="0"/>
              </a:rPr>
              <a:t> Roudnice </a:t>
            </a:r>
            <a:r>
              <a:rPr lang="cs-CZ" sz="4000" dirty="0" err="1" smtClean="0">
                <a:ln w="31750" cmpd="dbl">
                  <a:solidFill>
                    <a:srgbClr val="FF0000"/>
                  </a:solidFill>
                </a:ln>
                <a:solidFill>
                  <a:srgbClr val="009900"/>
                </a:solidFill>
                <a:effectLst>
                  <a:outerShdw blurRad="38100" dist="38100" dir="2700000" algn="tl">
                    <a:srgbClr val="000000">
                      <a:alpha val="43137"/>
                    </a:srgbClr>
                  </a:outerShdw>
                </a:effectLst>
                <a:latin typeface="Cooper Black" pitchFamily="18" charset="0"/>
              </a:rPr>
              <a:t>n.L</a:t>
            </a:r>
            <a:r>
              <a:rPr lang="cs-CZ" sz="4000" dirty="0" err="1" smtClean="0">
                <a:ln w="0">
                  <a:solidFill>
                    <a:srgbClr val="FF0000"/>
                  </a:solidFill>
                </a:ln>
                <a:solidFill>
                  <a:srgbClr val="009900"/>
                </a:solidFill>
                <a:effectLst>
                  <a:outerShdw blurRad="38100" dist="38100" dir="2700000" algn="tl">
                    <a:srgbClr val="000000">
                      <a:alpha val="43137"/>
                    </a:srgbClr>
                  </a:outerShdw>
                </a:effectLst>
                <a:latin typeface="Cooper Black" pitchFamily="18" charset="0"/>
              </a:rPr>
              <a:t>.</a:t>
            </a:r>
            <a:endParaRPr lang="cs-CZ" sz="4000" dirty="0" smtClean="0">
              <a:ln w="0">
                <a:solidFill>
                  <a:srgbClr val="FF0000"/>
                </a:solidFill>
              </a:ln>
              <a:solidFill>
                <a:srgbClr val="009900"/>
              </a:solidFill>
              <a:effectLst>
                <a:outerShdw blurRad="38100" dist="38100" dir="2700000" algn="tl">
                  <a:srgbClr val="000000">
                    <a:alpha val="43137"/>
                  </a:srgbClr>
                </a:outerShdw>
              </a:effectLst>
              <a:latin typeface="Cooper Black" pitchFamily="18" charset="0"/>
            </a:endParaRPr>
          </a:p>
          <a:p>
            <a:pPr eaLnBrk="0" hangingPunct="0">
              <a:defRPr/>
            </a:pPr>
            <a:endParaRPr lang="cs-CZ" sz="3100" dirty="0" smtClean="0">
              <a:ln w="0">
                <a:solidFill>
                  <a:srgbClr val="FF0000"/>
                </a:solidFill>
              </a:ln>
              <a:solidFill>
                <a:srgbClr val="009900"/>
              </a:solidFill>
              <a:latin typeface="Wide Latin" pitchFamily="18" charset="0"/>
            </a:endParaRPr>
          </a:p>
          <a:p>
            <a:pPr eaLnBrk="0" hangingPunct="0">
              <a:defRPr/>
            </a:pPr>
            <a:r>
              <a:rPr lang="cs-CZ" sz="3100" dirty="0" smtClean="0">
                <a:ln w="0">
                  <a:solidFill>
                    <a:srgbClr val="FF0000"/>
                  </a:solidFill>
                </a:ln>
                <a:solidFill>
                  <a:srgbClr val="009900"/>
                </a:solidFill>
                <a:latin typeface="Wide Latin" pitchFamily="18" charset="0"/>
              </a:rPr>
              <a:t> </a:t>
            </a:r>
            <a:endParaRPr lang="cs-CZ" sz="3100" dirty="0">
              <a:ln w="0">
                <a:solidFill>
                  <a:srgbClr val="FF0000"/>
                </a:solidFill>
              </a:ln>
              <a:solidFill>
                <a:srgbClr val="009900"/>
              </a:solidFill>
              <a:latin typeface="Wide Latin" pitchFamily="18" charset="0"/>
              <a:ea typeface="Gungsuh" pitchFamily="18" charset="-127"/>
              <a:cs typeface="Arial" pitchFamily="34" charset="0"/>
            </a:endParaRPr>
          </a:p>
        </p:txBody>
      </p:sp>
      <p:sp>
        <p:nvSpPr>
          <p:cNvPr id="11" name="AutoShape 3"/>
          <p:cNvSpPr>
            <a:spLocks noChangeArrowheads="1"/>
          </p:cNvSpPr>
          <p:nvPr/>
        </p:nvSpPr>
        <p:spPr bwMode="auto">
          <a:xfrm>
            <a:off x="5287516" y="74422"/>
            <a:ext cx="4896544" cy="1191800"/>
          </a:xfrm>
          <a:prstGeom prst="flowChartAlternateProcess">
            <a:avLst/>
          </a:prstGeom>
          <a:blipFill dpi="0" rotWithShape="1">
            <a:blip r:embed="rId4" cstate="print">
              <a:alphaModFix amt="21000"/>
            </a:blip>
            <a:srcRect/>
            <a:stretch>
              <a:fillRect/>
            </a:stretch>
          </a:blipFill>
          <a:ln w="73025" cap="flat" cmpd="sng">
            <a:solidFill>
              <a:srgbClr val="003366"/>
            </a:solidFill>
            <a:prstDash val="sysDash"/>
            <a:round/>
            <a:headEnd/>
            <a:tailEnd/>
          </a:ln>
          <a:effectLst/>
          <a:scene3d>
            <a:camera prst="orthographicFront">
              <a:rot lat="0" lon="600000" rev="0"/>
            </a:camera>
            <a:lightRig rig="flood" dir="t"/>
          </a:scene3d>
          <a:sp3d extrusionH="50800" contourW="12700" prstMaterial="matte">
            <a:extrusionClr>
              <a:schemeClr val="accent1"/>
            </a:extrusionClr>
            <a:contourClr>
              <a:srgbClr val="FFFF00"/>
            </a:contourClr>
          </a:sp3d>
        </p:spPr>
        <p:txBody>
          <a:bodyPr wrap="none" lIns="91425" tIns="45713" rIns="91425" bIns="45713" anchor="ctr">
            <a:sp3d extrusionH="57150" contourW="12700">
              <a:bevelT w="38100" h="38100" prst="relaxedInset"/>
              <a:bevelB w="38100" h="38100"/>
              <a:extrusionClr>
                <a:schemeClr val="bg1"/>
              </a:extrusionClr>
              <a:contourClr>
                <a:srgbClr val="008000"/>
              </a:contourClr>
            </a:sp3d>
          </a:bodyPr>
          <a:lstStyle/>
          <a:p>
            <a:pPr algn="ctr" eaLnBrk="0" hangingPunct="0">
              <a:defRPr/>
            </a:pPr>
            <a:r>
              <a:rPr lang="cs-CZ" sz="3200" dirty="0">
                <a:ln w="12700" cap="rnd">
                  <a:noFill/>
                  <a:miter lim="800000"/>
                </a:ln>
                <a:effectLst>
                  <a:outerShdw blurRad="38100" dist="38100" dir="2700000" algn="tl">
                    <a:srgbClr val="000000">
                      <a:alpha val="43137"/>
                    </a:srgbClr>
                  </a:outerShdw>
                </a:effectLst>
                <a:latin typeface="Swis721 Ex BT" pitchFamily="34" charset="0"/>
              </a:rPr>
              <a:t> </a:t>
            </a:r>
            <a:r>
              <a:rPr lang="cs-CZ" sz="1600" dirty="0">
                <a:ln w="0" cap="rnd">
                  <a:solidFill>
                    <a:srgbClr val="0066CC"/>
                  </a:solidFill>
                  <a:miter lim="800000"/>
                </a:ln>
                <a:solidFill>
                  <a:srgbClr val="6600FF"/>
                </a:solidFill>
                <a:latin typeface="Goudy Stout" pitchFamily="18" charset="0"/>
                <a:ea typeface="Microsoft JhengHei" pitchFamily="34" charset="-120"/>
                <a:cs typeface="FrankRuehl" pitchFamily="34" charset="-79"/>
              </a:rPr>
              <a:t>Fotbalový zpravodaj</a:t>
            </a:r>
          </a:p>
          <a:p>
            <a:pPr algn="ctr" eaLnBrk="0" hangingPunct="0">
              <a:defRPr/>
            </a:pPr>
            <a:r>
              <a:rPr lang="cs-CZ" sz="1600" dirty="0">
                <a:ln w="0" cap="rnd">
                  <a:solidFill>
                    <a:srgbClr val="0066CC"/>
                  </a:solidFill>
                  <a:miter lim="800000"/>
                </a:ln>
                <a:solidFill>
                  <a:srgbClr val="6600FF"/>
                </a:solidFill>
                <a:latin typeface="Goudy Stout" pitchFamily="18" charset="0"/>
                <a:ea typeface="Microsoft JhengHei" pitchFamily="34" charset="-120"/>
                <a:cs typeface="FrankRuehl" pitchFamily="34" charset="-79"/>
              </a:rPr>
              <a:t>SK Štět</a:t>
            </a:r>
            <a:r>
              <a:rPr lang="cs-CZ" sz="1700" dirty="0">
                <a:ln w="0" cap="rnd">
                  <a:solidFill>
                    <a:srgbClr val="0066CC"/>
                  </a:solidFill>
                  <a:miter lim="800000"/>
                </a:ln>
                <a:solidFill>
                  <a:srgbClr val="6600FF"/>
                </a:solidFill>
                <a:latin typeface="Goudy Stout" pitchFamily="18" charset="0"/>
                <a:ea typeface="Microsoft JhengHei" pitchFamily="34" charset="-120"/>
                <a:cs typeface="FrankRuehl" pitchFamily="34" charset="-79"/>
              </a:rPr>
              <a:t>í</a:t>
            </a:r>
          </a:p>
        </p:txBody>
      </p:sp>
      <p:sp>
        <p:nvSpPr>
          <p:cNvPr id="12" name="TextovéPole 11"/>
          <p:cNvSpPr txBox="1"/>
          <p:nvPr/>
        </p:nvSpPr>
        <p:spPr>
          <a:xfrm>
            <a:off x="5287516" y="1348343"/>
            <a:ext cx="4896866" cy="830997"/>
          </a:xfrm>
          <a:prstGeom prst="rect">
            <a:avLst/>
          </a:prstGeom>
          <a:blipFill dpi="0" rotWithShape="1">
            <a:blip r:embed="rId5" cstate="print">
              <a:alphaModFix amt="51000"/>
            </a:blip>
            <a:srcRect/>
            <a:stretch>
              <a:fillRect/>
            </a:stretch>
          </a:blipFill>
          <a:ln>
            <a:solidFill>
              <a:schemeClr val="accent6">
                <a:lumMod val="75000"/>
              </a:schemeClr>
            </a:solidFill>
          </a:ln>
          <a:effectLst>
            <a:outerShdw blurRad="50800" dist="38100" dir="8100000" algn="tr" rotWithShape="0">
              <a:schemeClr val="bg1">
                <a:alpha val="40000"/>
              </a:schemeClr>
            </a:outerShdw>
          </a:effectLst>
        </p:spPr>
        <p:txBody>
          <a:bodyPr wrap="square" anchor="ctr" anchorCtr="0">
            <a:spAutoFit/>
            <a:scene3d>
              <a:camera prst="orthographicFront"/>
              <a:lightRig rig="threePt" dir="t"/>
            </a:scene3d>
            <a:sp3d contourW="12700">
              <a:contourClr>
                <a:srgbClr val="003366"/>
              </a:contourClr>
            </a:sp3d>
          </a:bodyPr>
          <a:lstStyle/>
          <a:p>
            <a:pPr algn="ctr">
              <a:defRPr/>
            </a:pPr>
            <a:r>
              <a:rPr lang="cs-CZ" sz="2400" dirty="0">
                <a:ln w="0">
                  <a:noFill/>
                </a:ln>
                <a:blipFill>
                  <a:blip r:embed="rId6"/>
                  <a:stretch>
                    <a:fillRect/>
                  </a:stretch>
                </a:blipFill>
                <a:latin typeface="Castellar" pitchFamily="18" charset="0"/>
                <a:ea typeface="MS Mincho" pitchFamily="49" charset="-128"/>
                <a:cs typeface="Arial" pitchFamily="34" charset="0"/>
              </a:rPr>
              <a:t>Sezóna   </a:t>
            </a:r>
            <a:r>
              <a:rPr lang="cs-CZ" sz="2400" dirty="0" smtClean="0">
                <a:ln w="0">
                  <a:noFill/>
                </a:ln>
                <a:blipFill>
                  <a:blip r:embed="rId6"/>
                  <a:stretch>
                    <a:fillRect/>
                  </a:stretch>
                </a:blipFill>
                <a:latin typeface="Castellar" pitchFamily="18" charset="0"/>
                <a:ea typeface="MS Mincho" pitchFamily="49" charset="-128"/>
                <a:cs typeface="Arial" pitchFamily="34" charset="0"/>
              </a:rPr>
              <a:t>2014/2015  </a:t>
            </a:r>
          </a:p>
          <a:p>
            <a:pPr algn="ctr">
              <a:defRPr/>
            </a:pPr>
            <a:r>
              <a:rPr lang="cs-CZ" sz="2400" dirty="0" smtClean="0">
                <a:ln w="0">
                  <a:noFill/>
                </a:ln>
                <a:blipFill>
                  <a:blip r:embed="rId6"/>
                  <a:stretch>
                    <a:fillRect/>
                  </a:stretch>
                </a:blipFill>
                <a:latin typeface="Castellar" pitchFamily="18" charset="0"/>
                <a:ea typeface="MS Mincho" pitchFamily="49" charset="-128"/>
                <a:cs typeface="Arial" pitchFamily="34" charset="0"/>
              </a:rPr>
              <a:t>Ústecký přebor Jaro 2015</a:t>
            </a:r>
            <a:endParaRPr lang="cs-CZ" sz="3200" dirty="0">
              <a:ln w="0">
                <a:gradFill>
                  <a:gsLst>
                    <a:gs pos="0">
                      <a:srgbClr val="FFEFD1"/>
                    </a:gs>
                    <a:gs pos="64999">
                      <a:srgbClr val="F0EBD5"/>
                    </a:gs>
                    <a:gs pos="100000">
                      <a:srgbClr val="D1C39F"/>
                    </a:gs>
                  </a:gsLst>
                  <a:lin ang="5400000" scaled="0"/>
                </a:gradFill>
              </a:ln>
              <a:blipFill>
                <a:blip r:embed="rId6"/>
                <a:stretch>
                  <a:fillRect/>
                </a:stretch>
              </a:blipFill>
              <a:effectLst>
                <a:outerShdw blurRad="38100" dist="38100" dir="2700000" algn="tl">
                  <a:srgbClr val="000000">
                    <a:alpha val="43137"/>
                  </a:srgbClr>
                </a:outerShdw>
              </a:effectLst>
              <a:latin typeface="Castellar" pitchFamily="18" charset="0"/>
              <a:ea typeface="MS Mincho" pitchFamily="49" charset="-128"/>
              <a:cs typeface="Aparajita" pitchFamily="34" charset="0"/>
            </a:endParaRPr>
          </a:p>
        </p:txBody>
      </p:sp>
      <p:sp>
        <p:nvSpPr>
          <p:cNvPr id="13" name="TextovéPole 13"/>
          <p:cNvSpPr txBox="1">
            <a:spLocks noChangeArrowheads="1"/>
          </p:cNvSpPr>
          <p:nvPr/>
        </p:nvSpPr>
        <p:spPr bwMode="auto">
          <a:xfrm>
            <a:off x="5287516" y="6931868"/>
            <a:ext cx="4606925" cy="369332"/>
          </a:xfrm>
          <a:prstGeom prst="rect">
            <a:avLst/>
          </a:prstGeom>
          <a:noFill/>
          <a:ln w="9525">
            <a:noFill/>
            <a:miter lim="800000"/>
            <a:headEnd/>
            <a:tailEnd/>
          </a:ln>
        </p:spPr>
        <p:txBody>
          <a:bodyPr wrap="square">
            <a:spAutoFit/>
          </a:bodyPr>
          <a:lstStyle/>
          <a:p>
            <a:pPr algn="ctr"/>
            <a:r>
              <a:rPr lang="cs-CZ" sz="1800" dirty="0"/>
              <a:t>www.stetimondifotbal.cz</a:t>
            </a:r>
          </a:p>
        </p:txBody>
      </p:sp>
      <p:sp>
        <p:nvSpPr>
          <p:cNvPr id="14" name="TextovéPole 13"/>
          <p:cNvSpPr txBox="1"/>
          <p:nvPr/>
        </p:nvSpPr>
        <p:spPr>
          <a:xfrm>
            <a:off x="5287516" y="2327419"/>
            <a:ext cx="4896544" cy="1508105"/>
          </a:xfrm>
          <a:prstGeom prst="rect">
            <a:avLst/>
          </a:prstGeom>
          <a:blipFill>
            <a:blip r:embed="rId7" cstate="print"/>
            <a:stretch>
              <a:fillRect/>
            </a:stretch>
          </a:blipFill>
          <a:ln w="44450" cap="flat" cmpd="dbl">
            <a:solidFill>
              <a:srgbClr val="0066FF"/>
            </a:solidFill>
            <a:prstDash val="solid"/>
            <a:bevel/>
          </a:ln>
          <a:effectLst>
            <a:outerShdw blurRad="50800" dist="38100" dir="13500000" algn="br" rotWithShape="0">
              <a:srgbClr val="336600">
                <a:alpha val="40000"/>
              </a:srgbClr>
            </a:outerShdw>
          </a:effectLst>
          <a:scene3d>
            <a:camera prst="orthographicFront"/>
            <a:lightRig rig="threePt" dir="t"/>
          </a:scene3d>
          <a:sp3d extrusionH="76200" contourW="12700" prstMaterial="plastic">
            <a:bevelT w="69850" h="50800"/>
            <a:bevelB prst="relaxedInset"/>
            <a:extrusionClr>
              <a:srgbClr val="CC0099"/>
            </a:extrusionClr>
            <a:contourClr>
              <a:schemeClr val="bg1"/>
            </a:contourClr>
          </a:sp3d>
        </p:spPr>
        <p:txBody>
          <a:bodyPr wrap="square">
            <a:spAutoFit/>
            <a:sp3d extrusionH="57150" contourW="12700">
              <a:bevelT w="57150"/>
              <a:bevelB w="50800"/>
              <a:extrusionClr>
                <a:srgbClr val="FFFF00"/>
              </a:extrusionClr>
              <a:contourClr>
                <a:schemeClr val="tx1"/>
              </a:contourClr>
            </a:sp3d>
          </a:bodyPr>
          <a:lstStyle/>
          <a:p>
            <a:pPr marL="576000" indent="-324000">
              <a:defRPr/>
            </a:pPr>
            <a:r>
              <a:rPr lang="cs-CZ" sz="3200" dirty="0" smtClean="0">
                <a:ln w="22225" cmpd="sng">
                  <a:no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a:outerShdw blurRad="38100" dist="38100" dir="2700000" algn="tl">
                    <a:srgbClr val="000000">
                      <a:alpha val="43137"/>
                    </a:srgbClr>
                  </a:outerShdw>
                </a:effectLst>
                <a:latin typeface="Cooper Black" pitchFamily="18" charset="0"/>
                <a:ea typeface="Arial Unicode MS" pitchFamily="34" charset="-128"/>
                <a:cs typeface="LilyUPC" pitchFamily="34" charset="-34"/>
              </a:rPr>
              <a:t>        25.4.2015</a:t>
            </a:r>
            <a:endParaRPr lang="cs-CZ" sz="3200" dirty="0">
              <a:ln w="22225" cmpd="sng">
                <a:no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a:outerShdw blurRad="38100" dist="38100" dir="2700000" algn="tl">
                  <a:srgbClr val="000000">
                    <a:alpha val="43137"/>
                  </a:srgbClr>
                </a:outerShdw>
              </a:effectLst>
              <a:latin typeface="Cooper Black" pitchFamily="18" charset="0"/>
              <a:ea typeface="Arial Unicode MS" pitchFamily="34" charset="-128"/>
              <a:cs typeface="LilyUPC" pitchFamily="34" charset="-34"/>
            </a:endParaRPr>
          </a:p>
          <a:p>
            <a:pPr marL="576000" indent="-324000">
              <a:defRPr/>
            </a:pPr>
            <a:r>
              <a:rPr lang="cs-CZ" sz="3200" dirty="0" smtClean="0">
                <a:ln w="22225" cmpd="sng">
                  <a:no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a:outerShdw blurRad="38100" dist="38100" dir="2700000" algn="tl">
                    <a:srgbClr val="000000">
                      <a:alpha val="43137"/>
                    </a:srgbClr>
                  </a:outerShdw>
                </a:effectLst>
                <a:latin typeface="Cooper Black" pitchFamily="18" charset="0"/>
                <a:ea typeface="Arial Unicode MS" pitchFamily="34" charset="-128"/>
                <a:cs typeface="LilyUPC" pitchFamily="34" charset="-34"/>
              </a:rPr>
              <a:t>        Sobota</a:t>
            </a:r>
            <a:endParaRPr lang="cs-CZ" sz="3200" dirty="0">
              <a:ln w="22225" cmpd="sng">
                <a:no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a:outerShdw blurRad="38100" dist="38100" dir="2700000" algn="tl">
                  <a:srgbClr val="000000">
                    <a:alpha val="43137"/>
                  </a:srgbClr>
                </a:outerShdw>
              </a:effectLst>
              <a:latin typeface="Cooper Black" pitchFamily="18" charset="0"/>
              <a:ea typeface="Arial Unicode MS" pitchFamily="34" charset="-128"/>
              <a:cs typeface="LilyUPC" pitchFamily="34" charset="-34"/>
            </a:endParaRPr>
          </a:p>
          <a:p>
            <a:pPr marL="576000" indent="-324000">
              <a:defRPr/>
            </a:pPr>
            <a:r>
              <a:rPr lang="cs-CZ" sz="2800" dirty="0" smtClean="0">
                <a:ln w="22225" cmpd="sng">
                  <a:no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a:outerShdw blurRad="38100" dist="38100" dir="2700000" algn="tl">
                    <a:srgbClr val="000000">
                      <a:alpha val="43137"/>
                    </a:srgbClr>
                  </a:outerShdw>
                </a:effectLst>
                <a:latin typeface="Cooper Black" pitchFamily="18" charset="0"/>
                <a:ea typeface="Arial Unicode MS" pitchFamily="34" charset="-128"/>
                <a:cs typeface="LilyUPC" pitchFamily="34" charset="-34"/>
              </a:rPr>
              <a:t>23.kolo(22.hrací) 10:15</a:t>
            </a:r>
            <a:endParaRPr lang="cs-CZ" sz="2800" dirty="0">
              <a:ln w="22225" cmpd="sng">
                <a:noFill/>
              </a:ln>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a:outerShdw blurRad="38100" dist="38100" dir="2700000" algn="tl">
                  <a:srgbClr val="000000">
                    <a:alpha val="43137"/>
                  </a:srgbClr>
                </a:outerShdw>
              </a:effectLst>
              <a:latin typeface="Cooper Black" pitchFamily="18" charset="0"/>
              <a:ea typeface="Arial Unicode MS" pitchFamily="34" charset="-128"/>
              <a:cs typeface="LilyUPC" pitchFamily="34" charset="-34"/>
            </a:endParaRPr>
          </a:p>
        </p:txBody>
      </p:sp>
      <p:pic>
        <p:nvPicPr>
          <p:cNvPr id="15" name="Picture 106"/>
          <p:cNvPicPr>
            <a:picLocks noChangeAspect="1" noChangeArrowheads="1"/>
          </p:cNvPicPr>
          <p:nvPr/>
        </p:nvPicPr>
        <p:blipFill>
          <a:blip r:embed="rId8" cstate="print"/>
          <a:srcRect/>
          <a:stretch>
            <a:fillRect/>
          </a:stretch>
        </p:blipFill>
        <p:spPr bwMode="auto">
          <a:xfrm>
            <a:off x="8959924" y="2467372"/>
            <a:ext cx="1008112" cy="936104"/>
          </a:xfrm>
          <a:prstGeom prst="rect">
            <a:avLst/>
          </a:prstGeom>
          <a:noFill/>
          <a:ln w="9525">
            <a:noFill/>
            <a:miter lim="800000"/>
            <a:headEnd/>
            <a:tailEnd/>
          </a:ln>
        </p:spPr>
      </p:pic>
      <p:pic>
        <p:nvPicPr>
          <p:cNvPr id="31745" name="Picture 1"/>
          <p:cNvPicPr>
            <a:picLocks noChangeAspect="1" noChangeArrowheads="1"/>
          </p:cNvPicPr>
          <p:nvPr/>
        </p:nvPicPr>
        <p:blipFill>
          <a:blip r:embed="rId9" cstate="print"/>
          <a:srcRect/>
          <a:stretch>
            <a:fillRect/>
          </a:stretch>
        </p:blipFill>
        <p:spPr bwMode="auto">
          <a:xfrm>
            <a:off x="7159724" y="5995764"/>
            <a:ext cx="936104" cy="720080"/>
          </a:xfrm>
          <a:prstGeom prst="rect">
            <a:avLst/>
          </a:prstGeom>
          <a:noFill/>
          <a:ln w="9525">
            <a:noFill/>
            <a:miter lim="800000"/>
            <a:headEnd/>
            <a:tailEnd/>
          </a:ln>
        </p:spPr>
      </p:pic>
      <p:pic>
        <p:nvPicPr>
          <p:cNvPr id="31746" name="Picture 2"/>
          <p:cNvPicPr>
            <a:picLocks noChangeAspect="1" noChangeArrowheads="1"/>
          </p:cNvPicPr>
          <p:nvPr/>
        </p:nvPicPr>
        <p:blipFill>
          <a:blip r:embed="rId10" cstate="print"/>
          <a:srcRect/>
          <a:stretch>
            <a:fillRect/>
          </a:stretch>
        </p:blipFill>
        <p:spPr bwMode="auto">
          <a:xfrm>
            <a:off x="5436840" y="2827412"/>
            <a:ext cx="858788" cy="432048"/>
          </a:xfrm>
          <a:prstGeom prst="rect">
            <a:avLst/>
          </a:prstGeom>
          <a:noFill/>
          <a:ln w="9525">
            <a:noFill/>
            <a:miter lim="800000"/>
            <a:headEnd/>
            <a:tailEnd/>
          </a:ln>
        </p:spPr>
      </p:pic>
      <p:sp>
        <p:nvSpPr>
          <p:cNvPr id="16" name="TextovéPole 12"/>
          <p:cNvSpPr txBox="1">
            <a:spLocks noChangeArrowheads="1"/>
          </p:cNvSpPr>
          <p:nvPr/>
        </p:nvSpPr>
        <p:spPr bwMode="auto">
          <a:xfrm>
            <a:off x="8278508" y="4167328"/>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dirty="0">
                <a:latin typeface="Arial Black" panose="020B0A04020102020204" pitchFamily="34" charset="0"/>
              </a:rPr>
              <a:t> </a:t>
            </a:r>
            <a:r>
              <a:rPr lang="cs-CZ" altLang="cs-CZ" sz="5400" u="none" dirty="0" smtClean="0">
                <a:latin typeface="Arial Black" panose="020B0A04020102020204" pitchFamily="34" charset="0"/>
              </a:rPr>
              <a:t>2:1</a:t>
            </a:r>
            <a:endParaRPr lang="cs-CZ" altLang="cs-CZ" sz="5400" u="none" dirty="0">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39644" y="73918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6" name="TextovéPole 5"/>
          <p:cNvSpPr txBox="1"/>
          <p:nvPr/>
        </p:nvSpPr>
        <p:spPr>
          <a:xfrm>
            <a:off x="102940" y="163116"/>
            <a:ext cx="4464496" cy="738664"/>
          </a:xfrm>
          <a:prstGeom prst="rect">
            <a:avLst/>
          </a:prstGeom>
          <a:blipFill dpi="0" rotWithShape="1">
            <a:blip r:embed="rId3" cstate="print">
              <a:alphaModFix amt="21000"/>
            </a:blip>
            <a:srcRect/>
            <a:stretch>
              <a:fillRect/>
            </a:stretch>
          </a:blipFill>
          <a:ln w="44450">
            <a:solidFill>
              <a:schemeClr val="tx1"/>
            </a:solidFill>
            <a:prstDash val="sysDot"/>
          </a:ln>
        </p:spPr>
        <p:txBody>
          <a:bodyPr wrap="square" rtlCol="0">
            <a:spAutoFit/>
          </a:bodyPr>
          <a:lstStyle/>
          <a:p>
            <a:pPr algn="ctr"/>
            <a:r>
              <a:rPr lang="cs-CZ" sz="2400" u="sng" dirty="0" smtClean="0">
                <a:latin typeface="Berlin Sans FB Demi" pitchFamily="34" charset="0"/>
              </a:rPr>
              <a:t>Václav </a:t>
            </a:r>
            <a:r>
              <a:rPr lang="cs-CZ" sz="2400" u="sng" dirty="0" err="1" smtClean="0">
                <a:latin typeface="Berlin Sans FB Demi" pitchFamily="34" charset="0"/>
              </a:rPr>
              <a:t>Michovský</a:t>
            </a:r>
            <a:r>
              <a:rPr lang="cs-CZ" sz="2400" u="sng" dirty="0" smtClean="0">
                <a:latin typeface="Berlin Sans FB Demi" pitchFamily="34" charset="0"/>
              </a:rPr>
              <a:t> </a:t>
            </a:r>
            <a:r>
              <a:rPr lang="cs-CZ" sz="1800" u="sng" dirty="0" smtClean="0">
                <a:latin typeface="Berlin Sans FB Demi" pitchFamily="34" charset="0"/>
              </a:rPr>
              <a:t>hráč </a:t>
            </a:r>
            <a:r>
              <a:rPr lang="cs-CZ" sz="1800" u="sng" dirty="0" err="1" smtClean="0">
                <a:latin typeface="Berlin Sans FB Demi" pitchFamily="34" charset="0"/>
              </a:rPr>
              <a:t>Štětí</a:t>
            </a:r>
            <a:r>
              <a:rPr lang="cs-CZ" sz="1800" u="sng" dirty="0" smtClean="0">
                <a:latin typeface="Berlin Sans FB Demi" pitchFamily="34" charset="0"/>
              </a:rPr>
              <a:t> hodnotil úspěšný výsledek proti  </a:t>
            </a:r>
            <a:r>
              <a:rPr lang="cs-CZ" sz="1800" u="sng" dirty="0" err="1" smtClean="0">
                <a:latin typeface="Berlin Sans FB Demi" pitchFamily="34" charset="0"/>
              </a:rPr>
              <a:t>Blšanům</a:t>
            </a:r>
            <a:endParaRPr lang="cs-CZ" sz="1800" u="sng" dirty="0" smtClean="0">
              <a:latin typeface="Berlin Sans FB Demi" pitchFamily="34" charset="0"/>
            </a:endParaRPr>
          </a:p>
        </p:txBody>
      </p:sp>
      <p:sp>
        <p:nvSpPr>
          <p:cNvPr id="7" name="TextovéPole 6"/>
          <p:cNvSpPr txBox="1"/>
          <p:nvPr/>
        </p:nvSpPr>
        <p:spPr>
          <a:xfrm>
            <a:off x="174948" y="1099220"/>
            <a:ext cx="4464496" cy="2554545"/>
          </a:xfrm>
          <a:prstGeom prst="rect">
            <a:avLst/>
          </a:prstGeom>
          <a:noFill/>
        </p:spPr>
        <p:txBody>
          <a:bodyPr wrap="square" rtlCol="0">
            <a:spAutoFit/>
          </a:bodyPr>
          <a:lstStyle/>
          <a:p>
            <a:pPr algn="just"/>
            <a:r>
              <a:rPr lang="cs-CZ" sz="1600" dirty="0" smtClean="0">
                <a:latin typeface="Bookman Old Style" pitchFamily="18" charset="0"/>
              </a:rPr>
              <a:t>Zápas jsme zvládli. Klíčový byl třetí gól, po kterém </a:t>
            </a:r>
            <a:r>
              <a:rPr lang="cs-CZ" sz="1600" dirty="0" err="1" smtClean="0">
                <a:latin typeface="Bookman Old Style" pitchFamily="18" charset="0"/>
              </a:rPr>
              <a:t>Blšany</a:t>
            </a:r>
            <a:r>
              <a:rPr lang="cs-CZ" sz="1600" dirty="0" smtClean="0">
                <a:latin typeface="Bookman Old Style" pitchFamily="18" charset="0"/>
              </a:rPr>
              <a:t> trochu odpadly. V závěru jsme chtěli vstřelit ještě pátou branku, ale bohužel jsem měl pouze 3 minuty. Výhra 4:1 je ale dobrá a budeme se těšit na další zápasy. Jinak, ale </a:t>
            </a:r>
            <a:r>
              <a:rPr lang="cs-CZ" sz="1600" dirty="0" err="1" smtClean="0">
                <a:latin typeface="Bookman Old Style" pitchFamily="18" charset="0"/>
              </a:rPr>
              <a:t>Blšany</a:t>
            </a:r>
            <a:r>
              <a:rPr lang="cs-CZ" sz="1600" dirty="0" smtClean="0">
                <a:latin typeface="Bookman Old Style" pitchFamily="18" charset="0"/>
              </a:rPr>
              <a:t> byly na míči silný. My jsme je však do žádných šancí moc nepustili. Byl to těžký zápas,  i když výsledek tomu moc nenapovídá.</a:t>
            </a:r>
          </a:p>
        </p:txBody>
      </p:sp>
      <p:pic>
        <p:nvPicPr>
          <p:cNvPr id="2" name="Picture 62"/>
          <p:cNvPicPr>
            <a:picLocks noChangeAspect="1" noChangeArrowheads="1"/>
          </p:cNvPicPr>
          <p:nvPr/>
        </p:nvPicPr>
        <p:blipFill>
          <a:blip r:embed="rId4" cstate="print"/>
          <a:srcRect/>
          <a:stretch>
            <a:fillRect/>
          </a:stretch>
        </p:blipFill>
        <p:spPr bwMode="auto">
          <a:xfrm>
            <a:off x="246956" y="3835524"/>
            <a:ext cx="4392488" cy="3107457"/>
          </a:xfrm>
          <a:prstGeom prst="rect">
            <a:avLst/>
          </a:prstGeom>
          <a:noFill/>
          <a:ln w="9525">
            <a:noFill/>
            <a:miter lim="800000"/>
            <a:headEnd/>
            <a:tailEnd/>
          </a:ln>
        </p:spPr>
      </p:pic>
      <p:sp>
        <p:nvSpPr>
          <p:cNvPr id="11" name="TextovéPole 10"/>
          <p:cNvSpPr txBox="1"/>
          <p:nvPr/>
        </p:nvSpPr>
        <p:spPr>
          <a:xfrm>
            <a:off x="5575548" y="1588175"/>
            <a:ext cx="4536504" cy="2031325"/>
          </a:xfrm>
          <a:prstGeom prst="rect">
            <a:avLst/>
          </a:prstGeom>
          <a:solidFill>
            <a:srgbClr val="99FF66"/>
          </a:solidFill>
        </p:spPr>
        <p:txBody>
          <a:bodyPr wrap="square" rtlCol="0">
            <a:spAutoFit/>
          </a:bodyPr>
          <a:lstStyle/>
          <a:p>
            <a:pPr algn="ctr"/>
            <a:r>
              <a:rPr lang="cs-CZ" sz="3200" u="sng" dirty="0" smtClean="0">
                <a:latin typeface="Arial Black" pitchFamily="34" charset="0"/>
              </a:rPr>
              <a:t>SK </a:t>
            </a:r>
            <a:r>
              <a:rPr lang="cs-CZ" sz="3200" u="sng" dirty="0" err="1" smtClean="0">
                <a:latin typeface="Arial Black" pitchFamily="34" charset="0"/>
              </a:rPr>
              <a:t>Štětí</a:t>
            </a:r>
            <a:r>
              <a:rPr lang="cs-CZ" sz="3200" u="sng" dirty="0" smtClean="0">
                <a:latin typeface="Arial Black" pitchFamily="34" charset="0"/>
              </a:rPr>
              <a:t> </a:t>
            </a:r>
          </a:p>
          <a:p>
            <a:pPr algn="ctr"/>
            <a:r>
              <a:rPr lang="cs-CZ" sz="3200" u="sng" dirty="0" smtClean="0">
                <a:latin typeface="Arial Black" pitchFamily="34" charset="0"/>
              </a:rPr>
              <a:t>– SK Sokol Brozany</a:t>
            </a:r>
          </a:p>
          <a:p>
            <a:pPr algn="ctr"/>
            <a:r>
              <a:rPr lang="cs-CZ" sz="2400" u="sng" dirty="0" smtClean="0">
                <a:latin typeface="Arial Black" pitchFamily="34" charset="0"/>
              </a:rPr>
              <a:t>3:10(2:4)  18.4.1015   1.kolo poháru</a:t>
            </a:r>
          </a:p>
          <a:p>
            <a:pPr algn="just"/>
            <a:endParaRPr lang="cs-CZ" sz="1400" u="sng" dirty="0" smtClean="0">
              <a:latin typeface="Bookman Old Style" pitchFamily="18" charset="0"/>
            </a:endParaRPr>
          </a:p>
        </p:txBody>
      </p:sp>
      <p:pic>
        <p:nvPicPr>
          <p:cNvPr id="12" name="Picture 110"/>
          <p:cNvPicPr>
            <a:picLocks noChangeAspect="1" noChangeArrowheads="1"/>
          </p:cNvPicPr>
          <p:nvPr/>
        </p:nvPicPr>
        <p:blipFill>
          <a:blip r:embed="rId5" cstate="print"/>
          <a:srcRect/>
          <a:stretch>
            <a:fillRect/>
          </a:stretch>
        </p:blipFill>
        <p:spPr bwMode="auto">
          <a:xfrm>
            <a:off x="7231732" y="6067772"/>
            <a:ext cx="1222846" cy="1008112"/>
          </a:xfrm>
          <a:prstGeom prst="rect">
            <a:avLst/>
          </a:prstGeom>
          <a:noFill/>
          <a:ln w="9525">
            <a:noFill/>
            <a:miter lim="800000"/>
            <a:headEnd/>
            <a:tailEnd/>
          </a:ln>
        </p:spPr>
      </p:pic>
      <p:sp>
        <p:nvSpPr>
          <p:cNvPr id="13" name="TextovéPole 12"/>
          <p:cNvSpPr txBox="1"/>
          <p:nvPr/>
        </p:nvSpPr>
        <p:spPr>
          <a:xfrm>
            <a:off x="5575548" y="91108"/>
            <a:ext cx="4536504" cy="1323439"/>
          </a:xfrm>
          <a:prstGeom prst="rect">
            <a:avLst/>
          </a:prstGeom>
          <a:blipFill>
            <a:blip r:embed="rId6" cstate="print"/>
            <a:tile tx="0" ty="0" sx="100000" sy="100000" flip="none" algn="tl"/>
          </a:blipFill>
        </p:spPr>
        <p:txBody>
          <a:bodyPr wrap="square" rtlCol="0">
            <a:spAutoFit/>
          </a:bodyPr>
          <a:lstStyle/>
          <a:p>
            <a:pPr algn="ctr"/>
            <a:r>
              <a:rPr lang="cs-CZ" sz="2000" dirty="0" smtClean="0">
                <a:latin typeface="Bookman Old Style" pitchFamily="18" charset="0"/>
              </a:rPr>
              <a:t>Trenér mladších žáků Pavel Hoznédl</a:t>
            </a:r>
          </a:p>
          <a:p>
            <a:pPr algn="ctr"/>
            <a:r>
              <a:rPr lang="cs-CZ" sz="2000" dirty="0" smtClean="0">
                <a:latin typeface="Bookman Old Style" pitchFamily="18" charset="0"/>
              </a:rPr>
              <a:t>hodnotí pohárový zápas s Brozany</a:t>
            </a:r>
          </a:p>
        </p:txBody>
      </p:sp>
      <p:sp>
        <p:nvSpPr>
          <p:cNvPr id="14" name="Rectangle 110"/>
          <p:cNvSpPr>
            <a:spLocks noChangeArrowheads="1"/>
          </p:cNvSpPr>
          <p:nvPr/>
        </p:nvSpPr>
        <p:spPr bwMode="auto">
          <a:xfrm>
            <a:off x="5575548" y="3758867"/>
            <a:ext cx="4536504"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Mladší žáci odehráli ve čtvrtek 16. 4. zápas v rámci Poháru hejtmana Ústeckého kraje proti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Brozanům</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Zápas byl pod taktovkou hostů. Kombinace domácích končila kvůli zbrklosti a nepřesnosti často již v zárodcích. Brozany se dostaly v prvním poločase do vedení o čtyři branky, domácí na konci první půle zabrali a dotáhli na rozdíl dvou gólů. Jenže na začátku druhého poločasu opět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štětští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hráči zaspali a hosté jim utekli na rozdíl čtyř branek. Nadechnutí a snížení na rozdíl tří branek, však bylo to poslední co domácí předvedli. Slovo si pak opět vzali hosté a dovršili debakl domácích. Ty čeká v neděli v Oblastním přeboru odveta se stejným soupeřem, tentokrát na hřišti v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Brozanech</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Plicka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Vaszi</a:t>
            </a:r>
            <a:r>
              <a:rPr lang="cs-CZ" sz="1000" b="0" dirty="0" smtClean="0">
                <a:latin typeface="Arial" pitchFamily="34" charset="0"/>
                <a:cs typeface="Arial" pitchFamily="34" charset="0"/>
              </a:rPr>
              <a:t>, Špaček</a:t>
            </a:r>
          </a:p>
          <a:p>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Holub – Ulrych, </a:t>
            </a:r>
            <a:r>
              <a:rPr lang="cs-CZ" sz="1000" b="0" dirty="0" err="1" smtClean="0">
                <a:latin typeface="Arial" pitchFamily="34" charset="0"/>
                <a:cs typeface="Arial" pitchFamily="34" charset="0"/>
              </a:rPr>
              <a:t>Dopater</a:t>
            </a:r>
            <a:r>
              <a:rPr lang="cs-CZ" sz="1000" b="0" dirty="0" smtClean="0">
                <a:latin typeface="Arial" pitchFamily="34" charset="0"/>
                <a:cs typeface="Arial" pitchFamily="34" charset="0"/>
              </a:rPr>
              <a:t>, Kopecký – Ladič, </a:t>
            </a:r>
            <a:r>
              <a:rPr lang="cs-CZ" sz="1000" b="0" dirty="0" err="1" smtClean="0">
                <a:latin typeface="Arial" pitchFamily="34" charset="0"/>
                <a:cs typeface="Arial" pitchFamily="34" charset="0"/>
              </a:rPr>
              <a:t>Krejza</a:t>
            </a:r>
            <a:r>
              <a:rPr lang="cs-CZ" sz="1000" b="0" dirty="0" smtClean="0">
                <a:latin typeface="Arial" pitchFamily="34" charset="0"/>
                <a:cs typeface="Arial" pitchFamily="34" charset="0"/>
              </a:rPr>
              <a:t>, Špaček – </a:t>
            </a:r>
            <a:r>
              <a:rPr lang="cs-CZ" sz="1000" b="0" dirty="0" err="1" smtClean="0">
                <a:latin typeface="Arial" pitchFamily="34" charset="0"/>
                <a:cs typeface="Arial" pitchFamily="34" charset="0"/>
              </a:rPr>
              <a:t>Vaszi</a:t>
            </a:r>
            <a:endParaRPr lang="cs-CZ" sz="1000" b="0" dirty="0" smtClean="0">
              <a:latin typeface="Arial" pitchFamily="34" charset="0"/>
              <a:cs typeface="Arial" pitchFamily="34" charset="0"/>
            </a:endParaRPr>
          </a:p>
          <a:p>
            <a:r>
              <a:rPr lang="cs-CZ" sz="1000" b="0" u="sng" dirty="0" smtClean="0">
                <a:latin typeface="Arial" pitchFamily="34" charset="0"/>
                <a:cs typeface="Arial" pitchFamily="34" charset="0"/>
              </a:rPr>
              <a:t>Střídající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Plicka</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Bartko</a:t>
            </a:r>
            <a:r>
              <a:rPr lang="cs-CZ" sz="1000" b="0" dirty="0" smtClean="0">
                <a:latin typeface="Arial" pitchFamily="34" charset="0"/>
                <a:cs typeface="Arial" pitchFamily="34" charset="0"/>
              </a:rPr>
              <a:t>, Pilař</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95"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graphicFrame>
        <p:nvGraphicFramePr>
          <p:cNvPr id="11" name="Tabulka 10"/>
          <p:cNvGraphicFramePr>
            <a:graphicFrameLocks noGrp="1"/>
          </p:cNvGraphicFramePr>
          <p:nvPr/>
        </p:nvGraphicFramePr>
        <p:xfrm>
          <a:off x="102940" y="4915644"/>
          <a:ext cx="4292600" cy="2154555"/>
        </p:xfrm>
        <a:graphic>
          <a:graphicData uri="http://schemas.openxmlformats.org/drawingml/2006/table">
            <a:tbl>
              <a:tblPr/>
              <a:tblGrid>
                <a:gridCol w="1205608">
                  <a:extLst>
                    <a:ext uri="{9D8B030D-6E8A-4147-A177-3AD203B41FA5}">
                      <a16:colId xmlns:a16="http://schemas.microsoft.com/office/drawing/2014/main" val="20000"/>
                    </a:ext>
                  </a:extLst>
                </a:gridCol>
                <a:gridCol w="1357896">
                  <a:extLst>
                    <a:ext uri="{9D8B030D-6E8A-4147-A177-3AD203B41FA5}">
                      <a16:colId xmlns:a16="http://schemas.microsoft.com/office/drawing/2014/main" val="20001"/>
                    </a:ext>
                  </a:extLst>
                </a:gridCol>
                <a:gridCol w="904206">
                  <a:extLst>
                    <a:ext uri="{9D8B030D-6E8A-4147-A177-3AD203B41FA5}">
                      <a16:colId xmlns:a16="http://schemas.microsoft.com/office/drawing/2014/main" val="20002"/>
                    </a:ext>
                  </a:extLst>
                </a:gridCol>
                <a:gridCol w="824890">
                  <a:extLst>
                    <a:ext uri="{9D8B030D-6E8A-4147-A177-3AD203B41FA5}">
                      <a16:colId xmlns:a16="http://schemas.microsoft.com/office/drawing/2014/main" val="20003"/>
                    </a:ext>
                  </a:extLst>
                </a:gridCol>
              </a:tblGrid>
              <a:tr h="198216">
                <a:tc gridSpan="4">
                  <a:txBody>
                    <a:bodyPr/>
                    <a:lstStyle/>
                    <a:p>
                      <a:pPr algn="ctr" rtl="0" fontAlgn="ctr"/>
                      <a:r>
                        <a:rPr lang="cs-CZ" sz="1800" b="1" i="0" u="none" strike="noStrike" dirty="0">
                          <a:solidFill>
                            <a:srgbClr val="0033CC"/>
                          </a:solidFill>
                          <a:latin typeface="LilyUPC"/>
                        </a:rPr>
                        <a:t>Výsledky 20. kola krajského přeboru žáků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88581">
                <a:tc>
                  <a:txBody>
                    <a:bodyPr/>
                    <a:lstStyle/>
                    <a:p>
                      <a:pPr algn="ctr" rtl="0" fontAlgn="ctr"/>
                      <a:r>
                        <a:rPr lang="cs-CZ" sz="850" b="1" i="0" u="none" strike="noStrike">
                          <a:solidFill>
                            <a:srgbClr val="153E96"/>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850" b="1" i="0" u="none" strike="noStrike">
                          <a:solidFill>
                            <a:srgbClr val="153E96"/>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850" b="1" i="0" u="none" strike="noStrike" dirty="0">
                          <a:solidFill>
                            <a:srgbClr val="000000"/>
                          </a:solidFill>
                          <a:latin typeface="Arial Black"/>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rtl="0" fontAlgn="ctr"/>
                      <a:r>
                        <a:rPr lang="cs-CZ" sz="850" b="1" i="0" u="none" strike="noStrike" dirty="0">
                          <a:solidFill>
                            <a:srgbClr val="000000"/>
                          </a:solidFill>
                          <a:latin typeface="Arial Black"/>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1"/>
                  </a:ext>
                </a:extLst>
              </a:tr>
              <a:tr h="0">
                <a:tc>
                  <a:txBody>
                    <a:bodyPr/>
                    <a:lstStyle/>
                    <a:p>
                      <a:pPr algn="ctr" fontAlgn="ctr"/>
                      <a:r>
                        <a:rPr lang="cs-CZ" sz="1200" b="1" i="0" u="none" strike="noStrike" dirty="0">
                          <a:solidFill>
                            <a:srgbClr val="000000"/>
                          </a:solidFill>
                          <a:latin typeface="Arial" pitchFamily="34" charset="0"/>
                          <a:cs typeface="Arial" pitchFamily="34" charset="0"/>
                        </a:rPr>
                        <a:t>Litoměřice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pitchFamily="34" charset="0"/>
                          <a:cs typeface="Arial" pitchFamily="34" charset="0"/>
                        </a:rPr>
                        <a:t>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122557">
                <a:tc>
                  <a:txBody>
                    <a:bodyPr/>
                    <a:lstStyle/>
                    <a:p>
                      <a:pPr algn="ctr" fontAlgn="ctr"/>
                      <a:r>
                        <a:rPr lang="cs-CZ" sz="1200" b="1" kern="1200" dirty="0" err="1" smtClean="0">
                          <a:solidFill>
                            <a:schemeClr val="tx1"/>
                          </a:solidFill>
                          <a:latin typeface="Arial" pitchFamily="34" charset="0"/>
                          <a:ea typeface="+mn-ea"/>
                          <a:cs typeface="Arial" pitchFamily="34" charset="0"/>
                        </a:rPr>
                        <a:t>T.Kadaň</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kern="1200" dirty="0" smtClean="0">
                          <a:solidFill>
                            <a:schemeClr val="tx1"/>
                          </a:solidFill>
                          <a:latin typeface="Arial" pitchFamily="34" charset="0"/>
                          <a:ea typeface="+mn-ea"/>
                          <a:cs typeface="Arial" pitchFamily="34" charset="0"/>
                        </a:rPr>
                        <a:t>Žatec</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dirty="0" smtClean="0">
                          <a:solidFill>
                            <a:srgbClr val="000000"/>
                          </a:solidFill>
                          <a:latin typeface="Arial" pitchFamily="34" charset="0"/>
                          <a:cs typeface="Arial" pitchFamily="34" charset="0"/>
                        </a:rPr>
                        <a:t>1:1</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0:5</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122557">
                <a:tc>
                  <a:txBody>
                    <a:bodyPr/>
                    <a:lstStyle/>
                    <a:p>
                      <a:pPr algn="ctr" fontAlgn="ctr"/>
                      <a:r>
                        <a:rPr lang="cs-CZ" sz="1200" b="1" kern="1200" dirty="0" smtClean="0">
                          <a:solidFill>
                            <a:schemeClr val="tx1"/>
                          </a:solidFill>
                          <a:latin typeface="Arial" pitchFamily="34" charset="0"/>
                          <a:ea typeface="+mn-ea"/>
                          <a:cs typeface="Arial" pitchFamily="34" charset="0"/>
                        </a:rPr>
                        <a:t>Litvínov</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kern="1200" dirty="0" err="1" smtClean="0">
                          <a:solidFill>
                            <a:schemeClr val="tx1"/>
                          </a:solidFill>
                          <a:latin typeface="Arial" pitchFamily="34" charset="0"/>
                          <a:ea typeface="+mn-ea"/>
                          <a:cs typeface="Arial" pitchFamily="34" charset="0"/>
                        </a:rPr>
                        <a:t>Ervěnice</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dirty="0" smtClean="0">
                          <a:solidFill>
                            <a:srgbClr val="000000"/>
                          </a:solidFill>
                          <a:latin typeface="Arial" pitchFamily="34" charset="0"/>
                          <a:cs typeface="Arial" pitchFamily="34" charset="0"/>
                        </a:rPr>
                        <a:t>14:0</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dirty="0" smtClean="0">
                          <a:solidFill>
                            <a:srgbClr val="000000"/>
                          </a:solidFill>
                          <a:latin typeface="Arial" pitchFamily="34" charset="0"/>
                          <a:cs typeface="Arial" pitchFamily="34" charset="0"/>
                        </a:rPr>
                        <a:t>2:0</a:t>
                      </a:r>
                      <a:r>
                        <a:rPr lang="cs-CZ" sz="1200" b="1"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122557">
                <a:tc>
                  <a:txBody>
                    <a:bodyPr/>
                    <a:lstStyle/>
                    <a:p>
                      <a:pPr algn="ctr" fontAlgn="ctr"/>
                      <a:r>
                        <a:rPr lang="cs-CZ" sz="1200" b="1" kern="1200" dirty="0" smtClean="0">
                          <a:solidFill>
                            <a:schemeClr val="tx1"/>
                          </a:solidFill>
                          <a:latin typeface="Arial" pitchFamily="34" charset="0"/>
                          <a:ea typeface="+mn-ea"/>
                          <a:cs typeface="Arial" pitchFamily="34" charset="0"/>
                        </a:rPr>
                        <a:t>Litoměřice</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kern="1200" dirty="0" smtClean="0">
                          <a:solidFill>
                            <a:schemeClr val="tx1"/>
                          </a:solidFill>
                          <a:latin typeface="Arial" pitchFamily="34" charset="0"/>
                          <a:ea typeface="+mn-ea"/>
                          <a:cs typeface="Arial" pitchFamily="34" charset="0"/>
                        </a:rPr>
                        <a:t>FC Chomutov</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dirty="0" smtClean="0">
                          <a:solidFill>
                            <a:srgbClr val="000000"/>
                          </a:solidFill>
                          <a:latin typeface="Arial" pitchFamily="34" charset="0"/>
                          <a:cs typeface="Arial" pitchFamily="34" charset="0"/>
                        </a:rPr>
                        <a:t>2:0</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dirty="0" smtClean="0">
                          <a:solidFill>
                            <a:srgbClr val="000000"/>
                          </a:solidFill>
                          <a:latin typeface="Arial" pitchFamily="34" charset="0"/>
                          <a:cs typeface="Arial" pitchFamily="34" charset="0"/>
                        </a:rPr>
                        <a:t>13:0</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5"/>
                  </a:ext>
                </a:extLst>
              </a:tr>
              <a:tr h="122557">
                <a:tc>
                  <a:txBody>
                    <a:bodyPr/>
                    <a:lstStyle/>
                    <a:p>
                      <a:pPr algn="ctr" fontAlgn="ctr"/>
                      <a:r>
                        <a:rPr lang="cs-CZ" sz="1200" b="1" kern="1200" dirty="0" smtClean="0">
                          <a:solidFill>
                            <a:schemeClr val="tx1"/>
                          </a:solidFill>
                          <a:latin typeface="Arial" pitchFamily="34" charset="0"/>
                          <a:ea typeface="+mn-ea"/>
                          <a:cs typeface="Arial" pitchFamily="34" charset="0"/>
                        </a:rPr>
                        <a:t>Bílina</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kern="1200" dirty="0" err="1" smtClean="0">
                          <a:solidFill>
                            <a:schemeClr val="tx1"/>
                          </a:solidFill>
                          <a:latin typeface="Arial" pitchFamily="34" charset="0"/>
                          <a:ea typeface="+mn-ea"/>
                          <a:cs typeface="Arial" pitchFamily="34" charset="0"/>
                        </a:rPr>
                        <a:t>Jun</a:t>
                      </a:r>
                      <a:r>
                        <a:rPr lang="cs-CZ" sz="1200" b="1" kern="1200" dirty="0" smtClean="0">
                          <a:solidFill>
                            <a:schemeClr val="tx1"/>
                          </a:solidFill>
                          <a:latin typeface="Arial" pitchFamily="34" charset="0"/>
                          <a:ea typeface="+mn-ea"/>
                          <a:cs typeface="Arial" pitchFamily="34" charset="0"/>
                        </a:rPr>
                        <a:t>.Děčín</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dirty="0" smtClean="0">
                          <a:solidFill>
                            <a:srgbClr val="000000"/>
                          </a:solidFill>
                          <a:latin typeface="Arial" pitchFamily="34" charset="0"/>
                          <a:cs typeface="Arial" pitchFamily="34" charset="0"/>
                        </a:rPr>
                        <a:t>3:6</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dirty="0" smtClean="0">
                          <a:solidFill>
                            <a:srgbClr val="000000"/>
                          </a:solidFill>
                          <a:latin typeface="Arial" pitchFamily="34" charset="0"/>
                          <a:cs typeface="Arial" pitchFamily="34" charset="0"/>
                        </a:rPr>
                        <a:t>8:4</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122557">
                <a:tc>
                  <a:txBody>
                    <a:bodyPr/>
                    <a:lstStyle/>
                    <a:p>
                      <a:pPr algn="ctr" fontAlgn="ctr"/>
                      <a:r>
                        <a:rPr lang="cs-CZ" sz="1200" b="1" kern="1200" dirty="0" err="1" smtClean="0">
                          <a:solidFill>
                            <a:schemeClr val="tx1"/>
                          </a:solidFill>
                          <a:latin typeface="Arial" pitchFamily="34" charset="0"/>
                          <a:ea typeface="+mn-ea"/>
                          <a:cs typeface="Arial" pitchFamily="34" charset="0"/>
                        </a:rPr>
                        <a:t>Neštěmice</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kern="1200" dirty="0" smtClean="0">
                          <a:solidFill>
                            <a:schemeClr val="tx1"/>
                          </a:solidFill>
                          <a:latin typeface="Arial" pitchFamily="34" charset="0"/>
                          <a:ea typeface="+mn-ea"/>
                          <a:cs typeface="Arial" pitchFamily="34" charset="0"/>
                        </a:rPr>
                        <a:t>Litvínov</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dirty="0" smtClean="0">
                          <a:solidFill>
                            <a:srgbClr val="000000"/>
                          </a:solidFill>
                          <a:latin typeface="Arial" pitchFamily="34" charset="0"/>
                          <a:cs typeface="Arial" pitchFamily="34" charset="0"/>
                        </a:rPr>
                        <a:t>2:1</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4:3</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7"/>
                  </a:ext>
                </a:extLst>
              </a:tr>
              <a:tr h="122557">
                <a:tc>
                  <a:txBody>
                    <a:bodyPr/>
                    <a:lstStyle/>
                    <a:p>
                      <a:pPr algn="ctr" fontAlgn="ctr"/>
                      <a:r>
                        <a:rPr lang="cs-CZ" sz="1200" b="1" kern="1200" dirty="0" smtClean="0">
                          <a:solidFill>
                            <a:schemeClr val="tx1"/>
                          </a:solidFill>
                          <a:latin typeface="Arial" pitchFamily="34" charset="0"/>
                          <a:ea typeface="+mn-ea"/>
                          <a:cs typeface="Arial" pitchFamily="34" charset="0"/>
                        </a:rPr>
                        <a:t>Mostecký FK</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kern="1200" dirty="0" smtClean="0">
                          <a:solidFill>
                            <a:schemeClr val="tx1"/>
                          </a:solidFill>
                          <a:latin typeface="Arial" pitchFamily="34" charset="0"/>
                          <a:ea typeface="+mn-ea"/>
                          <a:cs typeface="Arial" pitchFamily="34" charset="0"/>
                        </a:rPr>
                        <a:t>SK Roudnice</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3:0</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dirty="0" smtClean="0">
                          <a:solidFill>
                            <a:srgbClr val="000000"/>
                          </a:solidFill>
                          <a:latin typeface="Arial" pitchFamily="34" charset="0"/>
                          <a:cs typeface="Arial" pitchFamily="34" charset="0"/>
                        </a:rPr>
                        <a:t>1:4</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122557">
                <a:tc>
                  <a:txBody>
                    <a:bodyPr/>
                    <a:lstStyle/>
                    <a:p>
                      <a:pPr algn="ctr" fontAlgn="ctr"/>
                      <a:r>
                        <a:rPr lang="cs-CZ" sz="1200" b="1" kern="1200" dirty="0" smtClean="0">
                          <a:solidFill>
                            <a:schemeClr val="tx1"/>
                          </a:solidFill>
                          <a:latin typeface="Arial" pitchFamily="34" charset="0"/>
                          <a:ea typeface="+mn-ea"/>
                          <a:cs typeface="Arial" pitchFamily="34" charset="0"/>
                        </a:rPr>
                        <a:t>Brozany</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kern="1200" dirty="0" err="1" smtClean="0">
                          <a:solidFill>
                            <a:schemeClr val="tx1"/>
                          </a:solidFill>
                          <a:latin typeface="Arial" pitchFamily="34" charset="0"/>
                          <a:ea typeface="+mn-ea"/>
                          <a:cs typeface="Arial" pitchFamily="34" charset="0"/>
                        </a:rPr>
                        <a:t>Štětí</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dirty="0" smtClean="0">
                          <a:solidFill>
                            <a:srgbClr val="000000"/>
                          </a:solidFill>
                          <a:latin typeface="Arial" pitchFamily="34" charset="0"/>
                          <a:cs typeface="Arial" pitchFamily="34" charset="0"/>
                        </a:rPr>
                        <a:t>13:0</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200" b="1" i="0" u="none" strike="noStrike" dirty="0" smtClean="0">
                          <a:solidFill>
                            <a:srgbClr val="000000"/>
                          </a:solidFill>
                          <a:latin typeface="Arial" pitchFamily="34" charset="0"/>
                          <a:cs typeface="Arial" pitchFamily="34" charset="0"/>
                        </a:rPr>
                        <a:t>12:1</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9"/>
                  </a:ext>
                </a:extLst>
              </a:tr>
              <a:tr h="122557">
                <a:tc>
                  <a:txBody>
                    <a:bodyPr/>
                    <a:lstStyle/>
                    <a:p>
                      <a:pPr algn="ctr" fontAlgn="ctr"/>
                      <a:r>
                        <a:rPr lang="cs-CZ" sz="1200" b="1" kern="1200" dirty="0" smtClean="0">
                          <a:solidFill>
                            <a:schemeClr val="tx1"/>
                          </a:solidFill>
                          <a:latin typeface="Arial" pitchFamily="34" charset="0"/>
                          <a:ea typeface="+mn-ea"/>
                          <a:cs typeface="Arial" pitchFamily="34" charset="0"/>
                        </a:rPr>
                        <a:t>Louny</a:t>
                      </a:r>
                      <a:endParaRPr lang="cs-CZ" sz="12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smtClean="0">
                          <a:latin typeface="Arial" pitchFamily="34" charset="0"/>
                          <a:cs typeface="Arial" pitchFamily="34" charset="0"/>
                        </a:rPr>
                        <a:t>Krupka</a:t>
                      </a:r>
                      <a:endParaRPr lang="cs-CZ" sz="1200" b="1" dirty="0">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dirty="0" smtClean="0">
                          <a:latin typeface="Arial" pitchFamily="34" charset="0"/>
                          <a:cs typeface="Arial" pitchFamily="34" charset="0"/>
                        </a:rPr>
                        <a:t>0:1</a:t>
                      </a:r>
                      <a:endParaRPr lang="cs-CZ" sz="1200" b="1" dirty="0">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dirty="0">
                          <a:solidFill>
                            <a:srgbClr val="000000"/>
                          </a:solidFill>
                          <a:latin typeface="Arial" pitchFamily="34" charset="0"/>
                          <a:cs typeface="Arial" pitchFamily="34" charset="0"/>
                        </a:rPr>
                        <a:t> </a:t>
                      </a:r>
                      <a:r>
                        <a:rPr lang="cs-CZ" sz="1200" b="1" i="0" u="none" strike="noStrike" dirty="0" smtClean="0">
                          <a:solidFill>
                            <a:srgbClr val="000000"/>
                          </a:solidFill>
                          <a:latin typeface="Arial" pitchFamily="34" charset="0"/>
                          <a:cs typeface="Arial" pitchFamily="34" charset="0"/>
                        </a:rPr>
                        <a:t>12:1</a:t>
                      </a:r>
                      <a:endParaRPr lang="cs-CZ"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bl>
          </a:graphicData>
        </a:graphic>
      </p:graphicFrame>
      <p:sp>
        <p:nvSpPr>
          <p:cNvPr id="12" name="TextovéPole 11"/>
          <p:cNvSpPr txBox="1"/>
          <p:nvPr/>
        </p:nvSpPr>
        <p:spPr>
          <a:xfrm>
            <a:off x="5935588" y="91108"/>
            <a:ext cx="4248472" cy="2800767"/>
          </a:xfrm>
          <a:prstGeom prst="rect">
            <a:avLst/>
          </a:prstGeom>
          <a:blipFill>
            <a:blip r:embed="rId3" cstate="print"/>
            <a:stretch>
              <a:fillRect/>
            </a:stretch>
          </a:blipFill>
          <a:ln w="34925">
            <a:solidFill>
              <a:srgbClr val="000066"/>
            </a:solidFill>
          </a:ln>
        </p:spPr>
        <p:txBody>
          <a:bodyPr wrap="square" rtlCol="0">
            <a:spAutoFit/>
          </a:bodyPr>
          <a:lstStyle/>
          <a:p>
            <a:pPr algn="ctr"/>
            <a:r>
              <a:rPr lang="cs-CZ" sz="1600" dirty="0" smtClean="0">
                <a:effectLst>
                  <a:outerShdw blurRad="38100" dist="38100" dir="2700000" algn="tl">
                    <a:srgbClr val="000000">
                      <a:alpha val="43137"/>
                    </a:srgbClr>
                  </a:outerShdw>
                </a:effectLst>
                <a:latin typeface="Times New Roman" pitchFamily="18" charset="0"/>
                <a:cs typeface="Times New Roman" pitchFamily="18" charset="0"/>
              </a:rPr>
              <a:t>Velkou ctí nám bylo ve </a:t>
            </a:r>
            <a:r>
              <a:rPr lang="cs-CZ" sz="1600" dirty="0" err="1" smtClean="0">
                <a:effectLst>
                  <a:outerShdw blurRad="38100" dist="38100" dir="2700000" algn="tl">
                    <a:srgbClr val="000000">
                      <a:alpha val="43137"/>
                    </a:srgbClr>
                  </a:outerShdw>
                </a:effectLst>
                <a:latin typeface="Times New Roman" pitchFamily="18" charset="0"/>
                <a:cs typeface="Times New Roman" pitchFamily="18" charset="0"/>
              </a:rPr>
              <a:t>Štětí</a:t>
            </a:r>
            <a:r>
              <a:rPr lang="cs-CZ" sz="1600" dirty="0" smtClean="0">
                <a:effectLst>
                  <a:outerShdw blurRad="38100" dist="38100" dir="2700000" algn="tl">
                    <a:srgbClr val="000000">
                      <a:alpha val="43137"/>
                    </a:srgbClr>
                  </a:outerShdw>
                </a:effectLst>
                <a:latin typeface="Times New Roman" pitchFamily="18" charset="0"/>
                <a:cs typeface="Times New Roman" pitchFamily="18" charset="0"/>
              </a:rPr>
              <a:t> přivítat </a:t>
            </a:r>
          </a:p>
          <a:p>
            <a:pPr algn="ctr"/>
            <a:r>
              <a:rPr lang="cs-CZ" sz="3200" i="1" dirty="0" smtClean="0">
                <a:solidFill>
                  <a:srgbClr val="CC0066"/>
                </a:solidFill>
                <a:effectLst>
                  <a:outerShdw blurRad="38100" dist="38100" dir="2700000" algn="tl">
                    <a:srgbClr val="000000">
                      <a:alpha val="43137"/>
                    </a:srgbClr>
                  </a:outerShdw>
                </a:effectLst>
                <a:latin typeface="Times New Roman" pitchFamily="18" charset="0"/>
                <a:cs typeface="Times New Roman" pitchFamily="18" charset="0"/>
              </a:rPr>
              <a:t>Josefa Němce</a:t>
            </a:r>
          </a:p>
          <a:p>
            <a:pPr algn="ctr"/>
            <a:r>
              <a:rPr lang="cs-CZ" sz="1600" dirty="0" smtClean="0">
                <a:effectLst>
                  <a:outerShdw blurRad="38100" dist="38100" dir="2700000" algn="tl">
                    <a:srgbClr val="000000">
                      <a:alpha val="43137"/>
                    </a:srgbClr>
                  </a:outerShdw>
                </a:effectLst>
                <a:latin typeface="Times New Roman" pitchFamily="18" charset="0"/>
                <a:cs typeface="Times New Roman" pitchFamily="18" charset="0"/>
              </a:rPr>
              <a:t>Bývalého hráče Sparty Praha a reprezentace. V současné době je nejdůležitější postavou </a:t>
            </a:r>
            <a:r>
              <a:rPr lang="cs-CZ" sz="1600" dirty="0" err="1" smtClean="0">
                <a:effectLst>
                  <a:outerShdw blurRad="38100" dist="38100" dir="2700000" algn="tl">
                    <a:srgbClr val="000000">
                      <a:alpha val="43137"/>
                    </a:srgbClr>
                  </a:outerShdw>
                </a:effectLst>
                <a:latin typeface="Times New Roman" pitchFamily="18" charset="0"/>
                <a:cs typeface="Times New Roman" pitchFamily="18" charset="0"/>
              </a:rPr>
              <a:t>blšanského</a:t>
            </a:r>
            <a:r>
              <a:rPr lang="cs-CZ" sz="1600" dirty="0" smtClean="0">
                <a:effectLst>
                  <a:outerShdw blurRad="38100" dist="38100" dir="2700000" algn="tl">
                    <a:srgbClr val="000000">
                      <a:alpha val="43137"/>
                    </a:srgbClr>
                  </a:outerShdw>
                </a:effectLst>
                <a:latin typeface="Times New Roman" pitchFamily="18" charset="0"/>
                <a:cs typeface="Times New Roman" pitchFamily="18" charset="0"/>
              </a:rPr>
              <a:t> fotbalu. Na soupisce je uveden jako hráč,  ale vykonává i funkci manažera, bez kterého by fotbal v </a:t>
            </a:r>
            <a:r>
              <a:rPr lang="cs-CZ" sz="1600" dirty="0" err="1" smtClean="0">
                <a:effectLst>
                  <a:outerShdw blurRad="38100" dist="38100" dir="2700000" algn="tl">
                    <a:srgbClr val="000000">
                      <a:alpha val="43137"/>
                    </a:srgbClr>
                  </a:outerShdw>
                </a:effectLst>
                <a:latin typeface="Times New Roman" pitchFamily="18" charset="0"/>
                <a:cs typeface="Times New Roman" pitchFamily="18" charset="0"/>
              </a:rPr>
              <a:t>Blšanech</a:t>
            </a:r>
            <a:r>
              <a:rPr lang="cs-CZ" sz="1600" dirty="0" smtClean="0">
                <a:effectLst>
                  <a:outerShdw blurRad="38100" dist="38100" dir="2700000" algn="tl">
                    <a:srgbClr val="000000">
                      <a:alpha val="43137"/>
                    </a:srgbClr>
                  </a:outerShdw>
                </a:effectLst>
                <a:latin typeface="Times New Roman" pitchFamily="18" charset="0"/>
                <a:cs typeface="Times New Roman" pitchFamily="18" charset="0"/>
              </a:rPr>
              <a:t>  moc velkou naději na přežití neměl. Určitě ho znáte i jako spolu komentátora  fotbalu na obrazovkách České televize.</a:t>
            </a:r>
          </a:p>
        </p:txBody>
      </p:sp>
      <p:sp>
        <p:nvSpPr>
          <p:cNvPr id="15" name="TextovéPole 14"/>
          <p:cNvSpPr txBox="1"/>
          <p:nvPr/>
        </p:nvSpPr>
        <p:spPr>
          <a:xfrm>
            <a:off x="5935588" y="2973169"/>
            <a:ext cx="4248472" cy="646331"/>
          </a:xfrm>
          <a:prstGeom prst="rect">
            <a:avLst/>
          </a:prstGeom>
          <a:blipFill>
            <a:blip r:embed="rId4" cstate="print"/>
            <a:tile tx="0" ty="0" sx="100000" sy="100000" flip="none" algn="tl"/>
          </a:blipFill>
        </p:spPr>
        <p:txBody>
          <a:bodyPr wrap="square" rtlCol="0">
            <a:spAutoFit/>
          </a:bodyPr>
          <a:lstStyle/>
          <a:p>
            <a:pPr algn="ctr"/>
            <a:r>
              <a:rPr lang="cs-CZ" sz="1800" u="sng" dirty="0" smtClean="0">
                <a:latin typeface="FrankRuehl" pitchFamily="34" charset="-79"/>
                <a:cs typeface="FrankRuehl" pitchFamily="34" charset="-79"/>
              </a:rPr>
              <a:t>Josef Němec – </a:t>
            </a:r>
            <a:r>
              <a:rPr lang="cs-CZ" sz="1800" u="sng" dirty="0" err="1" smtClean="0">
                <a:latin typeface="FrankRuehl" pitchFamily="34" charset="-79"/>
                <a:cs typeface="FrankRuehl" pitchFamily="34" charset="-79"/>
              </a:rPr>
              <a:t>Blšany</a:t>
            </a:r>
            <a:r>
              <a:rPr lang="cs-CZ" sz="1800" u="sng" dirty="0" smtClean="0">
                <a:latin typeface="FrankRuehl" pitchFamily="34" charset="-79"/>
                <a:cs typeface="FrankRuehl" pitchFamily="34" charset="-79"/>
              </a:rPr>
              <a:t>  krátké hodnocení zápasu ve </a:t>
            </a:r>
            <a:r>
              <a:rPr lang="cs-CZ" sz="1800" u="sng" dirty="0" err="1" smtClean="0">
                <a:latin typeface="FrankRuehl" pitchFamily="34" charset="-79"/>
                <a:cs typeface="FrankRuehl" pitchFamily="34" charset="-79"/>
              </a:rPr>
              <a:t>Štětí</a:t>
            </a:r>
            <a:endParaRPr lang="cs-CZ" sz="1800" u="sng" dirty="0" smtClean="0">
              <a:latin typeface="FrankRuehl" pitchFamily="34" charset="-79"/>
              <a:cs typeface="FrankRuehl" pitchFamily="34" charset="-79"/>
            </a:endParaRPr>
          </a:p>
        </p:txBody>
      </p:sp>
      <p:sp>
        <p:nvSpPr>
          <p:cNvPr id="16" name="TextovéPole 15"/>
          <p:cNvSpPr txBox="1"/>
          <p:nvPr/>
        </p:nvSpPr>
        <p:spPr>
          <a:xfrm>
            <a:off x="5863580" y="3665374"/>
            <a:ext cx="4176464" cy="1754326"/>
          </a:xfrm>
          <a:prstGeom prst="rect">
            <a:avLst/>
          </a:prstGeom>
          <a:solidFill>
            <a:schemeClr val="accent2">
              <a:lumMod val="20000"/>
              <a:lumOff val="80000"/>
            </a:schemeClr>
          </a:solidFill>
        </p:spPr>
        <p:txBody>
          <a:bodyPr wrap="square" rtlCol="0">
            <a:spAutoFit/>
          </a:bodyPr>
          <a:lstStyle/>
          <a:p>
            <a:pPr algn="just"/>
            <a:r>
              <a:rPr lang="cs-CZ" b="0" i="1" dirty="0" smtClean="0">
                <a:latin typeface="Bookman Old Style" pitchFamily="18" charset="0"/>
              </a:rPr>
              <a:t>„Musím paradoxně říci, že jsme odehráli nejlepší zápas na  v jarní části. Soupeři jsme nabídli 3 branky po individuálních chybách. Nicméně, co se týče </a:t>
            </a:r>
            <a:r>
              <a:rPr lang="cs-CZ" b="0" i="1" dirty="0" err="1" smtClean="0">
                <a:latin typeface="Bookman Old Style" pitchFamily="18" charset="0"/>
              </a:rPr>
              <a:t>agrersivity</a:t>
            </a:r>
            <a:r>
              <a:rPr lang="cs-CZ" b="0" i="1" dirty="0" smtClean="0">
                <a:latin typeface="Bookman Old Style" pitchFamily="18" charset="0"/>
              </a:rPr>
              <a:t> ,  ale i fotbalové dovedností, tak jsme se soupeři minimálně vyrovnali. Byli fáze, kdy jsme byli i lepším týmem. Ve hře dopředu hodně chyběl Jirka </a:t>
            </a:r>
            <a:r>
              <a:rPr lang="de-DE" b="0" i="1" dirty="0" smtClean="0">
                <a:latin typeface="Bookman Old Style" pitchFamily="18" charset="0"/>
              </a:rPr>
              <a:t>Bö</a:t>
            </a:r>
            <a:r>
              <a:rPr lang="cs-CZ" b="0" i="1" dirty="0" smtClean="0">
                <a:latin typeface="Bookman Old Style" pitchFamily="18" charset="0"/>
              </a:rPr>
              <a:t>hm, který si minulý týden natáhl sval. Hráčů do kombinace máme dost, ale ta závěrečná agresivita tam ještě chybí.“</a:t>
            </a:r>
          </a:p>
        </p:txBody>
      </p:sp>
      <p:pic>
        <p:nvPicPr>
          <p:cNvPr id="39937" name="Picture 1"/>
          <p:cNvPicPr>
            <a:picLocks noChangeAspect="1" noChangeArrowheads="1"/>
          </p:cNvPicPr>
          <p:nvPr/>
        </p:nvPicPr>
        <p:blipFill>
          <a:blip r:embed="rId5" cstate="print"/>
          <a:srcRect/>
          <a:stretch>
            <a:fillRect/>
          </a:stretch>
        </p:blipFill>
        <p:spPr bwMode="auto">
          <a:xfrm>
            <a:off x="6943700" y="5491708"/>
            <a:ext cx="2160240" cy="1603276"/>
          </a:xfrm>
          <a:prstGeom prst="rect">
            <a:avLst/>
          </a:prstGeom>
          <a:noFill/>
          <a:ln w="9525">
            <a:noFill/>
            <a:miter lim="800000"/>
            <a:headEnd/>
            <a:tailEnd/>
          </a:ln>
        </p:spPr>
      </p:pic>
      <p:graphicFrame>
        <p:nvGraphicFramePr>
          <p:cNvPr id="13" name="Tabulka 12"/>
          <p:cNvGraphicFramePr>
            <a:graphicFrameLocks noGrp="1"/>
          </p:cNvGraphicFramePr>
          <p:nvPr/>
        </p:nvGraphicFramePr>
        <p:xfrm>
          <a:off x="174948" y="163116"/>
          <a:ext cx="4248473" cy="4650708"/>
        </p:xfrm>
        <a:graphic>
          <a:graphicData uri="http://schemas.openxmlformats.org/drawingml/2006/table">
            <a:tbl>
              <a:tblPr/>
              <a:tblGrid>
                <a:gridCol w="468275">
                  <a:extLst>
                    <a:ext uri="{9D8B030D-6E8A-4147-A177-3AD203B41FA5}">
                      <a16:colId xmlns:a16="http://schemas.microsoft.com/office/drawing/2014/main" val="20000"/>
                    </a:ext>
                  </a:extLst>
                </a:gridCol>
                <a:gridCol w="1030963">
                  <a:extLst>
                    <a:ext uri="{9D8B030D-6E8A-4147-A177-3AD203B41FA5}">
                      <a16:colId xmlns:a16="http://schemas.microsoft.com/office/drawing/2014/main" val="20001"/>
                    </a:ext>
                  </a:extLst>
                </a:gridCol>
                <a:gridCol w="302114">
                  <a:extLst>
                    <a:ext uri="{9D8B030D-6E8A-4147-A177-3AD203B41FA5}">
                      <a16:colId xmlns:a16="http://schemas.microsoft.com/office/drawing/2014/main" val="20002"/>
                    </a:ext>
                  </a:extLst>
                </a:gridCol>
                <a:gridCol w="302114">
                  <a:extLst>
                    <a:ext uri="{9D8B030D-6E8A-4147-A177-3AD203B41FA5}">
                      <a16:colId xmlns:a16="http://schemas.microsoft.com/office/drawing/2014/main" val="20003"/>
                    </a:ext>
                  </a:extLst>
                </a:gridCol>
                <a:gridCol w="302114">
                  <a:extLst>
                    <a:ext uri="{9D8B030D-6E8A-4147-A177-3AD203B41FA5}">
                      <a16:colId xmlns:a16="http://schemas.microsoft.com/office/drawing/2014/main" val="20004"/>
                    </a:ext>
                  </a:extLst>
                </a:gridCol>
                <a:gridCol w="302114">
                  <a:extLst>
                    <a:ext uri="{9D8B030D-6E8A-4147-A177-3AD203B41FA5}">
                      <a16:colId xmlns:a16="http://schemas.microsoft.com/office/drawing/2014/main" val="20005"/>
                    </a:ext>
                  </a:extLst>
                </a:gridCol>
                <a:gridCol w="302114">
                  <a:extLst>
                    <a:ext uri="{9D8B030D-6E8A-4147-A177-3AD203B41FA5}">
                      <a16:colId xmlns:a16="http://schemas.microsoft.com/office/drawing/2014/main" val="20006"/>
                    </a:ext>
                  </a:extLst>
                </a:gridCol>
                <a:gridCol w="725072">
                  <a:extLst>
                    <a:ext uri="{9D8B030D-6E8A-4147-A177-3AD203B41FA5}">
                      <a16:colId xmlns:a16="http://schemas.microsoft.com/office/drawing/2014/main" val="20007"/>
                    </a:ext>
                  </a:extLst>
                </a:gridCol>
                <a:gridCol w="513593">
                  <a:extLst>
                    <a:ext uri="{9D8B030D-6E8A-4147-A177-3AD203B41FA5}">
                      <a16:colId xmlns:a16="http://schemas.microsoft.com/office/drawing/2014/main" val="20008"/>
                    </a:ext>
                  </a:extLst>
                </a:gridCol>
              </a:tblGrid>
              <a:tr h="133440">
                <a:tc gridSpan="9">
                  <a:txBody>
                    <a:bodyPr/>
                    <a:lstStyle/>
                    <a:p>
                      <a:pPr algn="ctr" fontAlgn="ctr"/>
                      <a:r>
                        <a:rPr lang="cs-CZ" sz="1000" b="0" i="0" u="none" strike="noStrike" dirty="0">
                          <a:solidFill>
                            <a:srgbClr val="000000"/>
                          </a:solidFill>
                          <a:latin typeface="Arial Black"/>
                        </a:rPr>
                        <a:t>Ústecký přebor starších žáků podzim 2014 po 20.kolech</a:t>
                      </a:r>
                    </a:p>
                  </a:txBody>
                  <a:tcPr marL="8340" marR="8340" marT="8340" marB="0" anchor="ctr">
                    <a:lnL>
                      <a:noFill/>
                    </a:lnL>
                    <a:lnR>
                      <a:noFill/>
                    </a:lnR>
                    <a:lnT>
                      <a:noFill/>
                    </a:lnT>
                    <a:lnB>
                      <a:noFill/>
                    </a:lnB>
                    <a:solidFill>
                      <a:srgbClr val="B6DDE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33440">
                <a:tc>
                  <a:txBody>
                    <a:bodyPr/>
                    <a:lstStyle/>
                    <a:p>
                      <a:pPr algn="ctr" fontAlgn="ctr"/>
                      <a:r>
                        <a:rPr lang="cs-CZ" sz="800" b="0" i="0" u="none" strike="noStrike" dirty="0">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Mostecký klub </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dirty="0">
                          <a:solidFill>
                            <a:srgbClr val="000000"/>
                          </a:solidFill>
                          <a:latin typeface="Arial" pitchFamily="34" charset="0"/>
                          <a:cs typeface="Arial" pitchFamily="34" charset="0"/>
                        </a:rPr>
                        <a:t>127:12</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60</a:t>
                      </a:r>
                    </a:p>
                  </a:txBody>
                  <a:tcPr marL="8340" marR="8340" marT="8340" marB="0" anchor="ctr">
                    <a:lnL>
                      <a:noFill/>
                    </a:lnL>
                    <a:lnR>
                      <a:noFill/>
                    </a:lnR>
                    <a:lnT>
                      <a:noFill/>
                    </a:lnT>
                    <a:lnB>
                      <a:noFill/>
                    </a:lnB>
                    <a:solidFill>
                      <a:srgbClr val="66FF66"/>
                    </a:solidFill>
                  </a:tcPr>
                </a:tc>
                <a:extLst>
                  <a:ext uri="{0D108BD9-81ED-4DB2-BD59-A6C34878D82A}">
                    <a16:rowId xmlns:a16="http://schemas.microsoft.com/office/drawing/2014/main" val="10001"/>
                  </a:ext>
                </a:extLst>
              </a:tr>
              <a:tr h="133440">
                <a:tc>
                  <a:txBody>
                    <a:bodyPr/>
                    <a:lstStyle/>
                    <a:p>
                      <a:pPr algn="ctr" fontAlgn="ctr"/>
                      <a:r>
                        <a:rPr lang="cs-CZ" sz="800" b="0" i="0" u="none" strike="noStrike" dirty="0">
                          <a:solidFill>
                            <a:srgbClr val="000000"/>
                          </a:solidFill>
                          <a:latin typeface="Arial" pitchFamily="34" charset="0"/>
                          <a:cs typeface="Arial" pitchFamily="34" charset="0"/>
                        </a:rPr>
                        <a:t>2.</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latin typeface="Arial" pitchFamily="34" charset="0"/>
                          <a:cs typeface="Arial" pitchFamily="34" charset="0"/>
                        </a:rPr>
                        <a:t>FK Litvínov</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19</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168:11</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57</a:t>
                      </a:r>
                    </a:p>
                  </a:txBody>
                  <a:tcPr marL="8340" marR="8340" marT="8340"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133440">
                <a:tc>
                  <a:txBody>
                    <a:bodyPr/>
                    <a:lstStyle/>
                    <a:p>
                      <a:pPr algn="ctr" fontAlgn="ctr"/>
                      <a:r>
                        <a:rPr lang="cs-CZ" sz="800" b="0" i="0" u="none" strike="noStrike">
                          <a:solidFill>
                            <a:srgbClr val="000000"/>
                          </a:solidFill>
                          <a:latin typeface="Arial" pitchFamily="34" charset="0"/>
                          <a:cs typeface="Arial" pitchFamily="34" charset="0"/>
                        </a:rPr>
                        <a:t>3.</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dirty="0">
                          <a:solidFill>
                            <a:srgbClr val="000000"/>
                          </a:solidFill>
                          <a:latin typeface="Arial" pitchFamily="34" charset="0"/>
                          <a:cs typeface="Arial" pitchFamily="34" charset="0"/>
                        </a:rPr>
                        <a:t>FK Louny</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14</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5</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78:17</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44</a:t>
                      </a:r>
                    </a:p>
                  </a:txBody>
                  <a:tcPr marL="8340" marR="8340" marT="8340" marB="0" anchor="ctr">
                    <a:lnL>
                      <a:noFill/>
                    </a:lnL>
                    <a:lnR>
                      <a:noFill/>
                    </a:lnR>
                    <a:lnT>
                      <a:noFill/>
                    </a:lnT>
                    <a:lnB>
                      <a:noFill/>
                    </a:lnB>
                    <a:solidFill>
                      <a:srgbClr val="66FF66"/>
                    </a:solidFill>
                  </a:tcPr>
                </a:tc>
                <a:extLst>
                  <a:ext uri="{0D108BD9-81ED-4DB2-BD59-A6C34878D82A}">
                    <a16:rowId xmlns:a16="http://schemas.microsoft.com/office/drawing/2014/main" val="10003"/>
                  </a:ext>
                </a:extLst>
              </a:tr>
              <a:tr h="133440">
                <a:tc>
                  <a:txBody>
                    <a:bodyPr/>
                    <a:lstStyle/>
                    <a:p>
                      <a:pPr algn="ctr" fontAlgn="ctr"/>
                      <a:r>
                        <a:rPr lang="cs-CZ" sz="800" b="0" i="0" u="none" strike="noStrike">
                          <a:solidFill>
                            <a:srgbClr val="000000"/>
                          </a:solidFill>
                          <a:latin typeface="Arial" pitchFamily="34" charset="0"/>
                          <a:cs typeface="Arial" pitchFamily="34" charset="0"/>
                        </a:rPr>
                        <a:t>4.</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latin typeface="Arial" pitchFamily="34" charset="0"/>
                          <a:cs typeface="Arial" pitchFamily="34" charset="0"/>
                        </a:rPr>
                        <a:t>FK ČL </a:t>
                      </a:r>
                      <a:r>
                        <a:rPr lang="cs-CZ" sz="800" b="0" i="0" u="none" strike="noStrike" dirty="0" err="1">
                          <a:solidFill>
                            <a:srgbClr val="000000"/>
                          </a:solidFill>
                          <a:latin typeface="Arial" pitchFamily="34" charset="0"/>
                          <a:cs typeface="Arial" pitchFamily="34" charset="0"/>
                        </a:rPr>
                        <a:t>Neštěmice</a:t>
                      </a:r>
                      <a:endParaRPr lang="cs-CZ" sz="800" b="0" i="0" u="none" strike="noStrike" dirty="0">
                        <a:solidFill>
                          <a:srgbClr val="000000"/>
                        </a:solidFill>
                        <a:latin typeface="Arial" pitchFamily="34" charset="0"/>
                        <a:cs typeface="Arial" pitchFamily="34" charset="0"/>
                      </a:endParaRP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13</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5</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65:31</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42</a:t>
                      </a:r>
                    </a:p>
                  </a:txBody>
                  <a:tcPr marL="8340" marR="8340" marT="8340"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133440">
                <a:tc>
                  <a:txBody>
                    <a:bodyPr/>
                    <a:lstStyle/>
                    <a:p>
                      <a:pPr algn="ctr" fontAlgn="ctr"/>
                      <a:r>
                        <a:rPr lang="cs-CZ" sz="800" b="0" i="0" u="none" strike="noStrike">
                          <a:solidFill>
                            <a:srgbClr val="000000"/>
                          </a:solidFill>
                          <a:latin typeface="Arial" pitchFamily="34" charset="0"/>
                          <a:cs typeface="Arial" pitchFamily="34" charset="0"/>
                        </a:rPr>
                        <a:t>5.</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FK Litoměřice</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dirty="0">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dirty="0">
                          <a:solidFill>
                            <a:srgbClr val="000000"/>
                          </a:solidFill>
                          <a:latin typeface="Arial" pitchFamily="34" charset="0"/>
                          <a:cs typeface="Arial" pitchFamily="34" charset="0"/>
                        </a:rPr>
                        <a:t>12</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2</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5</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74:31</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41</a:t>
                      </a:r>
                    </a:p>
                  </a:txBody>
                  <a:tcPr marL="8340" marR="8340" marT="8340" marB="0" anchor="ctr">
                    <a:lnL>
                      <a:noFill/>
                    </a:lnL>
                    <a:lnR>
                      <a:noFill/>
                    </a:lnR>
                    <a:lnT>
                      <a:noFill/>
                    </a:lnT>
                    <a:lnB>
                      <a:noFill/>
                    </a:lnB>
                    <a:solidFill>
                      <a:srgbClr val="66FF66"/>
                    </a:solidFill>
                  </a:tcPr>
                </a:tc>
                <a:extLst>
                  <a:ext uri="{0D108BD9-81ED-4DB2-BD59-A6C34878D82A}">
                    <a16:rowId xmlns:a16="http://schemas.microsoft.com/office/drawing/2014/main" val="10005"/>
                  </a:ext>
                </a:extLst>
              </a:tr>
              <a:tr h="133440">
                <a:tc>
                  <a:txBody>
                    <a:bodyPr/>
                    <a:lstStyle/>
                    <a:p>
                      <a:pPr algn="ctr" fontAlgn="ctr"/>
                      <a:r>
                        <a:rPr lang="cs-CZ" sz="800" b="0" i="0" u="none" strike="noStrike">
                          <a:solidFill>
                            <a:srgbClr val="000000"/>
                          </a:solidFill>
                          <a:latin typeface="Arial" pitchFamily="34" charset="0"/>
                          <a:cs typeface="Arial" pitchFamily="34" charset="0"/>
                        </a:rPr>
                        <a:t>6.</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FK Junior Děčín</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latin typeface="Arial" pitchFamily="34" charset="0"/>
                          <a:cs typeface="Arial" pitchFamily="34" charset="0"/>
                        </a:rPr>
                        <a:t>11</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8</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66:41</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35</a:t>
                      </a:r>
                    </a:p>
                  </a:txBody>
                  <a:tcPr marL="8340" marR="8340" marT="8340"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133440">
                <a:tc>
                  <a:txBody>
                    <a:bodyPr/>
                    <a:lstStyle/>
                    <a:p>
                      <a:pPr algn="ctr" fontAlgn="ctr"/>
                      <a:r>
                        <a:rPr lang="cs-CZ" sz="800" b="0" i="0" u="none" strike="noStrike">
                          <a:solidFill>
                            <a:srgbClr val="000000"/>
                          </a:solidFill>
                          <a:latin typeface="Arial" pitchFamily="34" charset="0"/>
                          <a:cs typeface="Arial" pitchFamily="34" charset="0"/>
                        </a:rPr>
                        <a:t>7.</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FK Litvínov B</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11</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dirty="0">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2</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7</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62:44</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35</a:t>
                      </a:r>
                    </a:p>
                  </a:txBody>
                  <a:tcPr marL="8340" marR="8340" marT="8340" marB="0" anchor="ctr">
                    <a:lnL>
                      <a:noFill/>
                    </a:lnL>
                    <a:lnR>
                      <a:noFill/>
                    </a:lnR>
                    <a:lnT>
                      <a:noFill/>
                    </a:lnT>
                    <a:lnB>
                      <a:noFill/>
                    </a:lnB>
                    <a:solidFill>
                      <a:srgbClr val="66FF66"/>
                    </a:solidFill>
                  </a:tcPr>
                </a:tc>
                <a:extLst>
                  <a:ext uri="{0D108BD9-81ED-4DB2-BD59-A6C34878D82A}">
                    <a16:rowId xmlns:a16="http://schemas.microsoft.com/office/drawing/2014/main" val="10007"/>
                  </a:ext>
                </a:extLst>
              </a:tr>
              <a:tr h="133440">
                <a:tc>
                  <a:txBody>
                    <a:bodyPr/>
                    <a:lstStyle/>
                    <a:p>
                      <a:pPr algn="ctr" fontAlgn="ctr"/>
                      <a:r>
                        <a:rPr lang="cs-CZ" sz="800" b="0" i="0" u="none" strike="noStrike">
                          <a:solidFill>
                            <a:srgbClr val="000000"/>
                          </a:solidFill>
                          <a:latin typeface="Arial" pitchFamily="34" charset="0"/>
                          <a:cs typeface="Arial" pitchFamily="34" charset="0"/>
                        </a:rPr>
                        <a:t>8.</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FK Bílina</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9</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latin typeface="Arial" pitchFamily="34" charset="0"/>
                          <a:cs typeface="Arial" pitchFamily="34" charset="0"/>
                        </a:rPr>
                        <a:t>2</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9</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62:68</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29</a:t>
                      </a:r>
                    </a:p>
                  </a:txBody>
                  <a:tcPr marL="8340" marR="8340" marT="8340"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133440">
                <a:tc>
                  <a:txBody>
                    <a:bodyPr/>
                    <a:lstStyle/>
                    <a:p>
                      <a:pPr algn="ctr" fontAlgn="ctr"/>
                      <a:r>
                        <a:rPr lang="cs-CZ" sz="800" b="0" i="0" u="none" strike="noStrike">
                          <a:solidFill>
                            <a:srgbClr val="000000"/>
                          </a:solidFill>
                          <a:latin typeface="Arial" pitchFamily="34" charset="0"/>
                          <a:cs typeface="Arial" pitchFamily="34" charset="0"/>
                        </a:rPr>
                        <a:t>9.</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FK Slavoj Žatec</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7</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3</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dirty="0">
                          <a:solidFill>
                            <a:srgbClr val="000000"/>
                          </a:solidFill>
                          <a:latin typeface="Arial" pitchFamily="34" charset="0"/>
                          <a:cs typeface="Arial" pitchFamily="34" charset="0"/>
                        </a:rPr>
                        <a:t>10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dirty="0">
                          <a:solidFill>
                            <a:srgbClr val="000000"/>
                          </a:solidFill>
                          <a:latin typeface="Arial" pitchFamily="34" charset="0"/>
                          <a:cs typeface="Arial" pitchFamily="34" charset="0"/>
                        </a:rPr>
                        <a:t>57:92</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27</a:t>
                      </a:r>
                    </a:p>
                  </a:txBody>
                  <a:tcPr marL="8340" marR="8340" marT="8340" marB="0" anchor="ctr">
                    <a:lnL>
                      <a:noFill/>
                    </a:lnL>
                    <a:lnR>
                      <a:noFill/>
                    </a:lnR>
                    <a:lnT>
                      <a:noFill/>
                    </a:lnT>
                    <a:lnB>
                      <a:noFill/>
                    </a:lnB>
                    <a:solidFill>
                      <a:srgbClr val="66FF66"/>
                    </a:solidFill>
                  </a:tcPr>
                </a:tc>
                <a:extLst>
                  <a:ext uri="{0D108BD9-81ED-4DB2-BD59-A6C34878D82A}">
                    <a16:rowId xmlns:a16="http://schemas.microsoft.com/office/drawing/2014/main" val="10009"/>
                  </a:ext>
                </a:extLst>
              </a:tr>
              <a:tr h="133440">
                <a:tc>
                  <a:txBody>
                    <a:bodyPr/>
                    <a:lstStyle/>
                    <a:p>
                      <a:pPr algn="ctr" fontAlgn="ctr"/>
                      <a:r>
                        <a:rPr lang="cs-CZ" sz="800" b="0" i="0" u="none" strike="noStrike">
                          <a:solidFill>
                            <a:srgbClr val="000000"/>
                          </a:solidFill>
                          <a:latin typeface="Arial" pitchFamily="34" charset="0"/>
                          <a:cs typeface="Arial" pitchFamily="34" charset="0"/>
                        </a:rPr>
                        <a:t>10.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FC Chomutov</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8</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latin typeface="Arial" pitchFamily="34" charset="0"/>
                          <a:cs typeface="Arial" pitchFamily="34" charset="0"/>
                        </a:rPr>
                        <a:t>11</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latin typeface="Arial" pitchFamily="34" charset="0"/>
                          <a:cs typeface="Arial" pitchFamily="34" charset="0"/>
                        </a:rPr>
                        <a:t>43:56</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25</a:t>
                      </a:r>
                    </a:p>
                  </a:txBody>
                  <a:tcPr marL="8340" marR="8340" marT="8340"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133440">
                <a:tc>
                  <a:txBody>
                    <a:bodyPr/>
                    <a:lstStyle/>
                    <a:p>
                      <a:pPr algn="ctr" fontAlgn="ctr"/>
                      <a:r>
                        <a:rPr lang="cs-CZ" sz="800" b="0" i="0" u="none" strike="noStrike">
                          <a:solidFill>
                            <a:srgbClr val="000000"/>
                          </a:solidFill>
                          <a:latin typeface="Arial" pitchFamily="34" charset="0"/>
                          <a:cs typeface="Arial" pitchFamily="34" charset="0"/>
                        </a:rPr>
                        <a:t>11.</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SK Sokol Brozany</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7</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11</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dirty="0">
                          <a:solidFill>
                            <a:srgbClr val="000000"/>
                          </a:solidFill>
                          <a:latin typeface="Arial" pitchFamily="34" charset="0"/>
                          <a:cs typeface="Arial" pitchFamily="34" charset="0"/>
                        </a:rPr>
                        <a:t>41:58</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24</a:t>
                      </a:r>
                    </a:p>
                  </a:txBody>
                  <a:tcPr marL="8340" marR="8340" marT="8340" marB="0" anchor="ctr">
                    <a:lnL>
                      <a:noFill/>
                    </a:lnL>
                    <a:lnR>
                      <a:noFill/>
                    </a:lnR>
                    <a:lnT>
                      <a:noFill/>
                    </a:lnT>
                    <a:lnB>
                      <a:noFill/>
                    </a:lnB>
                    <a:solidFill>
                      <a:srgbClr val="66FF66"/>
                    </a:solidFill>
                  </a:tcPr>
                </a:tc>
                <a:extLst>
                  <a:ext uri="{0D108BD9-81ED-4DB2-BD59-A6C34878D82A}">
                    <a16:rowId xmlns:a16="http://schemas.microsoft.com/office/drawing/2014/main" val="10011"/>
                  </a:ext>
                </a:extLst>
              </a:tr>
              <a:tr h="133440">
                <a:tc>
                  <a:txBody>
                    <a:bodyPr/>
                    <a:lstStyle/>
                    <a:p>
                      <a:pPr algn="ctr" fontAlgn="ctr"/>
                      <a:r>
                        <a:rPr lang="cs-CZ" sz="800" b="0" i="0" u="none" strike="noStrike">
                          <a:solidFill>
                            <a:srgbClr val="000000"/>
                          </a:solidFill>
                          <a:latin typeface="Arial" pitchFamily="34" charset="0"/>
                          <a:cs typeface="Arial" pitchFamily="34" charset="0"/>
                        </a:rPr>
                        <a:t>12.</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SK Roudnice </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7</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12</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latin typeface="Arial" pitchFamily="34" charset="0"/>
                          <a:cs typeface="Arial" pitchFamily="34" charset="0"/>
                        </a:rPr>
                        <a:t>59:43</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latin typeface="Arial" pitchFamily="34" charset="0"/>
                          <a:cs typeface="Arial" pitchFamily="34" charset="0"/>
                        </a:rPr>
                        <a:t>23</a:t>
                      </a:r>
                    </a:p>
                  </a:txBody>
                  <a:tcPr marL="8340" marR="8340" marT="8340" marB="0" anchor="ctr">
                    <a:lnL>
                      <a:noFill/>
                    </a:lnL>
                    <a:lnR>
                      <a:noFill/>
                    </a:lnR>
                    <a:lnT>
                      <a:noFill/>
                    </a:lnT>
                    <a:lnB>
                      <a:noFill/>
                    </a:lnB>
                    <a:solidFill>
                      <a:srgbClr val="FFFF00"/>
                    </a:solidFill>
                  </a:tcPr>
                </a:tc>
                <a:extLst>
                  <a:ext uri="{0D108BD9-81ED-4DB2-BD59-A6C34878D82A}">
                    <a16:rowId xmlns:a16="http://schemas.microsoft.com/office/drawing/2014/main" val="10012"/>
                  </a:ext>
                </a:extLst>
              </a:tr>
              <a:tr h="133440">
                <a:tc>
                  <a:txBody>
                    <a:bodyPr/>
                    <a:lstStyle/>
                    <a:p>
                      <a:pPr algn="ctr" fontAlgn="ctr"/>
                      <a:r>
                        <a:rPr lang="cs-CZ" sz="800" b="0" i="0" u="none" strike="noStrike">
                          <a:solidFill>
                            <a:srgbClr val="000000"/>
                          </a:solidFill>
                          <a:latin typeface="Arial" pitchFamily="34" charset="0"/>
                          <a:cs typeface="Arial" pitchFamily="34" charset="0"/>
                        </a:rPr>
                        <a:t>13.</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TJ Krupka</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6</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13</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50:72</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dirty="0">
                          <a:solidFill>
                            <a:srgbClr val="000000"/>
                          </a:solidFill>
                          <a:latin typeface="Arial" pitchFamily="34" charset="0"/>
                          <a:cs typeface="Arial" pitchFamily="34" charset="0"/>
                        </a:rPr>
                        <a:t>19</a:t>
                      </a:r>
                    </a:p>
                  </a:txBody>
                  <a:tcPr marL="8340" marR="8340" marT="8340" marB="0" anchor="ctr">
                    <a:lnL>
                      <a:noFill/>
                    </a:lnL>
                    <a:lnR>
                      <a:noFill/>
                    </a:lnR>
                    <a:lnT>
                      <a:noFill/>
                    </a:lnT>
                    <a:lnB>
                      <a:noFill/>
                    </a:lnB>
                    <a:solidFill>
                      <a:srgbClr val="66FF66"/>
                    </a:solidFill>
                  </a:tcPr>
                </a:tc>
                <a:extLst>
                  <a:ext uri="{0D108BD9-81ED-4DB2-BD59-A6C34878D82A}">
                    <a16:rowId xmlns:a16="http://schemas.microsoft.com/office/drawing/2014/main" val="10013"/>
                  </a:ext>
                </a:extLst>
              </a:tr>
              <a:tr h="133440">
                <a:tc>
                  <a:txBody>
                    <a:bodyPr/>
                    <a:lstStyle/>
                    <a:p>
                      <a:pPr algn="ctr" fontAlgn="ctr"/>
                      <a:r>
                        <a:rPr lang="cs-CZ" sz="800" b="0" i="0" u="none" strike="noStrike">
                          <a:solidFill>
                            <a:srgbClr val="000000"/>
                          </a:solidFill>
                          <a:latin typeface="Arial" pitchFamily="34" charset="0"/>
                          <a:cs typeface="Arial" pitchFamily="34" charset="0"/>
                        </a:rPr>
                        <a:t>14.</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FK Tatran Kadaň </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3</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0</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16</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pitchFamily="34" charset="0"/>
                          <a:cs typeface="Arial" pitchFamily="34" charset="0"/>
                        </a:rPr>
                        <a:t>23:99</a:t>
                      </a:r>
                    </a:p>
                  </a:txBody>
                  <a:tcPr marL="8340" marR="8340" marT="8340" marB="0" anchor="ctr">
                    <a:lnL>
                      <a:noFill/>
                    </a:lnL>
                    <a:lnR>
                      <a:noFill/>
                    </a:lnR>
                    <a:lnT>
                      <a:noFill/>
                    </a:lnT>
                    <a:lnB>
                      <a:noFill/>
                    </a:lnB>
                    <a:solidFill>
                      <a:srgbClr val="FFFF00"/>
                    </a:solidFill>
                  </a:tcPr>
                </a:tc>
                <a:tc>
                  <a:txBody>
                    <a:bodyPr/>
                    <a:lstStyle/>
                    <a:p>
                      <a:pPr algn="ctr" fontAlgn="ctr"/>
                      <a:r>
                        <a:rPr lang="cs-CZ" sz="800" b="0" i="0" u="none" strike="noStrike" dirty="0">
                          <a:solidFill>
                            <a:srgbClr val="000000"/>
                          </a:solidFill>
                          <a:latin typeface="Arial" pitchFamily="34" charset="0"/>
                          <a:cs typeface="Arial" pitchFamily="34" charset="0"/>
                        </a:rPr>
                        <a:t>10</a:t>
                      </a:r>
                    </a:p>
                  </a:txBody>
                  <a:tcPr marL="8340" marR="8340" marT="8340" marB="0" anchor="ctr">
                    <a:lnL>
                      <a:noFill/>
                    </a:lnL>
                    <a:lnR>
                      <a:noFill/>
                    </a:lnR>
                    <a:lnT>
                      <a:noFill/>
                    </a:lnT>
                    <a:lnB>
                      <a:noFill/>
                    </a:lnB>
                    <a:solidFill>
                      <a:srgbClr val="FFFF00"/>
                    </a:solidFill>
                  </a:tcPr>
                </a:tc>
                <a:extLst>
                  <a:ext uri="{0D108BD9-81ED-4DB2-BD59-A6C34878D82A}">
                    <a16:rowId xmlns:a16="http://schemas.microsoft.com/office/drawing/2014/main" val="10014"/>
                  </a:ext>
                </a:extLst>
              </a:tr>
              <a:tr h="133440">
                <a:tc>
                  <a:txBody>
                    <a:bodyPr/>
                    <a:lstStyle/>
                    <a:p>
                      <a:pPr algn="ctr" fontAlgn="ctr"/>
                      <a:r>
                        <a:rPr lang="cs-CZ" sz="800" b="0" i="0" u="none" strike="noStrike">
                          <a:solidFill>
                            <a:srgbClr val="000000"/>
                          </a:solidFill>
                          <a:latin typeface="Arial" pitchFamily="34" charset="0"/>
                          <a:cs typeface="Arial" pitchFamily="34" charset="0"/>
                        </a:rPr>
                        <a:t>15.</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VČSA Ervěnice</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20</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2</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1</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16</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pitchFamily="34" charset="0"/>
                          <a:cs typeface="Arial" pitchFamily="34" charset="0"/>
                        </a:rPr>
                        <a:t>32:126</a:t>
                      </a:r>
                    </a:p>
                  </a:txBody>
                  <a:tcPr marL="8340" marR="8340" marT="8340" marB="0" anchor="ctr">
                    <a:lnL>
                      <a:noFill/>
                    </a:lnL>
                    <a:lnR>
                      <a:noFill/>
                    </a:lnR>
                    <a:lnT>
                      <a:noFill/>
                    </a:lnT>
                    <a:lnB>
                      <a:noFill/>
                    </a:lnB>
                    <a:solidFill>
                      <a:srgbClr val="66FF66"/>
                    </a:solidFill>
                  </a:tcPr>
                </a:tc>
                <a:tc>
                  <a:txBody>
                    <a:bodyPr/>
                    <a:lstStyle/>
                    <a:p>
                      <a:pPr algn="ctr" fontAlgn="ctr"/>
                      <a:r>
                        <a:rPr lang="cs-CZ" sz="800" b="0" i="0" u="none" strike="noStrike" dirty="0">
                          <a:solidFill>
                            <a:srgbClr val="000000"/>
                          </a:solidFill>
                          <a:latin typeface="Arial" pitchFamily="34" charset="0"/>
                          <a:cs typeface="Arial" pitchFamily="34" charset="0"/>
                        </a:rPr>
                        <a:t>9</a:t>
                      </a:r>
                    </a:p>
                  </a:txBody>
                  <a:tcPr marL="8340" marR="8340" marT="8340" marB="0" anchor="ctr">
                    <a:lnL>
                      <a:noFill/>
                    </a:lnL>
                    <a:lnR>
                      <a:noFill/>
                    </a:lnR>
                    <a:lnT>
                      <a:noFill/>
                    </a:lnT>
                    <a:lnB>
                      <a:noFill/>
                    </a:lnB>
                    <a:solidFill>
                      <a:srgbClr val="66FF66"/>
                    </a:solidFill>
                  </a:tcPr>
                </a:tc>
                <a:extLst>
                  <a:ext uri="{0D108BD9-81ED-4DB2-BD59-A6C34878D82A}">
                    <a16:rowId xmlns:a16="http://schemas.microsoft.com/office/drawing/2014/main" val="10015"/>
                  </a:ext>
                </a:extLst>
              </a:tr>
              <a:tr h="133440">
                <a:tc>
                  <a:txBody>
                    <a:bodyPr/>
                    <a:lstStyle/>
                    <a:p>
                      <a:pPr algn="ctr" fontAlgn="ctr"/>
                      <a:r>
                        <a:rPr lang="cs-CZ" sz="800" b="0" i="0" u="none" strike="noStrike" dirty="0">
                          <a:solidFill>
                            <a:srgbClr val="FF0000"/>
                          </a:solidFill>
                          <a:latin typeface="Arial" pitchFamily="34" charset="0"/>
                          <a:cs typeface="Arial" pitchFamily="34" charset="0"/>
                        </a:rPr>
                        <a:t>16.</a:t>
                      </a:r>
                    </a:p>
                  </a:txBody>
                  <a:tcPr marL="8340" marR="8340" marT="8340" marB="0" anchor="ctr">
                    <a:lnL>
                      <a:noFill/>
                    </a:lnL>
                    <a:lnR>
                      <a:noFill/>
                    </a:lnR>
                    <a:lnT>
                      <a:noFill/>
                    </a:lnT>
                    <a:lnB>
                      <a:noFill/>
                    </a:lnB>
                    <a:solidFill>
                      <a:srgbClr val="FFFF00"/>
                    </a:solidFill>
                  </a:tcPr>
                </a:tc>
                <a:tc>
                  <a:txBody>
                    <a:bodyPr/>
                    <a:lstStyle/>
                    <a:p>
                      <a:pPr algn="ctr" fontAlgn="ctr"/>
                      <a:r>
                        <a:rPr lang="cs-CZ" sz="1000" b="0" i="0" u="none" strike="noStrike">
                          <a:solidFill>
                            <a:srgbClr val="FF0000"/>
                          </a:solidFill>
                          <a:latin typeface="Arial Black"/>
                        </a:rPr>
                        <a:t>SK Štětí</a:t>
                      </a:r>
                    </a:p>
                  </a:txBody>
                  <a:tcPr marL="8340" marR="8340" marT="8340" marB="0" anchor="ctr">
                    <a:lnL>
                      <a:noFill/>
                    </a:lnL>
                    <a:lnR>
                      <a:noFill/>
                    </a:lnR>
                    <a:lnT>
                      <a:noFill/>
                    </a:lnT>
                    <a:lnB>
                      <a:noFill/>
                    </a:lnB>
                    <a:solidFill>
                      <a:srgbClr val="FFFF00"/>
                    </a:solidFill>
                  </a:tcPr>
                </a:tc>
                <a:tc>
                  <a:txBody>
                    <a:bodyPr/>
                    <a:lstStyle/>
                    <a:p>
                      <a:pPr algn="ctr" fontAlgn="ctr"/>
                      <a:r>
                        <a:rPr lang="cs-CZ" sz="1000" b="0" i="0" u="none" strike="noStrike">
                          <a:solidFill>
                            <a:srgbClr val="FF0000"/>
                          </a:solidFill>
                          <a:latin typeface="Arial Black"/>
                        </a:rPr>
                        <a:t>20</a:t>
                      </a:r>
                    </a:p>
                  </a:txBody>
                  <a:tcPr marL="8340" marR="8340" marT="8340" marB="0" anchor="ctr">
                    <a:lnL>
                      <a:noFill/>
                    </a:lnL>
                    <a:lnR>
                      <a:noFill/>
                    </a:lnR>
                    <a:lnT>
                      <a:noFill/>
                    </a:lnT>
                    <a:lnB>
                      <a:noFill/>
                    </a:lnB>
                    <a:solidFill>
                      <a:srgbClr val="FFFF00"/>
                    </a:solidFill>
                  </a:tcPr>
                </a:tc>
                <a:tc>
                  <a:txBody>
                    <a:bodyPr/>
                    <a:lstStyle/>
                    <a:p>
                      <a:pPr algn="ctr" fontAlgn="ctr"/>
                      <a:r>
                        <a:rPr lang="cs-CZ" sz="1000" b="0" i="0" u="none" strike="noStrike">
                          <a:solidFill>
                            <a:srgbClr val="FF0000"/>
                          </a:solidFill>
                          <a:latin typeface="Arial Black"/>
                        </a:rPr>
                        <a:t>0</a:t>
                      </a:r>
                    </a:p>
                  </a:txBody>
                  <a:tcPr marL="8340" marR="8340" marT="8340" marB="0" anchor="ctr">
                    <a:lnL>
                      <a:noFill/>
                    </a:lnL>
                    <a:lnR>
                      <a:noFill/>
                    </a:lnR>
                    <a:lnT>
                      <a:noFill/>
                    </a:lnT>
                    <a:lnB>
                      <a:noFill/>
                    </a:lnB>
                    <a:solidFill>
                      <a:srgbClr val="FFFF00"/>
                    </a:solidFill>
                  </a:tcPr>
                </a:tc>
                <a:tc>
                  <a:txBody>
                    <a:bodyPr/>
                    <a:lstStyle/>
                    <a:p>
                      <a:pPr algn="ctr" fontAlgn="ctr"/>
                      <a:r>
                        <a:rPr lang="cs-CZ" sz="1000" b="0" i="0" u="none" strike="noStrike">
                          <a:solidFill>
                            <a:srgbClr val="FF0000"/>
                          </a:solidFill>
                          <a:latin typeface="Arial Black"/>
                        </a:rPr>
                        <a:t>0</a:t>
                      </a:r>
                    </a:p>
                  </a:txBody>
                  <a:tcPr marL="8340" marR="8340" marT="8340" marB="0" anchor="ctr">
                    <a:lnL>
                      <a:noFill/>
                    </a:lnL>
                    <a:lnR>
                      <a:noFill/>
                    </a:lnR>
                    <a:lnT>
                      <a:noFill/>
                    </a:lnT>
                    <a:lnB>
                      <a:noFill/>
                    </a:lnB>
                    <a:solidFill>
                      <a:srgbClr val="FFFF00"/>
                    </a:solidFill>
                  </a:tcPr>
                </a:tc>
                <a:tc>
                  <a:txBody>
                    <a:bodyPr/>
                    <a:lstStyle/>
                    <a:p>
                      <a:pPr algn="ctr" fontAlgn="ctr"/>
                      <a:r>
                        <a:rPr lang="cs-CZ" sz="1000" b="0" i="0" u="none" strike="noStrike">
                          <a:solidFill>
                            <a:srgbClr val="FF0000"/>
                          </a:solidFill>
                          <a:latin typeface="Arial Black"/>
                        </a:rPr>
                        <a:t>0</a:t>
                      </a:r>
                    </a:p>
                  </a:txBody>
                  <a:tcPr marL="8340" marR="8340" marT="8340" marB="0" anchor="ctr">
                    <a:lnL>
                      <a:noFill/>
                    </a:lnL>
                    <a:lnR>
                      <a:noFill/>
                    </a:lnR>
                    <a:lnT>
                      <a:noFill/>
                    </a:lnT>
                    <a:lnB>
                      <a:noFill/>
                    </a:lnB>
                    <a:solidFill>
                      <a:srgbClr val="FFFF00"/>
                    </a:solidFill>
                  </a:tcPr>
                </a:tc>
                <a:tc>
                  <a:txBody>
                    <a:bodyPr/>
                    <a:lstStyle/>
                    <a:p>
                      <a:pPr algn="ctr" fontAlgn="ctr"/>
                      <a:r>
                        <a:rPr lang="cs-CZ" sz="1000" b="0" i="0" u="none" strike="noStrike">
                          <a:solidFill>
                            <a:srgbClr val="FF0000"/>
                          </a:solidFill>
                          <a:latin typeface="Arial Black"/>
                        </a:rPr>
                        <a:t>20</a:t>
                      </a:r>
                    </a:p>
                  </a:txBody>
                  <a:tcPr marL="8340" marR="8340" marT="8340" marB="0" anchor="ctr">
                    <a:lnL>
                      <a:noFill/>
                    </a:lnL>
                    <a:lnR>
                      <a:noFill/>
                    </a:lnR>
                    <a:lnT>
                      <a:noFill/>
                    </a:lnT>
                    <a:lnB>
                      <a:noFill/>
                    </a:lnB>
                    <a:solidFill>
                      <a:srgbClr val="FFFF00"/>
                    </a:solidFill>
                  </a:tcPr>
                </a:tc>
                <a:tc>
                  <a:txBody>
                    <a:bodyPr/>
                    <a:lstStyle/>
                    <a:p>
                      <a:pPr algn="ctr" fontAlgn="ctr"/>
                      <a:r>
                        <a:rPr lang="cs-CZ" sz="1000" b="0" i="0" u="none" strike="noStrike">
                          <a:solidFill>
                            <a:srgbClr val="FF0000"/>
                          </a:solidFill>
                          <a:latin typeface="Arial Black"/>
                        </a:rPr>
                        <a:t>4:210</a:t>
                      </a:r>
                    </a:p>
                  </a:txBody>
                  <a:tcPr marL="8340" marR="8340" marT="8340" marB="0" anchor="ctr">
                    <a:lnL>
                      <a:noFill/>
                    </a:lnL>
                    <a:lnR>
                      <a:noFill/>
                    </a:lnR>
                    <a:lnT>
                      <a:noFill/>
                    </a:lnT>
                    <a:lnB>
                      <a:noFill/>
                    </a:lnB>
                    <a:solidFill>
                      <a:srgbClr val="FFFF00"/>
                    </a:solidFill>
                  </a:tcPr>
                </a:tc>
                <a:tc>
                  <a:txBody>
                    <a:bodyPr/>
                    <a:lstStyle/>
                    <a:p>
                      <a:pPr algn="ctr" fontAlgn="ctr"/>
                      <a:r>
                        <a:rPr lang="cs-CZ" sz="500" b="0" i="0" u="none" strike="noStrike">
                          <a:solidFill>
                            <a:srgbClr val="FF0000"/>
                          </a:solidFill>
                          <a:latin typeface="Arial Black"/>
                        </a:rPr>
                        <a:t>0 </a:t>
                      </a:r>
                    </a:p>
                  </a:txBody>
                  <a:tcPr marL="8340" marR="8340" marT="8340" marB="0" anchor="ctr">
                    <a:lnL>
                      <a:noFill/>
                    </a:lnL>
                    <a:lnR>
                      <a:noFill/>
                    </a:lnR>
                    <a:lnT>
                      <a:noFill/>
                    </a:lnT>
                    <a:lnB>
                      <a:noFill/>
                    </a:lnB>
                    <a:solidFill>
                      <a:srgbClr val="FFFF00"/>
                    </a:solidFill>
                  </a:tcPr>
                </a:tc>
                <a:extLst>
                  <a:ext uri="{0D108BD9-81ED-4DB2-BD59-A6C34878D82A}">
                    <a16:rowId xmlns:a16="http://schemas.microsoft.com/office/drawing/2014/main" val="10016"/>
                  </a:ext>
                </a:extLst>
              </a:tr>
              <a:tr h="133440">
                <a:tc gridSpan="9">
                  <a:txBody>
                    <a:bodyPr/>
                    <a:lstStyle/>
                    <a:p>
                      <a:pPr algn="ctr" fontAlgn="ctr"/>
                      <a:r>
                        <a:rPr lang="cs-CZ" sz="1000" b="0" i="0" u="none" strike="noStrike" dirty="0">
                          <a:solidFill>
                            <a:srgbClr val="000000"/>
                          </a:solidFill>
                          <a:latin typeface="Arial Black"/>
                        </a:rPr>
                        <a:t>Ústecký přebor mladších žáků podzim 2014 po 20 kolech</a:t>
                      </a:r>
                    </a:p>
                  </a:txBody>
                  <a:tcPr marL="8340" marR="8340" marT="8340"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7"/>
                  </a:ext>
                </a:extLst>
              </a:tr>
              <a:tr h="133440">
                <a:tc>
                  <a:txBody>
                    <a:bodyPr/>
                    <a:lstStyle/>
                    <a:p>
                      <a:pPr algn="ctr" fontAlgn="b"/>
                      <a:r>
                        <a:rPr lang="cs-CZ" sz="800" b="0" i="0" u="none" strike="noStrike" dirty="0">
                          <a:solidFill>
                            <a:srgbClr val="000000"/>
                          </a:solidFill>
                          <a:latin typeface="Arial" pitchFamily="34" charset="0"/>
                          <a:cs typeface="Arial" pitchFamily="34" charset="0"/>
                        </a:rPr>
                        <a:t>1.</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FK Litvínov</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18</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2</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114:35</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54</a:t>
                      </a:r>
                    </a:p>
                  </a:txBody>
                  <a:tcPr marL="8340" marR="8340" marT="8340" marB="0" anchor="b">
                    <a:lnL>
                      <a:noFill/>
                    </a:lnL>
                    <a:lnR>
                      <a:noFill/>
                    </a:lnR>
                    <a:lnT>
                      <a:noFill/>
                    </a:lnT>
                    <a:lnB>
                      <a:noFill/>
                    </a:lnB>
                    <a:solidFill>
                      <a:srgbClr val="99FF66"/>
                    </a:solidFill>
                  </a:tcPr>
                </a:tc>
                <a:extLst>
                  <a:ext uri="{0D108BD9-81ED-4DB2-BD59-A6C34878D82A}">
                    <a16:rowId xmlns:a16="http://schemas.microsoft.com/office/drawing/2014/main" val="10018"/>
                  </a:ext>
                </a:extLst>
              </a:tr>
              <a:tr h="119044">
                <a:tc>
                  <a:txBody>
                    <a:bodyPr/>
                    <a:lstStyle/>
                    <a:p>
                      <a:pPr algn="ctr" fontAlgn="b"/>
                      <a:r>
                        <a:rPr lang="cs-CZ" sz="800" b="0" i="0" u="none" strike="noStrike" dirty="0">
                          <a:solidFill>
                            <a:srgbClr val="000000"/>
                          </a:solidFill>
                          <a:latin typeface="Arial" pitchFamily="34" charset="0"/>
                          <a:cs typeface="Arial" pitchFamily="34" charset="0"/>
                        </a:rPr>
                        <a:t>2.</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FK Louny</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15</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1</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116:26</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50</a:t>
                      </a:r>
                    </a:p>
                  </a:txBody>
                  <a:tcPr marL="8340" marR="8340" marT="8340" marB="0" anchor="b">
                    <a:lnL>
                      <a:noFill/>
                    </a:lnL>
                    <a:lnR>
                      <a:noFill/>
                    </a:lnR>
                    <a:lnT>
                      <a:noFill/>
                    </a:lnT>
                    <a:lnB>
                      <a:noFill/>
                    </a:lnB>
                    <a:solidFill>
                      <a:srgbClr val="FFCC00"/>
                    </a:solidFill>
                  </a:tcPr>
                </a:tc>
                <a:extLst>
                  <a:ext uri="{0D108BD9-81ED-4DB2-BD59-A6C34878D82A}">
                    <a16:rowId xmlns:a16="http://schemas.microsoft.com/office/drawing/2014/main" val="10019"/>
                  </a:ext>
                </a:extLst>
              </a:tr>
              <a:tr h="133440">
                <a:tc>
                  <a:txBody>
                    <a:bodyPr/>
                    <a:lstStyle/>
                    <a:p>
                      <a:pPr algn="ctr" fontAlgn="b"/>
                      <a:r>
                        <a:rPr lang="cs-CZ" sz="800" b="0" i="0" u="none" strike="noStrike">
                          <a:solidFill>
                            <a:srgbClr val="000000"/>
                          </a:solidFill>
                          <a:latin typeface="Arial" pitchFamily="34" charset="0"/>
                          <a:cs typeface="Arial" pitchFamily="34" charset="0"/>
                        </a:rPr>
                        <a:t>3.</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SK Roudnice </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16</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4</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93:39</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48</a:t>
                      </a:r>
                    </a:p>
                  </a:txBody>
                  <a:tcPr marL="8340" marR="8340" marT="8340" marB="0" anchor="b">
                    <a:lnL>
                      <a:noFill/>
                    </a:lnL>
                    <a:lnR>
                      <a:noFill/>
                    </a:lnR>
                    <a:lnT>
                      <a:noFill/>
                    </a:lnT>
                    <a:lnB>
                      <a:noFill/>
                    </a:lnB>
                    <a:solidFill>
                      <a:srgbClr val="99FF66"/>
                    </a:solidFill>
                  </a:tcPr>
                </a:tc>
                <a:extLst>
                  <a:ext uri="{0D108BD9-81ED-4DB2-BD59-A6C34878D82A}">
                    <a16:rowId xmlns:a16="http://schemas.microsoft.com/office/drawing/2014/main" val="10020"/>
                  </a:ext>
                </a:extLst>
              </a:tr>
              <a:tr h="133440">
                <a:tc>
                  <a:txBody>
                    <a:bodyPr/>
                    <a:lstStyle/>
                    <a:p>
                      <a:pPr algn="ctr" fontAlgn="b"/>
                      <a:r>
                        <a:rPr lang="cs-CZ" sz="800" b="0" i="0" u="none" strike="noStrike">
                          <a:solidFill>
                            <a:srgbClr val="000000"/>
                          </a:solidFill>
                          <a:latin typeface="Arial" pitchFamily="34" charset="0"/>
                          <a:cs typeface="Arial" pitchFamily="34" charset="0"/>
                        </a:rPr>
                        <a:t>4.</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FK ČL </a:t>
                      </a:r>
                      <a:r>
                        <a:rPr lang="cs-CZ" sz="800" b="0" i="0" u="none" strike="noStrike" dirty="0" err="1">
                          <a:solidFill>
                            <a:srgbClr val="000000"/>
                          </a:solidFill>
                          <a:latin typeface="Arial" pitchFamily="34" charset="0"/>
                          <a:cs typeface="Arial" pitchFamily="34" charset="0"/>
                        </a:rPr>
                        <a:t>Neštěmice</a:t>
                      </a:r>
                      <a:endParaRPr lang="cs-CZ" sz="800" b="0" i="0" u="none" strike="noStrike" dirty="0">
                        <a:solidFill>
                          <a:srgbClr val="000000"/>
                        </a:solidFill>
                        <a:latin typeface="Arial" pitchFamily="34" charset="0"/>
                        <a:cs typeface="Arial" pitchFamily="34" charset="0"/>
                      </a:endParaRP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14</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1</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3</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93:48</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46</a:t>
                      </a:r>
                    </a:p>
                  </a:txBody>
                  <a:tcPr marL="8340" marR="8340" marT="8340" marB="0" anchor="b">
                    <a:lnL>
                      <a:noFill/>
                    </a:lnL>
                    <a:lnR>
                      <a:noFill/>
                    </a:lnR>
                    <a:lnT>
                      <a:noFill/>
                    </a:lnT>
                    <a:lnB>
                      <a:noFill/>
                    </a:lnB>
                    <a:solidFill>
                      <a:srgbClr val="FFCC00"/>
                    </a:solidFill>
                  </a:tcPr>
                </a:tc>
                <a:extLst>
                  <a:ext uri="{0D108BD9-81ED-4DB2-BD59-A6C34878D82A}">
                    <a16:rowId xmlns:a16="http://schemas.microsoft.com/office/drawing/2014/main" val="10021"/>
                  </a:ext>
                </a:extLst>
              </a:tr>
              <a:tr h="133440">
                <a:tc>
                  <a:txBody>
                    <a:bodyPr/>
                    <a:lstStyle/>
                    <a:p>
                      <a:pPr algn="ctr" fontAlgn="b"/>
                      <a:r>
                        <a:rPr lang="cs-CZ" sz="800" b="0" i="0" u="none" strike="noStrike">
                          <a:solidFill>
                            <a:srgbClr val="000000"/>
                          </a:solidFill>
                          <a:latin typeface="Arial" pitchFamily="34" charset="0"/>
                          <a:cs typeface="Arial" pitchFamily="34" charset="0"/>
                        </a:rPr>
                        <a:t>5.</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SK Sokol Brozany</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13</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1</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6</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93:41</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41</a:t>
                      </a:r>
                    </a:p>
                  </a:txBody>
                  <a:tcPr marL="8340" marR="8340" marT="8340" marB="0" anchor="b">
                    <a:lnL>
                      <a:noFill/>
                    </a:lnL>
                    <a:lnR>
                      <a:noFill/>
                    </a:lnR>
                    <a:lnT>
                      <a:noFill/>
                    </a:lnT>
                    <a:lnB>
                      <a:noFill/>
                    </a:lnB>
                    <a:solidFill>
                      <a:srgbClr val="99FF66"/>
                    </a:solidFill>
                  </a:tcPr>
                </a:tc>
                <a:extLst>
                  <a:ext uri="{0D108BD9-81ED-4DB2-BD59-A6C34878D82A}">
                    <a16:rowId xmlns:a16="http://schemas.microsoft.com/office/drawing/2014/main" val="10022"/>
                  </a:ext>
                </a:extLst>
              </a:tr>
              <a:tr h="133440">
                <a:tc>
                  <a:txBody>
                    <a:bodyPr/>
                    <a:lstStyle/>
                    <a:p>
                      <a:pPr algn="ctr" fontAlgn="b"/>
                      <a:r>
                        <a:rPr lang="cs-CZ" sz="800" b="0" i="0" u="none" strike="noStrike">
                          <a:solidFill>
                            <a:srgbClr val="000000"/>
                          </a:solidFill>
                          <a:latin typeface="Arial" pitchFamily="34" charset="0"/>
                          <a:cs typeface="Arial" pitchFamily="34" charset="0"/>
                        </a:rPr>
                        <a:t>6.</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FK Litoměřice</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12</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2</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1</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5</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85:47</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41</a:t>
                      </a:r>
                    </a:p>
                  </a:txBody>
                  <a:tcPr marL="8340" marR="8340" marT="8340" marB="0" anchor="b">
                    <a:lnL>
                      <a:noFill/>
                    </a:lnL>
                    <a:lnR>
                      <a:noFill/>
                    </a:lnR>
                    <a:lnT>
                      <a:noFill/>
                    </a:lnT>
                    <a:lnB>
                      <a:noFill/>
                    </a:lnB>
                    <a:solidFill>
                      <a:srgbClr val="FFCC00"/>
                    </a:solidFill>
                  </a:tcPr>
                </a:tc>
                <a:extLst>
                  <a:ext uri="{0D108BD9-81ED-4DB2-BD59-A6C34878D82A}">
                    <a16:rowId xmlns:a16="http://schemas.microsoft.com/office/drawing/2014/main" val="10023"/>
                  </a:ext>
                </a:extLst>
              </a:tr>
              <a:tr h="133440">
                <a:tc>
                  <a:txBody>
                    <a:bodyPr/>
                    <a:lstStyle/>
                    <a:p>
                      <a:pPr algn="ctr" fontAlgn="b"/>
                      <a:r>
                        <a:rPr lang="cs-CZ" sz="800" b="0" i="0" u="none" strike="noStrike">
                          <a:solidFill>
                            <a:srgbClr val="000000"/>
                          </a:solidFill>
                          <a:latin typeface="Arial" pitchFamily="34" charset="0"/>
                          <a:cs typeface="Arial" pitchFamily="34" charset="0"/>
                        </a:rPr>
                        <a:t>7.</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FK Slavoj Žatec</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12</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2</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6</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66:46</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38</a:t>
                      </a:r>
                    </a:p>
                  </a:txBody>
                  <a:tcPr marL="8340" marR="8340" marT="8340" marB="0" anchor="b">
                    <a:lnL>
                      <a:noFill/>
                    </a:lnL>
                    <a:lnR>
                      <a:noFill/>
                    </a:lnR>
                    <a:lnT>
                      <a:noFill/>
                    </a:lnT>
                    <a:lnB>
                      <a:noFill/>
                    </a:lnB>
                    <a:solidFill>
                      <a:srgbClr val="99FF66"/>
                    </a:solidFill>
                  </a:tcPr>
                </a:tc>
                <a:extLst>
                  <a:ext uri="{0D108BD9-81ED-4DB2-BD59-A6C34878D82A}">
                    <a16:rowId xmlns:a16="http://schemas.microsoft.com/office/drawing/2014/main" val="10024"/>
                  </a:ext>
                </a:extLst>
              </a:tr>
              <a:tr h="133440">
                <a:tc>
                  <a:txBody>
                    <a:bodyPr/>
                    <a:lstStyle/>
                    <a:p>
                      <a:pPr algn="ctr" fontAlgn="b"/>
                      <a:r>
                        <a:rPr lang="cs-CZ" sz="800" b="0" i="0" u="none" strike="noStrike">
                          <a:solidFill>
                            <a:srgbClr val="000000"/>
                          </a:solidFill>
                          <a:latin typeface="Arial" pitchFamily="34" charset="0"/>
                          <a:cs typeface="Arial" pitchFamily="34" charset="0"/>
                        </a:rPr>
                        <a:t>8.</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FK Bílina</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11</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1</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6</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63:36</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37</a:t>
                      </a:r>
                    </a:p>
                  </a:txBody>
                  <a:tcPr marL="8340" marR="8340" marT="8340" marB="0" anchor="b">
                    <a:lnL>
                      <a:noFill/>
                    </a:lnL>
                    <a:lnR>
                      <a:noFill/>
                    </a:lnR>
                    <a:lnT>
                      <a:noFill/>
                    </a:lnT>
                    <a:lnB>
                      <a:noFill/>
                    </a:lnB>
                    <a:solidFill>
                      <a:srgbClr val="FFCC00"/>
                    </a:solidFill>
                  </a:tcPr>
                </a:tc>
                <a:extLst>
                  <a:ext uri="{0D108BD9-81ED-4DB2-BD59-A6C34878D82A}">
                    <a16:rowId xmlns:a16="http://schemas.microsoft.com/office/drawing/2014/main" val="10025"/>
                  </a:ext>
                </a:extLst>
              </a:tr>
              <a:tr h="133440">
                <a:tc>
                  <a:txBody>
                    <a:bodyPr/>
                    <a:lstStyle/>
                    <a:p>
                      <a:pPr algn="ctr" fontAlgn="b"/>
                      <a:r>
                        <a:rPr lang="cs-CZ" sz="800" b="0" i="0" u="none" strike="noStrike">
                          <a:solidFill>
                            <a:srgbClr val="000000"/>
                          </a:solidFill>
                          <a:latin typeface="Arial" pitchFamily="34" charset="0"/>
                          <a:cs typeface="Arial" pitchFamily="34" charset="0"/>
                        </a:rPr>
                        <a:t>9.</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Mostecký  klub</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10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2</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8</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76:42</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34</a:t>
                      </a:r>
                    </a:p>
                  </a:txBody>
                  <a:tcPr marL="8340" marR="8340" marT="8340" marB="0" anchor="b">
                    <a:lnL>
                      <a:noFill/>
                    </a:lnL>
                    <a:lnR>
                      <a:noFill/>
                    </a:lnR>
                    <a:lnT>
                      <a:noFill/>
                    </a:lnT>
                    <a:lnB>
                      <a:noFill/>
                    </a:lnB>
                    <a:solidFill>
                      <a:srgbClr val="99FF66"/>
                    </a:solidFill>
                  </a:tcPr>
                </a:tc>
                <a:extLst>
                  <a:ext uri="{0D108BD9-81ED-4DB2-BD59-A6C34878D82A}">
                    <a16:rowId xmlns:a16="http://schemas.microsoft.com/office/drawing/2014/main" val="10026"/>
                  </a:ext>
                </a:extLst>
              </a:tr>
              <a:tr h="133440">
                <a:tc>
                  <a:txBody>
                    <a:bodyPr/>
                    <a:lstStyle/>
                    <a:p>
                      <a:pPr algn="ctr" fontAlgn="b"/>
                      <a:r>
                        <a:rPr lang="cs-CZ" sz="800" b="0" i="0" u="none" strike="noStrike">
                          <a:solidFill>
                            <a:srgbClr val="000000"/>
                          </a:solidFill>
                          <a:latin typeface="Arial" pitchFamily="34" charset="0"/>
                          <a:cs typeface="Arial" pitchFamily="34" charset="0"/>
                        </a:rPr>
                        <a:t>10.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FK Junior Děčín</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8</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1</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11</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75:109</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26</a:t>
                      </a:r>
                    </a:p>
                  </a:txBody>
                  <a:tcPr marL="8340" marR="8340" marT="8340" marB="0" anchor="b">
                    <a:lnL>
                      <a:noFill/>
                    </a:lnL>
                    <a:lnR>
                      <a:noFill/>
                    </a:lnR>
                    <a:lnT>
                      <a:noFill/>
                    </a:lnT>
                    <a:lnB>
                      <a:noFill/>
                    </a:lnB>
                    <a:solidFill>
                      <a:srgbClr val="FFCC00"/>
                    </a:solidFill>
                  </a:tcPr>
                </a:tc>
                <a:extLst>
                  <a:ext uri="{0D108BD9-81ED-4DB2-BD59-A6C34878D82A}">
                    <a16:rowId xmlns:a16="http://schemas.microsoft.com/office/drawing/2014/main" val="10027"/>
                  </a:ext>
                </a:extLst>
              </a:tr>
              <a:tr h="133440">
                <a:tc>
                  <a:txBody>
                    <a:bodyPr/>
                    <a:lstStyle/>
                    <a:p>
                      <a:pPr algn="ctr" fontAlgn="b"/>
                      <a:r>
                        <a:rPr lang="cs-CZ" sz="800" b="0" i="0" u="none" strike="noStrike">
                          <a:solidFill>
                            <a:srgbClr val="000000"/>
                          </a:solidFill>
                          <a:latin typeface="Arial" pitchFamily="34" charset="0"/>
                          <a:cs typeface="Arial" pitchFamily="34" charset="0"/>
                        </a:rPr>
                        <a:t>11.</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FK Litvínov B</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5</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1</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14</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50:79</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16</a:t>
                      </a:r>
                    </a:p>
                  </a:txBody>
                  <a:tcPr marL="8340" marR="8340" marT="8340" marB="0" anchor="b">
                    <a:lnL>
                      <a:noFill/>
                    </a:lnL>
                    <a:lnR>
                      <a:noFill/>
                    </a:lnR>
                    <a:lnT>
                      <a:noFill/>
                    </a:lnT>
                    <a:lnB>
                      <a:noFill/>
                    </a:lnB>
                    <a:solidFill>
                      <a:srgbClr val="99FF66"/>
                    </a:solidFill>
                  </a:tcPr>
                </a:tc>
                <a:extLst>
                  <a:ext uri="{0D108BD9-81ED-4DB2-BD59-A6C34878D82A}">
                    <a16:rowId xmlns:a16="http://schemas.microsoft.com/office/drawing/2014/main" val="10028"/>
                  </a:ext>
                </a:extLst>
              </a:tr>
              <a:tr h="133440">
                <a:tc>
                  <a:txBody>
                    <a:bodyPr/>
                    <a:lstStyle/>
                    <a:p>
                      <a:pPr algn="ctr" fontAlgn="b"/>
                      <a:r>
                        <a:rPr lang="cs-CZ" sz="800" b="0" i="0" u="none" strike="noStrike">
                          <a:solidFill>
                            <a:srgbClr val="000000"/>
                          </a:solidFill>
                          <a:latin typeface="Arial" pitchFamily="34" charset="0"/>
                          <a:cs typeface="Arial" pitchFamily="34" charset="0"/>
                        </a:rPr>
                        <a:t>12.</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FC Chomutov</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4</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14</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42:113</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14</a:t>
                      </a:r>
                    </a:p>
                  </a:txBody>
                  <a:tcPr marL="8340" marR="8340" marT="8340" marB="0" anchor="b">
                    <a:lnL>
                      <a:noFill/>
                    </a:lnL>
                    <a:lnR>
                      <a:noFill/>
                    </a:lnR>
                    <a:lnT>
                      <a:noFill/>
                    </a:lnT>
                    <a:lnB>
                      <a:noFill/>
                    </a:lnB>
                    <a:solidFill>
                      <a:srgbClr val="FFCC00"/>
                    </a:solidFill>
                  </a:tcPr>
                </a:tc>
                <a:extLst>
                  <a:ext uri="{0D108BD9-81ED-4DB2-BD59-A6C34878D82A}">
                    <a16:rowId xmlns:a16="http://schemas.microsoft.com/office/drawing/2014/main" val="10029"/>
                  </a:ext>
                </a:extLst>
              </a:tr>
              <a:tr h="133440">
                <a:tc>
                  <a:txBody>
                    <a:bodyPr/>
                    <a:lstStyle/>
                    <a:p>
                      <a:pPr algn="ctr" fontAlgn="b"/>
                      <a:r>
                        <a:rPr lang="cs-CZ" sz="800" b="0" i="0" u="none" strike="noStrike" dirty="0">
                          <a:solidFill>
                            <a:srgbClr val="FF0000"/>
                          </a:solidFill>
                          <a:latin typeface="Arial" pitchFamily="34" charset="0"/>
                          <a:cs typeface="Arial" pitchFamily="34" charset="0"/>
                        </a:rPr>
                        <a:t>13.</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FF0000"/>
                          </a:solidFill>
                          <a:latin typeface="Arial" pitchFamily="34" charset="0"/>
                          <a:cs typeface="Arial" pitchFamily="34" charset="0"/>
                        </a:rPr>
                        <a:t>SK </a:t>
                      </a:r>
                      <a:r>
                        <a:rPr lang="cs-CZ" sz="800" b="0" i="0" u="none" strike="noStrike" dirty="0" err="1">
                          <a:solidFill>
                            <a:srgbClr val="FF0000"/>
                          </a:solidFill>
                          <a:latin typeface="Arial" pitchFamily="34" charset="0"/>
                          <a:cs typeface="Arial" pitchFamily="34" charset="0"/>
                        </a:rPr>
                        <a:t>Štětí</a:t>
                      </a:r>
                      <a:endParaRPr lang="cs-CZ" sz="800" b="0" i="0" u="none" strike="noStrike" dirty="0">
                        <a:solidFill>
                          <a:srgbClr val="FF0000"/>
                        </a:solidFill>
                        <a:latin typeface="Arial" pitchFamily="34" charset="0"/>
                        <a:cs typeface="Arial" pitchFamily="34" charset="0"/>
                      </a:endParaRP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FF0000"/>
                          </a:solidFill>
                          <a:latin typeface="Arial" pitchFamily="34" charset="0"/>
                          <a:cs typeface="Arial" pitchFamily="34" charset="0"/>
                        </a:rPr>
                        <a:t>20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FF0000"/>
                          </a:solidFill>
                          <a:latin typeface="Arial" pitchFamily="34" charset="0"/>
                          <a:cs typeface="Arial" pitchFamily="34" charset="0"/>
                        </a:rPr>
                        <a:t>3</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FF0000"/>
                          </a:solidFill>
                          <a:latin typeface="Arial" pitchFamily="34" charset="0"/>
                          <a:cs typeface="Arial" pitchFamily="34" charset="0"/>
                        </a:rPr>
                        <a:t>1</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FF0000"/>
                          </a:solidFill>
                          <a:latin typeface="Arial" pitchFamily="34" charset="0"/>
                          <a:cs typeface="Arial" pitchFamily="34" charset="0"/>
                        </a:rPr>
                        <a:t>1</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FF0000"/>
                          </a:solidFill>
                          <a:latin typeface="Arial" pitchFamily="34" charset="0"/>
                          <a:cs typeface="Arial" pitchFamily="34" charset="0"/>
                        </a:rPr>
                        <a:t>15</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FF0000"/>
                          </a:solidFill>
                          <a:latin typeface="Arial" pitchFamily="34" charset="0"/>
                          <a:cs typeface="Arial" pitchFamily="34" charset="0"/>
                        </a:rPr>
                        <a:t>29:127</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FF0000"/>
                          </a:solidFill>
                          <a:latin typeface="Arial" pitchFamily="34" charset="0"/>
                          <a:cs typeface="Arial" pitchFamily="34" charset="0"/>
                        </a:rPr>
                        <a:t>12</a:t>
                      </a:r>
                    </a:p>
                  </a:txBody>
                  <a:tcPr marL="8340" marR="8340" marT="8340" marB="0" anchor="b">
                    <a:lnL>
                      <a:noFill/>
                    </a:lnL>
                    <a:lnR>
                      <a:noFill/>
                    </a:lnR>
                    <a:lnT>
                      <a:noFill/>
                    </a:lnT>
                    <a:lnB>
                      <a:noFill/>
                    </a:lnB>
                    <a:solidFill>
                      <a:srgbClr val="99FF66"/>
                    </a:solidFill>
                  </a:tcPr>
                </a:tc>
                <a:extLst>
                  <a:ext uri="{0D108BD9-81ED-4DB2-BD59-A6C34878D82A}">
                    <a16:rowId xmlns:a16="http://schemas.microsoft.com/office/drawing/2014/main" val="10030"/>
                  </a:ext>
                </a:extLst>
              </a:tr>
              <a:tr h="133440">
                <a:tc>
                  <a:txBody>
                    <a:bodyPr/>
                    <a:lstStyle/>
                    <a:p>
                      <a:pPr algn="ctr" fontAlgn="b"/>
                      <a:r>
                        <a:rPr lang="cs-CZ" sz="800" b="0" i="0" u="none" strike="noStrike">
                          <a:solidFill>
                            <a:srgbClr val="000000"/>
                          </a:solidFill>
                          <a:latin typeface="Arial" pitchFamily="34" charset="0"/>
                          <a:cs typeface="Arial" pitchFamily="34" charset="0"/>
                        </a:rPr>
                        <a:t>14.</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VČSA Ervěnice</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1</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15</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34.92</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10</a:t>
                      </a:r>
                    </a:p>
                  </a:txBody>
                  <a:tcPr marL="8340" marR="8340" marT="8340" marB="0" anchor="b">
                    <a:lnL>
                      <a:noFill/>
                    </a:lnL>
                    <a:lnR>
                      <a:noFill/>
                    </a:lnR>
                    <a:lnT>
                      <a:noFill/>
                    </a:lnT>
                    <a:lnB>
                      <a:noFill/>
                    </a:lnB>
                    <a:solidFill>
                      <a:srgbClr val="FFCC00"/>
                    </a:solidFill>
                  </a:tcPr>
                </a:tc>
                <a:extLst>
                  <a:ext uri="{0D108BD9-81ED-4DB2-BD59-A6C34878D82A}">
                    <a16:rowId xmlns:a16="http://schemas.microsoft.com/office/drawing/2014/main" val="10031"/>
                  </a:ext>
                </a:extLst>
              </a:tr>
              <a:tr h="168468">
                <a:tc>
                  <a:txBody>
                    <a:bodyPr/>
                    <a:lstStyle/>
                    <a:p>
                      <a:pPr algn="ctr" fontAlgn="b"/>
                      <a:r>
                        <a:rPr lang="cs-CZ" sz="800" b="0" i="0" u="none" strike="noStrike" dirty="0">
                          <a:solidFill>
                            <a:srgbClr val="000000"/>
                          </a:solidFill>
                          <a:latin typeface="Arial" pitchFamily="34" charset="0"/>
                          <a:cs typeface="Arial" pitchFamily="34" charset="0"/>
                        </a:rPr>
                        <a:t>15.</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FK </a:t>
                      </a:r>
                      <a:r>
                        <a:rPr lang="cs-CZ" sz="800" b="0" i="0" u="none" strike="noStrike" dirty="0" err="1">
                          <a:solidFill>
                            <a:srgbClr val="000000"/>
                          </a:solidFill>
                          <a:latin typeface="Arial" pitchFamily="34" charset="0"/>
                          <a:cs typeface="Arial" pitchFamily="34" charset="0"/>
                        </a:rPr>
                        <a:t>Tatran</a:t>
                      </a:r>
                      <a:r>
                        <a:rPr lang="cs-CZ" sz="800" b="0" i="0" u="none" strike="noStrike" dirty="0">
                          <a:solidFill>
                            <a:srgbClr val="000000"/>
                          </a:solidFill>
                          <a:latin typeface="Arial" pitchFamily="34" charset="0"/>
                          <a:cs typeface="Arial" pitchFamily="34" charset="0"/>
                        </a:rPr>
                        <a:t> Kadaň o.s.</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3</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17</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37:116</a:t>
                      </a:r>
                    </a:p>
                  </a:txBody>
                  <a:tcPr marL="8340" marR="8340" marT="8340"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pitchFamily="34" charset="0"/>
                          <a:cs typeface="Arial" pitchFamily="34" charset="0"/>
                        </a:rPr>
                        <a:t>9</a:t>
                      </a:r>
                    </a:p>
                  </a:txBody>
                  <a:tcPr marL="8340" marR="8340" marT="8340" marB="0" anchor="b">
                    <a:lnL>
                      <a:noFill/>
                    </a:lnL>
                    <a:lnR>
                      <a:noFill/>
                    </a:lnR>
                    <a:lnT>
                      <a:noFill/>
                    </a:lnT>
                    <a:lnB>
                      <a:noFill/>
                    </a:lnB>
                    <a:solidFill>
                      <a:srgbClr val="99FF66"/>
                    </a:solidFill>
                  </a:tcPr>
                </a:tc>
                <a:extLst>
                  <a:ext uri="{0D108BD9-81ED-4DB2-BD59-A6C34878D82A}">
                    <a16:rowId xmlns:a16="http://schemas.microsoft.com/office/drawing/2014/main" val="10032"/>
                  </a:ext>
                </a:extLst>
              </a:tr>
              <a:tr h="133440">
                <a:tc>
                  <a:txBody>
                    <a:bodyPr/>
                    <a:lstStyle/>
                    <a:p>
                      <a:pPr algn="ctr" fontAlgn="b"/>
                      <a:r>
                        <a:rPr lang="cs-CZ" sz="800" b="0" i="0" u="none" strike="noStrike">
                          <a:solidFill>
                            <a:srgbClr val="000000"/>
                          </a:solidFill>
                          <a:latin typeface="Arial" pitchFamily="34" charset="0"/>
                          <a:cs typeface="Arial" pitchFamily="34" charset="0"/>
                        </a:rPr>
                        <a:t>16.</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TJ Krupka</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2</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pitchFamily="34" charset="0"/>
                          <a:cs typeface="Arial" pitchFamily="34" charset="0"/>
                        </a:rPr>
                        <a:t>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18</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20:90</a:t>
                      </a:r>
                    </a:p>
                  </a:txBody>
                  <a:tcPr marL="8340" marR="8340" marT="8340"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pitchFamily="34" charset="0"/>
                          <a:cs typeface="Arial" pitchFamily="34" charset="0"/>
                        </a:rPr>
                        <a:t>4 </a:t>
                      </a:r>
                    </a:p>
                  </a:txBody>
                  <a:tcPr marL="8340" marR="8340" marT="8340" marB="0" anchor="b">
                    <a:lnL>
                      <a:noFill/>
                    </a:lnL>
                    <a:lnR>
                      <a:noFill/>
                    </a:lnR>
                    <a:lnT>
                      <a:noFill/>
                    </a:lnT>
                    <a:lnB>
                      <a:noFill/>
                    </a:lnB>
                    <a:solidFill>
                      <a:srgbClr val="FFCC00"/>
                    </a:solidFill>
                  </a:tcPr>
                </a:tc>
                <a:extLst>
                  <a:ext uri="{0D108BD9-81ED-4DB2-BD59-A6C34878D82A}">
                    <a16:rowId xmlns:a16="http://schemas.microsoft.com/office/drawing/2014/main" val="10033"/>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14" name="Obdélník 13"/>
          <p:cNvSpPr/>
          <p:nvPr/>
        </p:nvSpPr>
        <p:spPr>
          <a:xfrm>
            <a:off x="102940" y="1377081"/>
            <a:ext cx="4752528" cy="5609228"/>
          </a:xfrm>
          <a:prstGeom prst="rect">
            <a:avLst/>
          </a:prstGeom>
          <a:blipFill dpi="0" rotWithShape="1">
            <a:blip r:embed="rId3" cstate="print">
              <a:alphaModFix amt="66000"/>
            </a:blip>
            <a:srcRect/>
            <a:stretch>
              <a:fillRect/>
            </a:stretch>
          </a:blipFill>
          <a:ln w="22225" cmpd="sng">
            <a:solidFill>
              <a:schemeClr val="tx1"/>
            </a:solidFill>
          </a:ln>
        </p:spPr>
        <p:txBody>
          <a:bodyPr wrap="square">
            <a:spAutoFit/>
          </a:bodyPr>
          <a:lstStyle/>
          <a:p>
            <a:r>
              <a:rPr lang="cs-CZ" dirty="0" smtClean="0">
                <a:solidFill>
                  <a:srgbClr val="003366"/>
                </a:solidFill>
                <a:latin typeface="Arial Black" pitchFamily="34" charset="0"/>
                <a:cs typeface="Arial" pitchFamily="34" charset="0"/>
              </a:rPr>
              <a:t>Hrobce  - </a:t>
            </a:r>
            <a:r>
              <a:rPr lang="cs-CZ" dirty="0" err="1" smtClean="0">
                <a:solidFill>
                  <a:srgbClr val="003366"/>
                </a:solidFill>
                <a:latin typeface="Arial Black" pitchFamily="34" charset="0"/>
                <a:cs typeface="Arial" pitchFamily="34" charset="0"/>
              </a:rPr>
              <a:t>Proboštov</a:t>
            </a:r>
            <a:r>
              <a:rPr lang="cs-CZ" dirty="0" smtClean="0">
                <a:solidFill>
                  <a:srgbClr val="003366"/>
                </a:solidFill>
                <a:latin typeface="Arial Black" pitchFamily="34" charset="0"/>
                <a:cs typeface="Arial" pitchFamily="34" charset="0"/>
              </a:rPr>
              <a:t>        1:5(1:2</a:t>
            </a:r>
            <a:r>
              <a:rPr lang="cs-CZ" sz="1050" dirty="0" smtClean="0">
                <a:solidFill>
                  <a:srgbClr val="003366"/>
                </a:solidFill>
                <a:latin typeface="Arial" pitchFamily="34" charset="0"/>
                <a:cs typeface="Arial" pitchFamily="34" charset="0"/>
              </a:rPr>
              <a:t>)</a:t>
            </a:r>
          </a:p>
          <a:p>
            <a:r>
              <a:rPr lang="cs-CZ" sz="1050" dirty="0" smtClean="0">
                <a:latin typeface="Arial" pitchFamily="34" charset="0"/>
                <a:cs typeface="Arial" pitchFamily="34" charset="0"/>
              </a:rPr>
              <a:t>krutá porážka pro domácí, kteří doplácí na úzký kádr a zranění.  Nehráli Kala ani </a:t>
            </a:r>
            <a:r>
              <a:rPr lang="cs-CZ" sz="1050" dirty="0" err="1" smtClean="0">
                <a:latin typeface="Arial" pitchFamily="34" charset="0"/>
                <a:cs typeface="Arial" pitchFamily="34" charset="0"/>
              </a:rPr>
              <a:t>J.Slavíček</a:t>
            </a:r>
            <a:r>
              <a:rPr lang="cs-CZ" sz="1050" dirty="0" smtClean="0">
                <a:latin typeface="Arial" pitchFamily="34" charset="0"/>
                <a:cs typeface="Arial" pitchFamily="34" charset="0"/>
              </a:rPr>
              <a:t>. Navíc byl vyloučen  Neuman.  V závěru, když to domácí otevřeli a snažili se o vyrovnání, tak 3x inkasovali.</a:t>
            </a:r>
          </a:p>
          <a:p>
            <a:r>
              <a:rPr lang="cs-CZ" dirty="0" smtClean="0">
                <a:solidFill>
                  <a:srgbClr val="003366"/>
                </a:solidFill>
                <a:latin typeface="Arial Black" pitchFamily="34" charset="0"/>
                <a:cs typeface="Arial" pitchFamily="34" charset="0"/>
              </a:rPr>
              <a:t>Kadaň – </a:t>
            </a:r>
            <a:r>
              <a:rPr lang="cs-CZ" dirty="0" err="1" smtClean="0">
                <a:solidFill>
                  <a:srgbClr val="003366"/>
                </a:solidFill>
                <a:latin typeface="Arial Black" pitchFamily="34" charset="0"/>
                <a:cs typeface="Arial" pitchFamily="34" charset="0"/>
              </a:rPr>
              <a:t>Neštěmice</a:t>
            </a:r>
            <a:r>
              <a:rPr lang="cs-CZ" dirty="0" smtClean="0">
                <a:solidFill>
                  <a:srgbClr val="003366"/>
                </a:solidFill>
                <a:latin typeface="Arial Black" pitchFamily="34" charset="0"/>
                <a:cs typeface="Arial" pitchFamily="34" charset="0"/>
              </a:rPr>
              <a:t>          2:3 (1:1)  po PK</a:t>
            </a:r>
          </a:p>
          <a:p>
            <a:r>
              <a:rPr lang="cs-CZ" sz="1050" dirty="0" smtClean="0">
                <a:latin typeface="Arial" pitchFamily="34" charset="0"/>
                <a:cs typeface="Arial" pitchFamily="34" charset="0"/>
              </a:rPr>
              <a:t>v prvním poločase  měli více šancí domácí a také vstřelili branku. Hosté brzo po změně stran vyrovnali a pak se na góly čekalo až do úplného konce. V 85. min domácí vedou 2:1, ale hosté minutu před koncem srovnali na 2:2 a i v penaltovém rozstřelu byli úspěšnější.</a:t>
            </a:r>
          </a:p>
          <a:p>
            <a:r>
              <a:rPr lang="cs-CZ" dirty="0" err="1" smtClean="0">
                <a:solidFill>
                  <a:srgbClr val="003366"/>
                </a:solidFill>
                <a:latin typeface="Arial Black" pitchFamily="34" charset="0"/>
                <a:cs typeface="Arial" pitchFamily="34" charset="0"/>
              </a:rPr>
              <a:t>Štětí</a:t>
            </a:r>
            <a:r>
              <a:rPr lang="cs-CZ" dirty="0" smtClean="0">
                <a:solidFill>
                  <a:srgbClr val="003366"/>
                </a:solidFill>
                <a:latin typeface="Arial Black" pitchFamily="34" charset="0"/>
                <a:cs typeface="Arial" pitchFamily="34" charset="0"/>
              </a:rPr>
              <a:t> – </a:t>
            </a:r>
            <a:r>
              <a:rPr lang="cs-CZ" dirty="0" err="1" smtClean="0">
                <a:solidFill>
                  <a:srgbClr val="003366"/>
                </a:solidFill>
                <a:latin typeface="Arial Black" pitchFamily="34" charset="0"/>
                <a:cs typeface="Arial" pitchFamily="34" charset="0"/>
              </a:rPr>
              <a:t>Blšany</a:t>
            </a:r>
            <a:r>
              <a:rPr lang="cs-CZ" dirty="0" smtClean="0">
                <a:solidFill>
                  <a:srgbClr val="003366"/>
                </a:solidFill>
                <a:latin typeface="Arial Black" pitchFamily="34" charset="0"/>
                <a:cs typeface="Arial" pitchFamily="34" charset="0"/>
              </a:rPr>
              <a:t>                    4:1(2:1</a:t>
            </a:r>
            <a:r>
              <a:rPr lang="cs-CZ" sz="1050" dirty="0" smtClean="0">
                <a:solidFill>
                  <a:srgbClr val="003366"/>
                </a:solidFill>
                <a:latin typeface="Arial" pitchFamily="34" charset="0"/>
                <a:cs typeface="Arial" pitchFamily="34" charset="0"/>
              </a:rPr>
              <a:t>)</a:t>
            </a:r>
          </a:p>
          <a:p>
            <a:r>
              <a:rPr lang="cs-CZ" sz="1050" dirty="0" smtClean="0">
                <a:latin typeface="Arial" pitchFamily="34" charset="0"/>
                <a:cs typeface="Arial" pitchFamily="34" charset="0"/>
              </a:rPr>
              <a:t>zápas, který neměl favorita. </a:t>
            </a:r>
            <a:r>
              <a:rPr lang="cs-CZ" sz="1050" dirty="0" err="1" smtClean="0">
                <a:latin typeface="Arial" pitchFamily="34" charset="0"/>
                <a:cs typeface="Arial" pitchFamily="34" charset="0"/>
              </a:rPr>
              <a:t>Štětí</a:t>
            </a:r>
            <a:r>
              <a:rPr lang="cs-CZ" sz="1050" dirty="0" smtClean="0">
                <a:latin typeface="Arial" pitchFamily="34" charset="0"/>
                <a:cs typeface="Arial" pitchFamily="34" charset="0"/>
              </a:rPr>
              <a:t> ale výhodu domácího prostředí využilo  a ukázalo, že střílet branky umí a protože i jeho obrana pracovala téměř na jedničku, tak po brankách </a:t>
            </a:r>
            <a:r>
              <a:rPr lang="cs-CZ" sz="1050" dirty="0" err="1" smtClean="0">
                <a:latin typeface="Arial" pitchFamily="34" charset="0"/>
                <a:cs typeface="Arial" pitchFamily="34" charset="0"/>
              </a:rPr>
              <a:t>Slaničky</a:t>
            </a:r>
            <a:r>
              <a:rPr lang="cs-CZ" sz="1050" dirty="0" smtClean="0">
                <a:latin typeface="Arial" pitchFamily="34" charset="0"/>
                <a:cs typeface="Arial" pitchFamily="34" charset="0"/>
              </a:rPr>
              <a:t>, </a:t>
            </a:r>
            <a:r>
              <a:rPr lang="cs-CZ" sz="1050" dirty="0" err="1" smtClean="0">
                <a:latin typeface="Arial" pitchFamily="34" charset="0"/>
                <a:cs typeface="Arial" pitchFamily="34" charset="0"/>
              </a:rPr>
              <a:t>Beláka</a:t>
            </a:r>
            <a:r>
              <a:rPr lang="cs-CZ" sz="1050" dirty="0" smtClean="0">
                <a:latin typeface="Arial" pitchFamily="34" charset="0"/>
                <a:cs typeface="Arial" pitchFamily="34" charset="0"/>
              </a:rPr>
              <a:t>, </a:t>
            </a:r>
            <a:r>
              <a:rPr lang="cs-CZ" sz="1050" dirty="0" err="1" smtClean="0">
                <a:latin typeface="Arial" pitchFamily="34" charset="0"/>
                <a:cs typeface="Arial" pitchFamily="34" charset="0"/>
              </a:rPr>
              <a:t>Šmidrkala</a:t>
            </a:r>
            <a:r>
              <a:rPr lang="cs-CZ" sz="1050" dirty="0" smtClean="0">
                <a:latin typeface="Arial" pitchFamily="34" charset="0"/>
                <a:cs typeface="Arial" pitchFamily="34" charset="0"/>
              </a:rPr>
              <a:t> a Stejskala zaslouženě vyhrálo.</a:t>
            </a:r>
          </a:p>
          <a:p>
            <a:r>
              <a:rPr lang="cs-CZ" dirty="0" smtClean="0">
                <a:solidFill>
                  <a:srgbClr val="003366"/>
                </a:solidFill>
                <a:latin typeface="Arial Black" pitchFamily="34" charset="0"/>
                <a:cs typeface="Arial" pitchFamily="34" charset="0"/>
              </a:rPr>
              <a:t>Bílina – </a:t>
            </a:r>
            <a:r>
              <a:rPr lang="cs-CZ" dirty="0" err="1" smtClean="0">
                <a:solidFill>
                  <a:srgbClr val="003366"/>
                </a:solidFill>
                <a:latin typeface="Arial Black" pitchFamily="34" charset="0"/>
                <a:cs typeface="Arial" pitchFamily="34" charset="0"/>
              </a:rPr>
              <a:t>Vilémov</a:t>
            </a:r>
            <a:r>
              <a:rPr lang="cs-CZ" dirty="0" smtClean="0">
                <a:solidFill>
                  <a:srgbClr val="003366"/>
                </a:solidFill>
                <a:latin typeface="Arial Black" pitchFamily="34" charset="0"/>
                <a:cs typeface="Arial" pitchFamily="34" charset="0"/>
              </a:rPr>
              <a:t>                1:3(0:1)</a:t>
            </a:r>
          </a:p>
          <a:p>
            <a:r>
              <a:rPr lang="cs-CZ" sz="1050" dirty="0" smtClean="0">
                <a:latin typeface="Arial" pitchFamily="34" charset="0"/>
                <a:cs typeface="Arial" pitchFamily="34" charset="0"/>
              </a:rPr>
              <a:t>hosté se konečně dočkali a venku po 2 porážkách konečně vyhráli.  Spolehnout se mohou na </a:t>
            </a:r>
            <a:r>
              <a:rPr lang="cs-CZ" sz="1050" dirty="0" err="1" smtClean="0">
                <a:latin typeface="Arial" pitchFamily="34" charset="0"/>
                <a:cs typeface="Arial" pitchFamily="34" charset="0"/>
              </a:rPr>
              <a:t>Demkeho</a:t>
            </a:r>
            <a:r>
              <a:rPr lang="cs-CZ" sz="1050" dirty="0" smtClean="0">
                <a:latin typeface="Arial" pitchFamily="34" charset="0"/>
                <a:cs typeface="Arial" pitchFamily="34" charset="0"/>
              </a:rPr>
              <a:t> autora 2 branek a </a:t>
            </a:r>
            <a:r>
              <a:rPr lang="cs-CZ" sz="1050" dirty="0" err="1" smtClean="0">
                <a:latin typeface="Arial" pitchFamily="34" charset="0"/>
                <a:cs typeface="Arial" pitchFamily="34" charset="0"/>
              </a:rPr>
              <a:t>Kaňkovského</a:t>
            </a:r>
            <a:r>
              <a:rPr lang="cs-CZ" sz="1050" dirty="0" smtClean="0">
                <a:latin typeface="Arial" pitchFamily="34" charset="0"/>
                <a:cs typeface="Arial" pitchFamily="34" charset="0"/>
              </a:rPr>
              <a:t>. Bílina utrpěla 3. porážku v řadě.</a:t>
            </a:r>
          </a:p>
          <a:p>
            <a:r>
              <a:rPr lang="cs-CZ" dirty="0" err="1" smtClean="0">
                <a:solidFill>
                  <a:srgbClr val="003366"/>
                </a:solidFill>
                <a:latin typeface="Arial Black" pitchFamily="34" charset="0"/>
                <a:cs typeface="Arial" pitchFamily="34" charset="0"/>
              </a:rPr>
              <a:t>Spořice</a:t>
            </a:r>
            <a:r>
              <a:rPr lang="cs-CZ" dirty="0" smtClean="0">
                <a:solidFill>
                  <a:srgbClr val="003366"/>
                </a:solidFill>
                <a:latin typeface="Arial Black" pitchFamily="34" charset="0"/>
                <a:cs typeface="Arial" pitchFamily="34" charset="0"/>
              </a:rPr>
              <a:t>  - Louny               0:1(0:0)</a:t>
            </a:r>
            <a:endParaRPr lang="cs-CZ" dirty="0" smtClean="0">
              <a:solidFill>
                <a:srgbClr val="003366"/>
              </a:solidFill>
              <a:effectLst>
                <a:outerShdw blurRad="38100" dist="38100" dir="2700000" algn="tl">
                  <a:srgbClr val="000000">
                    <a:alpha val="43137"/>
                  </a:srgbClr>
                </a:outerShdw>
              </a:effectLst>
              <a:latin typeface="Arial Black" pitchFamily="34" charset="0"/>
              <a:cs typeface="Arial" pitchFamily="34" charset="0"/>
            </a:endParaRPr>
          </a:p>
          <a:p>
            <a:r>
              <a:rPr lang="cs-CZ" sz="1050" dirty="0" smtClean="0">
                <a:latin typeface="Arial" pitchFamily="34" charset="0"/>
                <a:cs typeface="Arial" pitchFamily="34" charset="0"/>
              </a:rPr>
              <a:t>od 70 min.hráli hosté o 9 a přesto se jim podařilo vstřelit vítěznou branku. I někdy fotbal takový bývá. Autorem  branky byl po rychlém brejku </a:t>
            </a:r>
            <a:r>
              <a:rPr lang="cs-CZ" sz="1050" dirty="0" err="1" smtClean="0">
                <a:latin typeface="Arial" pitchFamily="34" charset="0"/>
                <a:cs typeface="Arial" pitchFamily="34" charset="0"/>
              </a:rPr>
              <a:t>Petržílka</a:t>
            </a:r>
            <a:r>
              <a:rPr lang="cs-CZ" sz="1050" dirty="0" smtClean="0">
                <a:latin typeface="Arial" pitchFamily="34" charset="0"/>
                <a:cs typeface="Arial" pitchFamily="34" charset="0"/>
              </a:rPr>
              <a:t>.</a:t>
            </a:r>
          </a:p>
          <a:p>
            <a:r>
              <a:rPr lang="cs-CZ" dirty="0" smtClean="0">
                <a:solidFill>
                  <a:srgbClr val="003366"/>
                </a:solidFill>
                <a:latin typeface="Arial Black" pitchFamily="34" charset="0"/>
                <a:cs typeface="Arial" pitchFamily="34" charset="0"/>
              </a:rPr>
              <a:t>Litvínov - Modrá            2:0(1:0) </a:t>
            </a:r>
          </a:p>
          <a:p>
            <a:r>
              <a:rPr lang="cs-CZ" sz="1050" dirty="0" smtClean="0">
                <a:latin typeface="Arial" pitchFamily="34" charset="0"/>
                <a:cs typeface="Arial" pitchFamily="34" charset="0"/>
              </a:rPr>
              <a:t>zápas  dopadl dle očekávání, i když výsledek nevypadá, že by domácí hosty jasně přehráli. Důležité body však zůstaly v městě chemie, kde se ale v minulých dnech fandilo hlavně hokeji</a:t>
            </a:r>
          </a:p>
          <a:p>
            <a:r>
              <a:rPr lang="cs-CZ" dirty="0" smtClean="0">
                <a:solidFill>
                  <a:srgbClr val="003366"/>
                </a:solidFill>
                <a:latin typeface="Arial Black" pitchFamily="34" charset="0"/>
                <a:cs typeface="Arial" pitchFamily="34" charset="0"/>
              </a:rPr>
              <a:t>Horní </a:t>
            </a:r>
            <a:r>
              <a:rPr lang="cs-CZ" dirty="0" err="1" smtClean="0">
                <a:solidFill>
                  <a:srgbClr val="003366"/>
                </a:solidFill>
                <a:latin typeface="Arial Black" pitchFamily="34" charset="0"/>
                <a:cs typeface="Arial" pitchFamily="34" charset="0"/>
              </a:rPr>
              <a:t>Jiřetín</a:t>
            </a:r>
            <a:r>
              <a:rPr lang="cs-CZ" dirty="0" smtClean="0">
                <a:solidFill>
                  <a:srgbClr val="003366"/>
                </a:solidFill>
                <a:latin typeface="Arial Black" pitchFamily="34" charset="0"/>
                <a:cs typeface="Arial" pitchFamily="34" charset="0"/>
              </a:rPr>
              <a:t> - Rumburk    3:0 kontumace</a:t>
            </a:r>
          </a:p>
          <a:p>
            <a:r>
              <a:rPr lang="cs-CZ" sz="1050" dirty="0" smtClean="0">
                <a:latin typeface="Arial" pitchFamily="34" charset="0"/>
                <a:cs typeface="Arial" pitchFamily="34" charset="0"/>
              </a:rPr>
              <a:t>hosté se do </a:t>
            </a:r>
            <a:r>
              <a:rPr lang="cs-CZ" sz="1050" dirty="0" err="1" smtClean="0">
                <a:latin typeface="Arial" pitchFamily="34" charset="0"/>
                <a:cs typeface="Arial" pitchFamily="34" charset="0"/>
              </a:rPr>
              <a:t>Jiřetína</a:t>
            </a:r>
            <a:r>
              <a:rPr lang="cs-CZ" sz="1050" dirty="0" smtClean="0">
                <a:latin typeface="Arial" pitchFamily="34" charset="0"/>
                <a:cs typeface="Arial" pitchFamily="34" charset="0"/>
              </a:rPr>
              <a:t> nedostavili</a:t>
            </a:r>
          </a:p>
          <a:p>
            <a:r>
              <a:rPr lang="cs-CZ" dirty="0" err="1" smtClean="0">
                <a:solidFill>
                  <a:srgbClr val="003366"/>
                </a:solidFill>
                <a:latin typeface="Arial Black" pitchFamily="34" charset="0"/>
                <a:cs typeface="Arial" pitchFamily="34" charset="0"/>
              </a:rPr>
              <a:t>Modlany</a:t>
            </a:r>
            <a:r>
              <a:rPr lang="cs-CZ" dirty="0" smtClean="0">
                <a:solidFill>
                  <a:srgbClr val="003366"/>
                </a:solidFill>
                <a:latin typeface="Arial Black" pitchFamily="34" charset="0"/>
                <a:cs typeface="Arial" pitchFamily="34" charset="0"/>
              </a:rPr>
              <a:t> – Junior Děčín       4:3(3:0)</a:t>
            </a:r>
          </a:p>
          <a:p>
            <a:r>
              <a:rPr lang="cs-CZ" sz="1050" dirty="0" smtClean="0">
                <a:latin typeface="Arial" pitchFamily="34" charset="0"/>
                <a:cs typeface="Arial" pitchFamily="34" charset="0"/>
              </a:rPr>
              <a:t>zápas dvou zcela rozdílných poločasů. V prvním hosté  zahodili několik šancí a 3x inkasovali. Ve druhém to bylo velké drama a </a:t>
            </a:r>
            <a:r>
              <a:rPr lang="cs-CZ" sz="1050" dirty="0" err="1" smtClean="0">
                <a:latin typeface="Arial" pitchFamily="34" charset="0"/>
                <a:cs typeface="Arial" pitchFamily="34" charset="0"/>
              </a:rPr>
              <a:t>Modlanská</a:t>
            </a:r>
            <a:r>
              <a:rPr lang="cs-CZ" sz="1050" dirty="0" smtClean="0">
                <a:latin typeface="Arial" pitchFamily="34" charset="0"/>
                <a:cs typeface="Arial" pitchFamily="34" charset="0"/>
              </a:rPr>
              <a:t> družina  se závěru klepala, aby hosté nevyrovnali.</a:t>
            </a:r>
          </a:p>
        </p:txBody>
      </p:sp>
      <p:sp>
        <p:nvSpPr>
          <p:cNvPr id="15" name="Obdélník 14"/>
          <p:cNvSpPr/>
          <p:nvPr/>
        </p:nvSpPr>
        <p:spPr>
          <a:xfrm>
            <a:off x="174948" y="103302"/>
            <a:ext cx="4680520" cy="1138773"/>
          </a:xfrm>
          <a:prstGeom prst="rect">
            <a:avLst/>
          </a:prstGeom>
          <a:blipFill>
            <a:blip r:embed="rId4" cstate="print"/>
            <a:stretch>
              <a:fillRect/>
            </a:stretch>
          </a:blipFill>
          <a:ln w="19050" cmpd="dbl">
            <a:solidFill>
              <a:srgbClr val="CC0099"/>
            </a:solidFill>
            <a:prstDash val="dash"/>
          </a:ln>
        </p:spPr>
        <p:txBody>
          <a:bodyPr wrap="square" lIns="91440" tIns="45720" rIns="91440" bIns="45720">
            <a:spAutoFit/>
            <a:scene3d>
              <a:camera prst="orthographicFront"/>
              <a:lightRig rig="threePt" dir="t"/>
            </a:scene3d>
            <a:sp3d extrusionH="6350">
              <a:extrusionClr>
                <a:schemeClr val="bg1"/>
              </a:extrusionClr>
            </a:sp3d>
          </a:bodyPr>
          <a:lstStyle/>
          <a:p>
            <a:pPr algn="ctr"/>
            <a:r>
              <a:rPr lang="cs-CZ" sz="1700" b="1" cap="none" spc="0" dirty="0" smtClean="0">
                <a:ln w="0">
                  <a:noFill/>
                  <a:prstDash val="solid"/>
                </a:ln>
                <a:effectLst>
                  <a:outerShdw blurRad="41275" dist="20320" dir="1800000" algn="tl" rotWithShape="0">
                    <a:srgbClr val="000000">
                      <a:alpha val="40000"/>
                    </a:srgbClr>
                  </a:outerShdw>
                </a:effectLst>
                <a:latin typeface="Arial Black" pitchFamily="34" charset="0"/>
              </a:rPr>
              <a:t>Ve 22. kole favorité vítězili. Naopak nebodovala mužstva ze spodku tabulky. Rumburk se dokonce nedostavil do Horního </a:t>
            </a:r>
            <a:r>
              <a:rPr lang="cs-CZ" sz="1700" b="1" cap="none" spc="0" dirty="0" err="1" smtClean="0">
                <a:ln w="0">
                  <a:noFill/>
                  <a:prstDash val="solid"/>
                </a:ln>
                <a:effectLst>
                  <a:outerShdw blurRad="41275" dist="20320" dir="1800000" algn="tl" rotWithShape="0">
                    <a:srgbClr val="000000">
                      <a:alpha val="40000"/>
                    </a:srgbClr>
                  </a:outerShdw>
                </a:effectLst>
                <a:latin typeface="Arial Black" pitchFamily="34" charset="0"/>
              </a:rPr>
              <a:t>Jiřetína</a:t>
            </a:r>
            <a:r>
              <a:rPr lang="cs-CZ" sz="1700" b="1" cap="none" spc="0" dirty="0" smtClean="0">
                <a:ln w="0">
                  <a:noFill/>
                  <a:prstDash val="solid"/>
                </a:ln>
                <a:effectLst>
                  <a:outerShdw blurRad="41275" dist="20320" dir="1800000" algn="tl" rotWithShape="0">
                    <a:srgbClr val="000000">
                      <a:alpha val="40000"/>
                    </a:srgbClr>
                  </a:outerShdw>
                </a:effectLst>
                <a:latin typeface="Arial Black" pitchFamily="34" charset="0"/>
              </a:rPr>
              <a:t> </a:t>
            </a:r>
            <a:endParaRPr lang="cs-CZ" sz="1700" b="1" cap="none" spc="0" dirty="0">
              <a:ln w="0">
                <a:noFill/>
                <a:prstDash val="solid"/>
              </a:ln>
              <a:effectLst>
                <a:outerShdw blurRad="41275" dist="20320" dir="1800000" algn="tl" rotWithShape="0">
                  <a:srgbClr val="000000">
                    <a:alpha val="40000"/>
                  </a:srgbClr>
                </a:outerShdw>
              </a:effectLst>
              <a:latin typeface="Arial Black" pitchFamily="34" charset="0"/>
            </a:endParaRPr>
          </a:p>
        </p:txBody>
      </p:sp>
      <p:sp>
        <p:nvSpPr>
          <p:cNvPr id="6" name="TextovéPole 5"/>
          <p:cNvSpPr txBox="1"/>
          <p:nvPr/>
        </p:nvSpPr>
        <p:spPr>
          <a:xfrm>
            <a:off x="5791572" y="91108"/>
            <a:ext cx="4392488" cy="1938992"/>
          </a:xfrm>
          <a:prstGeom prst="rect">
            <a:avLst/>
          </a:prstGeom>
          <a:blipFill>
            <a:blip r:embed="rId5" cstate="print"/>
            <a:tile tx="0" ty="0" sx="100000" sy="100000" flip="none" algn="tl"/>
          </a:blipFill>
        </p:spPr>
        <p:txBody>
          <a:bodyPr wrap="square" rtlCol="0">
            <a:spAutoFit/>
          </a:bodyPr>
          <a:lstStyle/>
          <a:p>
            <a:pPr algn="ctr"/>
            <a:r>
              <a:rPr lang="cs-CZ" sz="2400" u="sng" dirty="0" smtClean="0">
                <a:latin typeface="Eras Bold ITC" pitchFamily="34" charset="0"/>
              </a:rPr>
              <a:t>V </a:t>
            </a:r>
            <a:r>
              <a:rPr lang="cs-CZ" sz="2400" u="sng" dirty="0" err="1" smtClean="0">
                <a:latin typeface="Eras Bold ITC" pitchFamily="34" charset="0"/>
              </a:rPr>
              <a:t>Brozanech</a:t>
            </a:r>
            <a:r>
              <a:rPr lang="cs-CZ" sz="2400" u="sng" dirty="0" smtClean="0">
                <a:latin typeface="Eras Bold ITC" pitchFamily="34" charset="0"/>
              </a:rPr>
              <a:t> se nedařilo ani mladším žákům a prohráli ještě víc než v předchozím pohárovém zápase </a:t>
            </a:r>
          </a:p>
        </p:txBody>
      </p:sp>
      <p:sp>
        <p:nvSpPr>
          <p:cNvPr id="7" name="TextovéPole 6"/>
          <p:cNvSpPr txBox="1"/>
          <p:nvPr/>
        </p:nvSpPr>
        <p:spPr>
          <a:xfrm>
            <a:off x="5719564" y="2179340"/>
            <a:ext cx="4392488" cy="1569660"/>
          </a:xfrm>
          <a:prstGeom prst="rect">
            <a:avLst/>
          </a:prstGeom>
          <a:blipFill>
            <a:blip r:embed="rId6" cstate="print"/>
            <a:stretch>
              <a:fillRect/>
            </a:stretch>
          </a:blipFill>
        </p:spPr>
        <p:txBody>
          <a:bodyPr wrap="square" rtlCol="0">
            <a:spAutoFit/>
          </a:bodyPr>
          <a:lstStyle/>
          <a:p>
            <a:pPr algn="ctr"/>
            <a:r>
              <a:rPr lang="cs-CZ" sz="3200" dirty="0" smtClean="0">
                <a:ln w="15875">
                  <a:noFill/>
                </a:ln>
                <a:latin typeface="Bookman Old Style" pitchFamily="18" charset="0"/>
              </a:rPr>
              <a:t>SK Sokol Brozany </a:t>
            </a:r>
          </a:p>
          <a:p>
            <a:pPr algn="ctr"/>
            <a:r>
              <a:rPr lang="cs-CZ" sz="3200" dirty="0" smtClean="0">
                <a:ln w="15875">
                  <a:noFill/>
                </a:ln>
                <a:latin typeface="Bookman Old Style" pitchFamily="18" charset="0"/>
              </a:rPr>
              <a:t> SK </a:t>
            </a:r>
            <a:r>
              <a:rPr lang="cs-CZ" sz="3200" dirty="0" err="1" smtClean="0">
                <a:ln w="15875">
                  <a:noFill/>
                </a:ln>
                <a:latin typeface="Bookman Old Style" pitchFamily="18" charset="0"/>
              </a:rPr>
              <a:t>Štětí</a:t>
            </a:r>
            <a:endParaRPr lang="cs-CZ" sz="3200" dirty="0" smtClean="0">
              <a:ln w="15875">
                <a:noFill/>
              </a:ln>
              <a:latin typeface="Bookman Old Style" pitchFamily="18" charset="0"/>
            </a:endParaRPr>
          </a:p>
          <a:p>
            <a:pPr algn="ctr"/>
            <a:r>
              <a:rPr lang="cs-CZ" sz="3200" dirty="0" smtClean="0">
                <a:ln w="15875">
                  <a:noFill/>
                </a:ln>
                <a:latin typeface="Bookman Old Style" pitchFamily="18" charset="0"/>
              </a:rPr>
              <a:t>12:1(7:0)   </a:t>
            </a:r>
            <a:r>
              <a:rPr lang="cs-CZ" sz="2400" dirty="0" smtClean="0">
                <a:ln w="15875">
                  <a:noFill/>
                </a:ln>
                <a:latin typeface="Bookman Old Style" pitchFamily="18" charset="0"/>
              </a:rPr>
              <a:t>19.4.2015</a:t>
            </a:r>
          </a:p>
        </p:txBody>
      </p:sp>
      <p:sp>
        <p:nvSpPr>
          <p:cNvPr id="37889" name="Rectangle 1"/>
          <p:cNvSpPr>
            <a:spLocks noChangeArrowheads="1"/>
          </p:cNvSpPr>
          <p:nvPr/>
        </p:nvSpPr>
        <p:spPr bwMode="auto">
          <a:xfrm>
            <a:off x="5719564" y="3979540"/>
            <a:ext cx="4320480" cy="29320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Odveta za pohárové vyřazení se </a:t>
            </a:r>
            <a:r>
              <a:rPr kumimoji="0" lang="cs-CZ"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štětským</a:t>
            </a:r>
            <a:r>
              <a:rPr kumimoji="0" lang="cs-C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mladším žákům nevydařila. V dalším utkání Oblastního přeboru byli domácím </a:t>
            </a:r>
            <a:r>
              <a:rPr kumimoji="0" lang="cs-CZ"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Brozanům</a:t>
            </a:r>
            <a:r>
              <a:rPr kumimoji="0" lang="cs-C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vyrovnaným soupeřem vždy jen v úvodních deseti minutách obou poločasů. V tom prvním měli hosté v úvodu i více šancí. Žádnou však neproměnili a po deseti minutách si domácí otevřeli střelnici. Druhý poločas začal stejně jako ten první. Hosté se dostávali do šancí, jednu z nich tentokrát Štěpán </a:t>
            </a:r>
            <a:r>
              <a:rPr kumimoji="0" lang="cs-CZ"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Plicka</a:t>
            </a:r>
            <a:r>
              <a:rPr kumimoji="0" lang="cs-C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proměnil. Jenže opět uběhlo deset minut, domácí jakoby přepnuli na vyšší otáčky a celkové skóre se zastavilo až za hranicí deseti inkasovaných branek. Dalším soupeřem žáků bude celek Žatce.</a:t>
            </a:r>
          </a:p>
          <a:p>
            <a:pPr marL="0" marR="0" lvl="0" indent="0" algn="just" defTabSz="914400" rtl="0" eaLnBrk="0" fontAlgn="base" latinLnBrk="0" hangingPunct="0">
              <a:lnSpc>
                <a:spcPct val="100000"/>
              </a:lnSpc>
              <a:spcBef>
                <a:spcPct val="0"/>
              </a:spcBef>
              <a:spcAft>
                <a:spcPct val="0"/>
              </a:spcAft>
              <a:buClrTx/>
              <a:buSzTx/>
              <a:buFontTx/>
              <a:buNone/>
              <a:tabLst/>
            </a:pPr>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Š.Plicka</a:t>
            </a:r>
            <a:endParaRPr lang="cs-CZ" b="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cs typeface="Arial" pitchFamily="34" charset="0"/>
              </a:rPr>
              <a:t>Sestava</a:t>
            </a:r>
            <a:r>
              <a:rPr kumimoji="0" lang="cs-CZ" b="0" i="0" u="none" strike="noStrike" cap="none" normalizeH="0" baseline="0" dirty="0" smtClean="0">
                <a:ln>
                  <a:noFill/>
                </a:ln>
                <a:solidFill>
                  <a:schemeClr val="tx1"/>
                </a:solidFill>
                <a:effectLst/>
                <a:latin typeface="Arial" pitchFamily="34" charset="0"/>
                <a:cs typeface="Arial" pitchFamily="34" charset="0"/>
              </a:rPr>
              <a:t>: Holub-Pilař, </a:t>
            </a:r>
            <a:r>
              <a:rPr kumimoji="0" lang="cs-CZ" b="0" i="0" u="none" strike="noStrike" cap="none" normalizeH="0" baseline="0" dirty="0" err="1" smtClean="0">
                <a:ln>
                  <a:noFill/>
                </a:ln>
                <a:solidFill>
                  <a:schemeClr val="tx1"/>
                </a:solidFill>
                <a:effectLst/>
                <a:latin typeface="Arial" pitchFamily="34" charset="0"/>
                <a:cs typeface="Arial" pitchFamily="34" charset="0"/>
              </a:rPr>
              <a:t>Krejza</a:t>
            </a:r>
            <a:r>
              <a:rPr kumimoji="0" lang="cs-CZ" b="0" i="0" u="none" strike="noStrike" cap="none" normalizeH="0" baseline="0" dirty="0" smtClean="0">
                <a:ln>
                  <a:noFill/>
                </a:ln>
                <a:solidFill>
                  <a:schemeClr val="tx1"/>
                </a:solidFill>
                <a:effectLst/>
                <a:latin typeface="Arial"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cs typeface="Arial" pitchFamily="34" charset="0"/>
              </a:rPr>
              <a:t>Kopcký</a:t>
            </a:r>
            <a:r>
              <a:rPr kumimoji="0" lang="cs-CZ" b="0" i="0" u="none" strike="noStrike" cap="none" normalizeH="0" baseline="0" dirty="0" smtClean="0">
                <a:ln>
                  <a:noFill/>
                </a:ln>
                <a:solidFill>
                  <a:schemeClr val="tx1"/>
                </a:solidFill>
                <a:effectLst/>
                <a:latin typeface="Arial"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cs typeface="Arial" pitchFamily="34" charset="0"/>
              </a:rPr>
              <a:t>Malecha</a:t>
            </a:r>
            <a:r>
              <a:rPr kumimoji="0" lang="cs-CZ" b="0" i="0" u="none" strike="noStrike" cap="none" normalizeH="0" baseline="0" dirty="0" smtClean="0">
                <a:ln>
                  <a:noFill/>
                </a:ln>
                <a:solidFill>
                  <a:schemeClr val="tx1"/>
                </a:solidFill>
                <a:effectLst/>
                <a:latin typeface="Arial" pitchFamily="34" charset="0"/>
                <a:cs typeface="Arial" pitchFamily="34" charset="0"/>
              </a:rPr>
              <a:t>, Špaček, Ladič, </a:t>
            </a:r>
            <a:r>
              <a:rPr kumimoji="0" lang="cs-CZ" b="0" i="0" u="none" strike="noStrike" cap="none" normalizeH="0" baseline="0" dirty="0" err="1" smtClean="0">
                <a:ln>
                  <a:noFill/>
                </a:ln>
                <a:solidFill>
                  <a:schemeClr val="tx1"/>
                </a:solidFill>
                <a:effectLst/>
                <a:latin typeface="Arial" pitchFamily="34" charset="0"/>
                <a:cs typeface="Arial" pitchFamily="34" charset="0"/>
              </a:rPr>
              <a:t>Š.Plicka</a:t>
            </a:r>
            <a:r>
              <a:rPr kumimoji="0" lang="cs-CZ" b="0" i="0" u="none" strike="noStrike" cap="none" normalizeH="0" baseline="0" dirty="0" smtClean="0">
                <a:ln>
                  <a:noFill/>
                </a:ln>
                <a:solidFill>
                  <a:schemeClr val="tx1"/>
                </a:solidFill>
                <a:effectLst/>
                <a:latin typeface="Arial" pitchFamily="34" charset="0"/>
                <a:cs typeface="Arial" pitchFamily="34" charset="0"/>
              </a:rPr>
              <a:t>, Šedivý, </a:t>
            </a:r>
            <a:r>
              <a:rPr kumimoji="0" lang="cs-CZ" b="0" i="0" u="none" strike="noStrike" cap="none" normalizeH="0" baseline="0" dirty="0" err="1" smtClean="0">
                <a:ln>
                  <a:noFill/>
                </a:ln>
                <a:solidFill>
                  <a:schemeClr val="tx1"/>
                </a:solidFill>
                <a:effectLst/>
                <a:latin typeface="Arial" pitchFamily="34" charset="0"/>
                <a:cs typeface="Arial" pitchFamily="34" charset="0"/>
              </a:rPr>
              <a:t>Bartko</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P.Hoznédl</a:t>
            </a:r>
            <a:r>
              <a:rPr lang="cs-CZ" b="0" dirty="0" smtClean="0">
                <a:latin typeface="Arial" pitchFamily="34" charset="0"/>
                <a:cs typeface="Arial" pitchFamily="34" charset="0"/>
              </a:rPr>
              <a:t>, </a:t>
            </a:r>
            <a:r>
              <a:rPr lang="cs-CZ" b="0" dirty="0" err="1" smtClean="0">
                <a:latin typeface="Arial" pitchFamily="34" charset="0"/>
                <a:cs typeface="Arial" pitchFamily="34" charset="0"/>
              </a:rPr>
              <a:t>J.Špaček</a:t>
            </a:r>
            <a:endParaRPr kumimoji="0" lang="cs-CZ"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5575548" y="163116"/>
            <a:ext cx="4536504" cy="369332"/>
          </a:xfrm>
          <a:prstGeom prst="rect">
            <a:avLst/>
          </a:prstGeom>
          <a:gradFill>
            <a:gsLst>
              <a:gs pos="0">
                <a:srgbClr val="FFEFD1"/>
              </a:gs>
              <a:gs pos="64999">
                <a:srgbClr val="F0EBD5"/>
              </a:gs>
              <a:gs pos="100000">
                <a:srgbClr val="D1C39F"/>
              </a:gs>
            </a:gsLst>
            <a:lin ang="5400000" scaled="0"/>
          </a:gradFill>
          <a:ln w="19050" cmpd="sng">
            <a:solidFill>
              <a:srgbClr val="003399"/>
            </a:solidFill>
            <a:prstDash val="sysDash"/>
          </a:ln>
        </p:spPr>
        <p:txBody>
          <a:bodyPr wrap="square" rtlCol="0">
            <a:spAutoFit/>
          </a:bodyPr>
          <a:lstStyle/>
          <a:p>
            <a:pPr algn="ctr"/>
            <a:r>
              <a:rPr lang="cs-CZ" sz="1800" u="sng" dirty="0" smtClean="0">
                <a:ln w="9525">
                  <a:solidFill>
                    <a:srgbClr val="FF00FF"/>
                  </a:solidFill>
                </a:ln>
                <a:effectLst>
                  <a:outerShdw blurRad="50800" dist="38100" dir="8100000" algn="tr" rotWithShape="0">
                    <a:schemeClr val="accent1">
                      <a:lumMod val="50000"/>
                      <a:alpha val="40000"/>
                    </a:schemeClr>
                  </a:outerShdw>
                </a:effectLst>
                <a:latin typeface="Bookman Old Style" pitchFamily="18" charset="0"/>
              </a:rPr>
              <a:t>Tabulka po 22.kole Ústecký přebor</a:t>
            </a:r>
          </a:p>
        </p:txBody>
      </p:sp>
      <p:graphicFrame>
        <p:nvGraphicFramePr>
          <p:cNvPr id="6" name="Tabulka 5"/>
          <p:cNvGraphicFramePr>
            <a:graphicFrameLocks noGrp="1"/>
          </p:cNvGraphicFramePr>
          <p:nvPr/>
        </p:nvGraphicFramePr>
        <p:xfrm>
          <a:off x="5575548" y="667172"/>
          <a:ext cx="4536505" cy="3860165"/>
        </p:xfrm>
        <a:graphic>
          <a:graphicData uri="http://schemas.openxmlformats.org/drawingml/2006/table">
            <a:tbl>
              <a:tblPr/>
              <a:tblGrid>
                <a:gridCol w="473786">
                  <a:extLst>
                    <a:ext uri="{9D8B030D-6E8A-4147-A177-3AD203B41FA5}">
                      <a16:colId xmlns:a16="http://schemas.microsoft.com/office/drawing/2014/main" val="20000"/>
                    </a:ext>
                  </a:extLst>
                </a:gridCol>
                <a:gridCol w="1445048">
                  <a:extLst>
                    <a:ext uri="{9D8B030D-6E8A-4147-A177-3AD203B41FA5}">
                      <a16:colId xmlns:a16="http://schemas.microsoft.com/office/drawing/2014/main" val="20001"/>
                    </a:ext>
                  </a:extLst>
                </a:gridCol>
                <a:gridCol w="296117">
                  <a:extLst>
                    <a:ext uri="{9D8B030D-6E8A-4147-A177-3AD203B41FA5}">
                      <a16:colId xmlns:a16="http://schemas.microsoft.com/office/drawing/2014/main" val="20002"/>
                    </a:ext>
                  </a:extLst>
                </a:gridCol>
                <a:gridCol w="296117">
                  <a:extLst>
                    <a:ext uri="{9D8B030D-6E8A-4147-A177-3AD203B41FA5}">
                      <a16:colId xmlns:a16="http://schemas.microsoft.com/office/drawing/2014/main" val="20003"/>
                    </a:ext>
                  </a:extLst>
                </a:gridCol>
                <a:gridCol w="296117">
                  <a:extLst>
                    <a:ext uri="{9D8B030D-6E8A-4147-A177-3AD203B41FA5}">
                      <a16:colId xmlns:a16="http://schemas.microsoft.com/office/drawing/2014/main" val="20004"/>
                    </a:ext>
                  </a:extLst>
                </a:gridCol>
                <a:gridCol w="296117">
                  <a:extLst>
                    <a:ext uri="{9D8B030D-6E8A-4147-A177-3AD203B41FA5}">
                      <a16:colId xmlns:a16="http://schemas.microsoft.com/office/drawing/2014/main" val="20005"/>
                    </a:ext>
                  </a:extLst>
                </a:gridCol>
                <a:gridCol w="296117">
                  <a:extLst>
                    <a:ext uri="{9D8B030D-6E8A-4147-A177-3AD203B41FA5}">
                      <a16:colId xmlns:a16="http://schemas.microsoft.com/office/drawing/2014/main" val="20006"/>
                    </a:ext>
                  </a:extLst>
                </a:gridCol>
                <a:gridCol w="568543">
                  <a:extLst>
                    <a:ext uri="{9D8B030D-6E8A-4147-A177-3AD203B41FA5}">
                      <a16:colId xmlns:a16="http://schemas.microsoft.com/office/drawing/2014/main" val="20007"/>
                    </a:ext>
                  </a:extLst>
                </a:gridCol>
                <a:gridCol w="568543">
                  <a:extLst>
                    <a:ext uri="{9D8B030D-6E8A-4147-A177-3AD203B41FA5}">
                      <a16:colId xmlns:a16="http://schemas.microsoft.com/office/drawing/2014/main" val="20008"/>
                    </a:ext>
                  </a:extLst>
                </a:gridCol>
              </a:tblGrid>
              <a:tr h="619125">
                <a:tc gridSpan="9">
                  <a:txBody>
                    <a:bodyPr/>
                    <a:lstStyle/>
                    <a:p>
                      <a:pPr algn="ctr" fontAlgn="ctr"/>
                      <a:r>
                        <a:rPr lang="cs-CZ" sz="2000" b="1" i="0" u="none" strike="noStrike" dirty="0">
                          <a:solidFill>
                            <a:srgbClr val="000000"/>
                          </a:solidFill>
                          <a:latin typeface="Arial"/>
                        </a:rPr>
                        <a:t>Ústecký přebor  po 21.hracích kolech</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02565">
                <a:tc>
                  <a:txBody>
                    <a:bodyPr/>
                    <a:lstStyle/>
                    <a:p>
                      <a:pPr algn="ctr" fontAlgn="ctr"/>
                      <a:r>
                        <a:rPr lang="cs-CZ" sz="1000" b="1" i="0" u="none" strike="noStrike">
                          <a:solidFill>
                            <a:srgbClr val="000000"/>
                          </a:solidFill>
                          <a:latin typeface="Arial"/>
                        </a:rPr>
                        <a:t>1.</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FK Litvínov</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52:21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50</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01"/>
                  </a:ext>
                </a:extLst>
              </a:tr>
              <a:tr h="202565">
                <a:tc>
                  <a:txBody>
                    <a:bodyPr/>
                    <a:lstStyle/>
                    <a:p>
                      <a:pPr algn="ctr" fontAlgn="ctr"/>
                      <a:r>
                        <a:rPr lang="cs-CZ" sz="1000" b="1" i="0" u="none" strike="noStrike">
                          <a:solidFill>
                            <a:srgbClr val="FF0000"/>
                          </a:solidFill>
                          <a:latin typeface="Arial"/>
                        </a:rPr>
                        <a:t>2.</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00" b="1" i="0" u="none" strike="noStrike">
                          <a:solidFill>
                            <a:srgbClr val="FF0000"/>
                          </a:solidFill>
                          <a:latin typeface="Arial"/>
                        </a:rPr>
                        <a:t>SK Štětí A</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FF0000"/>
                          </a:solidFill>
                          <a:latin typeface="Arial"/>
                        </a:rPr>
                        <a:t>21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FF0000"/>
                          </a:solidFill>
                          <a:latin typeface="Arial"/>
                        </a:rPr>
                        <a:t>14</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FF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FF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FF0000"/>
                          </a:solidFill>
                          <a:latin typeface="Arial"/>
                        </a:rPr>
                        <a:t>6</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FF0000"/>
                          </a:solidFill>
                          <a:latin typeface="Calibri"/>
                        </a:rPr>
                        <a:t>68:27</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FF0000"/>
                          </a:solidFill>
                          <a:latin typeface="Arial"/>
                        </a:rPr>
                        <a:t>44</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2"/>
                  </a:ext>
                </a:extLst>
              </a:tr>
              <a:tr h="202565">
                <a:tc>
                  <a:txBody>
                    <a:bodyPr/>
                    <a:lstStyle/>
                    <a:p>
                      <a:pPr algn="ctr" fontAlgn="ctr"/>
                      <a:r>
                        <a:rPr lang="cs-CZ" sz="1000" b="1" i="0" u="none" strike="noStrike">
                          <a:solidFill>
                            <a:srgbClr val="000000"/>
                          </a:solidFill>
                          <a:latin typeface="Arial"/>
                        </a:rPr>
                        <a:t>3.</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FK Louny</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49:23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43</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03"/>
                  </a:ext>
                </a:extLst>
              </a:tr>
              <a:tr h="202565">
                <a:tc>
                  <a:txBody>
                    <a:bodyPr/>
                    <a:lstStyle/>
                    <a:p>
                      <a:pPr algn="ctr" fontAlgn="ctr"/>
                      <a:r>
                        <a:rPr lang="cs-CZ" sz="1000" b="1" i="0" u="none" strike="noStrike">
                          <a:solidFill>
                            <a:srgbClr val="000000"/>
                          </a:solidFill>
                          <a:latin typeface="Arial"/>
                        </a:rPr>
                        <a:t>4.</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Baník Modlany</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13</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Calibri"/>
                        </a:rPr>
                        <a:t>60:46</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42</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4"/>
                  </a:ext>
                </a:extLst>
              </a:tr>
              <a:tr h="202565">
                <a:tc>
                  <a:txBody>
                    <a:bodyPr/>
                    <a:lstStyle/>
                    <a:p>
                      <a:pPr algn="ctr" fontAlgn="ctr"/>
                      <a:r>
                        <a:rPr lang="cs-CZ" sz="1000" b="1" i="0" u="none" strike="noStrike">
                          <a:solidFill>
                            <a:srgbClr val="000000"/>
                          </a:solidFill>
                          <a:latin typeface="Arial"/>
                        </a:rPr>
                        <a:t>5.</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SK STAP Vilémov</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55:35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38</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05"/>
                  </a:ext>
                </a:extLst>
              </a:tr>
              <a:tr h="202565">
                <a:tc>
                  <a:txBody>
                    <a:bodyPr/>
                    <a:lstStyle/>
                    <a:p>
                      <a:pPr algn="ctr" fontAlgn="ctr"/>
                      <a:r>
                        <a:rPr lang="cs-CZ" sz="1000" b="1" i="0" u="none" strike="noStrike">
                          <a:solidFill>
                            <a:srgbClr val="000000"/>
                          </a:solidFill>
                          <a:latin typeface="Arial"/>
                        </a:rPr>
                        <a:t>6.</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FK ČL Neštěmice</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Calibri"/>
                        </a:rPr>
                        <a:t>38:40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36</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6"/>
                  </a:ext>
                </a:extLst>
              </a:tr>
              <a:tr h="202565">
                <a:tc>
                  <a:txBody>
                    <a:bodyPr/>
                    <a:lstStyle/>
                    <a:p>
                      <a:pPr algn="ctr" fontAlgn="ctr"/>
                      <a:r>
                        <a:rPr lang="cs-CZ" sz="1000" b="1" i="0" u="none" strike="noStrike">
                          <a:solidFill>
                            <a:srgbClr val="000000"/>
                          </a:solidFill>
                          <a:latin typeface="Arial"/>
                        </a:rPr>
                        <a:t>7.</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Sokol Horní Jiřetín</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36:32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34</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07"/>
                  </a:ext>
                </a:extLst>
              </a:tr>
              <a:tr h="202565">
                <a:tc>
                  <a:txBody>
                    <a:bodyPr/>
                    <a:lstStyle/>
                    <a:p>
                      <a:pPr algn="ctr" fontAlgn="ctr"/>
                      <a:r>
                        <a:rPr lang="cs-CZ" sz="1000" b="1" i="0" u="none" strike="noStrike">
                          <a:solidFill>
                            <a:srgbClr val="000000"/>
                          </a:solidFill>
                          <a:latin typeface="Arial"/>
                        </a:rPr>
                        <a:t>8.</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FK Bílina</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9</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Calibri"/>
                        </a:rPr>
                        <a:t>43:32</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32</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8"/>
                  </a:ext>
                </a:extLst>
              </a:tr>
              <a:tr h="202565">
                <a:tc>
                  <a:txBody>
                    <a:bodyPr/>
                    <a:lstStyle/>
                    <a:p>
                      <a:pPr algn="ctr" fontAlgn="ctr"/>
                      <a:r>
                        <a:rPr lang="cs-CZ" sz="1000" b="1" i="0" u="none" strike="noStrike">
                          <a:solidFill>
                            <a:srgbClr val="000000"/>
                          </a:solidFill>
                          <a:latin typeface="Arial"/>
                        </a:rPr>
                        <a:t>9.</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TJ Proboštov</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45:43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31</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09"/>
                  </a:ext>
                </a:extLst>
              </a:tr>
              <a:tr h="202565">
                <a:tc>
                  <a:txBody>
                    <a:bodyPr/>
                    <a:lstStyle/>
                    <a:p>
                      <a:pPr algn="ctr" fontAlgn="ctr"/>
                      <a:r>
                        <a:rPr lang="cs-CZ" sz="1000" b="1" i="0" u="none" strike="noStrike">
                          <a:solidFill>
                            <a:srgbClr val="000000"/>
                          </a:solidFill>
                          <a:latin typeface="Arial"/>
                        </a:rPr>
                        <a:t>10.</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SK Hrobce</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Calibri"/>
                        </a:rPr>
                        <a:t>56:62</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latin typeface="Arial"/>
                        </a:rPr>
                        <a:t>27</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10"/>
                  </a:ext>
                </a:extLst>
              </a:tr>
              <a:tr h="202565">
                <a:tc>
                  <a:txBody>
                    <a:bodyPr/>
                    <a:lstStyle/>
                    <a:p>
                      <a:pPr algn="ctr" fontAlgn="ctr"/>
                      <a:r>
                        <a:rPr lang="cs-CZ" sz="1000" b="1" i="0" u="none" strike="noStrike" dirty="0">
                          <a:solidFill>
                            <a:srgbClr val="000000"/>
                          </a:solidFill>
                          <a:latin typeface="Arial"/>
                        </a:rPr>
                        <a:t>11.</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 FC Spořice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52:52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25</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11"/>
                  </a:ext>
                </a:extLst>
              </a:tr>
              <a:tr h="202565">
                <a:tc>
                  <a:txBody>
                    <a:bodyPr/>
                    <a:lstStyle/>
                    <a:p>
                      <a:pPr algn="ctr" fontAlgn="ctr"/>
                      <a:r>
                        <a:rPr lang="cs-CZ" sz="1000" b="1" i="0" u="none" strike="noStrike">
                          <a:solidFill>
                            <a:srgbClr val="000000"/>
                          </a:solidFill>
                          <a:latin typeface="Arial"/>
                        </a:rPr>
                        <a:t>12.</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FC Jiskra Modrá</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7</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12</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Calibri"/>
                        </a:rPr>
                        <a:t>32:41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22</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12"/>
                  </a:ext>
                </a:extLst>
              </a:tr>
              <a:tr h="202565">
                <a:tc>
                  <a:txBody>
                    <a:bodyPr/>
                    <a:lstStyle/>
                    <a:p>
                      <a:pPr algn="ctr" fontAlgn="ctr"/>
                      <a:r>
                        <a:rPr lang="cs-CZ" sz="1000" b="1" i="0" u="none" strike="noStrike">
                          <a:solidFill>
                            <a:srgbClr val="000000"/>
                          </a:solidFill>
                          <a:latin typeface="Arial"/>
                        </a:rPr>
                        <a:t>13.</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FK Chmel Blšany</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39:74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22</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13"/>
                  </a:ext>
                </a:extLst>
              </a:tr>
              <a:tr h="202565">
                <a:tc>
                  <a:txBody>
                    <a:bodyPr/>
                    <a:lstStyle/>
                    <a:p>
                      <a:pPr algn="ctr" fontAlgn="ctr"/>
                      <a:r>
                        <a:rPr lang="cs-CZ" sz="1000" b="1" i="0" u="none" strike="noStrike">
                          <a:solidFill>
                            <a:srgbClr val="000000"/>
                          </a:solidFill>
                          <a:latin typeface="Arial"/>
                        </a:rPr>
                        <a:t>14.</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FK Tatran Kadaň </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13</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Calibri"/>
                        </a:rPr>
                        <a:t>22:49</a:t>
                      </a:r>
                    </a:p>
                  </a:txBody>
                  <a:tcPr marL="9525" marR="9525" marT="9525" marB="0" anchor="ctr">
                    <a:lnL>
                      <a:noFill/>
                    </a:lnL>
                    <a:lnR>
                      <a:noFill/>
                    </a:lnR>
                    <a:lnT>
                      <a:noFill/>
                    </a:lnT>
                    <a:lnB>
                      <a:noFill/>
                    </a:lnB>
                    <a:solidFill>
                      <a:srgbClr val="FFCCFF"/>
                    </a:solidFill>
                  </a:tcPr>
                </a:tc>
                <a:tc>
                  <a:txBody>
                    <a:bodyPr/>
                    <a:lstStyle/>
                    <a:p>
                      <a:pPr algn="ctr" fontAlgn="ctr"/>
                      <a:r>
                        <a:rPr lang="cs-CZ" sz="1000" b="1" i="0" u="none" strike="noStrike">
                          <a:solidFill>
                            <a:srgbClr val="000000"/>
                          </a:solidFill>
                          <a:latin typeface="Arial"/>
                        </a:rPr>
                        <a:t>19</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14"/>
                  </a:ext>
                </a:extLst>
              </a:tr>
              <a:tr h="202565">
                <a:tc>
                  <a:txBody>
                    <a:bodyPr/>
                    <a:lstStyle/>
                    <a:p>
                      <a:pPr algn="ctr" fontAlgn="ctr"/>
                      <a:r>
                        <a:rPr lang="cs-CZ" sz="1000" b="1" i="0" u="none" strike="noStrike">
                          <a:solidFill>
                            <a:srgbClr val="000000"/>
                          </a:solidFill>
                          <a:latin typeface="Arial"/>
                        </a:rPr>
                        <a:t>15.</a:t>
                      </a:r>
                    </a:p>
                  </a:txBody>
                  <a:tcPr marL="9525" marR="9525" marT="9525" marB="0" anchor="ctr">
                    <a:lnL w="19050" cap="flat" cmpd="sng" algn="ctr">
                      <a:solidFill>
                        <a:srgbClr val="000000"/>
                      </a:solidFill>
                      <a:prstDash val="solid"/>
                      <a:round/>
                      <a:headEnd type="none" w="med" len="med"/>
                      <a:tailEnd type="none" w="med" len="med"/>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36.73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19</a:t>
                      </a:r>
                    </a:p>
                  </a:txBody>
                  <a:tcPr marL="9525" marR="9525" marT="9525" marB="0" anchor="ctr">
                    <a:lnL>
                      <a:noFill/>
                    </a:lnL>
                    <a:lnR w="19050" cap="flat" cmpd="sng" algn="ctr">
                      <a:solidFill>
                        <a:srgbClr val="000000"/>
                      </a:solidFill>
                      <a:prstDash val="solid"/>
                      <a:round/>
                      <a:headEnd type="none" w="med" len="med"/>
                      <a:tailEnd type="none" w="med" len="med"/>
                    </a:lnR>
                    <a:lnT>
                      <a:noFill/>
                    </a:lnT>
                    <a:lnB>
                      <a:noFill/>
                    </a:lnB>
                    <a:solidFill>
                      <a:srgbClr val="99FF99"/>
                    </a:solidFill>
                  </a:tcPr>
                </a:tc>
                <a:extLst>
                  <a:ext uri="{0D108BD9-81ED-4DB2-BD59-A6C34878D82A}">
                    <a16:rowId xmlns:a16="http://schemas.microsoft.com/office/drawing/2014/main" val="10015"/>
                  </a:ext>
                </a:extLst>
              </a:tr>
              <a:tr h="202565">
                <a:tc>
                  <a:txBody>
                    <a:bodyPr/>
                    <a:lstStyle/>
                    <a:p>
                      <a:pPr algn="ctr" fontAlgn="ctr"/>
                      <a:r>
                        <a:rPr lang="cs-CZ" sz="1000" b="1" i="0" u="none" strike="noStrike">
                          <a:solidFill>
                            <a:srgbClr val="000000"/>
                          </a:solidFill>
                          <a:latin typeface="Arial"/>
                        </a:rPr>
                        <a:t>16.</a:t>
                      </a:r>
                    </a:p>
                  </a:txBody>
                  <a:tcPr marL="9525" marR="9525" marT="9525"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smtClean="0">
                          <a:solidFill>
                            <a:srgbClr val="000000"/>
                          </a:solidFill>
                          <a:latin typeface="Arial"/>
                        </a:rPr>
                        <a:t>FK </a:t>
                      </a:r>
                      <a:r>
                        <a:rPr lang="cs-CZ" sz="1000" b="1" i="0" u="none" strike="noStrike" dirty="0">
                          <a:solidFill>
                            <a:srgbClr val="000000"/>
                          </a:solidFill>
                          <a:latin typeface="Arial"/>
                        </a:rPr>
                        <a:t>Rumburk</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14</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Calibri"/>
                        </a:rPr>
                        <a:t>32:65</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latin typeface="Arial"/>
                        </a:rPr>
                        <a:t>17</a:t>
                      </a:r>
                    </a:p>
                  </a:txBody>
                  <a:tcPr marL="9525" marR="9525" marT="9525"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6"/>
                  </a:ext>
                </a:extLst>
              </a:tr>
            </a:tbl>
          </a:graphicData>
        </a:graphic>
      </p:graphicFrame>
      <p:sp>
        <p:nvSpPr>
          <p:cNvPr id="7" name="TextovéPole 6"/>
          <p:cNvSpPr txBox="1"/>
          <p:nvPr/>
        </p:nvSpPr>
        <p:spPr>
          <a:xfrm>
            <a:off x="5575548" y="4699620"/>
            <a:ext cx="4536504" cy="2308324"/>
          </a:xfrm>
          <a:prstGeom prst="rect">
            <a:avLst/>
          </a:prstGeom>
          <a:blipFill dpi="0" rotWithShape="1">
            <a:blip r:embed="rId3" cstate="print">
              <a:alphaModFix amt="52000"/>
            </a:blip>
            <a:srcRect/>
            <a:stretch>
              <a:fillRect/>
            </a:stretch>
          </a:blipFill>
          <a:ln w="41275" cmpd="thinThick">
            <a:solidFill>
              <a:srgbClr val="FF0066"/>
            </a:solidFill>
            <a:prstDash val="lgDashDot"/>
          </a:ln>
        </p:spPr>
        <p:txBody>
          <a:bodyPr wrap="square" rtlCol="0">
            <a:spAutoFit/>
          </a:bodyPr>
          <a:lstStyle/>
          <a:p>
            <a:pPr algn="just"/>
            <a:r>
              <a:rPr lang="cs-CZ" sz="1800" dirty="0" smtClean="0">
                <a:latin typeface="Plantagenet Cherokee" pitchFamily="18" charset="0"/>
              </a:rPr>
              <a:t>Oproti  minulému kolu se toho na čele moc nezměnilo.  Favorité vyhrávali . První Litvínov  je v klidu, ale  o 2. místo  bude ještě velký boj.    V závětří číhá </a:t>
            </a:r>
            <a:r>
              <a:rPr lang="cs-CZ" sz="1800" dirty="0" err="1" smtClean="0">
                <a:latin typeface="Plantagenet Cherokee" pitchFamily="18" charset="0"/>
              </a:rPr>
              <a:t>Vilémov</a:t>
            </a:r>
            <a:r>
              <a:rPr lang="cs-CZ" sz="1800" dirty="0" smtClean="0">
                <a:latin typeface="Plantagenet Cherokee" pitchFamily="18" charset="0"/>
              </a:rPr>
              <a:t>, který střelecky táhne </a:t>
            </a:r>
            <a:r>
              <a:rPr lang="cs-CZ" sz="1800" dirty="0" err="1" smtClean="0">
                <a:latin typeface="Plantagenet Cherokee" pitchFamily="18" charset="0"/>
              </a:rPr>
              <a:t>Demke</a:t>
            </a:r>
            <a:r>
              <a:rPr lang="cs-CZ" sz="1800" dirty="0" smtClean="0">
                <a:latin typeface="Plantagenet Cherokee" pitchFamily="18" charset="0"/>
              </a:rPr>
              <a:t> s </a:t>
            </a:r>
            <a:r>
              <a:rPr lang="cs-CZ" sz="1800" dirty="0" err="1" smtClean="0">
                <a:latin typeface="Plantagenet Cherokee" pitchFamily="18" charset="0"/>
              </a:rPr>
              <a:t>Kaňkovským</a:t>
            </a:r>
            <a:r>
              <a:rPr lang="cs-CZ" sz="1800" dirty="0" smtClean="0">
                <a:latin typeface="Plantagenet Cherokee" pitchFamily="18" charset="0"/>
              </a:rPr>
              <a:t>.  Poslední je Rumburk, který si dovolil neodjet  do Horního </a:t>
            </a:r>
            <a:r>
              <a:rPr lang="cs-CZ" sz="1800" dirty="0" err="1" smtClean="0">
                <a:latin typeface="Plantagenet Cherokee" pitchFamily="18" charset="0"/>
              </a:rPr>
              <a:t>Jiřetína</a:t>
            </a:r>
            <a:r>
              <a:rPr lang="cs-CZ" sz="1800" dirty="0" smtClean="0">
                <a:latin typeface="Plantagenet Cherokee" pitchFamily="18" charset="0"/>
              </a:rPr>
              <a:t>, ale takto mu brzy asi začne zvonit hrana.   </a:t>
            </a:r>
          </a:p>
        </p:txBody>
      </p:sp>
      <p:sp>
        <p:nvSpPr>
          <p:cNvPr id="8" name="TextovéPole 7"/>
          <p:cNvSpPr txBox="1"/>
          <p:nvPr/>
        </p:nvSpPr>
        <p:spPr>
          <a:xfrm>
            <a:off x="174948" y="163116"/>
            <a:ext cx="4392488" cy="2308324"/>
          </a:xfrm>
          <a:prstGeom prst="rect">
            <a:avLst/>
          </a:prstGeom>
          <a:blipFill>
            <a:blip r:embed="rId4" cstate="print"/>
            <a:stretch>
              <a:fillRect/>
            </a:stretch>
          </a:blipFill>
          <a:ln w="34925" cmpd="thickThin">
            <a:solidFill>
              <a:srgbClr val="FF3300"/>
            </a:solidFill>
            <a:prstDash val="lgDashDotDot"/>
          </a:ln>
          <a:effectLst>
            <a:outerShdw blurRad="50800" dist="38100" dir="5400000" algn="t" rotWithShape="0">
              <a:srgbClr val="003399">
                <a:alpha val="40000"/>
              </a:srgbClr>
            </a:outerShdw>
          </a:effectLst>
        </p:spPr>
        <p:txBody>
          <a:bodyPr wrap="square" rtlCol="0">
            <a:spAutoFit/>
          </a:bodyPr>
          <a:lstStyle/>
          <a:p>
            <a:pPr algn="ctr"/>
            <a:r>
              <a:rPr lang="cs-CZ" sz="2400" dirty="0" smtClean="0">
                <a:effectLst>
                  <a:outerShdw blurRad="38100" dist="38100" dir="2700000" algn="tl">
                    <a:srgbClr val="000000">
                      <a:alpha val="43137"/>
                    </a:srgbClr>
                  </a:outerShdw>
                </a:effectLst>
                <a:latin typeface="Segoe UI Semibold" pitchFamily="34" charset="0"/>
              </a:rPr>
              <a:t>Další velký debakl starších žáků. Před 14 dny doma proti Kadani byli blízko aspoň bodu, ale před týdnem už si zase z </a:t>
            </a:r>
            <a:r>
              <a:rPr lang="cs-CZ" sz="2400" dirty="0" err="1" smtClean="0">
                <a:effectLst>
                  <a:outerShdw blurRad="38100" dist="38100" dir="2700000" algn="tl">
                    <a:srgbClr val="000000">
                      <a:alpha val="43137"/>
                    </a:srgbClr>
                  </a:outerShdw>
                </a:effectLst>
                <a:latin typeface="Segoe UI Semibold" pitchFamily="34" charset="0"/>
              </a:rPr>
              <a:t>Brozan</a:t>
            </a:r>
            <a:r>
              <a:rPr lang="cs-CZ" sz="2400" dirty="0" smtClean="0">
                <a:effectLst>
                  <a:outerShdw blurRad="38100" dist="38100" dir="2700000" algn="tl">
                    <a:srgbClr val="000000">
                      <a:alpha val="43137"/>
                    </a:srgbClr>
                  </a:outerShdw>
                </a:effectLst>
                <a:latin typeface="Segoe UI Semibold" pitchFamily="34" charset="0"/>
              </a:rPr>
              <a:t> přivezli hodně inkasovaných branek</a:t>
            </a:r>
          </a:p>
        </p:txBody>
      </p:sp>
      <p:sp>
        <p:nvSpPr>
          <p:cNvPr id="12" name="TextovéPole 11"/>
          <p:cNvSpPr txBox="1"/>
          <p:nvPr/>
        </p:nvSpPr>
        <p:spPr>
          <a:xfrm>
            <a:off x="174948" y="2625904"/>
            <a:ext cx="4392488" cy="1569660"/>
          </a:xfrm>
          <a:prstGeom prst="rect">
            <a:avLst/>
          </a:prstGeom>
          <a:solidFill>
            <a:srgbClr val="99FF66"/>
          </a:solidFill>
        </p:spPr>
        <p:txBody>
          <a:bodyPr wrap="square" rtlCol="0">
            <a:spAutoFit/>
          </a:bodyPr>
          <a:lstStyle/>
          <a:p>
            <a:pPr algn="ctr"/>
            <a:r>
              <a:rPr lang="cs-CZ" sz="3200" dirty="0" smtClean="0">
                <a:ln w="15875">
                  <a:solidFill>
                    <a:srgbClr val="FFFF00"/>
                  </a:solidFill>
                </a:ln>
                <a:solidFill>
                  <a:srgbClr val="FF00FF"/>
                </a:solidFill>
                <a:latin typeface="Bookman Old Style" pitchFamily="18" charset="0"/>
              </a:rPr>
              <a:t>SK Sokol Brozany </a:t>
            </a:r>
          </a:p>
          <a:p>
            <a:pPr algn="ctr"/>
            <a:r>
              <a:rPr lang="cs-CZ" sz="3200" dirty="0" smtClean="0">
                <a:ln w="15875">
                  <a:solidFill>
                    <a:srgbClr val="FFFF00"/>
                  </a:solidFill>
                </a:ln>
                <a:solidFill>
                  <a:srgbClr val="FF00FF"/>
                </a:solidFill>
                <a:latin typeface="Bookman Old Style" pitchFamily="18" charset="0"/>
              </a:rPr>
              <a:t> SK </a:t>
            </a:r>
            <a:r>
              <a:rPr lang="cs-CZ" sz="3200" dirty="0" err="1" smtClean="0">
                <a:ln w="15875">
                  <a:solidFill>
                    <a:srgbClr val="FFFF00"/>
                  </a:solidFill>
                </a:ln>
                <a:solidFill>
                  <a:srgbClr val="FF00FF"/>
                </a:solidFill>
                <a:latin typeface="Bookman Old Style" pitchFamily="18" charset="0"/>
              </a:rPr>
              <a:t>Štětí</a:t>
            </a:r>
            <a:endParaRPr lang="cs-CZ" sz="3200" dirty="0" smtClean="0">
              <a:ln w="15875">
                <a:solidFill>
                  <a:srgbClr val="FFFF00"/>
                </a:solidFill>
              </a:ln>
              <a:solidFill>
                <a:srgbClr val="FF00FF"/>
              </a:solidFill>
              <a:latin typeface="Bookman Old Style" pitchFamily="18" charset="0"/>
            </a:endParaRPr>
          </a:p>
          <a:p>
            <a:pPr algn="ctr"/>
            <a:r>
              <a:rPr lang="cs-CZ" sz="3200" dirty="0" smtClean="0">
                <a:ln w="15875">
                  <a:solidFill>
                    <a:srgbClr val="FFFF00"/>
                  </a:solidFill>
                </a:ln>
                <a:solidFill>
                  <a:srgbClr val="FF00FF"/>
                </a:solidFill>
                <a:latin typeface="Bookman Old Style" pitchFamily="18" charset="0"/>
              </a:rPr>
              <a:t>13:0(8:0)   </a:t>
            </a:r>
            <a:r>
              <a:rPr lang="cs-CZ" sz="2400" dirty="0" smtClean="0">
                <a:ln w="15875">
                  <a:solidFill>
                    <a:srgbClr val="FFFF00"/>
                  </a:solidFill>
                </a:ln>
                <a:solidFill>
                  <a:srgbClr val="FF00FF"/>
                </a:solidFill>
                <a:latin typeface="Bookman Old Style" pitchFamily="18" charset="0"/>
              </a:rPr>
              <a:t>19.4.2015</a:t>
            </a:r>
          </a:p>
        </p:txBody>
      </p:sp>
      <p:sp>
        <p:nvSpPr>
          <p:cNvPr id="13" name="Obdélník 12"/>
          <p:cNvSpPr/>
          <p:nvPr/>
        </p:nvSpPr>
        <p:spPr>
          <a:xfrm>
            <a:off x="174948" y="4339580"/>
            <a:ext cx="4320480" cy="2308324"/>
          </a:xfrm>
          <a:prstGeom prst="rect">
            <a:avLst/>
          </a:prstGeom>
        </p:spPr>
        <p:txBody>
          <a:bodyPr wrap="square">
            <a:spAutoFit/>
          </a:bodyPr>
          <a:lstStyle/>
          <a:p>
            <a:r>
              <a:rPr lang="cs-CZ" b="0" dirty="0" smtClean="0">
                <a:latin typeface="Arial" pitchFamily="34" charset="0"/>
                <a:cs typeface="Arial" pitchFamily="34" charset="0"/>
              </a:rPr>
              <a:t>Prvních 9 minut to vypadalo že kluci zápas zvládnou i v oslabené sestavě. Bohužel po prvním obdrženém gólu jsme přestali plnit to co jsme si na začátku zápasu řekli.Slabý důraz  v osobních soubojích ,špatné napadání soupeře a spoléhání  se na to,že ten druhý něco vymyslí ,aniž by jsme si jako tým pomohli říká jeden z trenéru Zdeněk Németh.</a:t>
            </a:r>
          </a:p>
          <a:p>
            <a:r>
              <a:rPr lang="cs-CZ" b="0" u="sng" dirty="0" smtClean="0">
                <a:latin typeface="Arial" pitchFamily="34" charset="0"/>
                <a:cs typeface="Arial" pitchFamily="34" charset="0"/>
              </a:rPr>
              <a:t>Sestava:</a:t>
            </a:r>
            <a:r>
              <a:rPr lang="cs-CZ" u="sng" dirty="0" smtClean="0"/>
              <a:t> </a:t>
            </a:r>
            <a:r>
              <a:rPr lang="cs-CZ" b="0" dirty="0" err="1" smtClean="0">
                <a:latin typeface="Arial" pitchFamily="34" charset="0"/>
                <a:cs typeface="Arial" pitchFamily="34" charset="0"/>
              </a:rPr>
              <a:t>Pabiška</a:t>
            </a:r>
            <a:r>
              <a:rPr lang="cs-CZ" b="0" dirty="0" smtClean="0">
                <a:latin typeface="Arial" pitchFamily="34" charset="0"/>
                <a:cs typeface="Arial" pitchFamily="34" charset="0"/>
              </a:rPr>
              <a:t>-  </a:t>
            </a:r>
            <a:r>
              <a:rPr lang="cs-CZ" b="0" dirty="0" err="1" smtClean="0">
                <a:latin typeface="Arial" pitchFamily="34" charset="0"/>
                <a:cs typeface="Arial" pitchFamily="34" charset="0"/>
              </a:rPr>
              <a:t>Chaloupecký</a:t>
            </a:r>
            <a:r>
              <a:rPr lang="cs-CZ" b="0" dirty="0" smtClean="0">
                <a:latin typeface="Arial" pitchFamily="34" charset="0"/>
                <a:cs typeface="Arial" pitchFamily="34" charset="0"/>
              </a:rPr>
              <a:t> Josef,Németh Tomáš</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Dopater</a:t>
            </a:r>
            <a:r>
              <a:rPr lang="cs-CZ" b="0" dirty="0" smtClean="0">
                <a:latin typeface="Arial" pitchFamily="34" charset="0"/>
                <a:cs typeface="Arial" pitchFamily="34" charset="0"/>
              </a:rPr>
              <a:t> Tomáš,</a:t>
            </a:r>
            <a:r>
              <a:rPr lang="cs-CZ" b="0" dirty="0" err="1" smtClean="0">
                <a:latin typeface="Arial" pitchFamily="34" charset="0"/>
                <a:cs typeface="Arial" pitchFamily="34" charset="0"/>
              </a:rPr>
              <a:t>Kacálek</a:t>
            </a:r>
            <a:r>
              <a:rPr lang="cs-CZ" b="0" dirty="0" smtClean="0">
                <a:latin typeface="Arial" pitchFamily="34" charset="0"/>
                <a:cs typeface="Arial" pitchFamily="34" charset="0"/>
              </a:rPr>
              <a:t> Josef, </a:t>
            </a:r>
            <a:r>
              <a:rPr lang="cs-CZ" b="0" dirty="0" err="1" smtClean="0">
                <a:latin typeface="Arial" pitchFamily="34" charset="0"/>
                <a:cs typeface="Arial" pitchFamily="34" charset="0"/>
              </a:rPr>
              <a:t>Fleischmann</a:t>
            </a:r>
            <a:r>
              <a:rPr lang="cs-CZ" b="0" dirty="0" smtClean="0">
                <a:latin typeface="Arial" pitchFamily="34" charset="0"/>
                <a:cs typeface="Arial" pitchFamily="34" charset="0"/>
              </a:rPr>
              <a:t> Patrik, </a:t>
            </a:r>
          </a:p>
          <a:p>
            <a:r>
              <a:rPr lang="cs-CZ" b="0" dirty="0" smtClean="0">
                <a:latin typeface="Arial" pitchFamily="34" charset="0"/>
                <a:cs typeface="Arial" pitchFamily="34" charset="0"/>
              </a:rPr>
              <a:t>              Zeman Petr, Možný Patrik,Vejražka Kryštof</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Cap</a:t>
            </a:r>
            <a:r>
              <a:rPr lang="cs-CZ" b="0" dirty="0" smtClean="0">
                <a:latin typeface="Arial" pitchFamily="34" charset="0"/>
                <a:cs typeface="Arial" pitchFamily="34" charset="0"/>
              </a:rPr>
              <a:t> Kamil,Šedivý Julius, </a:t>
            </a:r>
            <a:r>
              <a:rPr lang="cs-CZ" b="0" dirty="0" err="1" smtClean="0">
                <a:latin typeface="Arial" pitchFamily="34" charset="0"/>
                <a:cs typeface="Arial" pitchFamily="34" charset="0"/>
              </a:rPr>
              <a:t>Deák</a:t>
            </a:r>
            <a:r>
              <a:rPr lang="cs-CZ" b="0" dirty="0" smtClean="0">
                <a:latin typeface="Arial" pitchFamily="34" charset="0"/>
                <a:cs typeface="Arial" pitchFamily="34" charset="0"/>
              </a:rPr>
              <a:t> František</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Malecha</a:t>
            </a:r>
            <a:r>
              <a:rPr lang="cs-CZ" b="0" dirty="0" smtClean="0">
                <a:latin typeface="Arial" pitchFamily="34" charset="0"/>
                <a:cs typeface="Arial" pitchFamily="34" charset="0"/>
              </a:rPr>
              <a:t> Oldřich</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:Zdeněk Németh</a:t>
            </a:r>
            <a:endParaRPr lang="cs-CZ" b="0" dirty="0">
              <a:latin typeface="Arial" pitchFamily="34" charset="0"/>
              <a:cs typeface="Arial" pitchFamily="34" charset="0"/>
            </a:endParaRPr>
          </a:p>
        </p:txBody>
      </p:sp>
      <p:pic>
        <p:nvPicPr>
          <p:cNvPr id="35842" name="Picture 2" descr="C:\Program Files (x86)\Microsoft Office\MEDIA\CAGCAT10\j0286034.wmf"/>
          <p:cNvPicPr>
            <a:picLocks noChangeAspect="1" noChangeArrowheads="1"/>
          </p:cNvPicPr>
          <p:nvPr/>
        </p:nvPicPr>
        <p:blipFill>
          <a:blip r:embed="rId5" cstate="print"/>
          <a:srcRect/>
          <a:stretch>
            <a:fillRect/>
          </a:stretch>
        </p:blipFill>
        <p:spPr bwMode="auto">
          <a:xfrm>
            <a:off x="2695228" y="6283796"/>
            <a:ext cx="846964" cy="81313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191172" y="1747292"/>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graphicFrame>
        <p:nvGraphicFramePr>
          <p:cNvPr id="10" name="Tabulka 9"/>
          <p:cNvGraphicFramePr>
            <a:graphicFrameLocks noGrp="1"/>
          </p:cNvGraphicFramePr>
          <p:nvPr/>
        </p:nvGraphicFramePr>
        <p:xfrm>
          <a:off x="174948" y="163116"/>
          <a:ext cx="4680519" cy="3609975"/>
        </p:xfrm>
        <a:graphic>
          <a:graphicData uri="http://schemas.openxmlformats.org/drawingml/2006/table">
            <a:tbl>
              <a:tblPr/>
              <a:tblGrid>
                <a:gridCol w="1312014">
                  <a:extLst>
                    <a:ext uri="{9D8B030D-6E8A-4147-A177-3AD203B41FA5}">
                      <a16:colId xmlns:a16="http://schemas.microsoft.com/office/drawing/2014/main" val="20000"/>
                    </a:ext>
                  </a:extLst>
                </a:gridCol>
                <a:gridCol w="776217">
                  <a:extLst>
                    <a:ext uri="{9D8B030D-6E8A-4147-A177-3AD203B41FA5}">
                      <a16:colId xmlns:a16="http://schemas.microsoft.com/office/drawing/2014/main" val="20001"/>
                    </a:ext>
                  </a:extLst>
                </a:gridCol>
                <a:gridCol w="358859">
                  <a:extLst>
                    <a:ext uri="{9D8B030D-6E8A-4147-A177-3AD203B41FA5}">
                      <a16:colId xmlns:a16="http://schemas.microsoft.com/office/drawing/2014/main" val="20002"/>
                    </a:ext>
                  </a:extLst>
                </a:gridCol>
                <a:gridCol w="1442214">
                  <a:extLst>
                    <a:ext uri="{9D8B030D-6E8A-4147-A177-3AD203B41FA5}">
                      <a16:colId xmlns:a16="http://schemas.microsoft.com/office/drawing/2014/main" val="20003"/>
                    </a:ext>
                  </a:extLst>
                </a:gridCol>
                <a:gridCol w="791215">
                  <a:extLst>
                    <a:ext uri="{9D8B030D-6E8A-4147-A177-3AD203B41FA5}">
                      <a16:colId xmlns:a16="http://schemas.microsoft.com/office/drawing/2014/main" val="20004"/>
                    </a:ext>
                  </a:extLst>
                </a:gridCol>
              </a:tblGrid>
              <a:tr h="276225">
                <a:tc gridSpan="5">
                  <a:txBody>
                    <a:bodyPr/>
                    <a:lstStyle/>
                    <a:p>
                      <a:pPr algn="ctr" fontAlgn="ctr"/>
                      <a:r>
                        <a:rPr lang="pl-PL" sz="1600" b="1" i="1" u="none" strike="noStrike" dirty="0">
                          <a:solidFill>
                            <a:srgbClr val="153E96"/>
                          </a:solidFill>
                          <a:latin typeface="Swis721 BlkCn BT"/>
                        </a:rPr>
                        <a:t>23. kolo 4 zápasy v sobotu a 4 v neděli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0500">
                <a:tc>
                  <a:txBody>
                    <a:bodyPr/>
                    <a:lstStyle/>
                    <a:p>
                      <a:pPr algn="ctr" fontAlgn="ctr"/>
                      <a:r>
                        <a:rPr lang="cs-CZ" sz="1200" b="1" i="0" u="none" strike="noStrike" dirty="0" err="1">
                          <a:solidFill>
                            <a:srgbClr val="000000"/>
                          </a:solidFill>
                          <a:latin typeface="Fixedsys"/>
                        </a:rPr>
                        <a:t>Štětí</a:t>
                      </a:r>
                      <a:endParaRPr lang="cs-CZ" sz="1200" b="1" i="0" u="none" strike="noStrike" dirty="0">
                        <a:solidFill>
                          <a:srgbClr val="000000"/>
                        </a:solidFill>
                        <a:latin typeface="Fixedsy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200" b="1" i="0" u="none" strike="noStrike" dirty="0">
                          <a:solidFill>
                            <a:srgbClr val="000000"/>
                          </a:solidFill>
                          <a:latin typeface="Fixedsys"/>
                        </a:rPr>
                        <a:t>Hrobce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fontAlgn="ctr"/>
                      <a:r>
                        <a:rPr lang="cs-CZ" sz="1200" b="1" i="0" u="none" strike="noStrike">
                          <a:solidFill>
                            <a:srgbClr val="000000"/>
                          </a:solidFill>
                          <a:latin typeface="Fixedsys"/>
                        </a:rPr>
                        <a:t>25.04.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Fixedsys"/>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190500">
                <a:tc>
                  <a:txBody>
                    <a:bodyPr/>
                    <a:lstStyle/>
                    <a:p>
                      <a:pPr algn="ctr" fontAlgn="ctr"/>
                      <a:r>
                        <a:rPr lang="cs-CZ" sz="1200" b="1" i="0" u="none" strike="noStrike" dirty="0">
                          <a:solidFill>
                            <a:srgbClr val="000000"/>
                          </a:solidFill>
                          <a:latin typeface="Fixedsys"/>
                        </a:rPr>
                        <a:t>Rumburk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200" b="1" i="0" u="none" strike="noStrike" dirty="0">
                          <a:solidFill>
                            <a:srgbClr val="000000"/>
                          </a:solidFill>
                          <a:latin typeface="Fixedsys"/>
                        </a:rPr>
                        <a:t>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a:txBody>
                    <a:bodyPr/>
                    <a:lstStyle/>
                    <a:p>
                      <a:pPr algn="ctr" fontAlgn="ctr"/>
                      <a:r>
                        <a:rPr lang="cs-CZ" sz="1200" b="1" i="0" u="none" strike="noStrike" dirty="0">
                          <a:solidFill>
                            <a:srgbClr val="000000"/>
                          </a:solidFill>
                          <a:latin typeface="Fixedsys"/>
                        </a:rPr>
                        <a:t>25.04.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a:solidFill>
                            <a:srgbClr val="000000"/>
                          </a:solidFill>
                          <a:latin typeface="Fixedsys"/>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190500">
                <a:tc>
                  <a:txBody>
                    <a:bodyPr/>
                    <a:lstStyle/>
                    <a:p>
                      <a:pPr algn="ctr" fontAlgn="ctr"/>
                      <a:r>
                        <a:rPr lang="cs-CZ" sz="1200" b="1" i="0" u="none" strike="noStrike">
                          <a:solidFill>
                            <a:srgbClr val="000000"/>
                          </a:solidFill>
                          <a:latin typeface="Fixedsys"/>
                        </a:rPr>
                        <a:t>Blšany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200" b="1" i="0" u="none" strike="noStrike" dirty="0" err="1">
                          <a:solidFill>
                            <a:srgbClr val="000000"/>
                          </a:solidFill>
                          <a:latin typeface="Fixedsys"/>
                        </a:rPr>
                        <a:t>Modlany</a:t>
                      </a:r>
                      <a:endParaRPr lang="cs-CZ" sz="1200" b="1" i="0" u="none" strike="noStrike" dirty="0">
                        <a:solidFill>
                          <a:srgbClr val="000000"/>
                        </a:solidFill>
                        <a:latin typeface="Fixedsy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fontAlgn="ctr"/>
                      <a:r>
                        <a:rPr lang="cs-CZ" sz="1200" b="1" i="0" u="none" strike="noStrike" dirty="0">
                          <a:solidFill>
                            <a:srgbClr val="000000"/>
                          </a:solidFill>
                          <a:latin typeface="Fixedsys"/>
                        </a:rPr>
                        <a:t>25.04. 10:30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Fixedsys"/>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190500">
                <a:tc>
                  <a:txBody>
                    <a:bodyPr/>
                    <a:lstStyle/>
                    <a:p>
                      <a:pPr algn="ctr" fontAlgn="ctr"/>
                      <a:r>
                        <a:rPr lang="cs-CZ" sz="1200" b="1" i="0" u="none" strike="noStrike">
                          <a:solidFill>
                            <a:srgbClr val="000000"/>
                          </a:solidFill>
                          <a:latin typeface="Fixedsys"/>
                        </a:rPr>
                        <a:t>Vilémov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200" b="1" i="0" u="none" strike="noStrike">
                          <a:solidFill>
                            <a:srgbClr val="000000"/>
                          </a:solidFill>
                          <a:latin typeface="Fixedsys"/>
                        </a:rPr>
                        <a:t>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a:txBody>
                    <a:bodyPr/>
                    <a:lstStyle/>
                    <a:p>
                      <a:pPr algn="ctr" fontAlgn="ctr"/>
                      <a:r>
                        <a:rPr lang="cs-CZ" sz="1200" b="1" i="0" u="none" strike="noStrike" dirty="0">
                          <a:solidFill>
                            <a:srgbClr val="000000"/>
                          </a:solidFill>
                          <a:latin typeface="Fixedsys"/>
                        </a:rPr>
                        <a:t>25.04.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latin typeface="Fixedsys"/>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4"/>
                  </a:ext>
                </a:extLst>
              </a:tr>
              <a:tr h="190500">
                <a:tc>
                  <a:txBody>
                    <a:bodyPr/>
                    <a:lstStyle/>
                    <a:p>
                      <a:pPr algn="ctr" fontAlgn="ctr"/>
                      <a:r>
                        <a:rPr lang="cs-CZ" sz="1200" b="1" i="0" u="none" strike="noStrike">
                          <a:solidFill>
                            <a:srgbClr val="000000"/>
                          </a:solidFill>
                          <a:latin typeface="Fixedsys"/>
                        </a:rPr>
                        <a:t>Neštěmice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200" b="1" i="0" u="none" strike="noStrike">
                          <a:solidFill>
                            <a:srgbClr val="000000"/>
                          </a:solidFill>
                          <a:latin typeface="Fixedsys"/>
                        </a:rPr>
                        <a:t>Proboštov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fontAlgn="ctr"/>
                      <a:r>
                        <a:rPr lang="cs-CZ" sz="1200" b="1" i="0" u="none" strike="noStrike">
                          <a:solidFill>
                            <a:srgbClr val="000000"/>
                          </a:solidFill>
                          <a:latin typeface="Fixedsys"/>
                        </a:rPr>
                        <a:t>26.04.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Fixedsys"/>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190500">
                <a:tc>
                  <a:txBody>
                    <a:bodyPr/>
                    <a:lstStyle/>
                    <a:p>
                      <a:pPr algn="ctr" fontAlgn="ctr"/>
                      <a:r>
                        <a:rPr lang="cs-CZ" sz="1200" b="1" i="0" u="none" strike="noStrike">
                          <a:solidFill>
                            <a:srgbClr val="000000"/>
                          </a:solidFill>
                          <a:latin typeface="Fixedsys"/>
                        </a:rPr>
                        <a:t>Modrá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200" b="1" i="0" u="none" strike="noStrike">
                          <a:solidFill>
                            <a:srgbClr val="000000"/>
                          </a:solidFill>
                          <a:latin typeface="Fixedsys"/>
                        </a:rPr>
                        <a:t>Spořice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a:txBody>
                    <a:bodyPr/>
                    <a:lstStyle/>
                    <a:p>
                      <a:pPr algn="ctr" fontAlgn="ctr"/>
                      <a:r>
                        <a:rPr lang="cs-CZ" sz="1200" b="1" i="0" u="none" strike="noStrike">
                          <a:solidFill>
                            <a:srgbClr val="000000"/>
                          </a:solidFill>
                          <a:latin typeface="Fixedsys"/>
                        </a:rPr>
                        <a:t>26.04.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latin typeface="Fixedsys"/>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6"/>
                  </a:ext>
                </a:extLst>
              </a:tr>
              <a:tr h="190500">
                <a:tc>
                  <a:txBody>
                    <a:bodyPr/>
                    <a:lstStyle/>
                    <a:p>
                      <a:pPr algn="ctr" fontAlgn="ctr"/>
                      <a:r>
                        <a:rPr lang="cs-CZ" sz="1200" b="1" i="0" u="none" strike="noStrike">
                          <a:solidFill>
                            <a:srgbClr val="000000"/>
                          </a:solidFill>
                          <a:latin typeface="Fixedsys"/>
                        </a:rPr>
                        <a:t>Louny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200" b="1" i="0" u="none" strike="noStrike">
                          <a:solidFill>
                            <a:srgbClr val="000000"/>
                          </a:solidFill>
                          <a:latin typeface="Fixedsys"/>
                        </a:rPr>
                        <a:t>T.Kadaň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fontAlgn="ctr"/>
                      <a:r>
                        <a:rPr lang="cs-CZ" sz="1200" b="1" i="0" u="none" strike="noStrike">
                          <a:solidFill>
                            <a:srgbClr val="000000"/>
                          </a:solidFill>
                          <a:latin typeface="Fixedsys"/>
                        </a:rPr>
                        <a:t>26.04.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Fixedsys"/>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200025">
                <a:tc>
                  <a:txBody>
                    <a:bodyPr/>
                    <a:lstStyle/>
                    <a:p>
                      <a:pPr algn="ctr" fontAlgn="ctr"/>
                      <a:r>
                        <a:rPr lang="cs-CZ" sz="1200" b="1" i="0" u="none" strike="noStrike">
                          <a:solidFill>
                            <a:srgbClr val="000000"/>
                          </a:solidFill>
                          <a:latin typeface="Fixedsys"/>
                        </a:rPr>
                        <a:t>Jun.Děčín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200" b="1" i="0" u="none" strike="noStrike">
                          <a:solidFill>
                            <a:srgbClr val="000000"/>
                          </a:solidFill>
                          <a:latin typeface="Fixedsys"/>
                        </a:rPr>
                        <a:t>H. Jiřetín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a:txBody>
                    <a:bodyPr/>
                    <a:lstStyle/>
                    <a:p>
                      <a:pPr algn="ctr" fontAlgn="ctr"/>
                      <a:r>
                        <a:rPr lang="cs-CZ" sz="1200" b="1" i="0" u="none" strike="noStrike">
                          <a:solidFill>
                            <a:srgbClr val="000000"/>
                          </a:solidFill>
                          <a:latin typeface="Fixedsys"/>
                        </a:rPr>
                        <a:t>26.04.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latin typeface="Fixedsys"/>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8"/>
                  </a:ext>
                </a:extLst>
              </a:tr>
              <a:tr h="238125">
                <a:tc gridSpan="5">
                  <a:txBody>
                    <a:bodyPr/>
                    <a:lstStyle/>
                    <a:p>
                      <a:pPr algn="ctr" fontAlgn="ctr"/>
                      <a:r>
                        <a:rPr lang="cs-CZ" sz="1600" b="1" i="1" u="none" strike="noStrike" dirty="0">
                          <a:solidFill>
                            <a:srgbClr val="153E96"/>
                          </a:solidFill>
                          <a:latin typeface="Swis721 BlkCn BT"/>
                        </a:rPr>
                        <a:t>24. kolo  příští týden v Krajském přeboru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190500">
                <a:tc>
                  <a:txBody>
                    <a:bodyPr/>
                    <a:lstStyle/>
                    <a:p>
                      <a:pPr algn="ctr" fontAlgn="ctr"/>
                      <a:r>
                        <a:rPr lang="cs-CZ" sz="1100" b="1" i="0" u="none" strike="noStrike" dirty="0">
                          <a:solidFill>
                            <a:srgbClr val="000000"/>
                          </a:solidFill>
                          <a:latin typeface="Fixedsys"/>
                        </a:rPr>
                        <a:t>Hrobce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Fixedsys"/>
                        </a:rPr>
                        <a:t>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a:solidFill>
                            <a:srgbClr val="000000"/>
                          </a:solidFill>
                          <a:latin typeface="Fixedsys"/>
                        </a:rPr>
                        <a:t>02.05.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cs-CZ" sz="1100" b="1" i="0" u="none" strike="noStrike">
                        <a:solidFill>
                          <a:srgbClr val="000000"/>
                        </a:solidFill>
                        <a:latin typeface="Fixedsy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Fixedsys"/>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r h="190500">
                <a:tc>
                  <a:txBody>
                    <a:bodyPr/>
                    <a:lstStyle/>
                    <a:p>
                      <a:pPr algn="ctr" fontAlgn="ctr"/>
                      <a:r>
                        <a:rPr lang="cs-CZ" sz="1100" b="1" i="0" u="none" strike="noStrike" dirty="0" err="1">
                          <a:solidFill>
                            <a:srgbClr val="000000"/>
                          </a:solidFill>
                          <a:latin typeface="Fixedsys"/>
                        </a:rPr>
                        <a:t>T.Kadaň</a:t>
                      </a:r>
                      <a:endParaRPr lang="cs-CZ" sz="1100" b="1" i="0" u="none" strike="noStrike" dirty="0">
                        <a:solidFill>
                          <a:srgbClr val="000000"/>
                        </a:solidFill>
                        <a:latin typeface="Fixedsy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Fixedsys"/>
                        </a:rPr>
                        <a:t>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100" b="1" i="0" u="none" strike="noStrike">
                          <a:solidFill>
                            <a:srgbClr val="000000"/>
                          </a:solidFill>
                          <a:latin typeface="Fixedsys"/>
                        </a:rPr>
                        <a:t>02.05. 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cs-CZ" sz="1100" b="1" i="0" u="none" strike="noStrike">
                        <a:solidFill>
                          <a:srgbClr val="000000"/>
                        </a:solidFill>
                        <a:latin typeface="Fixedsy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Fixedsys"/>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1"/>
                  </a:ext>
                </a:extLst>
              </a:tr>
              <a:tr h="190500">
                <a:tc>
                  <a:txBody>
                    <a:bodyPr/>
                    <a:lstStyle/>
                    <a:p>
                      <a:pPr algn="ctr" fontAlgn="ctr"/>
                      <a:r>
                        <a:rPr lang="cs-CZ" sz="1100" b="1" i="0" u="none" strike="noStrike">
                          <a:solidFill>
                            <a:srgbClr val="000000"/>
                          </a:solidFill>
                          <a:latin typeface="Fixedsys"/>
                        </a:rPr>
                        <a:t>Proboštov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Fixedsys"/>
                        </a:rPr>
                        <a:t>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dirty="0">
                          <a:solidFill>
                            <a:srgbClr val="000000"/>
                          </a:solidFill>
                          <a:latin typeface="Fixedsys"/>
                        </a:rPr>
                        <a:t>02.05. 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cs-CZ" sz="1100" b="1" i="0" u="none" strike="noStrike">
                        <a:solidFill>
                          <a:srgbClr val="000000"/>
                        </a:solidFill>
                        <a:latin typeface="Fixedsy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Fixedsys"/>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2"/>
                  </a:ext>
                </a:extLst>
              </a:tr>
              <a:tr h="190500">
                <a:tc>
                  <a:txBody>
                    <a:bodyPr/>
                    <a:lstStyle/>
                    <a:p>
                      <a:pPr algn="ctr" fontAlgn="ctr"/>
                      <a:r>
                        <a:rPr lang="cs-CZ" sz="1100" b="1" i="0" u="none" strike="noStrike">
                          <a:solidFill>
                            <a:srgbClr val="000000"/>
                          </a:solidFill>
                          <a:latin typeface="Fixedsys"/>
                        </a:rPr>
                        <a:t>Bílina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err="1">
                          <a:solidFill>
                            <a:srgbClr val="000000"/>
                          </a:solidFill>
                          <a:latin typeface="Fixedsys"/>
                        </a:rPr>
                        <a:t>Jun</a:t>
                      </a:r>
                      <a:r>
                        <a:rPr lang="cs-CZ" sz="1100" b="1" i="0" u="none" strike="noStrike" dirty="0">
                          <a:solidFill>
                            <a:srgbClr val="000000"/>
                          </a:solidFill>
                          <a:latin typeface="Fixedsys"/>
                        </a:rPr>
                        <a:t>.Děčín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100" b="1" i="0" u="none" strike="noStrike" dirty="0">
                          <a:solidFill>
                            <a:srgbClr val="000000"/>
                          </a:solidFill>
                          <a:latin typeface="Fixedsys"/>
                        </a:rPr>
                        <a:t>02.05.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cs-CZ" sz="1100" b="1" i="0" u="none" strike="noStrike" dirty="0">
                        <a:solidFill>
                          <a:srgbClr val="000000"/>
                        </a:solidFill>
                        <a:latin typeface="Fixedsy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Fixedsys"/>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3"/>
                  </a:ext>
                </a:extLst>
              </a:tr>
              <a:tr h="190500">
                <a:tc>
                  <a:txBody>
                    <a:bodyPr/>
                    <a:lstStyle/>
                    <a:p>
                      <a:pPr algn="ctr" fontAlgn="ctr"/>
                      <a:r>
                        <a:rPr lang="cs-CZ" sz="1100" b="1" i="0" u="none" strike="noStrike">
                          <a:solidFill>
                            <a:srgbClr val="000000"/>
                          </a:solidFill>
                          <a:latin typeface="Fixedsys"/>
                        </a:rPr>
                        <a:t>Spořice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Fixedsys"/>
                        </a:rPr>
                        <a:t>Vilémov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dirty="0">
                          <a:solidFill>
                            <a:srgbClr val="000000"/>
                          </a:solidFill>
                          <a:latin typeface="Fixedsys"/>
                        </a:rPr>
                        <a:t>02.05.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cs-CZ" sz="1100" b="1" i="0" u="none" strike="noStrike" dirty="0">
                        <a:solidFill>
                          <a:srgbClr val="000000"/>
                        </a:solidFill>
                        <a:latin typeface="Fixedsy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Fixedsys"/>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r h="190500">
                <a:tc>
                  <a:txBody>
                    <a:bodyPr/>
                    <a:lstStyle/>
                    <a:p>
                      <a:pPr algn="ctr" fontAlgn="ctr"/>
                      <a:r>
                        <a:rPr lang="cs-CZ" sz="1100" b="1" i="0" u="none" strike="noStrike">
                          <a:solidFill>
                            <a:srgbClr val="000000"/>
                          </a:solidFill>
                          <a:latin typeface="Fixedsys"/>
                        </a:rPr>
                        <a:t>Litvínov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Fixedsys"/>
                        </a:rPr>
                        <a:t>Rumburk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100" b="1" i="0" u="none" strike="noStrike" dirty="0">
                          <a:solidFill>
                            <a:srgbClr val="000000"/>
                          </a:solidFill>
                          <a:latin typeface="Fixedsys"/>
                        </a:rPr>
                        <a:t>02.05.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cs-CZ" sz="1100" b="1" i="0" u="none" strike="noStrike" dirty="0">
                        <a:solidFill>
                          <a:srgbClr val="000000"/>
                        </a:solidFill>
                        <a:latin typeface="Fixedsy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latin typeface="Fixedsys"/>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5"/>
                  </a:ext>
                </a:extLst>
              </a:tr>
              <a:tr h="190500">
                <a:tc>
                  <a:txBody>
                    <a:bodyPr/>
                    <a:lstStyle/>
                    <a:p>
                      <a:pPr algn="ctr" fontAlgn="ctr"/>
                      <a:r>
                        <a:rPr lang="cs-CZ" sz="1100" b="1" i="0" u="none" strike="noStrike">
                          <a:solidFill>
                            <a:srgbClr val="000000"/>
                          </a:solidFill>
                          <a:latin typeface="Fixedsys"/>
                        </a:rPr>
                        <a:t>H. Jiřetín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Fixedsys"/>
                        </a:rPr>
                        <a:t>Blšany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dirty="0">
                          <a:solidFill>
                            <a:srgbClr val="000000"/>
                          </a:solidFill>
                          <a:latin typeface="Fixedsys"/>
                        </a:rPr>
                        <a:t>02.05.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cs-CZ" sz="1100" b="1" i="0" u="none" strike="noStrike" dirty="0">
                        <a:solidFill>
                          <a:srgbClr val="000000"/>
                        </a:solidFill>
                        <a:latin typeface="Fixedsy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Fixedsys"/>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6"/>
                  </a:ext>
                </a:extLst>
              </a:tr>
              <a:tr h="200025">
                <a:tc>
                  <a:txBody>
                    <a:bodyPr/>
                    <a:lstStyle/>
                    <a:p>
                      <a:pPr algn="ctr" fontAlgn="ctr"/>
                      <a:r>
                        <a:rPr lang="cs-CZ" sz="1100" b="1" i="0" u="none" strike="noStrike" dirty="0" err="1">
                          <a:solidFill>
                            <a:srgbClr val="FF0000"/>
                          </a:solidFill>
                          <a:latin typeface="Fixedsys"/>
                        </a:rPr>
                        <a:t>Modlany</a:t>
                      </a:r>
                      <a:endParaRPr lang="cs-CZ" sz="1100" b="1" i="0" u="none" strike="noStrike" dirty="0">
                        <a:solidFill>
                          <a:srgbClr val="FF0000"/>
                        </a:solidFill>
                        <a:latin typeface="Fixedsy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err="1">
                          <a:solidFill>
                            <a:srgbClr val="FF0000"/>
                          </a:solidFill>
                          <a:latin typeface="Fixedsys"/>
                        </a:rPr>
                        <a:t>Štětí</a:t>
                      </a:r>
                      <a:endParaRPr lang="cs-CZ" sz="1100" b="1" i="0" u="none" strike="noStrike" dirty="0">
                        <a:solidFill>
                          <a:srgbClr val="FF0000"/>
                        </a:solidFill>
                        <a:latin typeface="Fixedsy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100" b="1" i="0" u="none" strike="noStrike" dirty="0">
                          <a:solidFill>
                            <a:srgbClr val="FF0000"/>
                          </a:solidFill>
                          <a:latin typeface="Fixedsys"/>
                        </a:rPr>
                        <a:t>02.05. 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cs-CZ" sz="1100" b="1" i="0" u="none" strike="noStrike" dirty="0">
                        <a:solidFill>
                          <a:srgbClr val="000000"/>
                        </a:solidFill>
                        <a:latin typeface="Fixedsy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FF0000"/>
                          </a:solidFill>
                          <a:latin typeface="Fixedsys"/>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7"/>
                  </a:ext>
                </a:extLst>
              </a:tr>
            </a:tbl>
          </a:graphicData>
        </a:graphic>
      </p:graphicFrame>
      <p:pic>
        <p:nvPicPr>
          <p:cNvPr id="8232" name="Picture 40"/>
          <p:cNvPicPr>
            <a:picLocks noChangeAspect="1" noChangeArrowheads="1"/>
          </p:cNvPicPr>
          <p:nvPr/>
        </p:nvPicPr>
        <p:blipFill>
          <a:blip r:embed="rId3" cstate="print"/>
          <a:srcRect/>
          <a:stretch>
            <a:fillRect/>
          </a:stretch>
        </p:blipFill>
        <p:spPr bwMode="auto">
          <a:xfrm>
            <a:off x="102940" y="3907532"/>
            <a:ext cx="4752528" cy="2936032"/>
          </a:xfrm>
          <a:prstGeom prst="rect">
            <a:avLst/>
          </a:prstGeom>
          <a:noFill/>
          <a:ln w="9525">
            <a:noFill/>
            <a:miter lim="800000"/>
            <a:headEnd/>
            <a:tailEnd/>
          </a:ln>
        </p:spPr>
      </p:pic>
      <p:sp>
        <p:nvSpPr>
          <p:cNvPr id="14" name="TextovéPole 13"/>
          <p:cNvSpPr txBox="1"/>
          <p:nvPr/>
        </p:nvSpPr>
        <p:spPr>
          <a:xfrm>
            <a:off x="606996" y="6931892"/>
            <a:ext cx="3096344" cy="253916"/>
          </a:xfrm>
          <a:prstGeom prst="rect">
            <a:avLst/>
          </a:prstGeom>
          <a:solidFill>
            <a:schemeClr val="accent5">
              <a:lumMod val="20000"/>
              <a:lumOff val="80000"/>
            </a:schemeClr>
          </a:solidFill>
          <a:ln>
            <a:solidFill>
              <a:srgbClr val="FF0066"/>
            </a:solidFill>
          </a:ln>
        </p:spPr>
        <p:txBody>
          <a:bodyPr wrap="square" rtlCol="0">
            <a:spAutoFit/>
          </a:bodyPr>
          <a:lstStyle/>
          <a:p>
            <a:pPr algn="ctr"/>
            <a:r>
              <a:rPr lang="cs-CZ" sz="1050" u="sng" dirty="0" err="1" smtClean="0">
                <a:latin typeface="Arial" pitchFamily="34" charset="0"/>
                <a:cs typeface="Arial" pitchFamily="34" charset="0"/>
              </a:rPr>
              <a:t>Štětí</a:t>
            </a:r>
            <a:r>
              <a:rPr lang="cs-CZ" sz="1050" u="sng" dirty="0" smtClean="0">
                <a:latin typeface="Arial" pitchFamily="34" charset="0"/>
                <a:cs typeface="Arial" pitchFamily="34" charset="0"/>
              </a:rPr>
              <a:t> - </a:t>
            </a:r>
            <a:r>
              <a:rPr lang="cs-CZ" sz="1050" u="sng" dirty="0" err="1" smtClean="0">
                <a:latin typeface="Arial" pitchFamily="34" charset="0"/>
                <a:cs typeface="Arial" pitchFamily="34" charset="0"/>
              </a:rPr>
              <a:t>Blšany</a:t>
            </a:r>
            <a:r>
              <a:rPr lang="cs-CZ" sz="1050" u="sng" dirty="0" smtClean="0">
                <a:latin typeface="Arial" pitchFamily="34" charset="0"/>
                <a:cs typeface="Arial" pitchFamily="34" charset="0"/>
              </a:rPr>
              <a:t> 18.4.2015</a:t>
            </a:r>
          </a:p>
        </p:txBody>
      </p:sp>
      <p:graphicFrame>
        <p:nvGraphicFramePr>
          <p:cNvPr id="8" name="Tabulka 7"/>
          <p:cNvGraphicFramePr>
            <a:graphicFrameLocks noGrp="1"/>
          </p:cNvGraphicFramePr>
          <p:nvPr/>
        </p:nvGraphicFramePr>
        <p:xfrm>
          <a:off x="5575548" y="163116"/>
          <a:ext cx="4536503" cy="3658798"/>
        </p:xfrm>
        <a:graphic>
          <a:graphicData uri="http://schemas.openxmlformats.org/drawingml/2006/table">
            <a:tbl>
              <a:tblPr/>
              <a:tblGrid>
                <a:gridCol w="426965">
                  <a:extLst>
                    <a:ext uri="{9D8B030D-6E8A-4147-A177-3AD203B41FA5}">
                      <a16:colId xmlns:a16="http://schemas.microsoft.com/office/drawing/2014/main" val="20000"/>
                    </a:ext>
                  </a:extLst>
                </a:gridCol>
                <a:gridCol w="1085203">
                  <a:extLst>
                    <a:ext uri="{9D8B030D-6E8A-4147-A177-3AD203B41FA5}">
                      <a16:colId xmlns:a16="http://schemas.microsoft.com/office/drawing/2014/main" val="20001"/>
                    </a:ext>
                  </a:extLst>
                </a:gridCol>
                <a:gridCol w="302433">
                  <a:extLst>
                    <a:ext uri="{9D8B030D-6E8A-4147-A177-3AD203B41FA5}">
                      <a16:colId xmlns:a16="http://schemas.microsoft.com/office/drawing/2014/main" val="20002"/>
                    </a:ext>
                  </a:extLst>
                </a:gridCol>
                <a:gridCol w="426965">
                  <a:extLst>
                    <a:ext uri="{9D8B030D-6E8A-4147-A177-3AD203B41FA5}">
                      <a16:colId xmlns:a16="http://schemas.microsoft.com/office/drawing/2014/main" val="20003"/>
                    </a:ext>
                  </a:extLst>
                </a:gridCol>
                <a:gridCol w="247706">
                  <a:extLst>
                    <a:ext uri="{9D8B030D-6E8A-4147-A177-3AD203B41FA5}">
                      <a16:colId xmlns:a16="http://schemas.microsoft.com/office/drawing/2014/main" val="20004"/>
                    </a:ext>
                  </a:extLst>
                </a:gridCol>
                <a:gridCol w="201833">
                  <a:extLst>
                    <a:ext uri="{9D8B030D-6E8A-4147-A177-3AD203B41FA5}">
                      <a16:colId xmlns:a16="http://schemas.microsoft.com/office/drawing/2014/main" val="20005"/>
                    </a:ext>
                  </a:extLst>
                </a:gridCol>
                <a:gridCol w="470944">
                  <a:extLst>
                    <a:ext uri="{9D8B030D-6E8A-4147-A177-3AD203B41FA5}">
                      <a16:colId xmlns:a16="http://schemas.microsoft.com/office/drawing/2014/main" val="20006"/>
                    </a:ext>
                  </a:extLst>
                </a:gridCol>
                <a:gridCol w="947489">
                  <a:extLst>
                    <a:ext uri="{9D8B030D-6E8A-4147-A177-3AD203B41FA5}">
                      <a16:colId xmlns:a16="http://schemas.microsoft.com/office/drawing/2014/main" val="20007"/>
                    </a:ext>
                  </a:extLst>
                </a:gridCol>
                <a:gridCol w="426965">
                  <a:extLst>
                    <a:ext uri="{9D8B030D-6E8A-4147-A177-3AD203B41FA5}">
                      <a16:colId xmlns:a16="http://schemas.microsoft.com/office/drawing/2014/main" val="20008"/>
                    </a:ext>
                  </a:extLst>
                </a:gridCol>
              </a:tblGrid>
              <a:tr h="270355">
                <a:tc gridSpan="9">
                  <a:txBody>
                    <a:bodyPr/>
                    <a:lstStyle/>
                    <a:p>
                      <a:pPr algn="ctr" fontAlgn="ctr"/>
                      <a:r>
                        <a:rPr lang="pl-PL" sz="1600" b="1" i="0" u="none" strike="noStrike" dirty="0">
                          <a:solidFill>
                            <a:srgbClr val="000000"/>
                          </a:solidFill>
                          <a:latin typeface="Arial Black"/>
                        </a:rPr>
                        <a:t>I. A TŘÍDA dorost 2014-15 po 17. kole</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99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32717">
                <a:tc>
                  <a:txBody>
                    <a:bodyPr/>
                    <a:lstStyle/>
                    <a:p>
                      <a:pPr algn="ctr" fontAlgn="ctr"/>
                      <a:r>
                        <a:rPr lang="cs-CZ" sz="1100" b="1" i="0" u="none" strike="noStrike" dirty="0">
                          <a:solidFill>
                            <a:srgbClr val="FF0000"/>
                          </a:solidFill>
                          <a:latin typeface="Arial Black"/>
                        </a:rPr>
                        <a:t>1.</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1100" b="1" i="0" u="none" strike="noStrike" dirty="0">
                          <a:solidFill>
                            <a:srgbClr val="FF0000"/>
                          </a:solidFill>
                          <a:latin typeface="Arial Black"/>
                        </a:rPr>
                        <a:t>SK </a:t>
                      </a:r>
                      <a:r>
                        <a:rPr lang="cs-CZ" sz="1100" b="1" i="0" u="none" strike="noStrike" dirty="0" err="1">
                          <a:solidFill>
                            <a:srgbClr val="FF0000"/>
                          </a:solidFill>
                          <a:latin typeface="Arial Black"/>
                        </a:rPr>
                        <a:t>Štětí</a:t>
                      </a:r>
                      <a:endParaRPr lang="cs-CZ" sz="1100" b="1" i="0" u="none" strike="noStrike" dirty="0">
                        <a:solidFill>
                          <a:srgbClr val="FF0000"/>
                        </a:solidFill>
                        <a:latin typeface="Arial Black"/>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1100" b="1" i="0" u="none" strike="noStrike" dirty="0">
                          <a:solidFill>
                            <a:srgbClr val="FF0000"/>
                          </a:solidFill>
                          <a:latin typeface="Arial Black"/>
                        </a:rPr>
                        <a:t>16</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1100" b="1" i="0" u="none" strike="noStrike">
                          <a:solidFill>
                            <a:srgbClr val="FF0000"/>
                          </a:solidFill>
                          <a:latin typeface="Arial Black"/>
                        </a:rPr>
                        <a:t>14</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1100" b="1" i="0" u="none" strike="noStrike">
                          <a:solidFill>
                            <a:srgbClr val="FF0000"/>
                          </a:solidFill>
                          <a:latin typeface="Arial Black"/>
                        </a:rPr>
                        <a:t>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1100" b="1" i="0" u="none" strike="noStrike">
                          <a:solidFill>
                            <a:srgbClr val="FF0000"/>
                          </a:solidFill>
                          <a:latin typeface="Arial Black"/>
                        </a:rPr>
                        <a:t>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1100" b="1" i="0" u="none" strike="noStrike">
                          <a:solidFill>
                            <a:srgbClr val="FF0000"/>
                          </a:solidFill>
                          <a:latin typeface="Arial Black"/>
                        </a:rPr>
                        <a:t>2</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1100" b="1" i="0" u="none" strike="noStrike">
                          <a:solidFill>
                            <a:srgbClr val="FF0000"/>
                          </a:solidFill>
                          <a:latin typeface="Arial Black"/>
                        </a:rPr>
                        <a:t>124:21</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1100" b="1" i="0" u="none" strike="noStrike">
                          <a:solidFill>
                            <a:srgbClr val="FF0000"/>
                          </a:solidFill>
                          <a:latin typeface="Arial Black"/>
                        </a:rPr>
                        <a:t>42</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extLst>
                  <a:ext uri="{0D108BD9-81ED-4DB2-BD59-A6C34878D82A}">
                    <a16:rowId xmlns:a16="http://schemas.microsoft.com/office/drawing/2014/main" val="10001"/>
                  </a:ext>
                </a:extLst>
              </a:tr>
              <a:tr h="232717">
                <a:tc>
                  <a:txBody>
                    <a:bodyPr/>
                    <a:lstStyle/>
                    <a:p>
                      <a:pPr algn="ctr" fontAlgn="ctr"/>
                      <a:r>
                        <a:rPr lang="cs-CZ" sz="900" b="1" i="0" u="none" strike="noStrike">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SK </a:t>
                      </a:r>
                      <a:r>
                        <a:rPr lang="cs-CZ" sz="900" b="1" i="0" u="none" strike="noStrike" dirty="0" smtClean="0">
                          <a:solidFill>
                            <a:srgbClr val="000000"/>
                          </a:solidFill>
                          <a:latin typeface="Arial Black"/>
                        </a:rPr>
                        <a:t> </a:t>
                      </a:r>
                      <a:r>
                        <a:rPr lang="cs-CZ" sz="900" b="1" i="0" u="none" strike="noStrike" dirty="0">
                          <a:solidFill>
                            <a:srgbClr val="000000"/>
                          </a:solidFill>
                          <a:latin typeface="Arial Black"/>
                        </a:rPr>
                        <a:t>Brozany</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17</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3</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Black"/>
                        </a:rPr>
                        <a:t>71:19</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42</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232717">
                <a:tc>
                  <a:txBody>
                    <a:bodyPr/>
                    <a:lstStyle/>
                    <a:p>
                      <a:pPr algn="ctr" fontAlgn="ctr"/>
                      <a:r>
                        <a:rPr lang="cs-CZ" sz="900" b="1" i="0" u="none" strike="noStrike">
                          <a:solidFill>
                            <a:srgbClr val="000000"/>
                          </a:solidFill>
                          <a:latin typeface="Arial Black"/>
                        </a:rPr>
                        <a:t>3.</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dirty="0">
                          <a:solidFill>
                            <a:srgbClr val="000000"/>
                          </a:solidFill>
                          <a:latin typeface="Arial Black"/>
                        </a:rPr>
                        <a:t>TJ </a:t>
                      </a:r>
                      <a:r>
                        <a:rPr lang="cs-CZ" sz="900" b="1" i="0" u="none" strike="noStrike" dirty="0" err="1">
                          <a:solidFill>
                            <a:srgbClr val="000000"/>
                          </a:solidFill>
                          <a:latin typeface="Arial Black"/>
                        </a:rPr>
                        <a:t>Svádov</a:t>
                      </a:r>
                      <a:r>
                        <a:rPr lang="cs-CZ" sz="900" b="1" i="0" u="none" strike="noStrike" dirty="0">
                          <a:solidFill>
                            <a:srgbClr val="000000"/>
                          </a:solidFill>
                          <a:latin typeface="Arial Black"/>
                        </a:rPr>
                        <a:t> </a:t>
                      </a:r>
                      <a:r>
                        <a:rPr lang="cs-CZ" sz="900" b="1" i="0" u="none" strike="noStrike" dirty="0" smtClean="0">
                          <a:solidFill>
                            <a:srgbClr val="000000"/>
                          </a:solidFill>
                          <a:latin typeface="Arial Black"/>
                        </a:rPr>
                        <a:t>-</a:t>
                      </a:r>
                      <a:endParaRPr lang="cs-CZ" sz="900" b="1" i="0" u="none" strike="noStrike" dirty="0">
                        <a:solidFill>
                          <a:srgbClr val="000000"/>
                        </a:solidFill>
                        <a:latin typeface="Arial Black"/>
                      </a:endParaRP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dirty="0">
                          <a:solidFill>
                            <a:srgbClr val="000000"/>
                          </a:solidFill>
                          <a:latin typeface="Arial Black"/>
                        </a:rPr>
                        <a:t>16</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13</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1</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1050" b="1" i="0" u="none" strike="noStrike">
                          <a:solidFill>
                            <a:srgbClr val="000000"/>
                          </a:solidFill>
                          <a:latin typeface="Arial Black"/>
                        </a:rPr>
                        <a:t>122:40</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41</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3"/>
                  </a:ext>
                </a:extLst>
              </a:tr>
              <a:tr h="232717">
                <a:tc>
                  <a:txBody>
                    <a:bodyPr/>
                    <a:lstStyle/>
                    <a:p>
                      <a:pPr algn="ctr" fontAlgn="ctr"/>
                      <a:r>
                        <a:rPr lang="cs-CZ" sz="900" b="1" i="0" u="none" strike="noStrike">
                          <a:solidFill>
                            <a:srgbClr val="000000"/>
                          </a:solidFill>
                          <a:latin typeface="Arial Black"/>
                        </a:rPr>
                        <a:t>4.</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ASK Lovosice</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17</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11</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Black"/>
                        </a:rPr>
                        <a:t>85:37</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33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232717">
                <a:tc>
                  <a:txBody>
                    <a:bodyPr/>
                    <a:lstStyle/>
                    <a:p>
                      <a:pPr algn="ctr" fontAlgn="ctr"/>
                      <a:r>
                        <a:rPr lang="cs-CZ" sz="900" b="1" i="0" u="none" strike="noStrike">
                          <a:solidFill>
                            <a:srgbClr val="000000"/>
                          </a:solidFill>
                          <a:latin typeface="Arial Black"/>
                        </a:rPr>
                        <a:t>5.</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T.J. Mojžíř</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17</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dirty="0">
                          <a:solidFill>
                            <a:srgbClr val="000000"/>
                          </a:solidFill>
                          <a:latin typeface="Arial Black"/>
                        </a:rPr>
                        <a:t>9</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6</a:t>
                      </a:r>
                    </a:p>
                  </a:txBody>
                  <a:tcPr marL="9525" marR="9525" marT="9525" marB="0" anchor="ctr">
                    <a:lnL>
                      <a:noFill/>
                    </a:lnL>
                    <a:lnR>
                      <a:noFill/>
                    </a:lnR>
                    <a:lnT>
                      <a:noFill/>
                    </a:lnT>
                    <a:lnB>
                      <a:noFill/>
                    </a:lnB>
                    <a:solidFill>
                      <a:srgbClr val="99FF66"/>
                    </a:solidFill>
                  </a:tcPr>
                </a:tc>
                <a:tc>
                  <a:txBody>
                    <a:bodyPr/>
                    <a:lstStyle/>
                    <a:p>
                      <a:pPr algn="ctr" fontAlgn="ctr"/>
                      <a:r>
                        <a:rPr lang="cs-CZ" sz="1050" b="1" i="0" u="none" strike="noStrike">
                          <a:solidFill>
                            <a:srgbClr val="000000"/>
                          </a:solidFill>
                          <a:latin typeface="Arial Black"/>
                        </a:rPr>
                        <a:t>50:38</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31</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5"/>
                  </a:ext>
                </a:extLst>
              </a:tr>
              <a:tr h="232717">
                <a:tc>
                  <a:txBody>
                    <a:bodyPr/>
                    <a:lstStyle/>
                    <a:p>
                      <a:pPr algn="ctr" fontAlgn="ctr"/>
                      <a:r>
                        <a:rPr lang="cs-CZ" sz="900" b="1"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SK Velký </a:t>
                      </a:r>
                      <a:r>
                        <a:rPr lang="cs-CZ" sz="900" b="1" i="0" u="none" strike="noStrike" dirty="0" err="1">
                          <a:solidFill>
                            <a:srgbClr val="000000"/>
                          </a:solidFill>
                          <a:latin typeface="Arial Black"/>
                        </a:rPr>
                        <a:t>Šenov</a:t>
                      </a:r>
                      <a:endParaRPr lang="cs-CZ" sz="9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17</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8</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Black"/>
                        </a:rPr>
                        <a:t>80:64</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29</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232717">
                <a:tc>
                  <a:txBody>
                    <a:bodyPr/>
                    <a:lstStyle/>
                    <a:p>
                      <a:pPr algn="ctr" fontAlgn="ctr"/>
                      <a:r>
                        <a:rPr lang="cs-CZ" sz="900" b="1" i="0" u="none" strike="noStrike">
                          <a:solidFill>
                            <a:srgbClr val="000000"/>
                          </a:solidFill>
                          <a:latin typeface="Arial Black"/>
                        </a:rPr>
                        <a:t>7.</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Sokol Mšené Lázně</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17</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9</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dirty="0">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6</a:t>
                      </a:r>
                    </a:p>
                  </a:txBody>
                  <a:tcPr marL="9525" marR="9525" marT="9525" marB="0" anchor="ctr">
                    <a:lnL>
                      <a:noFill/>
                    </a:lnL>
                    <a:lnR>
                      <a:noFill/>
                    </a:lnR>
                    <a:lnT>
                      <a:noFill/>
                    </a:lnT>
                    <a:lnB>
                      <a:noFill/>
                    </a:lnB>
                    <a:solidFill>
                      <a:srgbClr val="99FF66"/>
                    </a:solidFill>
                  </a:tcPr>
                </a:tc>
                <a:tc>
                  <a:txBody>
                    <a:bodyPr/>
                    <a:lstStyle/>
                    <a:p>
                      <a:pPr algn="ctr" fontAlgn="ctr"/>
                      <a:r>
                        <a:rPr lang="cs-CZ" sz="1050" b="1" i="0" u="none" strike="noStrike">
                          <a:solidFill>
                            <a:srgbClr val="000000"/>
                          </a:solidFill>
                          <a:latin typeface="Arial Black"/>
                        </a:rPr>
                        <a:t>57:58</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29</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7"/>
                  </a:ext>
                </a:extLst>
              </a:tr>
              <a:tr h="260866">
                <a:tc>
                  <a:txBody>
                    <a:bodyPr/>
                    <a:lstStyle/>
                    <a:p>
                      <a:pPr algn="ctr" fontAlgn="ctr"/>
                      <a:r>
                        <a:rPr lang="cs-CZ" sz="900" b="1" i="0" u="none" strike="noStrike">
                          <a:solidFill>
                            <a:srgbClr val="000000"/>
                          </a:solidFill>
                          <a:latin typeface="Arial Black"/>
                        </a:rPr>
                        <a:t>8.</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TJ Chlumec</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16</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7</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Black"/>
                        </a:rPr>
                        <a:t>74:53</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25</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232717">
                <a:tc>
                  <a:txBody>
                    <a:bodyPr/>
                    <a:lstStyle/>
                    <a:p>
                      <a:pPr algn="ctr" fontAlgn="ctr"/>
                      <a:r>
                        <a:rPr lang="cs-CZ" sz="900" b="1" i="0" u="none" strike="noStrike">
                          <a:solidFill>
                            <a:srgbClr val="000000"/>
                          </a:solidFill>
                          <a:latin typeface="Arial Black"/>
                        </a:rPr>
                        <a:t>9.</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SK Březiny</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dirty="0">
                          <a:solidFill>
                            <a:srgbClr val="000000"/>
                          </a:solidFill>
                          <a:latin typeface="Arial Black"/>
                        </a:rPr>
                        <a:t>16</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dirty="0">
                          <a:solidFill>
                            <a:srgbClr val="000000"/>
                          </a:solidFill>
                          <a:latin typeface="Arial Black"/>
                        </a:rPr>
                        <a:t>8</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1</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dirty="0">
                          <a:solidFill>
                            <a:srgbClr val="000000"/>
                          </a:solidFill>
                          <a:latin typeface="Arial Black"/>
                        </a:rPr>
                        <a:t>7</a:t>
                      </a:r>
                    </a:p>
                  </a:txBody>
                  <a:tcPr marL="9525" marR="9525" marT="9525" marB="0" anchor="ctr">
                    <a:lnL>
                      <a:noFill/>
                    </a:lnL>
                    <a:lnR>
                      <a:noFill/>
                    </a:lnR>
                    <a:lnT>
                      <a:noFill/>
                    </a:lnT>
                    <a:lnB>
                      <a:noFill/>
                    </a:lnB>
                    <a:solidFill>
                      <a:srgbClr val="99FF66"/>
                    </a:solidFill>
                  </a:tcPr>
                </a:tc>
                <a:tc>
                  <a:txBody>
                    <a:bodyPr/>
                    <a:lstStyle/>
                    <a:p>
                      <a:pPr algn="ctr" fontAlgn="ctr"/>
                      <a:r>
                        <a:rPr lang="cs-CZ" sz="1050" b="1" i="0" u="none" strike="noStrike">
                          <a:solidFill>
                            <a:srgbClr val="000000"/>
                          </a:solidFill>
                          <a:latin typeface="Arial Black"/>
                        </a:rPr>
                        <a:t>55:53</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25</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9"/>
                  </a:ext>
                </a:extLst>
              </a:tr>
              <a:tr h="232717">
                <a:tc>
                  <a:txBody>
                    <a:bodyPr/>
                    <a:lstStyle/>
                    <a:p>
                      <a:pPr algn="ctr" fontAlgn="ctr"/>
                      <a:r>
                        <a:rPr lang="cs-CZ" sz="900" b="1" i="0" u="none" strike="noStrike">
                          <a:solidFill>
                            <a:srgbClr val="000000"/>
                          </a:solidFill>
                          <a:latin typeface="Arial Black"/>
                        </a:rPr>
                        <a:t>10.</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TJ Skorotice</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16</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7</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9</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Black"/>
                        </a:rPr>
                        <a:t>42:63</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21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232717">
                <a:tc>
                  <a:txBody>
                    <a:bodyPr/>
                    <a:lstStyle/>
                    <a:p>
                      <a:pPr algn="ctr" fontAlgn="ctr"/>
                      <a:r>
                        <a:rPr lang="cs-CZ" sz="900" b="1" i="0" u="none" strike="noStrike">
                          <a:solidFill>
                            <a:srgbClr val="000000"/>
                          </a:solidFill>
                          <a:latin typeface="Arial Black"/>
                        </a:rPr>
                        <a:t>11.</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FK Jílové</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16</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3</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1</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12</a:t>
                      </a:r>
                    </a:p>
                  </a:txBody>
                  <a:tcPr marL="9525" marR="9525" marT="9525" marB="0" anchor="ctr">
                    <a:lnL>
                      <a:noFill/>
                    </a:lnL>
                    <a:lnR>
                      <a:noFill/>
                    </a:lnR>
                    <a:lnT>
                      <a:noFill/>
                    </a:lnT>
                    <a:lnB>
                      <a:noFill/>
                    </a:lnB>
                    <a:solidFill>
                      <a:srgbClr val="99FF66"/>
                    </a:solidFill>
                  </a:tcPr>
                </a:tc>
                <a:tc>
                  <a:txBody>
                    <a:bodyPr/>
                    <a:lstStyle/>
                    <a:p>
                      <a:pPr algn="ctr" fontAlgn="ctr"/>
                      <a:r>
                        <a:rPr lang="cs-CZ" sz="1050" b="1" i="0" u="none" strike="noStrike">
                          <a:solidFill>
                            <a:srgbClr val="000000"/>
                          </a:solidFill>
                          <a:latin typeface="Arial Black"/>
                        </a:rPr>
                        <a:t>54:80</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11</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1"/>
                  </a:ext>
                </a:extLst>
              </a:tr>
              <a:tr h="232717">
                <a:tc>
                  <a:txBody>
                    <a:bodyPr/>
                    <a:lstStyle/>
                    <a:p>
                      <a:pPr algn="ctr" fontAlgn="ctr"/>
                      <a:r>
                        <a:rPr lang="cs-CZ" sz="900" b="1" i="0" u="none" strike="noStrike">
                          <a:solidFill>
                            <a:srgbClr val="000000"/>
                          </a:solidFill>
                          <a:latin typeface="Arial Black"/>
                        </a:rPr>
                        <a:t>12.</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FC Jiskra Modrá</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17</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Black"/>
                        </a:rPr>
                        <a:t>29:107</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7</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2"/>
                  </a:ext>
                </a:extLst>
              </a:tr>
              <a:tr h="232717">
                <a:tc>
                  <a:txBody>
                    <a:bodyPr/>
                    <a:lstStyle/>
                    <a:p>
                      <a:pPr algn="ctr" fontAlgn="ctr"/>
                      <a:r>
                        <a:rPr lang="cs-CZ" sz="900" b="1" i="0" u="none" strike="noStrike">
                          <a:solidFill>
                            <a:srgbClr val="000000"/>
                          </a:solidFill>
                          <a:latin typeface="Arial Black"/>
                        </a:rPr>
                        <a:t>13.</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FK Novosedlice</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16</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14</a:t>
                      </a:r>
                    </a:p>
                  </a:txBody>
                  <a:tcPr marL="9525" marR="9525" marT="9525" marB="0" anchor="ctr">
                    <a:lnL>
                      <a:noFill/>
                    </a:lnL>
                    <a:lnR>
                      <a:noFill/>
                    </a:lnR>
                    <a:lnT>
                      <a:noFill/>
                    </a:lnT>
                    <a:lnB>
                      <a:noFill/>
                    </a:lnB>
                    <a:solidFill>
                      <a:srgbClr val="99FF66"/>
                    </a:solidFill>
                  </a:tcPr>
                </a:tc>
                <a:tc>
                  <a:txBody>
                    <a:bodyPr/>
                    <a:lstStyle/>
                    <a:p>
                      <a:pPr algn="ctr" fontAlgn="ctr"/>
                      <a:r>
                        <a:rPr lang="cs-CZ" sz="1050" b="1" i="0" u="none" strike="noStrike">
                          <a:solidFill>
                            <a:srgbClr val="000000"/>
                          </a:solidFill>
                          <a:latin typeface="Arial Black"/>
                        </a:rPr>
                        <a:t>30:167</a:t>
                      </a:r>
                    </a:p>
                  </a:txBody>
                  <a:tcPr marL="9525" marR="9525" marT="9525" marB="0" anchor="ctr">
                    <a:lnL>
                      <a:noFill/>
                    </a:lnL>
                    <a:lnR>
                      <a:noFill/>
                    </a:lnR>
                    <a:lnT>
                      <a:noFill/>
                    </a:lnT>
                    <a:lnB>
                      <a:noFill/>
                    </a:lnB>
                    <a:solidFill>
                      <a:srgbClr val="99FF66"/>
                    </a:solidFill>
                  </a:tcPr>
                </a:tc>
                <a:tc>
                  <a:txBody>
                    <a:bodyPr/>
                    <a:lstStyle/>
                    <a:p>
                      <a:pPr algn="ctr" fontAlgn="ctr"/>
                      <a:r>
                        <a:rPr lang="cs-CZ" sz="900" b="1" i="0" u="none" strike="noStrike">
                          <a:solidFill>
                            <a:srgbClr val="000000"/>
                          </a:solidFill>
                          <a:latin typeface="Arial Black"/>
                        </a:rPr>
                        <a:t>6</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3"/>
                  </a:ext>
                </a:extLst>
              </a:tr>
              <a:tr h="232717">
                <a:tc>
                  <a:txBody>
                    <a:bodyPr/>
                    <a:lstStyle/>
                    <a:p>
                      <a:pPr algn="ctr" fontAlgn="ctr"/>
                      <a:r>
                        <a:rPr lang="cs-CZ" sz="900" b="1" i="0" u="none" strike="noStrike">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MSK Benešov </a:t>
                      </a:r>
                      <a:r>
                        <a:rPr lang="cs-CZ" sz="900" b="1" i="0" u="none" strike="noStrike" dirty="0" err="1" smtClean="0">
                          <a:solidFill>
                            <a:srgbClr val="000000"/>
                          </a:solidFill>
                          <a:latin typeface="Arial Black"/>
                        </a:rPr>
                        <a:t>n.Pl</a:t>
                      </a:r>
                      <a:r>
                        <a:rPr lang="cs-CZ" sz="900" b="1" i="0" u="none" strike="noStrike" dirty="0" smtClean="0">
                          <a:solidFill>
                            <a:srgbClr val="000000"/>
                          </a:solidFill>
                          <a:latin typeface="Arial Black"/>
                        </a:rPr>
                        <a:t>.</a:t>
                      </a:r>
                      <a:endParaRPr lang="cs-CZ" sz="9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16</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Black"/>
                        </a:rPr>
                        <a:t>15</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Black"/>
                        </a:rPr>
                        <a:t>16:89</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4"/>
                  </a:ext>
                </a:extLst>
              </a:tr>
            </a:tbl>
          </a:graphicData>
        </a:graphic>
      </p:graphicFrame>
      <p:pic>
        <p:nvPicPr>
          <p:cNvPr id="2" name="Picture 40"/>
          <p:cNvPicPr>
            <a:picLocks noChangeAspect="1" noChangeArrowheads="1"/>
          </p:cNvPicPr>
          <p:nvPr/>
        </p:nvPicPr>
        <p:blipFill>
          <a:blip r:embed="rId4" cstate="print"/>
          <a:srcRect/>
          <a:stretch>
            <a:fillRect/>
          </a:stretch>
        </p:blipFill>
        <p:spPr bwMode="auto">
          <a:xfrm>
            <a:off x="5647556" y="4051548"/>
            <a:ext cx="4320480" cy="2664296"/>
          </a:xfrm>
          <a:prstGeom prst="rect">
            <a:avLst/>
          </a:prstGeom>
          <a:noFill/>
          <a:ln w="9525">
            <a:noFill/>
            <a:miter lim="800000"/>
            <a:headEnd/>
            <a:tailEnd/>
          </a:ln>
        </p:spPr>
      </p:pic>
      <p:sp>
        <p:nvSpPr>
          <p:cNvPr id="11" name="TextovéPole 10"/>
          <p:cNvSpPr txBox="1"/>
          <p:nvPr/>
        </p:nvSpPr>
        <p:spPr>
          <a:xfrm>
            <a:off x="6151612" y="6840115"/>
            <a:ext cx="3168352" cy="307777"/>
          </a:xfrm>
          <a:prstGeom prst="rect">
            <a:avLst/>
          </a:prstGeom>
          <a:blipFill>
            <a:blip r:embed="rId5" cstate="print"/>
            <a:stretch>
              <a:fillRect/>
            </a:stretch>
          </a:blipFill>
        </p:spPr>
        <p:txBody>
          <a:bodyPr wrap="square" rtlCol="0">
            <a:spAutoFit/>
          </a:bodyPr>
          <a:lstStyle/>
          <a:p>
            <a:pPr algn="ctr"/>
            <a:r>
              <a:rPr lang="cs-CZ" sz="1400" dirty="0" smtClean="0">
                <a:latin typeface="Verdana" pitchFamily="34" charset="0"/>
                <a:ea typeface="Verdana" pitchFamily="34" charset="0"/>
                <a:cs typeface="Verdana" pitchFamily="34" charset="0"/>
              </a:rPr>
              <a:t>Dorostenci </a:t>
            </a:r>
            <a:r>
              <a:rPr lang="cs-CZ" sz="1400" dirty="0" err="1" smtClean="0">
                <a:latin typeface="Verdana" pitchFamily="34" charset="0"/>
                <a:ea typeface="Verdana" pitchFamily="34" charset="0"/>
                <a:cs typeface="Verdana" pitchFamily="34" charset="0"/>
              </a:rPr>
              <a:t>Štětí</a:t>
            </a:r>
            <a:r>
              <a:rPr lang="cs-CZ" sz="1400" dirty="0" smtClean="0">
                <a:latin typeface="Verdana" pitchFamily="34" charset="0"/>
                <a:ea typeface="Verdana" pitchFamily="34" charset="0"/>
                <a:cs typeface="Verdana" pitchFamily="34" charset="0"/>
              </a:rPr>
              <a:t> v roce 2006</a:t>
            </a:r>
          </a:p>
        </p:txBody>
      </p:sp>
      <p:pic>
        <p:nvPicPr>
          <p:cNvPr id="8194" name="Picture 5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graphicFrame>
        <p:nvGraphicFramePr>
          <p:cNvPr id="15" name="Tabulka 14"/>
          <p:cNvGraphicFramePr>
            <a:graphicFrameLocks noGrp="1"/>
          </p:cNvGraphicFramePr>
          <p:nvPr/>
        </p:nvGraphicFramePr>
        <p:xfrm>
          <a:off x="246956" y="163116"/>
          <a:ext cx="4707260" cy="2571750"/>
        </p:xfrm>
        <a:graphic>
          <a:graphicData uri="http://schemas.openxmlformats.org/drawingml/2006/table">
            <a:tbl>
              <a:tblPr/>
              <a:tblGrid>
                <a:gridCol w="1238753">
                  <a:extLst>
                    <a:ext uri="{9D8B030D-6E8A-4147-A177-3AD203B41FA5}">
                      <a16:colId xmlns:a16="http://schemas.microsoft.com/office/drawing/2014/main" val="20000"/>
                    </a:ext>
                  </a:extLst>
                </a:gridCol>
                <a:gridCol w="920216">
                  <a:extLst>
                    <a:ext uri="{9D8B030D-6E8A-4147-A177-3AD203B41FA5}">
                      <a16:colId xmlns:a16="http://schemas.microsoft.com/office/drawing/2014/main" val="20001"/>
                    </a:ext>
                  </a:extLst>
                </a:gridCol>
                <a:gridCol w="1380324">
                  <a:extLst>
                    <a:ext uri="{9D8B030D-6E8A-4147-A177-3AD203B41FA5}">
                      <a16:colId xmlns:a16="http://schemas.microsoft.com/office/drawing/2014/main" val="20002"/>
                    </a:ext>
                  </a:extLst>
                </a:gridCol>
                <a:gridCol w="1167967">
                  <a:extLst>
                    <a:ext uri="{9D8B030D-6E8A-4147-A177-3AD203B41FA5}">
                      <a16:colId xmlns:a16="http://schemas.microsoft.com/office/drawing/2014/main" val="20003"/>
                    </a:ext>
                  </a:extLst>
                </a:gridCol>
              </a:tblGrid>
              <a:tr h="438150">
                <a:tc gridSpan="4">
                  <a:txBody>
                    <a:bodyPr/>
                    <a:lstStyle/>
                    <a:p>
                      <a:pPr algn="ctr" fontAlgn="ctr"/>
                      <a:r>
                        <a:rPr lang="cs-CZ" sz="2000" b="1" i="0" u="none" strike="noStrike" dirty="0">
                          <a:solidFill>
                            <a:srgbClr val="000000"/>
                          </a:solidFill>
                          <a:latin typeface="Andalus"/>
                        </a:rPr>
                        <a:t>Výsledky minulého 18. kola I.A třídy dorostu</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04800">
                <a:tc>
                  <a:txBody>
                    <a:bodyPr/>
                    <a:lstStyle/>
                    <a:p>
                      <a:pPr algn="ctr" fontAlgn="ctr"/>
                      <a:r>
                        <a:rPr lang="cs-CZ" sz="1200" b="1" i="0" u="none" strike="noStrike">
                          <a:solidFill>
                            <a:srgbClr val="000000"/>
                          </a:solidFill>
                          <a:latin typeface="Arial"/>
                        </a:rPr>
                        <a:t>Brozany</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1200" b="1" i="0" u="none" strike="noStrike">
                          <a:solidFill>
                            <a:srgbClr val="000000"/>
                          </a:solidFill>
                          <a:latin typeface="Arial"/>
                        </a:rPr>
                        <a:t>Štětí</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1200" b="1" i="0" u="none" strike="noStrike">
                          <a:solidFill>
                            <a:srgbClr val="000000"/>
                          </a:solidFill>
                          <a:latin typeface="Arial"/>
                        </a:rPr>
                        <a:t>18.04. 10:15</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1200" b="1" i="0" u="none" strike="noStrike" dirty="0" smtClean="0">
                          <a:solidFill>
                            <a:srgbClr val="000000"/>
                          </a:solidFill>
                          <a:latin typeface="Arial"/>
                        </a:rPr>
                        <a:t>1:3(0:1)</a:t>
                      </a:r>
                      <a:r>
                        <a:rPr lang="cs-CZ" sz="1200" b="1" i="0" u="none" strike="noStrike" dirty="0">
                          <a:solidFill>
                            <a:srgbClr val="000000"/>
                          </a:solidFill>
                          <a:latin typeface="Arial"/>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extLst>
                  <a:ext uri="{0D108BD9-81ED-4DB2-BD59-A6C34878D82A}">
                    <a16:rowId xmlns:a16="http://schemas.microsoft.com/office/drawing/2014/main" val="10001"/>
                  </a:ext>
                </a:extLst>
              </a:tr>
              <a:tr h="304800">
                <a:tc>
                  <a:txBody>
                    <a:bodyPr/>
                    <a:lstStyle/>
                    <a:p>
                      <a:pPr algn="ctr" fontAlgn="ctr"/>
                      <a:r>
                        <a:rPr lang="cs-CZ" sz="1200" b="1" i="0" u="none" strike="noStrike">
                          <a:solidFill>
                            <a:srgbClr val="000000"/>
                          </a:solidFill>
                          <a:latin typeface="Arial"/>
                        </a:rPr>
                        <a:t>Boletice/Modrá</a:t>
                      </a:r>
                    </a:p>
                  </a:txBody>
                  <a:tcPr marL="9525" marR="9525" marT="9525" marB="0" anchor="ctr">
                    <a:lnL>
                      <a:noFill/>
                    </a:lnL>
                    <a:lnR>
                      <a:noFill/>
                    </a:lnR>
                    <a:lnT>
                      <a:noFill/>
                    </a:lnT>
                    <a:lnB>
                      <a:noFill/>
                    </a:lnB>
                    <a:solidFill>
                      <a:srgbClr val="FF99CC"/>
                    </a:solidFill>
                  </a:tcPr>
                </a:tc>
                <a:tc>
                  <a:txBody>
                    <a:bodyPr/>
                    <a:lstStyle/>
                    <a:p>
                      <a:pPr algn="ctr" fontAlgn="ctr"/>
                      <a:r>
                        <a:rPr lang="cs-CZ" sz="1200" b="1" i="0" u="none" strike="noStrike">
                          <a:solidFill>
                            <a:srgbClr val="000000"/>
                          </a:solidFill>
                          <a:latin typeface="Arial"/>
                        </a:rPr>
                        <a:t>Mojžíř</a:t>
                      </a:r>
                    </a:p>
                  </a:txBody>
                  <a:tcPr marL="9525" marR="9525" marT="9525" marB="0" anchor="ctr">
                    <a:lnL>
                      <a:noFill/>
                    </a:lnL>
                    <a:lnR>
                      <a:noFill/>
                    </a:lnR>
                    <a:lnT>
                      <a:noFill/>
                    </a:lnT>
                    <a:lnB>
                      <a:noFill/>
                    </a:lnB>
                    <a:solidFill>
                      <a:srgbClr val="FF99CC"/>
                    </a:solidFill>
                  </a:tcPr>
                </a:tc>
                <a:tc>
                  <a:txBody>
                    <a:bodyPr/>
                    <a:lstStyle/>
                    <a:p>
                      <a:pPr algn="ctr" fontAlgn="ctr"/>
                      <a:r>
                        <a:rPr lang="cs-CZ" sz="1200" b="1" i="0" u="none" strike="noStrike">
                          <a:solidFill>
                            <a:srgbClr val="000000"/>
                          </a:solidFill>
                          <a:latin typeface="Arial"/>
                        </a:rPr>
                        <a:t>18.04. 10:30</a:t>
                      </a:r>
                    </a:p>
                  </a:txBody>
                  <a:tcPr marL="9525" marR="9525" marT="9525" marB="0" anchor="ctr">
                    <a:lnL>
                      <a:noFill/>
                    </a:lnL>
                    <a:lnR>
                      <a:noFill/>
                    </a:lnR>
                    <a:lnT>
                      <a:noFill/>
                    </a:lnT>
                    <a:lnB>
                      <a:noFill/>
                    </a:lnB>
                    <a:solidFill>
                      <a:srgbClr val="FF99CC"/>
                    </a:solidFill>
                  </a:tcPr>
                </a:tc>
                <a:tc>
                  <a:txBody>
                    <a:bodyPr/>
                    <a:lstStyle/>
                    <a:p>
                      <a:pPr algn="ctr" fontAlgn="ctr"/>
                      <a:r>
                        <a:rPr lang="cs-CZ" sz="1200" b="1" i="0" u="none" strike="noStrike" dirty="0">
                          <a:solidFill>
                            <a:srgbClr val="000000"/>
                          </a:solidFill>
                          <a:latin typeface="Arial"/>
                        </a:rPr>
                        <a:t> </a:t>
                      </a:r>
                      <a:r>
                        <a:rPr lang="cs-CZ" sz="1200" b="1" i="0" u="none" strike="noStrike" dirty="0" smtClean="0">
                          <a:solidFill>
                            <a:srgbClr val="000000"/>
                          </a:solidFill>
                          <a:latin typeface="Arial"/>
                        </a:rPr>
                        <a:t>0:2(0:1)</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99CC"/>
                    </a:solidFill>
                  </a:tcPr>
                </a:tc>
                <a:extLst>
                  <a:ext uri="{0D108BD9-81ED-4DB2-BD59-A6C34878D82A}">
                    <a16:rowId xmlns:a16="http://schemas.microsoft.com/office/drawing/2014/main" val="10002"/>
                  </a:ext>
                </a:extLst>
              </a:tr>
              <a:tr h="304800">
                <a:tc>
                  <a:txBody>
                    <a:bodyPr/>
                    <a:lstStyle/>
                    <a:p>
                      <a:pPr algn="ctr" fontAlgn="ctr"/>
                      <a:r>
                        <a:rPr lang="cs-CZ" sz="1200" b="1" i="0" u="none" strike="noStrike">
                          <a:solidFill>
                            <a:srgbClr val="000000"/>
                          </a:solidFill>
                          <a:latin typeface="Arial"/>
                        </a:rPr>
                        <a:t>Chlumec</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a:solidFill>
                            <a:srgbClr val="000000"/>
                          </a:solidFill>
                          <a:latin typeface="Arial"/>
                        </a:rPr>
                        <a:t>Svádov</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a:solidFill>
                            <a:srgbClr val="000000"/>
                          </a:solidFill>
                          <a:latin typeface="Arial"/>
                        </a:rPr>
                        <a:t>18.04. 10:30</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dirty="0">
                          <a:solidFill>
                            <a:srgbClr val="000000"/>
                          </a:solidFill>
                          <a:latin typeface="Arial"/>
                        </a:rPr>
                        <a:t> </a:t>
                      </a:r>
                      <a:r>
                        <a:rPr lang="cs-CZ" sz="1200" b="1" i="0" u="none" strike="noStrike" dirty="0" smtClean="0">
                          <a:solidFill>
                            <a:srgbClr val="000000"/>
                          </a:solidFill>
                          <a:latin typeface="Arial"/>
                        </a:rPr>
                        <a:t>2:2(1:1)</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3"/>
                  </a:ext>
                </a:extLst>
              </a:tr>
              <a:tr h="304800">
                <a:tc>
                  <a:txBody>
                    <a:bodyPr/>
                    <a:lstStyle/>
                    <a:p>
                      <a:pPr algn="ctr" fontAlgn="ctr"/>
                      <a:r>
                        <a:rPr lang="cs-CZ" sz="1200" b="1" i="0" u="none" strike="noStrike">
                          <a:solidFill>
                            <a:srgbClr val="000000"/>
                          </a:solidFill>
                          <a:latin typeface="Arial"/>
                        </a:rPr>
                        <a:t>Lovosice</a:t>
                      </a:r>
                    </a:p>
                  </a:txBody>
                  <a:tcPr marL="9525" marR="9525" marT="9525" marB="0" anchor="ctr">
                    <a:lnL>
                      <a:noFill/>
                    </a:lnL>
                    <a:lnR>
                      <a:noFill/>
                    </a:lnR>
                    <a:lnT>
                      <a:noFill/>
                    </a:lnT>
                    <a:lnB>
                      <a:noFill/>
                    </a:lnB>
                    <a:solidFill>
                      <a:srgbClr val="FF99CC"/>
                    </a:solidFill>
                  </a:tcPr>
                </a:tc>
                <a:tc>
                  <a:txBody>
                    <a:bodyPr/>
                    <a:lstStyle/>
                    <a:p>
                      <a:pPr algn="ctr" fontAlgn="ctr"/>
                      <a:r>
                        <a:rPr lang="cs-CZ" sz="1200" b="1" i="0" u="none" strike="noStrike">
                          <a:solidFill>
                            <a:srgbClr val="000000"/>
                          </a:solidFill>
                          <a:latin typeface="Arial"/>
                        </a:rPr>
                        <a:t>Březiny</a:t>
                      </a:r>
                    </a:p>
                  </a:txBody>
                  <a:tcPr marL="9525" marR="9525" marT="9525" marB="0" anchor="ctr">
                    <a:lnL>
                      <a:noFill/>
                    </a:lnL>
                    <a:lnR>
                      <a:noFill/>
                    </a:lnR>
                    <a:lnT>
                      <a:noFill/>
                    </a:lnT>
                    <a:lnB>
                      <a:noFill/>
                    </a:lnB>
                    <a:solidFill>
                      <a:srgbClr val="FF99CC"/>
                    </a:solidFill>
                  </a:tcPr>
                </a:tc>
                <a:tc>
                  <a:txBody>
                    <a:bodyPr/>
                    <a:lstStyle/>
                    <a:p>
                      <a:pPr algn="ctr" fontAlgn="ctr"/>
                      <a:r>
                        <a:rPr lang="cs-CZ" sz="1200" b="1" i="0" u="none" strike="noStrike">
                          <a:solidFill>
                            <a:srgbClr val="000000"/>
                          </a:solidFill>
                          <a:latin typeface="Arial"/>
                        </a:rPr>
                        <a:t>18.04. 10:00</a:t>
                      </a:r>
                    </a:p>
                  </a:txBody>
                  <a:tcPr marL="9525" marR="9525" marT="9525" marB="0" anchor="ctr">
                    <a:lnL>
                      <a:noFill/>
                    </a:lnL>
                    <a:lnR>
                      <a:noFill/>
                    </a:lnR>
                    <a:lnT>
                      <a:noFill/>
                    </a:lnT>
                    <a:lnB>
                      <a:noFill/>
                    </a:lnB>
                    <a:solidFill>
                      <a:srgbClr val="FF99CC"/>
                    </a:solidFill>
                  </a:tcPr>
                </a:tc>
                <a:tc>
                  <a:txBody>
                    <a:bodyPr/>
                    <a:lstStyle/>
                    <a:p>
                      <a:pPr algn="ctr" fontAlgn="ctr"/>
                      <a:r>
                        <a:rPr lang="cs-CZ" sz="1200" b="1" i="0" u="none" strike="noStrike" dirty="0">
                          <a:solidFill>
                            <a:srgbClr val="000000"/>
                          </a:solidFill>
                          <a:latin typeface="Arial"/>
                        </a:rPr>
                        <a:t> </a:t>
                      </a:r>
                      <a:r>
                        <a:rPr lang="cs-CZ" sz="1200" b="1" i="0" u="none" strike="noStrike" dirty="0" smtClean="0">
                          <a:solidFill>
                            <a:srgbClr val="000000"/>
                          </a:solidFill>
                          <a:latin typeface="Arial"/>
                        </a:rPr>
                        <a:t>9:1(4:0)</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99CC"/>
                    </a:solidFill>
                  </a:tcPr>
                </a:tc>
                <a:extLst>
                  <a:ext uri="{0D108BD9-81ED-4DB2-BD59-A6C34878D82A}">
                    <a16:rowId xmlns:a16="http://schemas.microsoft.com/office/drawing/2014/main" val="10004"/>
                  </a:ext>
                </a:extLst>
              </a:tr>
              <a:tr h="304800">
                <a:tc>
                  <a:txBody>
                    <a:bodyPr/>
                    <a:lstStyle/>
                    <a:p>
                      <a:pPr algn="ctr" fontAlgn="ctr"/>
                      <a:r>
                        <a:rPr lang="cs-CZ" sz="1200" b="1" i="0" u="none" strike="noStrike">
                          <a:solidFill>
                            <a:srgbClr val="000000"/>
                          </a:solidFill>
                          <a:latin typeface="Arial"/>
                        </a:rPr>
                        <a:t>Skorotice</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a:solidFill>
                            <a:srgbClr val="000000"/>
                          </a:solidFill>
                          <a:latin typeface="Arial"/>
                        </a:rPr>
                        <a:t>V.Šenov</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a:solidFill>
                            <a:srgbClr val="000000"/>
                          </a:solidFill>
                          <a:latin typeface="Arial"/>
                        </a:rPr>
                        <a:t>19.04. 10:00</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dirty="0">
                          <a:solidFill>
                            <a:srgbClr val="000000"/>
                          </a:solidFill>
                          <a:latin typeface="Arial"/>
                        </a:rPr>
                        <a:t> </a:t>
                      </a:r>
                      <a:r>
                        <a:rPr lang="cs-CZ" sz="1200" b="1" i="0" u="none" strike="noStrike" dirty="0" smtClean="0">
                          <a:solidFill>
                            <a:srgbClr val="000000"/>
                          </a:solidFill>
                          <a:latin typeface="Arial"/>
                        </a:rPr>
                        <a:t>0:20(O:14)</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5"/>
                  </a:ext>
                </a:extLst>
              </a:tr>
              <a:tr h="304800">
                <a:tc>
                  <a:txBody>
                    <a:bodyPr/>
                    <a:lstStyle/>
                    <a:p>
                      <a:pPr algn="ctr" fontAlgn="ctr"/>
                      <a:r>
                        <a:rPr lang="cs-CZ" sz="1200" b="1" i="0" u="none" strike="noStrike">
                          <a:solidFill>
                            <a:srgbClr val="000000"/>
                          </a:solidFill>
                          <a:latin typeface="Arial"/>
                        </a:rPr>
                        <a:t>Novosedlice</a:t>
                      </a:r>
                    </a:p>
                  </a:txBody>
                  <a:tcPr marL="9525" marR="9525" marT="9525" marB="0" anchor="ctr">
                    <a:lnL>
                      <a:noFill/>
                    </a:lnL>
                    <a:lnR>
                      <a:noFill/>
                    </a:lnR>
                    <a:lnT>
                      <a:noFill/>
                    </a:lnT>
                    <a:lnB>
                      <a:noFill/>
                    </a:lnB>
                    <a:solidFill>
                      <a:srgbClr val="FF99CC"/>
                    </a:solidFill>
                  </a:tcPr>
                </a:tc>
                <a:tc>
                  <a:txBody>
                    <a:bodyPr/>
                    <a:lstStyle/>
                    <a:p>
                      <a:pPr algn="ctr" fontAlgn="ctr"/>
                      <a:r>
                        <a:rPr lang="cs-CZ" sz="1200" b="1" i="0" u="none" strike="noStrike">
                          <a:solidFill>
                            <a:srgbClr val="000000"/>
                          </a:solidFill>
                          <a:latin typeface="Arial"/>
                        </a:rPr>
                        <a:t>Jílové</a:t>
                      </a:r>
                    </a:p>
                  </a:txBody>
                  <a:tcPr marL="9525" marR="9525" marT="9525" marB="0" anchor="ctr">
                    <a:lnL>
                      <a:noFill/>
                    </a:lnL>
                    <a:lnR>
                      <a:noFill/>
                    </a:lnR>
                    <a:lnT>
                      <a:noFill/>
                    </a:lnT>
                    <a:lnB>
                      <a:noFill/>
                    </a:lnB>
                    <a:solidFill>
                      <a:srgbClr val="FF99CC"/>
                    </a:solidFill>
                  </a:tcPr>
                </a:tc>
                <a:tc>
                  <a:txBody>
                    <a:bodyPr/>
                    <a:lstStyle/>
                    <a:p>
                      <a:pPr algn="ctr" fontAlgn="ctr"/>
                      <a:r>
                        <a:rPr lang="cs-CZ" sz="1200" b="1" i="0" u="none" strike="noStrike">
                          <a:solidFill>
                            <a:srgbClr val="000000"/>
                          </a:solidFill>
                          <a:latin typeface="Arial"/>
                        </a:rPr>
                        <a:t>18.04. 11:00</a:t>
                      </a:r>
                    </a:p>
                  </a:txBody>
                  <a:tcPr marL="9525" marR="9525" marT="9525" marB="0" anchor="ctr">
                    <a:lnL>
                      <a:noFill/>
                    </a:lnL>
                    <a:lnR>
                      <a:noFill/>
                    </a:lnR>
                    <a:lnT>
                      <a:noFill/>
                    </a:lnT>
                    <a:lnB>
                      <a:noFill/>
                    </a:lnB>
                    <a:solidFill>
                      <a:srgbClr val="FF99CC"/>
                    </a:solidFill>
                  </a:tcPr>
                </a:tc>
                <a:tc>
                  <a:txBody>
                    <a:bodyPr/>
                    <a:lstStyle/>
                    <a:p>
                      <a:pPr algn="ctr" fontAlgn="ctr"/>
                      <a:r>
                        <a:rPr lang="cs-CZ" sz="1200" b="1" i="0" u="none" strike="noStrike" dirty="0">
                          <a:solidFill>
                            <a:srgbClr val="000000"/>
                          </a:solidFill>
                          <a:latin typeface="Arial"/>
                        </a:rPr>
                        <a:t> </a:t>
                      </a:r>
                      <a:r>
                        <a:rPr lang="cs-CZ" sz="1200" b="1" i="0" u="none" strike="noStrike" dirty="0" smtClean="0">
                          <a:solidFill>
                            <a:srgbClr val="000000"/>
                          </a:solidFill>
                          <a:latin typeface="Arial"/>
                        </a:rPr>
                        <a:t>4:2(2:1)</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99CC"/>
                    </a:solidFill>
                  </a:tcPr>
                </a:tc>
                <a:extLst>
                  <a:ext uri="{0D108BD9-81ED-4DB2-BD59-A6C34878D82A}">
                    <a16:rowId xmlns:a16="http://schemas.microsoft.com/office/drawing/2014/main" val="10006"/>
                  </a:ext>
                </a:extLst>
              </a:tr>
              <a:tr h="304800">
                <a:tc>
                  <a:txBody>
                    <a:bodyPr/>
                    <a:lstStyle/>
                    <a:p>
                      <a:pPr algn="ctr" fontAlgn="ctr"/>
                      <a:r>
                        <a:rPr lang="cs-CZ" sz="1200" b="1" i="0" u="none" strike="noStrike">
                          <a:solidFill>
                            <a:srgbClr val="000000"/>
                          </a:solidFill>
                          <a:latin typeface="Arial"/>
                        </a:rPr>
                        <a:t>Mšené L.</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dirty="0">
                          <a:solidFill>
                            <a:srgbClr val="000000"/>
                          </a:solidFill>
                          <a:latin typeface="Arial"/>
                        </a:rPr>
                        <a:t>Benešov</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a:solidFill>
                            <a:srgbClr val="000000"/>
                          </a:solidFill>
                          <a:latin typeface="Arial"/>
                        </a:rPr>
                        <a:t>19.04. 10:00</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dirty="0">
                          <a:solidFill>
                            <a:srgbClr val="000000"/>
                          </a:solidFill>
                          <a:latin typeface="Arial"/>
                        </a:rPr>
                        <a:t> </a:t>
                      </a:r>
                      <a:r>
                        <a:rPr lang="cs-CZ" sz="1200" b="1" i="0" u="none" strike="noStrike" dirty="0" smtClean="0">
                          <a:solidFill>
                            <a:srgbClr val="000000"/>
                          </a:solidFill>
                          <a:latin typeface="Arial"/>
                        </a:rPr>
                        <a:t>5:1(1:1)</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7"/>
                  </a:ext>
                </a:extLst>
              </a:tr>
            </a:tbl>
          </a:graphicData>
        </a:graphic>
      </p:graphicFrame>
      <p:sp>
        <p:nvSpPr>
          <p:cNvPr id="16" name="TextovéPole 15"/>
          <p:cNvSpPr txBox="1"/>
          <p:nvPr/>
        </p:nvSpPr>
        <p:spPr>
          <a:xfrm>
            <a:off x="246956" y="2899420"/>
            <a:ext cx="4608512" cy="2215991"/>
          </a:xfrm>
          <a:prstGeom prst="rect">
            <a:avLst/>
          </a:prstGeom>
          <a:blipFill>
            <a:blip r:embed="rId3" cstate="print"/>
            <a:stretch>
              <a:fillRect/>
            </a:stretch>
          </a:blipFill>
          <a:ln w="57150" cmpd="thickThin">
            <a:solidFill>
              <a:schemeClr val="accent6">
                <a:lumMod val="50000"/>
              </a:schemeClr>
            </a:solidFill>
            <a:prstDash val="lgDashDot"/>
          </a:ln>
        </p:spPr>
        <p:txBody>
          <a:bodyPr wrap="square" rtlCol="0">
            <a:spAutoFit/>
          </a:bodyPr>
          <a:lstStyle/>
          <a:p>
            <a:pPr algn="ctr"/>
            <a:r>
              <a:rPr lang="cs-CZ" sz="2800" dirty="0" smtClean="0">
                <a:ln w="22225" cmpd="thinThick">
                  <a:solidFill>
                    <a:srgbClr val="FF0066"/>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Modern No. 20" pitchFamily="18" charset="0"/>
              </a:rPr>
              <a:t>SK </a:t>
            </a:r>
            <a:r>
              <a:rPr lang="cs-CZ" sz="2800" dirty="0" err="1" smtClean="0">
                <a:ln w="22225" cmpd="thinThick">
                  <a:solidFill>
                    <a:srgbClr val="FF0066"/>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Modern No. 20" pitchFamily="18" charset="0"/>
              </a:rPr>
              <a:t>Štětí</a:t>
            </a:r>
            <a:r>
              <a:rPr lang="cs-CZ" sz="2800" dirty="0" smtClean="0">
                <a:ln w="22225" cmpd="thinThick">
                  <a:solidFill>
                    <a:srgbClr val="FF0066"/>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Modern No. 20" pitchFamily="18" charset="0"/>
              </a:rPr>
              <a:t>  - TJ </a:t>
            </a:r>
            <a:r>
              <a:rPr lang="cs-CZ" sz="2800" dirty="0" err="1" smtClean="0">
                <a:ln w="22225" cmpd="thinThick">
                  <a:solidFill>
                    <a:srgbClr val="FF0066"/>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Modern No. 20" pitchFamily="18" charset="0"/>
              </a:rPr>
              <a:t>Svádov</a:t>
            </a:r>
            <a:endParaRPr lang="cs-CZ" sz="2800" dirty="0" smtClean="0">
              <a:ln w="22225" cmpd="thinThick">
                <a:solidFill>
                  <a:srgbClr val="FF0066"/>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Modern No. 20" pitchFamily="18" charset="0"/>
            </a:endParaRPr>
          </a:p>
          <a:p>
            <a:pPr algn="ctr"/>
            <a:r>
              <a:rPr lang="cs-CZ" sz="2800" dirty="0" smtClean="0">
                <a:ln w="22225" cmpd="thinThick">
                  <a:solidFill>
                    <a:srgbClr val="FF0066"/>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Modern No. 20" pitchFamily="18" charset="0"/>
              </a:rPr>
              <a:t>2.5.2015  20.kolo</a:t>
            </a:r>
          </a:p>
          <a:p>
            <a:pPr algn="just"/>
            <a:endParaRPr lang="cs-CZ" sz="1400" dirty="0" smtClean="0">
              <a:latin typeface="Bookman Old Style" pitchFamily="18" charset="0"/>
            </a:endParaRPr>
          </a:p>
          <a:p>
            <a:pPr algn="ctr"/>
            <a:r>
              <a:rPr lang="cs-CZ" sz="1800" dirty="0" smtClean="0">
                <a:latin typeface="Bookman Old Style" pitchFamily="18" charset="0"/>
              </a:rPr>
              <a:t>Nenechte si ujít toto dorostenecké utkání. Střetávají se v něm mužstva z úplného vrcholu I.A třídy </a:t>
            </a:r>
          </a:p>
          <a:p>
            <a:pPr algn="just"/>
            <a:endParaRPr lang="cs-CZ" sz="1400" u="sng" dirty="0" smtClean="0">
              <a:latin typeface="Bookman Old Style" pitchFamily="18" charset="0"/>
            </a:endParaRPr>
          </a:p>
        </p:txBody>
      </p:sp>
      <p:pic>
        <p:nvPicPr>
          <p:cNvPr id="17" name="Picture 1"/>
          <p:cNvPicPr>
            <a:picLocks noChangeAspect="1" noChangeArrowheads="1"/>
          </p:cNvPicPr>
          <p:nvPr/>
        </p:nvPicPr>
        <p:blipFill>
          <a:blip r:embed="rId4" cstate="print"/>
          <a:srcRect/>
          <a:stretch>
            <a:fillRect/>
          </a:stretch>
        </p:blipFill>
        <p:spPr bwMode="auto">
          <a:xfrm>
            <a:off x="1903140" y="5275684"/>
            <a:ext cx="792088" cy="720080"/>
          </a:xfrm>
          <a:prstGeom prst="rect">
            <a:avLst/>
          </a:prstGeom>
          <a:noFill/>
          <a:ln w="9525">
            <a:noFill/>
            <a:miter lim="800000"/>
            <a:headEnd/>
            <a:tailEnd/>
          </a:ln>
        </p:spPr>
      </p:pic>
      <p:sp>
        <p:nvSpPr>
          <p:cNvPr id="18" name="TextovéPole 17"/>
          <p:cNvSpPr txBox="1"/>
          <p:nvPr/>
        </p:nvSpPr>
        <p:spPr>
          <a:xfrm>
            <a:off x="174948" y="6193785"/>
            <a:ext cx="4752528" cy="954107"/>
          </a:xfrm>
          <a:prstGeom prst="rect">
            <a:avLst/>
          </a:prstGeom>
          <a:blipFill>
            <a:blip r:embed="rId5" cstate="print"/>
            <a:stretch>
              <a:fillRect/>
            </a:stretch>
          </a:blipFill>
        </p:spPr>
        <p:txBody>
          <a:bodyPr wrap="square" rtlCol="0">
            <a:spAutoFit/>
          </a:bodyPr>
          <a:lstStyle/>
          <a:p>
            <a:pPr algn="ctr"/>
            <a:r>
              <a:rPr lang="cs-CZ" sz="2800" dirty="0" smtClean="0">
                <a:latin typeface="Bookman Old Style" pitchFamily="18" charset="0"/>
              </a:rPr>
              <a:t>TJ </a:t>
            </a:r>
            <a:r>
              <a:rPr lang="cs-CZ" sz="2800" dirty="0" err="1" smtClean="0">
                <a:latin typeface="Bookman Old Style" pitchFamily="18" charset="0"/>
              </a:rPr>
              <a:t>Mojžíř</a:t>
            </a:r>
            <a:r>
              <a:rPr lang="cs-CZ" sz="2800" dirty="0" smtClean="0">
                <a:latin typeface="Bookman Old Style" pitchFamily="18" charset="0"/>
              </a:rPr>
              <a:t> – SK </a:t>
            </a:r>
            <a:r>
              <a:rPr lang="cs-CZ" sz="2800" dirty="0" err="1" smtClean="0">
                <a:latin typeface="Bookman Old Style" pitchFamily="18" charset="0"/>
              </a:rPr>
              <a:t>Štětí</a:t>
            </a:r>
            <a:endParaRPr lang="cs-CZ" sz="2800" dirty="0" smtClean="0">
              <a:latin typeface="Bookman Old Style" pitchFamily="18" charset="0"/>
            </a:endParaRPr>
          </a:p>
          <a:p>
            <a:pPr algn="ctr"/>
            <a:r>
              <a:rPr lang="cs-CZ" sz="2800" dirty="0" smtClean="0">
                <a:latin typeface="Bookman Old Style" pitchFamily="18" charset="0"/>
              </a:rPr>
              <a:t>Neděle 26.4.2015</a:t>
            </a:r>
          </a:p>
        </p:txBody>
      </p:sp>
      <p:graphicFrame>
        <p:nvGraphicFramePr>
          <p:cNvPr id="10" name="Tabulka 9"/>
          <p:cNvGraphicFramePr>
            <a:graphicFrameLocks noGrp="1"/>
          </p:cNvGraphicFramePr>
          <p:nvPr/>
        </p:nvGraphicFramePr>
        <p:xfrm>
          <a:off x="5647555" y="235124"/>
          <a:ext cx="4464496" cy="3519805"/>
        </p:xfrm>
        <a:graphic>
          <a:graphicData uri="http://schemas.openxmlformats.org/drawingml/2006/table">
            <a:tbl>
              <a:tblPr/>
              <a:tblGrid>
                <a:gridCol w="468252">
                  <a:extLst>
                    <a:ext uri="{9D8B030D-6E8A-4147-A177-3AD203B41FA5}">
                      <a16:colId xmlns:a16="http://schemas.microsoft.com/office/drawing/2014/main" val="20000"/>
                    </a:ext>
                  </a:extLst>
                </a:gridCol>
                <a:gridCol w="1645076">
                  <a:extLst>
                    <a:ext uri="{9D8B030D-6E8A-4147-A177-3AD203B41FA5}">
                      <a16:colId xmlns:a16="http://schemas.microsoft.com/office/drawing/2014/main" val="20001"/>
                    </a:ext>
                  </a:extLst>
                </a:gridCol>
                <a:gridCol w="193247">
                  <a:extLst>
                    <a:ext uri="{9D8B030D-6E8A-4147-A177-3AD203B41FA5}">
                      <a16:colId xmlns:a16="http://schemas.microsoft.com/office/drawing/2014/main" val="20002"/>
                    </a:ext>
                  </a:extLst>
                </a:gridCol>
                <a:gridCol w="193247">
                  <a:extLst>
                    <a:ext uri="{9D8B030D-6E8A-4147-A177-3AD203B41FA5}">
                      <a16:colId xmlns:a16="http://schemas.microsoft.com/office/drawing/2014/main" val="20003"/>
                    </a:ext>
                  </a:extLst>
                </a:gridCol>
                <a:gridCol w="198201">
                  <a:extLst>
                    <a:ext uri="{9D8B030D-6E8A-4147-A177-3AD203B41FA5}">
                      <a16:colId xmlns:a16="http://schemas.microsoft.com/office/drawing/2014/main" val="20004"/>
                    </a:ext>
                  </a:extLst>
                </a:gridCol>
                <a:gridCol w="198201">
                  <a:extLst>
                    <a:ext uri="{9D8B030D-6E8A-4147-A177-3AD203B41FA5}">
                      <a16:colId xmlns:a16="http://schemas.microsoft.com/office/drawing/2014/main" val="20005"/>
                    </a:ext>
                  </a:extLst>
                </a:gridCol>
                <a:gridCol w="193247">
                  <a:extLst>
                    <a:ext uri="{9D8B030D-6E8A-4147-A177-3AD203B41FA5}">
                      <a16:colId xmlns:a16="http://schemas.microsoft.com/office/drawing/2014/main" val="20006"/>
                    </a:ext>
                  </a:extLst>
                </a:gridCol>
                <a:gridCol w="475685">
                  <a:extLst>
                    <a:ext uri="{9D8B030D-6E8A-4147-A177-3AD203B41FA5}">
                      <a16:colId xmlns:a16="http://schemas.microsoft.com/office/drawing/2014/main" val="20007"/>
                    </a:ext>
                  </a:extLst>
                </a:gridCol>
                <a:gridCol w="899340">
                  <a:extLst>
                    <a:ext uri="{9D8B030D-6E8A-4147-A177-3AD203B41FA5}">
                      <a16:colId xmlns:a16="http://schemas.microsoft.com/office/drawing/2014/main" val="20008"/>
                    </a:ext>
                  </a:extLst>
                </a:gridCol>
              </a:tblGrid>
              <a:tr h="278765">
                <a:tc gridSpan="9">
                  <a:txBody>
                    <a:bodyPr/>
                    <a:lstStyle/>
                    <a:p>
                      <a:pPr algn="ctr" fontAlgn="ctr"/>
                      <a:r>
                        <a:rPr lang="cs-CZ" sz="1000" b="1" i="0" u="none" strike="noStrike" dirty="0">
                          <a:solidFill>
                            <a:srgbClr val="000000"/>
                          </a:solidFill>
                          <a:latin typeface="Engravers MT"/>
                        </a:rPr>
                        <a:t>Pořadí mužstev v jarní části soutěže</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E5E0E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02565">
                <a:tc>
                  <a:txBody>
                    <a:bodyPr/>
                    <a:lstStyle/>
                    <a:p>
                      <a:pPr algn="ctr" fontAlgn="ctr"/>
                      <a:r>
                        <a:rPr lang="cs-CZ" sz="800" b="1" i="0" u="none" strike="noStrike">
                          <a:solidFill>
                            <a:srgbClr val="C00000"/>
                          </a:solidFill>
                          <a:latin typeface="Engravers MT"/>
                        </a:rPr>
                        <a:t>1</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rtl="0" fontAlgn="ctr"/>
                      <a:r>
                        <a:rPr lang="cs-CZ" sz="800" b="1" i="0" u="none" strike="noStrike">
                          <a:solidFill>
                            <a:srgbClr val="C00000"/>
                          </a:solidFill>
                          <a:latin typeface="Engravers MT"/>
                        </a:rPr>
                        <a:t>SK Štětí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800" b="1" i="0" u="none" strike="noStrike">
                          <a:solidFill>
                            <a:srgbClr val="C00000"/>
                          </a:solidFill>
                          <a:latin typeface="Engravers MT"/>
                        </a:rPr>
                        <a:t>6</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800" b="1" i="0" u="none" strike="noStrike">
                          <a:solidFill>
                            <a:srgbClr val="C00000"/>
                          </a:solidFill>
                          <a:latin typeface="Engravers MT"/>
                        </a:rPr>
                        <a:t>5</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rtl="0" fontAlgn="ctr"/>
                      <a:r>
                        <a:rPr lang="cs-CZ" sz="800" b="1" i="0" u="none" strike="noStrike">
                          <a:solidFill>
                            <a:srgbClr val="C00000"/>
                          </a:solidFill>
                          <a:latin typeface="Engravers MT"/>
                        </a:rPr>
                        <a:t>O</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rtl="0" fontAlgn="ctr"/>
                      <a:r>
                        <a:rPr lang="cs-CZ" sz="800" b="1" i="0" u="none" strike="noStrike">
                          <a:solidFill>
                            <a:srgbClr val="C00000"/>
                          </a:solidFill>
                          <a:latin typeface="Engravers MT"/>
                        </a:rPr>
                        <a:t>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800" b="1" i="0" u="none" strike="noStrike">
                          <a:solidFill>
                            <a:srgbClr val="C00000"/>
                          </a:solidFill>
                          <a:latin typeface="Engravers MT"/>
                        </a:rPr>
                        <a:t>1</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800" b="1" i="0" u="none" strike="noStrike">
                          <a:solidFill>
                            <a:srgbClr val="C00000"/>
                          </a:solidFill>
                          <a:latin typeface="Engravers MT"/>
                        </a:rPr>
                        <a:t>20:4</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tc>
                  <a:txBody>
                    <a:bodyPr/>
                    <a:lstStyle/>
                    <a:p>
                      <a:pPr algn="ctr" fontAlgn="ctr"/>
                      <a:r>
                        <a:rPr lang="cs-CZ" sz="800" b="1" i="0" u="none" strike="noStrike" dirty="0">
                          <a:solidFill>
                            <a:srgbClr val="C00000"/>
                          </a:solidFill>
                          <a:latin typeface="Engravers MT"/>
                        </a:rPr>
                        <a:t>15</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CCFF66"/>
                    </a:solidFill>
                  </a:tcPr>
                </a:tc>
                <a:extLst>
                  <a:ext uri="{0D108BD9-81ED-4DB2-BD59-A6C34878D82A}">
                    <a16:rowId xmlns:a16="http://schemas.microsoft.com/office/drawing/2014/main" val="10001"/>
                  </a:ext>
                </a:extLst>
              </a:tr>
              <a:tr h="202565">
                <a:tc>
                  <a:txBody>
                    <a:bodyPr/>
                    <a:lstStyle/>
                    <a:p>
                      <a:pPr algn="ctr" fontAlgn="ctr"/>
                      <a:r>
                        <a:rPr lang="cs-CZ" sz="800" b="1" i="0" u="none" strike="noStrike">
                          <a:solidFill>
                            <a:srgbClr val="000000"/>
                          </a:solidFill>
                          <a:latin typeface="Engravers MT"/>
                        </a:rPr>
                        <a:t>2</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FK Litvínov</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4</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1</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1</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11:3</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14</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2"/>
                  </a:ext>
                </a:extLst>
              </a:tr>
              <a:tr h="202565">
                <a:tc>
                  <a:txBody>
                    <a:bodyPr/>
                    <a:lstStyle/>
                    <a:p>
                      <a:pPr algn="ctr" fontAlgn="ctr"/>
                      <a:r>
                        <a:rPr lang="cs-CZ" sz="800" b="1" i="0" u="none" strike="noStrike">
                          <a:solidFill>
                            <a:srgbClr val="000000"/>
                          </a:solidFill>
                          <a:latin typeface="Engravers MT"/>
                        </a:rPr>
                        <a:t>3</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SK STAP Vilémov</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4</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2</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20:7</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12</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3"/>
                  </a:ext>
                </a:extLst>
              </a:tr>
              <a:tr h="202565">
                <a:tc>
                  <a:txBody>
                    <a:bodyPr/>
                    <a:lstStyle/>
                    <a:p>
                      <a:pPr algn="ctr" fontAlgn="ctr"/>
                      <a:r>
                        <a:rPr lang="cs-CZ" sz="800" b="1" i="0" u="none" strike="noStrike">
                          <a:solidFill>
                            <a:srgbClr val="000000"/>
                          </a:solidFill>
                          <a:latin typeface="Engravers MT"/>
                        </a:rPr>
                        <a:t>4</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FK Chmel Blšany</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4</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2</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16:11</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12</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4"/>
                  </a:ext>
                </a:extLst>
              </a:tr>
              <a:tr h="202565">
                <a:tc>
                  <a:txBody>
                    <a:bodyPr/>
                    <a:lstStyle/>
                    <a:p>
                      <a:pPr algn="ctr" fontAlgn="ctr"/>
                      <a:r>
                        <a:rPr lang="cs-CZ" sz="800" b="1" i="0" u="none" strike="noStrike">
                          <a:solidFill>
                            <a:srgbClr val="000000"/>
                          </a:solidFill>
                          <a:latin typeface="Engravers MT"/>
                        </a:rPr>
                        <a:t>5</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Baník Modlany</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4</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2</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17:15</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12</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5"/>
                  </a:ext>
                </a:extLst>
              </a:tr>
              <a:tr h="202565">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FK Louny</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3</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1</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2</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8:5</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10</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6"/>
                  </a:ext>
                </a:extLst>
              </a:tr>
              <a:tr h="202565">
                <a:tc>
                  <a:txBody>
                    <a:bodyPr/>
                    <a:lstStyle/>
                    <a:p>
                      <a:pPr algn="ctr" fontAlgn="ctr"/>
                      <a:r>
                        <a:rPr lang="cs-CZ" sz="800" b="1" i="0" u="none" strike="noStrike">
                          <a:solidFill>
                            <a:srgbClr val="000000"/>
                          </a:solidFill>
                          <a:latin typeface="Engravers MT"/>
                        </a:rPr>
                        <a:t>7</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dirty="0">
                          <a:solidFill>
                            <a:srgbClr val="000000"/>
                          </a:solidFill>
                          <a:latin typeface="Engravers MT"/>
                        </a:rPr>
                        <a:t>FK ČL </a:t>
                      </a:r>
                      <a:r>
                        <a:rPr lang="cs-CZ" sz="800" b="1" i="0" u="none" strike="noStrike" dirty="0" err="1">
                          <a:solidFill>
                            <a:srgbClr val="000000"/>
                          </a:solidFill>
                          <a:latin typeface="Engravers MT"/>
                        </a:rPr>
                        <a:t>Neštěmice</a:t>
                      </a:r>
                      <a:endParaRPr lang="cs-CZ" sz="800" b="1" i="0" u="none" strike="noStrike" dirty="0">
                        <a:solidFill>
                          <a:srgbClr val="000000"/>
                        </a:solidFill>
                        <a:latin typeface="Engravers MT"/>
                      </a:endParaRP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2</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2</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2</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10:14</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10</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7"/>
                  </a:ext>
                </a:extLst>
              </a:tr>
              <a:tr h="202565">
                <a:tc>
                  <a:txBody>
                    <a:bodyPr/>
                    <a:lstStyle/>
                    <a:p>
                      <a:pPr algn="ctr" fontAlgn="ctr"/>
                      <a:r>
                        <a:rPr lang="cs-CZ" sz="800" b="1" i="0" u="none" strike="noStrike">
                          <a:solidFill>
                            <a:srgbClr val="000000"/>
                          </a:solidFill>
                          <a:latin typeface="Engravers MT"/>
                        </a:rPr>
                        <a:t>8</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1. FC Spořice</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3</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3</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13:10</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9</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8"/>
                  </a:ext>
                </a:extLst>
              </a:tr>
              <a:tr h="202565">
                <a:tc>
                  <a:txBody>
                    <a:bodyPr/>
                    <a:lstStyle/>
                    <a:p>
                      <a:pPr algn="ctr" fontAlgn="ctr"/>
                      <a:r>
                        <a:rPr lang="cs-CZ" sz="800" b="1" i="0" u="none" strike="noStrike">
                          <a:solidFill>
                            <a:srgbClr val="000000"/>
                          </a:solidFill>
                          <a:latin typeface="Engravers MT"/>
                        </a:rPr>
                        <a:t>9</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TJ Proboštov</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3</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3</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11:10</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9</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9"/>
                  </a:ext>
                </a:extLst>
              </a:tr>
              <a:tr h="202565">
                <a:tc>
                  <a:txBody>
                    <a:bodyPr/>
                    <a:lstStyle/>
                    <a:p>
                      <a:pPr algn="ctr" fontAlgn="ctr"/>
                      <a:r>
                        <a:rPr lang="cs-CZ" sz="800" b="1" i="0" u="none" strike="noStrike">
                          <a:solidFill>
                            <a:srgbClr val="000000"/>
                          </a:solidFill>
                          <a:latin typeface="Engravers MT"/>
                        </a:rPr>
                        <a:t>10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FK Bílina</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2</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1</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3</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9:11</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7</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10"/>
                  </a:ext>
                </a:extLst>
              </a:tr>
              <a:tr h="202565">
                <a:tc>
                  <a:txBody>
                    <a:bodyPr/>
                    <a:lstStyle/>
                    <a:p>
                      <a:pPr algn="ctr" fontAlgn="ctr"/>
                      <a:r>
                        <a:rPr lang="cs-CZ" sz="800" b="1" i="0" u="none" strike="noStrike">
                          <a:solidFill>
                            <a:srgbClr val="000000"/>
                          </a:solidFill>
                          <a:latin typeface="Engravers MT"/>
                        </a:rPr>
                        <a:t>11</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SK Hrobce</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2</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4</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14:17</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11"/>
                  </a:ext>
                </a:extLst>
              </a:tr>
              <a:tr h="202565">
                <a:tc>
                  <a:txBody>
                    <a:bodyPr/>
                    <a:lstStyle/>
                    <a:p>
                      <a:pPr algn="ctr" fontAlgn="ctr"/>
                      <a:r>
                        <a:rPr lang="cs-CZ" sz="800" b="1" i="0" u="none" strike="noStrike">
                          <a:solidFill>
                            <a:srgbClr val="000000"/>
                          </a:solidFill>
                          <a:latin typeface="Engravers MT"/>
                        </a:rPr>
                        <a:t>12</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Sokol Horní Jiřetín</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5</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2</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3</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5:9</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12"/>
                  </a:ext>
                </a:extLst>
              </a:tr>
              <a:tr h="202565">
                <a:tc>
                  <a:txBody>
                    <a:bodyPr/>
                    <a:lstStyle/>
                    <a:p>
                      <a:pPr algn="ctr" fontAlgn="ctr"/>
                      <a:r>
                        <a:rPr lang="cs-CZ" sz="800" b="1" i="0" u="none" strike="noStrike">
                          <a:solidFill>
                            <a:srgbClr val="000000"/>
                          </a:solidFill>
                          <a:latin typeface="Engravers MT"/>
                        </a:rPr>
                        <a:t>13</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FK Rumburk</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2</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4</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dirty="0">
                          <a:solidFill>
                            <a:srgbClr val="000000"/>
                          </a:solidFill>
                          <a:latin typeface="Engravers MT"/>
                        </a:rPr>
                        <a:t>9:15</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13"/>
                  </a:ext>
                </a:extLst>
              </a:tr>
              <a:tr h="202565">
                <a:tc>
                  <a:txBody>
                    <a:bodyPr/>
                    <a:lstStyle/>
                    <a:p>
                      <a:pPr algn="ctr" fontAlgn="ctr"/>
                      <a:r>
                        <a:rPr lang="cs-CZ" sz="800" b="1" i="0" u="none" strike="noStrike">
                          <a:solidFill>
                            <a:srgbClr val="000000"/>
                          </a:solidFill>
                          <a:latin typeface="Engravers MT"/>
                        </a:rPr>
                        <a:t>14</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FK Junior Děčín</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2</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4</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12:26</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14"/>
                  </a:ext>
                </a:extLst>
              </a:tr>
              <a:tr h="202565">
                <a:tc>
                  <a:txBody>
                    <a:bodyPr/>
                    <a:lstStyle/>
                    <a:p>
                      <a:pPr algn="ctr" fontAlgn="ctr"/>
                      <a:r>
                        <a:rPr lang="cs-CZ" sz="800" b="1" i="0" u="none" strike="noStrike">
                          <a:solidFill>
                            <a:srgbClr val="000000"/>
                          </a:solidFill>
                          <a:latin typeface="Engravers MT"/>
                        </a:rPr>
                        <a:t>15</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FC Jiskra Modrá</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5</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1</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CCFF66"/>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4</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4:14</a:t>
                      </a:r>
                    </a:p>
                  </a:txBody>
                  <a:tcPr marL="9525" marR="9525" marT="9525" marB="0" anchor="ctr">
                    <a:lnL>
                      <a:noFill/>
                    </a:lnL>
                    <a:lnR>
                      <a:noFill/>
                    </a:lnR>
                    <a:lnT>
                      <a:noFill/>
                    </a:lnT>
                    <a:lnB>
                      <a:noFill/>
                    </a:lnB>
                    <a:solidFill>
                      <a:srgbClr val="CCFF66"/>
                    </a:solidFill>
                  </a:tcPr>
                </a:tc>
                <a:tc>
                  <a:txBody>
                    <a:bodyPr/>
                    <a:lstStyle/>
                    <a:p>
                      <a:pPr algn="ctr" fontAlgn="ctr"/>
                      <a:r>
                        <a:rPr lang="cs-CZ" sz="800" b="1" i="0" u="none" strike="noStrike">
                          <a:solidFill>
                            <a:srgbClr val="000000"/>
                          </a:solidFill>
                          <a:latin typeface="Engravers MT"/>
                        </a:rPr>
                        <a:t>3</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15"/>
                  </a:ext>
                </a:extLst>
              </a:tr>
              <a:tr h="202565">
                <a:tc>
                  <a:txBody>
                    <a:bodyPr/>
                    <a:lstStyle/>
                    <a:p>
                      <a:pPr algn="ctr" fontAlgn="ctr"/>
                      <a:r>
                        <a:rPr lang="cs-CZ" sz="800" b="1" i="0" u="none" strike="noStrike">
                          <a:solidFill>
                            <a:srgbClr val="000000"/>
                          </a:solidFill>
                          <a:latin typeface="Engravers MT"/>
                        </a:rPr>
                        <a:t>16</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FK Tatran Kadaň </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6</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1</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0</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Engravers MT"/>
                        </a:rPr>
                        <a:t>1</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4</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a:solidFill>
                            <a:srgbClr val="000000"/>
                          </a:solidFill>
                          <a:latin typeface="Engravers MT"/>
                        </a:rPr>
                        <a:t>6:14</a:t>
                      </a:r>
                    </a:p>
                  </a:txBody>
                  <a:tcPr marL="9525" marR="9525" marT="9525" marB="0" anchor="ctr">
                    <a:lnL>
                      <a:noFill/>
                    </a:lnL>
                    <a:lnR>
                      <a:noFill/>
                    </a:lnR>
                    <a:lnT>
                      <a:noFill/>
                    </a:lnT>
                    <a:lnB>
                      <a:noFill/>
                    </a:lnB>
                    <a:solidFill>
                      <a:srgbClr val="FFCCFF"/>
                    </a:solidFill>
                  </a:tcPr>
                </a:tc>
                <a:tc>
                  <a:txBody>
                    <a:bodyPr/>
                    <a:lstStyle/>
                    <a:p>
                      <a:pPr algn="ctr" fontAlgn="ctr"/>
                      <a:r>
                        <a:rPr lang="cs-CZ" sz="800" b="1" i="0" u="none" strike="noStrike" dirty="0">
                          <a:solidFill>
                            <a:srgbClr val="000000"/>
                          </a:solidFill>
                          <a:latin typeface="Engravers MT"/>
                        </a:rPr>
                        <a:t>4</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16"/>
                  </a:ext>
                </a:extLst>
              </a:tr>
            </a:tbl>
          </a:graphicData>
        </a:graphic>
      </p:graphicFrame>
      <p:pic>
        <p:nvPicPr>
          <p:cNvPr id="44033" name="Picture 1"/>
          <p:cNvPicPr>
            <a:picLocks noChangeAspect="1" noChangeArrowheads="1"/>
          </p:cNvPicPr>
          <p:nvPr/>
        </p:nvPicPr>
        <p:blipFill>
          <a:blip r:embed="rId6" cstate="print"/>
          <a:srcRect/>
          <a:stretch>
            <a:fillRect/>
          </a:stretch>
        </p:blipFill>
        <p:spPr bwMode="auto">
          <a:xfrm>
            <a:off x="5647556" y="3835524"/>
            <a:ext cx="4467250" cy="2880320"/>
          </a:xfrm>
          <a:prstGeom prst="rect">
            <a:avLst/>
          </a:prstGeom>
          <a:noFill/>
          <a:ln w="9525">
            <a:noFill/>
            <a:miter lim="800000"/>
            <a:headEnd/>
            <a:tailEnd/>
          </a:ln>
        </p:spPr>
      </p:pic>
      <p:sp>
        <p:nvSpPr>
          <p:cNvPr id="12" name="TextovéPole 11"/>
          <p:cNvSpPr txBox="1"/>
          <p:nvPr/>
        </p:nvSpPr>
        <p:spPr>
          <a:xfrm>
            <a:off x="6583660" y="6893976"/>
            <a:ext cx="2448272" cy="253916"/>
          </a:xfrm>
          <a:prstGeom prst="rect">
            <a:avLst/>
          </a:prstGeom>
          <a:solidFill>
            <a:srgbClr val="99FF66"/>
          </a:solidFill>
        </p:spPr>
        <p:txBody>
          <a:bodyPr wrap="square" rtlCol="0">
            <a:spAutoFit/>
          </a:bodyPr>
          <a:lstStyle/>
          <a:p>
            <a:pPr algn="ctr"/>
            <a:r>
              <a:rPr lang="cs-CZ" sz="1050" dirty="0" err="1" smtClean="0">
                <a:latin typeface="Bookman Old Style" pitchFamily="18" charset="0"/>
              </a:rPr>
              <a:t>Štětí</a:t>
            </a:r>
            <a:r>
              <a:rPr lang="cs-CZ" sz="1050" dirty="0" smtClean="0">
                <a:latin typeface="Bookman Old Style" pitchFamily="18" charset="0"/>
              </a:rPr>
              <a:t> – </a:t>
            </a:r>
            <a:r>
              <a:rPr lang="cs-CZ" sz="1050" dirty="0" err="1" smtClean="0">
                <a:latin typeface="Bookman Old Style" pitchFamily="18" charset="0"/>
              </a:rPr>
              <a:t>Blšany</a:t>
            </a:r>
            <a:r>
              <a:rPr lang="cs-CZ" sz="1050" dirty="0" smtClean="0">
                <a:latin typeface="Bookman Old Style" pitchFamily="18" charset="0"/>
              </a:rPr>
              <a:t>  18.4.2015</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6" name="Rectangle 2"/>
          <p:cNvSpPr>
            <a:spLocks noChangeArrowheads="1"/>
          </p:cNvSpPr>
          <p:nvPr/>
        </p:nvSpPr>
        <p:spPr bwMode="auto">
          <a:xfrm>
            <a:off x="5431532" y="883196"/>
            <a:ext cx="468052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i="0" u="sng" strike="noStrike" cap="none" normalizeH="0" baseline="0" dirty="0" smtClean="0">
                <a:ln>
                  <a:gradFill>
                    <a:gsLst>
                      <a:gs pos="0">
                        <a:srgbClr val="03D4A8"/>
                      </a:gs>
                      <a:gs pos="25000">
                        <a:srgbClr val="21D6E0"/>
                      </a:gs>
                      <a:gs pos="75000">
                        <a:srgbClr val="0087E6"/>
                      </a:gs>
                      <a:gs pos="100000">
                        <a:srgbClr val="005CBF"/>
                      </a:gs>
                    </a:gsLst>
                    <a:lin ang="5400000" scaled="0"/>
                  </a:gra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SK Sokol Brozany – SK </a:t>
            </a:r>
            <a:r>
              <a:rPr kumimoji="0" lang="cs-CZ" sz="1800" i="0" u="sng" strike="noStrike" cap="none" normalizeH="0" baseline="0" dirty="0" err="1" smtClean="0">
                <a:ln>
                  <a:gradFill>
                    <a:gsLst>
                      <a:gs pos="0">
                        <a:srgbClr val="03D4A8"/>
                      </a:gs>
                      <a:gs pos="25000">
                        <a:srgbClr val="21D6E0"/>
                      </a:gs>
                      <a:gs pos="75000">
                        <a:srgbClr val="0087E6"/>
                      </a:gs>
                      <a:gs pos="100000">
                        <a:srgbClr val="005CBF"/>
                      </a:gs>
                    </a:gsLst>
                    <a:lin ang="5400000" scaled="0"/>
                  </a:gra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endParaRPr kumimoji="0" lang="cs-CZ" sz="800" i="0" u="none" strike="noStrike" cap="none" normalizeH="0" baseline="0" dirty="0" smtClean="0">
              <a:ln>
                <a:gradFill>
                  <a:gsLst>
                    <a:gs pos="0">
                      <a:srgbClr val="03D4A8"/>
                    </a:gs>
                    <a:gs pos="25000">
                      <a:srgbClr val="21D6E0"/>
                    </a:gs>
                    <a:gs pos="75000">
                      <a:srgbClr val="0087E6"/>
                    </a:gs>
                    <a:gs pos="100000">
                      <a:srgbClr val="005CBF"/>
                    </a:gs>
                  </a:gsLst>
                  <a:lin ang="5400000" scaled="0"/>
                </a:gra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i="0" u="sng" strike="noStrike" cap="none" normalizeH="0" baseline="0" dirty="0" smtClean="0">
                <a:ln>
                  <a:gradFill>
                    <a:gsLst>
                      <a:gs pos="0">
                        <a:srgbClr val="03D4A8"/>
                      </a:gs>
                      <a:gs pos="25000">
                        <a:srgbClr val="21D6E0"/>
                      </a:gs>
                      <a:gs pos="75000">
                        <a:srgbClr val="0087E6"/>
                      </a:gs>
                      <a:gs pos="100000">
                        <a:srgbClr val="005CBF"/>
                      </a:gs>
                    </a:gsLst>
                    <a:lin ang="5400000" scaled="0"/>
                  </a:gra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1:3(0:1)   18.4.2015  18. kolo</a:t>
            </a:r>
            <a:endParaRPr kumimoji="0" lang="cs-CZ" sz="800" i="0" u="none" strike="noStrike" cap="none" normalizeH="0" baseline="0" dirty="0" smtClean="0">
              <a:ln>
                <a:gradFill>
                  <a:gsLst>
                    <a:gs pos="0">
                      <a:srgbClr val="03D4A8"/>
                    </a:gs>
                    <a:gs pos="25000">
                      <a:srgbClr val="21D6E0"/>
                    </a:gs>
                    <a:gs pos="75000">
                      <a:srgbClr val="0087E6"/>
                    </a:gs>
                    <a:gs pos="100000">
                      <a:srgbClr val="005CBF"/>
                    </a:gs>
                  </a:gsLst>
                  <a:lin ang="5400000" scaled="0"/>
                </a:gra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tom, že zápas v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Brozanech</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kam odjíždělo na palubě autobusu firmy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Voleman</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16 fotbalistů a realizační tým společně s několika fanoušky, je nesmírně důležitý, nebylo třeba zdůrazňovat. 	Každý věděl, o co jde a bylo jasné, že ten, kdo vyhraje, získá nejenom cenné body, ale i psychickou výhodu do dalších bojů jarní části soutěže. Začalo se svižně z obou stran. Už v 6. minutě domácí pálili, ale Urbánek v brance si tyčku dobře postavil, protože míč se od ní odrazil do pole. Důležité vedoucí branky jsme se dočkali již v 8. minutě.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Fekovu</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střelu brankář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Kunert</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ještě vyrazil, ale na dorážku Marka, který našel střeleckou formu v pravý čas, už byl krátký. Přeměřit branky hodlají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brozanští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 tomto utkání, protože i jejich další obrovská příležitost skončila orazítkováním břevna míčem. Hrál se dramatický zápas dvou ze třech nejlepších  mužstev I.  A třídy skupiny B a bylo se na co koukat. Navýšit náskok dorostenců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mohl ve 35. minutě Jan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Grepl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 se objevil úplně sám před brankářem, ale k velké lítosti hostů neuspěl. Uklidňující branku po změně stran v 53. minutě na 2:0 vstřelil opět Marek. Bylo to dokonce přímo z rohu a takových moc k vidění nebývá. Domácí to ale zdaleka nezabalili a dělali všechno proto, aby se jim podařilo aspoň snížit. Pomohli jsme jim v tom ztrátou míče na polovině hřiště a na hranici šestnáctky jsme pak museli zachraňovat jen za cenu nedovoleného zákroku. Následoval trestný kop, po kterém jsme tahali míč ze sítě. To byla voda na mlýn domácí jedenáctky, které nás začala přehrávat, a o výsledek jsme se začali také strachovat. Bylo to drama. Všichni  ti fotbaloví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srdcaři</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 jistě dovedou představit, jak vysoký byl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andrelin</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  střídačce hostů. Báječným vyvrcholením tohoto fotbalového představení byla 88. minuta.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Feko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uvolnil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Horvátha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ten stanovil konečný báječný výsledek 3:1 pro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protože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Svádov</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vyhrál v Chlumci jen na penalty, tak jsme se dostali na čelo tabulky se stejným počtem bodů, jako Brozany, které však mají o zápas více. Chlapcům je třeba za předvedený výkon poděkovat a popřát úspěch i v dalších zápasech jarního části. Uznání a pochvalu si za výkon zaslouží i rozhodčí Prošek, který ve svých 19 letech pískal báječně a pokud bude takto pokračovat, tak o něm na poli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rozhodcovském</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určitě ještě uslyšíme,</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Marek 2,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Horváth</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Urbánek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Koráň</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Sviták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Elicer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Beruška, Srba,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Feko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Jan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Grepl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Vála,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Danč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Marek,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Horváth</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Horáček, Bidlo, Jakl, Svoboda</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.Podhorský, R,</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Švejdar</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Filip Prošek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ovéPole 3"/>
          <p:cNvSpPr txBox="1"/>
          <p:nvPr/>
        </p:nvSpPr>
        <p:spPr>
          <a:xfrm>
            <a:off x="5503540" y="163116"/>
            <a:ext cx="4536504" cy="646331"/>
          </a:xfrm>
          <a:prstGeom prst="rect">
            <a:avLst/>
          </a:prstGeom>
          <a:blipFill dpi="0" rotWithShape="1">
            <a:blip r:embed="rId3" cstate="print">
              <a:alphaModFix amt="85000"/>
            </a:blip>
            <a:srcRect/>
            <a:stretch>
              <a:fillRect/>
            </a:stretch>
          </a:blipFill>
        </p:spPr>
        <p:txBody>
          <a:bodyPr wrap="square" rtlCol="0">
            <a:spAutoFit/>
          </a:bodyPr>
          <a:lstStyle/>
          <a:p>
            <a:pPr algn="ctr"/>
            <a:r>
              <a:rPr lang="cs-CZ" sz="1800" dirty="0" smtClean="0">
                <a:solidFill>
                  <a:srgbClr val="660033"/>
                </a:solidFill>
                <a:effectLst>
                  <a:outerShdw blurRad="38100" dist="38100" dir="2700000" algn="tl">
                    <a:srgbClr val="000000">
                      <a:alpha val="43137"/>
                    </a:srgbClr>
                  </a:outerShdw>
                </a:effectLst>
                <a:latin typeface="Century" pitchFamily="18" charset="0"/>
              </a:rPr>
              <a:t>Autobus se s dorostenci vracel z </a:t>
            </a:r>
            <a:r>
              <a:rPr lang="cs-CZ" sz="1800" dirty="0" err="1" smtClean="0">
                <a:solidFill>
                  <a:srgbClr val="660033"/>
                </a:solidFill>
                <a:effectLst>
                  <a:outerShdw blurRad="38100" dist="38100" dir="2700000" algn="tl">
                    <a:srgbClr val="000000">
                      <a:alpha val="43137"/>
                    </a:srgbClr>
                  </a:outerShdw>
                </a:effectLst>
                <a:latin typeface="Century" pitchFamily="18" charset="0"/>
              </a:rPr>
              <a:t>Brozan</a:t>
            </a:r>
            <a:r>
              <a:rPr lang="cs-CZ" sz="1800" dirty="0" smtClean="0">
                <a:solidFill>
                  <a:srgbClr val="660033"/>
                </a:solidFill>
                <a:effectLst>
                  <a:outerShdw blurRad="38100" dist="38100" dir="2700000" algn="tl">
                    <a:srgbClr val="000000">
                      <a:alpha val="43137"/>
                    </a:srgbClr>
                  </a:outerShdw>
                </a:effectLst>
                <a:latin typeface="Century" pitchFamily="18" charset="0"/>
              </a:rPr>
              <a:t> za doprovodu vítězných písní</a:t>
            </a:r>
          </a:p>
        </p:txBody>
      </p:sp>
      <p:pic>
        <p:nvPicPr>
          <p:cNvPr id="9228" name="Picture 12" descr="C:\Program Files (x86)\Microsoft Office\MEDIA\CAGCAT10\j0302953.jpg"/>
          <p:cNvPicPr>
            <a:picLocks noChangeAspect="1" noChangeArrowheads="1"/>
          </p:cNvPicPr>
          <p:nvPr/>
        </p:nvPicPr>
        <p:blipFill>
          <a:blip r:embed="rId4" cstate="print"/>
          <a:srcRect/>
          <a:stretch>
            <a:fillRect/>
          </a:stretch>
        </p:blipFill>
        <p:spPr bwMode="auto">
          <a:xfrm>
            <a:off x="9175948" y="6499820"/>
            <a:ext cx="728480" cy="532656"/>
          </a:xfrm>
          <a:prstGeom prst="rect">
            <a:avLst/>
          </a:prstGeom>
          <a:noFill/>
        </p:spPr>
      </p:pic>
      <p:sp>
        <p:nvSpPr>
          <p:cNvPr id="8" name="Obdélník 7"/>
          <p:cNvSpPr/>
          <p:nvPr/>
        </p:nvSpPr>
        <p:spPr>
          <a:xfrm>
            <a:off x="174948" y="163116"/>
            <a:ext cx="4536504" cy="923330"/>
          </a:xfrm>
          <a:prstGeom prst="rect">
            <a:avLst/>
          </a:prstGeom>
          <a:solidFill>
            <a:srgbClr val="99FF66"/>
          </a:solidFill>
          <a:ln w="60325" cap="rnd">
            <a:solidFill>
              <a:srgbClr val="6600CC"/>
            </a:solidFill>
            <a:prstDash val="sysDot"/>
            <a:miter lim="800000"/>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POZOR!</a:t>
            </a:r>
            <a:endParaRPr lang="cs-CZ"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TextovéPole 8"/>
          <p:cNvSpPr txBox="1"/>
          <p:nvPr/>
        </p:nvSpPr>
        <p:spPr>
          <a:xfrm>
            <a:off x="174948" y="1171228"/>
            <a:ext cx="4536504" cy="1938992"/>
          </a:xfrm>
          <a:prstGeom prst="rect">
            <a:avLst/>
          </a:prstGeom>
          <a:blipFill dpi="0" rotWithShape="1">
            <a:blip r:embed="rId5" cstate="print">
              <a:alphaModFix amt="33000"/>
            </a:blip>
            <a:srcRect/>
            <a:stretch>
              <a:fillRect/>
            </a:stretch>
          </a:blipFill>
        </p:spPr>
        <p:txBody>
          <a:bodyPr wrap="square" rtlCol="0">
            <a:spAutoFit/>
          </a:bodyPr>
          <a:lstStyle/>
          <a:p>
            <a:pPr algn="ctr"/>
            <a:r>
              <a:rPr lang="cs-CZ" sz="1800" i="1" dirty="0" smtClean="0">
                <a:solidFill>
                  <a:srgbClr val="D60093"/>
                </a:solidFill>
                <a:effectLst>
                  <a:outerShdw blurRad="38100" dist="38100" dir="2700000" algn="tl">
                    <a:srgbClr val="000000">
                      <a:alpha val="43137"/>
                    </a:srgbClr>
                  </a:outerShdw>
                </a:effectLst>
                <a:latin typeface="Bookman Old Style" pitchFamily="18" charset="0"/>
              </a:rPr>
              <a:t>Další domácí zápas hraje mužstvo dospělých až v neděli</a:t>
            </a:r>
          </a:p>
          <a:p>
            <a:pPr algn="ctr"/>
            <a:r>
              <a:rPr lang="cs-CZ" sz="2800" dirty="0" smtClean="0">
                <a:solidFill>
                  <a:srgbClr val="D60093"/>
                </a:solidFill>
                <a:effectLst>
                  <a:outerShdw blurRad="38100" dist="38100" dir="2700000" algn="tl">
                    <a:srgbClr val="000000">
                      <a:alpha val="43137"/>
                    </a:srgbClr>
                  </a:outerShdw>
                </a:effectLst>
                <a:latin typeface="Bookman Old Style" pitchFamily="18" charset="0"/>
              </a:rPr>
              <a:t>SK </a:t>
            </a:r>
            <a:r>
              <a:rPr lang="cs-CZ" sz="2800" dirty="0" err="1" smtClean="0">
                <a:solidFill>
                  <a:srgbClr val="D60093"/>
                </a:solidFill>
                <a:effectLst>
                  <a:outerShdw blurRad="38100" dist="38100" dir="2700000" algn="tl">
                    <a:srgbClr val="000000">
                      <a:alpha val="43137"/>
                    </a:srgbClr>
                  </a:outerShdw>
                </a:effectLst>
                <a:latin typeface="Bookman Old Style" pitchFamily="18" charset="0"/>
              </a:rPr>
              <a:t>Štětí</a:t>
            </a:r>
            <a:endParaRPr lang="cs-CZ" sz="2800" dirty="0" smtClean="0">
              <a:solidFill>
                <a:srgbClr val="D60093"/>
              </a:solidFill>
              <a:effectLst>
                <a:outerShdw blurRad="38100" dist="38100" dir="2700000" algn="tl">
                  <a:srgbClr val="000000">
                    <a:alpha val="43137"/>
                  </a:srgbClr>
                </a:outerShdw>
              </a:effectLst>
              <a:latin typeface="Bookman Old Style" pitchFamily="18" charset="0"/>
            </a:endParaRPr>
          </a:p>
          <a:p>
            <a:pPr algn="ctr"/>
            <a:r>
              <a:rPr lang="cs-CZ" sz="2800" dirty="0" smtClean="0">
                <a:solidFill>
                  <a:srgbClr val="D60093"/>
                </a:solidFill>
                <a:effectLst>
                  <a:outerShdw blurRad="38100" dist="38100" dir="2700000" algn="tl">
                    <a:srgbClr val="000000">
                      <a:alpha val="43137"/>
                    </a:srgbClr>
                  </a:outerShdw>
                </a:effectLst>
                <a:latin typeface="Bookman Old Style" pitchFamily="18" charset="0"/>
              </a:rPr>
              <a:t>Sokol Horní </a:t>
            </a:r>
            <a:r>
              <a:rPr lang="cs-CZ" sz="2800" dirty="0" err="1" smtClean="0">
                <a:solidFill>
                  <a:srgbClr val="D60093"/>
                </a:solidFill>
                <a:effectLst>
                  <a:outerShdw blurRad="38100" dist="38100" dir="2700000" algn="tl">
                    <a:srgbClr val="000000">
                      <a:alpha val="43137"/>
                    </a:srgbClr>
                  </a:outerShdw>
                </a:effectLst>
                <a:latin typeface="Bookman Old Style" pitchFamily="18" charset="0"/>
              </a:rPr>
              <a:t>Jiřetín</a:t>
            </a:r>
            <a:endParaRPr lang="cs-CZ" sz="2800" dirty="0" smtClean="0">
              <a:solidFill>
                <a:srgbClr val="D60093"/>
              </a:solidFill>
              <a:effectLst>
                <a:outerShdw blurRad="38100" dist="38100" dir="2700000" algn="tl">
                  <a:srgbClr val="000000">
                    <a:alpha val="43137"/>
                  </a:srgbClr>
                </a:outerShdw>
              </a:effectLst>
              <a:latin typeface="Bookman Old Style" pitchFamily="18" charset="0"/>
            </a:endParaRPr>
          </a:p>
          <a:p>
            <a:r>
              <a:rPr lang="cs-CZ" sz="2800" dirty="0" smtClean="0">
                <a:solidFill>
                  <a:srgbClr val="D60093"/>
                </a:solidFill>
                <a:effectLst>
                  <a:outerShdw blurRad="38100" dist="38100" dir="2700000" algn="tl">
                    <a:srgbClr val="000000">
                      <a:alpha val="43137"/>
                    </a:srgbClr>
                  </a:outerShdw>
                </a:effectLst>
                <a:latin typeface="Bookman Old Style" pitchFamily="18" charset="0"/>
              </a:rPr>
              <a:t>neděle 10.5.2015 </a:t>
            </a:r>
            <a:r>
              <a:rPr lang="cs-CZ" sz="2000" dirty="0" smtClean="0">
                <a:solidFill>
                  <a:srgbClr val="D60093"/>
                </a:solidFill>
                <a:effectLst>
                  <a:outerShdw blurRad="38100" dist="38100" dir="2700000" algn="tl">
                    <a:srgbClr val="000000">
                      <a:alpha val="43137"/>
                    </a:srgbClr>
                  </a:outerShdw>
                </a:effectLst>
                <a:latin typeface="Bookman Old Style" pitchFamily="18" charset="0"/>
              </a:rPr>
              <a:t>17:00 </a:t>
            </a:r>
            <a:endParaRPr lang="cs-CZ" sz="3600" dirty="0" smtClean="0">
              <a:solidFill>
                <a:srgbClr val="D60093"/>
              </a:solidFill>
              <a:effectLst>
                <a:outerShdw blurRad="38100" dist="38100" dir="2700000" algn="tl">
                  <a:srgbClr val="000000">
                    <a:alpha val="43137"/>
                  </a:srgbClr>
                </a:outerShdw>
              </a:effectLst>
              <a:latin typeface="Bookman Old Style" pitchFamily="18" charset="0"/>
            </a:endParaRPr>
          </a:p>
        </p:txBody>
      </p:sp>
      <p:pic>
        <p:nvPicPr>
          <p:cNvPr id="3" name="Picture 12"/>
          <p:cNvPicPr>
            <a:picLocks noChangeAspect="1" noChangeArrowheads="1"/>
          </p:cNvPicPr>
          <p:nvPr/>
        </p:nvPicPr>
        <p:blipFill>
          <a:blip r:embed="rId6" cstate="print"/>
          <a:srcRect/>
          <a:stretch>
            <a:fillRect/>
          </a:stretch>
        </p:blipFill>
        <p:spPr bwMode="auto">
          <a:xfrm>
            <a:off x="246956" y="1603276"/>
            <a:ext cx="720000" cy="540000"/>
          </a:xfrm>
          <a:prstGeom prst="rect">
            <a:avLst/>
          </a:prstGeom>
          <a:noFill/>
          <a:ln w="9525">
            <a:noFill/>
            <a:miter lim="800000"/>
            <a:headEnd/>
            <a:tailEnd/>
          </a:ln>
        </p:spPr>
      </p:pic>
      <p:sp>
        <p:nvSpPr>
          <p:cNvPr id="12" name="TextovéPole 11"/>
          <p:cNvSpPr txBox="1"/>
          <p:nvPr/>
        </p:nvSpPr>
        <p:spPr>
          <a:xfrm>
            <a:off x="174948" y="3259460"/>
            <a:ext cx="4536504" cy="3662541"/>
          </a:xfrm>
          <a:prstGeom prst="rect">
            <a:avLst/>
          </a:prstGeom>
          <a:blipFill dpi="0" rotWithShape="1">
            <a:blip r:embed="rId7" cstate="print">
              <a:alphaModFix amt="51000"/>
            </a:blip>
            <a:srcRect/>
            <a:stretch>
              <a:fillRect/>
            </a:stretch>
          </a:blipFill>
          <a:ln w="57150" cmpd="sng">
            <a:solidFill>
              <a:srgbClr val="3333CC"/>
            </a:solidFill>
            <a:prstDash val="sysDash"/>
          </a:ln>
        </p:spPr>
        <p:txBody>
          <a:bodyPr wrap="square" rtlCol="0">
            <a:spAutoFit/>
          </a:bodyPr>
          <a:lstStyle/>
          <a:p>
            <a:pPr algn="ctr"/>
            <a:r>
              <a:rPr lang="cs-CZ" sz="2800" u="sng" dirty="0" smtClean="0">
                <a:ln cmpd="thickThin">
                  <a:solidFill>
                    <a:srgbClr val="008000"/>
                  </a:solidFill>
                </a:ln>
                <a:solidFill>
                  <a:srgbClr val="336600"/>
                </a:solidFill>
                <a:latin typeface="Colonna MT" pitchFamily="82" charset="0"/>
              </a:rPr>
              <a:t>Za týden nás čeká další TOP </a:t>
            </a:r>
            <a:r>
              <a:rPr lang="cs-CZ" sz="2800" dirty="0" smtClean="0">
                <a:ln cmpd="thickThin">
                  <a:solidFill>
                    <a:srgbClr val="008000"/>
                  </a:solidFill>
                </a:ln>
                <a:solidFill>
                  <a:srgbClr val="336600"/>
                </a:solidFill>
                <a:latin typeface="Colonna MT" pitchFamily="82" charset="0"/>
              </a:rPr>
              <a:t>zápas</a:t>
            </a:r>
          </a:p>
          <a:p>
            <a:pPr algn="ctr"/>
            <a:r>
              <a:rPr lang="cs-CZ" sz="4000" dirty="0" err="1" smtClean="0">
                <a:solidFill>
                  <a:srgbClr val="CC0066"/>
                </a:solidFill>
                <a:effectLst>
                  <a:outerShdw blurRad="38100" dist="38100" dir="2700000" algn="tl">
                    <a:srgbClr val="000000">
                      <a:alpha val="43137"/>
                    </a:srgbClr>
                  </a:outerShdw>
                </a:effectLst>
                <a:latin typeface="Bookman Old Style" pitchFamily="18" charset="0"/>
              </a:rPr>
              <a:t>Baník</a:t>
            </a:r>
            <a:r>
              <a:rPr lang="cs-CZ" sz="4000" dirty="0" smtClean="0">
                <a:solidFill>
                  <a:srgbClr val="CC0066"/>
                </a:solidFill>
                <a:effectLst>
                  <a:outerShdw blurRad="38100" dist="38100" dir="2700000" algn="tl">
                    <a:srgbClr val="000000">
                      <a:alpha val="43137"/>
                    </a:srgbClr>
                  </a:outerShdw>
                </a:effectLst>
                <a:latin typeface="Bookman Old Style" pitchFamily="18" charset="0"/>
              </a:rPr>
              <a:t> </a:t>
            </a:r>
            <a:r>
              <a:rPr lang="cs-CZ" sz="4000" dirty="0" err="1" smtClean="0">
                <a:solidFill>
                  <a:srgbClr val="CC0066"/>
                </a:solidFill>
                <a:effectLst>
                  <a:outerShdw blurRad="38100" dist="38100" dir="2700000" algn="tl">
                    <a:srgbClr val="000000">
                      <a:alpha val="43137"/>
                    </a:srgbClr>
                  </a:outerShdw>
                </a:effectLst>
                <a:latin typeface="Bookman Old Style" pitchFamily="18" charset="0"/>
              </a:rPr>
              <a:t>Modlany</a:t>
            </a:r>
            <a:r>
              <a:rPr lang="cs-CZ" sz="4000" dirty="0" smtClean="0">
                <a:solidFill>
                  <a:srgbClr val="CC0066"/>
                </a:solidFill>
                <a:effectLst>
                  <a:outerShdw blurRad="38100" dist="38100" dir="2700000" algn="tl">
                    <a:srgbClr val="000000">
                      <a:alpha val="43137"/>
                    </a:srgbClr>
                  </a:outerShdw>
                </a:effectLst>
                <a:latin typeface="Bookman Old Style" pitchFamily="18" charset="0"/>
              </a:rPr>
              <a:t> </a:t>
            </a:r>
          </a:p>
          <a:p>
            <a:pPr algn="ctr"/>
            <a:r>
              <a:rPr lang="cs-CZ" sz="4000" dirty="0" smtClean="0">
                <a:solidFill>
                  <a:srgbClr val="CC0066"/>
                </a:solidFill>
                <a:effectLst>
                  <a:outerShdw blurRad="38100" dist="38100" dir="2700000" algn="tl">
                    <a:srgbClr val="000000">
                      <a:alpha val="43137"/>
                    </a:srgbClr>
                  </a:outerShdw>
                </a:effectLst>
                <a:latin typeface="Bookman Old Style" pitchFamily="18" charset="0"/>
              </a:rPr>
              <a:t> SK </a:t>
            </a:r>
            <a:r>
              <a:rPr lang="cs-CZ" sz="4000" dirty="0" err="1" smtClean="0">
                <a:solidFill>
                  <a:srgbClr val="CC0066"/>
                </a:solidFill>
                <a:effectLst>
                  <a:outerShdw blurRad="38100" dist="38100" dir="2700000" algn="tl">
                    <a:srgbClr val="000000">
                      <a:alpha val="43137"/>
                    </a:srgbClr>
                  </a:outerShdw>
                </a:effectLst>
                <a:latin typeface="Bookman Old Style" pitchFamily="18" charset="0"/>
              </a:rPr>
              <a:t>Štětí</a:t>
            </a:r>
            <a:endParaRPr lang="cs-CZ" sz="2800" dirty="0" smtClean="0">
              <a:solidFill>
                <a:srgbClr val="CC0066"/>
              </a:solidFill>
              <a:effectLst>
                <a:outerShdw blurRad="38100" dist="38100" dir="2700000" algn="tl">
                  <a:srgbClr val="000000">
                    <a:alpha val="43137"/>
                  </a:srgbClr>
                </a:outerShdw>
              </a:effectLst>
              <a:latin typeface="Bookman Old Style" pitchFamily="18" charset="0"/>
            </a:endParaRPr>
          </a:p>
          <a:p>
            <a:pPr algn="ctr"/>
            <a:r>
              <a:rPr lang="cs-CZ" sz="2400" dirty="0" smtClean="0">
                <a:solidFill>
                  <a:srgbClr val="CC0066"/>
                </a:solidFill>
                <a:effectLst>
                  <a:outerShdw blurRad="38100" dist="38100" dir="2700000" algn="tl">
                    <a:srgbClr val="000000">
                      <a:alpha val="43137"/>
                    </a:srgbClr>
                  </a:outerShdw>
                </a:effectLst>
                <a:latin typeface="Bookman Old Style" pitchFamily="18" charset="0"/>
              </a:rPr>
              <a:t>Sobota 2.5.2015   17:00</a:t>
            </a:r>
          </a:p>
          <a:p>
            <a:pPr algn="ctr"/>
            <a:r>
              <a:rPr lang="cs-CZ" sz="2400" dirty="0" smtClean="0">
                <a:latin typeface="Bookman Old Style" pitchFamily="18" charset="0"/>
              </a:rPr>
              <a:t>Odjezd ze stadionu 14:30</a:t>
            </a:r>
          </a:p>
          <a:p>
            <a:pPr algn="ctr"/>
            <a:endParaRPr lang="cs-CZ" sz="2400" dirty="0" smtClean="0">
              <a:latin typeface="Bookman Old Style" pitchFamily="18" charset="0"/>
            </a:endParaRPr>
          </a:p>
          <a:p>
            <a:pPr algn="ctr"/>
            <a:endParaRPr lang="cs-CZ" sz="2400" dirty="0" smtClean="0">
              <a:latin typeface="Bookman Old Style" pitchFamily="18" charset="0"/>
            </a:endParaRPr>
          </a:p>
        </p:txBody>
      </p:sp>
      <p:pic>
        <p:nvPicPr>
          <p:cNvPr id="9218" name="Picture 1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4948" y="91109"/>
            <a:ext cx="4824536" cy="6912767"/>
          </a:xfrm>
          <a:prstGeom prst="rect">
            <a:avLst/>
          </a:prstGeom>
          <a:blipFill dpi="0" rotWithShape="1">
            <a:blip r:embed="rId2" cstate="print"/>
            <a:srcRect/>
            <a:stretch>
              <a:fillRect/>
            </a:stretch>
          </a:blipFill>
        </p:spPr>
        <p:txBody>
          <a:bodyPr wrap="square" rtlCol="0">
            <a:spAutoFit/>
          </a:bodyPr>
          <a:lstStyle/>
          <a:p>
            <a:pPr algn="ctr"/>
            <a:r>
              <a:rPr lang="cs-CZ" sz="3600" dirty="0" smtClean="0">
                <a:solidFill>
                  <a:srgbClr val="008000"/>
                </a:solidFill>
                <a:effectLst>
                  <a:outerShdw blurRad="38100" dist="38100" dir="2700000" algn="tl">
                    <a:srgbClr val="000000">
                      <a:alpha val="43137"/>
                    </a:srgbClr>
                  </a:outerShdw>
                </a:effectLst>
                <a:latin typeface="Comic Sans MS" pitchFamily="66" charset="0"/>
              </a:rPr>
              <a:t>Dorostenci si po vítězství v </a:t>
            </a:r>
            <a:r>
              <a:rPr lang="cs-CZ" sz="3600" dirty="0" err="1" smtClean="0">
                <a:solidFill>
                  <a:srgbClr val="008000"/>
                </a:solidFill>
                <a:effectLst>
                  <a:outerShdw blurRad="38100" dist="38100" dir="2700000" algn="tl">
                    <a:srgbClr val="000000">
                      <a:alpha val="43137"/>
                    </a:srgbClr>
                  </a:outerShdw>
                </a:effectLst>
                <a:latin typeface="Comic Sans MS" pitchFamily="66" charset="0"/>
              </a:rPr>
              <a:t>Brozanech</a:t>
            </a:r>
            <a:r>
              <a:rPr lang="cs-CZ" sz="3600" dirty="0" smtClean="0">
                <a:solidFill>
                  <a:srgbClr val="008000"/>
                </a:solidFill>
                <a:effectLst>
                  <a:outerShdw blurRad="38100" dist="38100" dir="2700000" algn="tl">
                    <a:srgbClr val="000000">
                      <a:alpha val="43137"/>
                    </a:srgbClr>
                  </a:outerShdw>
                </a:effectLst>
                <a:latin typeface="Comic Sans MS" pitchFamily="66" charset="0"/>
              </a:rPr>
              <a:t> vytvořili dobrou výchozí pozici do dalších bojů o nejvyšší příčky v I. A třídě. Referát ze zápasu na další stránce</a:t>
            </a:r>
          </a:p>
          <a:p>
            <a:pPr algn="ctr"/>
            <a:endParaRPr lang="cs-CZ" sz="3600" dirty="0" smtClean="0">
              <a:latin typeface="Bookman Old Style" pitchFamily="18" charset="0"/>
            </a:endParaRPr>
          </a:p>
          <a:p>
            <a:pPr algn="ctr"/>
            <a:endParaRPr lang="cs-CZ" sz="3600" dirty="0" smtClean="0">
              <a:latin typeface="Bookman Old Style" pitchFamily="18" charset="0"/>
            </a:endParaRPr>
          </a:p>
          <a:p>
            <a:pPr algn="ctr"/>
            <a:endParaRPr lang="cs-CZ" sz="3600" dirty="0" smtClean="0">
              <a:latin typeface="Bookman Old Style" pitchFamily="18" charset="0"/>
            </a:endParaRPr>
          </a:p>
        </p:txBody>
      </p:sp>
      <p:pic>
        <p:nvPicPr>
          <p:cNvPr id="7" name="Picture 12"/>
          <p:cNvPicPr>
            <a:picLocks noChangeAspect="1" noChangeArrowheads="1"/>
          </p:cNvPicPr>
          <p:nvPr/>
        </p:nvPicPr>
        <p:blipFill>
          <a:blip r:embed="rId3" cstate="print"/>
          <a:srcRect/>
          <a:stretch>
            <a:fillRect/>
          </a:stretch>
        </p:blipFill>
        <p:spPr bwMode="auto">
          <a:xfrm>
            <a:off x="462980" y="5203676"/>
            <a:ext cx="1728192" cy="1440160"/>
          </a:xfrm>
          <a:prstGeom prst="rect">
            <a:avLst/>
          </a:prstGeom>
          <a:noFill/>
          <a:ln w="9525">
            <a:noFill/>
            <a:miter lim="800000"/>
            <a:headEnd/>
            <a:tailEnd/>
          </a:ln>
        </p:spPr>
      </p:pic>
      <p:pic>
        <p:nvPicPr>
          <p:cNvPr id="8" name="Picture 13"/>
          <p:cNvPicPr>
            <a:picLocks noChangeAspect="1" noChangeArrowheads="1"/>
          </p:cNvPicPr>
          <p:nvPr/>
        </p:nvPicPr>
        <p:blipFill>
          <a:blip r:embed="rId4" cstate="print"/>
          <a:srcRect/>
          <a:stretch>
            <a:fillRect/>
          </a:stretch>
        </p:blipFill>
        <p:spPr bwMode="auto">
          <a:xfrm>
            <a:off x="2839244" y="5203676"/>
            <a:ext cx="1728192" cy="1440160"/>
          </a:xfrm>
          <a:prstGeom prst="rect">
            <a:avLst/>
          </a:prstGeom>
          <a:noFill/>
          <a:ln w="9525">
            <a:noFill/>
            <a:miter lim="800000"/>
            <a:headEnd/>
            <a:tailEnd/>
          </a:ln>
        </p:spPr>
      </p:pic>
      <p:sp>
        <p:nvSpPr>
          <p:cNvPr id="5" name="TextovéPole 4"/>
          <p:cNvSpPr txBox="1"/>
          <p:nvPr/>
        </p:nvSpPr>
        <p:spPr>
          <a:xfrm>
            <a:off x="6079604" y="91108"/>
            <a:ext cx="4104456" cy="1200329"/>
          </a:xfrm>
          <a:prstGeom prst="rect">
            <a:avLst/>
          </a:prstGeom>
          <a:blipFill>
            <a:blip r:embed="rId5" cstate="print"/>
            <a:stretch>
              <a:fillRect/>
            </a:stretch>
          </a:blipFill>
        </p:spPr>
        <p:txBody>
          <a:bodyPr wrap="square" rtlCol="0">
            <a:spAutoFit/>
          </a:bodyPr>
          <a:lstStyle/>
          <a:p>
            <a:pPr algn="ctr"/>
            <a:r>
              <a:rPr lang="cs-CZ" sz="2400" u="sng" dirty="0" smtClean="0">
                <a:latin typeface="David" pitchFamily="34" charset="-79"/>
                <a:cs typeface="David" pitchFamily="34" charset="-79"/>
              </a:rPr>
              <a:t>Zahájení mistrovských soutěží 2015-2016 v Ústeckém kraji.Aktuální informace</a:t>
            </a:r>
          </a:p>
        </p:txBody>
      </p:sp>
      <p:sp>
        <p:nvSpPr>
          <p:cNvPr id="9" name="Obdélník 8"/>
          <p:cNvSpPr/>
          <p:nvPr/>
        </p:nvSpPr>
        <p:spPr>
          <a:xfrm>
            <a:off x="6079604" y="1459260"/>
            <a:ext cx="4104000" cy="2062103"/>
          </a:xfrm>
          <a:prstGeom prst="rect">
            <a:avLst/>
          </a:prstGeom>
          <a:blipFill dpi="0" rotWithShape="1">
            <a:blip r:embed="rId6" cstate="print">
              <a:alphaModFix amt="60000"/>
            </a:blip>
            <a:srcRect/>
            <a:stretch>
              <a:fillRect/>
            </a:stretch>
          </a:blipFill>
        </p:spPr>
        <p:txBody>
          <a:bodyPr wrap="square">
            <a:spAutoFit/>
          </a:bodyPr>
          <a:lstStyle/>
          <a:p>
            <a:pPr algn="just"/>
            <a:r>
              <a:rPr lang="cs-CZ" sz="1600" dirty="0" smtClean="0">
                <a:latin typeface="Trebuchet MS" pitchFamily="34" charset="0"/>
              </a:rPr>
              <a:t>Na základě zahájení vyšších soutěží, bude Krajský přebor  dospělých a Krajský přebor dorostu ÚKFS bude zahájen o víkendu 8.-9.8. Další soutěže o 14 dní později. Dle rozlosování Krajského poháru dospělých může být předkolo (1. kolo) poháru odehráno o víkendu 1.-2.8. </a:t>
            </a:r>
          </a:p>
        </p:txBody>
      </p:sp>
      <p:pic>
        <p:nvPicPr>
          <p:cNvPr id="47106" name="Picture 2"/>
          <p:cNvPicPr>
            <a:picLocks noChangeAspect="1" noChangeArrowheads="1"/>
          </p:cNvPicPr>
          <p:nvPr/>
        </p:nvPicPr>
        <p:blipFill>
          <a:blip r:embed="rId7" cstate="print"/>
          <a:srcRect/>
          <a:stretch>
            <a:fillRect/>
          </a:stretch>
        </p:blipFill>
        <p:spPr bwMode="auto">
          <a:xfrm>
            <a:off x="6151612" y="3763516"/>
            <a:ext cx="3960440" cy="292608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ulka 10"/>
          <p:cNvGraphicFramePr>
            <a:graphicFrameLocks noGrp="1"/>
          </p:cNvGraphicFramePr>
          <p:nvPr/>
        </p:nvGraphicFramePr>
        <p:xfrm>
          <a:off x="174948" y="784415"/>
          <a:ext cx="9937105" cy="2835085"/>
        </p:xfrm>
        <a:graphic>
          <a:graphicData uri="http://schemas.openxmlformats.org/drawingml/2006/table">
            <a:tbl>
              <a:tblPr/>
              <a:tblGrid>
                <a:gridCol w="1224136">
                  <a:extLst>
                    <a:ext uri="{9D8B030D-6E8A-4147-A177-3AD203B41FA5}">
                      <a16:colId xmlns:a16="http://schemas.microsoft.com/office/drawing/2014/main" val="20000"/>
                    </a:ext>
                  </a:extLst>
                </a:gridCol>
                <a:gridCol w="1140576">
                  <a:extLst>
                    <a:ext uri="{9D8B030D-6E8A-4147-A177-3AD203B41FA5}">
                      <a16:colId xmlns:a16="http://schemas.microsoft.com/office/drawing/2014/main" val="20001"/>
                    </a:ext>
                  </a:extLst>
                </a:gridCol>
                <a:gridCol w="1105303">
                  <a:extLst>
                    <a:ext uri="{9D8B030D-6E8A-4147-A177-3AD203B41FA5}">
                      <a16:colId xmlns:a16="http://schemas.microsoft.com/office/drawing/2014/main" val="20002"/>
                    </a:ext>
                  </a:extLst>
                </a:gridCol>
                <a:gridCol w="1913026">
                  <a:extLst>
                    <a:ext uri="{9D8B030D-6E8A-4147-A177-3AD203B41FA5}">
                      <a16:colId xmlns:a16="http://schemas.microsoft.com/office/drawing/2014/main" val="20003"/>
                    </a:ext>
                  </a:extLst>
                </a:gridCol>
                <a:gridCol w="2662294">
                  <a:extLst>
                    <a:ext uri="{9D8B030D-6E8A-4147-A177-3AD203B41FA5}">
                      <a16:colId xmlns:a16="http://schemas.microsoft.com/office/drawing/2014/main" val="20004"/>
                    </a:ext>
                  </a:extLst>
                </a:gridCol>
                <a:gridCol w="1891770">
                  <a:extLst>
                    <a:ext uri="{9D8B030D-6E8A-4147-A177-3AD203B41FA5}">
                      <a16:colId xmlns:a16="http://schemas.microsoft.com/office/drawing/2014/main" val="20005"/>
                    </a:ext>
                  </a:extLst>
                </a:gridCol>
              </a:tblGrid>
              <a:tr h="200726">
                <a:tc>
                  <a:txBody>
                    <a:bodyPr/>
                    <a:lstStyle/>
                    <a:p>
                      <a:pPr algn="ctr" fontAlgn="ctr"/>
                      <a:r>
                        <a:rPr lang="cs-CZ" sz="1400" b="1" i="0" u="none" strike="noStrike" dirty="0">
                          <a:solidFill>
                            <a:srgbClr val="000000"/>
                          </a:solidFill>
                          <a:latin typeface="Bell MT"/>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latin typeface="Bell MT"/>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latin typeface="Bell MT"/>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dirty="0">
                          <a:solidFill>
                            <a:srgbClr val="000000"/>
                          </a:solidFill>
                          <a:latin typeface="Bell MT"/>
                        </a:rPr>
                        <a:t>Doma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latin typeface="Bell MT"/>
                        </a:rPr>
                        <a:t>Venku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latin typeface="Bell MT"/>
                        </a:rPr>
                        <a:t>Kategorie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00726">
                <a:tc>
                  <a:txBody>
                    <a:bodyPr/>
                    <a:lstStyle/>
                    <a:p>
                      <a:pPr algn="ctr" fontAlgn="ctr"/>
                      <a:r>
                        <a:rPr lang="cs-CZ" sz="1400" b="1" i="0" u="none" strike="noStrike" dirty="0">
                          <a:solidFill>
                            <a:srgbClr val="000000"/>
                          </a:solidFill>
                          <a:latin typeface="Bell MT" pitchFamily="18" charset="0"/>
                          <a:ea typeface="BatangChe" pitchFamily="49" charset="-127"/>
                        </a:rPr>
                        <a:t>25.4.2015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000000"/>
                          </a:solidFill>
                          <a:latin typeface="Bell MT" pitchFamily="18" charset="0"/>
                          <a:ea typeface="BatangChe" pitchFamily="49" charset="-127"/>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000000"/>
                          </a:solidFill>
                          <a:latin typeface="Bell MT" pitchFamily="18" charset="0"/>
                          <a:ea typeface="BatangChe" pitchFamily="49" charset="-127"/>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SK Štětí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SK Hrobce-Roudnice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Dospělí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392875">
                <a:tc>
                  <a:txBody>
                    <a:bodyPr/>
                    <a:lstStyle/>
                    <a:p>
                      <a:pPr algn="ctr" fontAlgn="ctr"/>
                      <a:r>
                        <a:rPr lang="cs-CZ" sz="1400" b="1" i="0" u="none" strike="noStrike">
                          <a:solidFill>
                            <a:srgbClr val="000000"/>
                          </a:solidFill>
                          <a:latin typeface="Bell MT" pitchFamily="18" charset="0"/>
                          <a:ea typeface="BatangChe" pitchFamily="49" charset="-127"/>
                        </a:rPr>
                        <a:t>25.4.2015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000000"/>
                          </a:solidFill>
                          <a:latin typeface="Bell MT" pitchFamily="18" charset="0"/>
                          <a:ea typeface="BatangChe" pitchFamily="49" charset="-127"/>
                        </a:rPr>
                        <a:t>SK </a:t>
                      </a:r>
                      <a:r>
                        <a:rPr lang="cs-CZ" sz="1400" b="1" i="0" u="none" strike="noStrike" dirty="0" err="1">
                          <a:solidFill>
                            <a:srgbClr val="000000"/>
                          </a:solidFill>
                          <a:latin typeface="Bell MT" pitchFamily="18" charset="0"/>
                          <a:ea typeface="BatangChe" pitchFamily="49" charset="-127"/>
                        </a:rPr>
                        <a:t>Štětí</a:t>
                      </a:r>
                      <a:r>
                        <a:rPr lang="cs-CZ" sz="1400" b="1" i="0" u="none" strike="noStrike" dirty="0">
                          <a:solidFill>
                            <a:srgbClr val="000000"/>
                          </a:solidFill>
                          <a:latin typeface="Bell MT" pitchFamily="18" charset="0"/>
                          <a:ea typeface="BatangChe" pitchFamily="49" charset="-127"/>
                        </a:rPr>
                        <a:t>/SK </a:t>
                      </a:r>
                      <a:r>
                        <a:rPr lang="cs-CZ" sz="1400" b="1" i="0" u="none" strike="noStrike" dirty="0" smtClean="0">
                          <a:solidFill>
                            <a:srgbClr val="000000"/>
                          </a:solidFill>
                          <a:latin typeface="Bell MT" pitchFamily="18" charset="0"/>
                          <a:ea typeface="BatangChe" pitchFamily="49" charset="-127"/>
                        </a:rPr>
                        <a:t>Roudnice</a:t>
                      </a:r>
                      <a:endParaRPr lang="cs-CZ" sz="1400" b="1" i="0" u="none" strike="noStrike" dirty="0">
                        <a:solidFill>
                          <a:srgbClr val="000000"/>
                        </a:solidFill>
                        <a:latin typeface="Bell MT" pitchFamily="18" charset="0"/>
                        <a:ea typeface="BatangChe" pitchFamily="49" charset="-127"/>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Mostecký FK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Starší přípravka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2"/>
                  </a:ext>
                </a:extLst>
              </a:tr>
              <a:tr h="200726">
                <a:tc>
                  <a:txBody>
                    <a:bodyPr/>
                    <a:lstStyle/>
                    <a:p>
                      <a:pPr algn="ctr" fontAlgn="ctr"/>
                      <a:r>
                        <a:rPr lang="cs-CZ" sz="1400" b="1" i="0" u="none" strike="noStrike">
                          <a:solidFill>
                            <a:srgbClr val="000000"/>
                          </a:solidFill>
                          <a:latin typeface="Bell MT" pitchFamily="18" charset="0"/>
                          <a:ea typeface="BatangChe" pitchFamily="49" charset="-127"/>
                        </a:rPr>
                        <a:t>26.4.2015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000000"/>
                          </a:solidFill>
                          <a:latin typeface="Bell MT" pitchFamily="18" charset="0"/>
                          <a:ea typeface="BatangChe" pitchFamily="49" charset="-127"/>
                        </a:rPr>
                        <a:t>Sokol Terezín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Mladší žáci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200726">
                <a:tc>
                  <a:txBody>
                    <a:bodyPr/>
                    <a:lstStyle/>
                    <a:p>
                      <a:pPr algn="ctr" fontAlgn="ctr"/>
                      <a:r>
                        <a:rPr lang="cs-CZ" sz="1400" b="1" i="0" u="none" strike="noStrike" dirty="0">
                          <a:solidFill>
                            <a:srgbClr val="000000"/>
                          </a:solidFill>
                          <a:latin typeface="Bell MT" pitchFamily="18" charset="0"/>
                          <a:ea typeface="BatangChe" pitchFamily="49" charset="-127"/>
                        </a:rPr>
                        <a:t>28.4.2015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dirty="0">
                          <a:solidFill>
                            <a:srgbClr val="000000"/>
                          </a:solidFill>
                          <a:latin typeface="Bell MT" pitchFamily="18" charset="0"/>
                          <a:ea typeface="BatangChe" pitchFamily="49" charset="-127"/>
                        </a:rPr>
                        <a:t>úterý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dirty="0">
                          <a:solidFill>
                            <a:srgbClr val="000000"/>
                          </a:solidFill>
                          <a:latin typeface="Bell MT" pitchFamily="18" charset="0"/>
                          <a:ea typeface="BatangChe" pitchFamily="49" charset="-127"/>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Starší žáci pohár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4"/>
                  </a:ext>
                </a:extLst>
              </a:tr>
              <a:tr h="182518">
                <a:tc>
                  <a:txBody>
                    <a:bodyPr/>
                    <a:lstStyle/>
                    <a:p>
                      <a:pPr algn="ctr" fontAlgn="ctr"/>
                      <a:r>
                        <a:rPr lang="cs-CZ" sz="1400" b="1" i="0" u="none" strike="noStrike">
                          <a:solidFill>
                            <a:srgbClr val="000000"/>
                          </a:solidFill>
                          <a:latin typeface="Bell MT" pitchFamily="18" charset="0"/>
                          <a:ea typeface="BatangChe" pitchFamily="49" charset="-127"/>
                        </a:rPr>
                        <a:t>30.4.2015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dirty="0">
                          <a:solidFill>
                            <a:srgbClr val="000000"/>
                          </a:solidFill>
                          <a:latin typeface="Bell MT" pitchFamily="18" charset="0"/>
                          <a:ea typeface="BatangChe" pitchFamily="49" charset="-127"/>
                        </a:rPr>
                        <a:t>čtvrtek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Sokol Hoštka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dirty="0">
                          <a:solidFill>
                            <a:srgbClr val="000000"/>
                          </a:solidFill>
                          <a:latin typeface="Bell MT" pitchFamily="18" charset="0"/>
                          <a:ea typeface="BatangChe" pitchFamily="49" charset="-127"/>
                        </a:rPr>
                        <a:t>Stará garda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5"/>
                  </a:ext>
                </a:extLst>
              </a:tr>
              <a:tr h="200726">
                <a:tc>
                  <a:txBody>
                    <a:bodyPr/>
                    <a:lstStyle/>
                    <a:p>
                      <a:pPr algn="ctr" fontAlgn="ctr"/>
                      <a:r>
                        <a:rPr lang="cs-CZ" sz="1400" b="1" i="0" u="none" strike="noStrike">
                          <a:solidFill>
                            <a:srgbClr val="000000"/>
                          </a:solidFill>
                          <a:latin typeface="Bell MT" pitchFamily="18" charset="0"/>
                          <a:ea typeface="BatangChe" pitchFamily="49" charset="-127"/>
                        </a:rPr>
                        <a:t>2.5.2015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TJ Svádov-Olšinky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dirty="0">
                          <a:solidFill>
                            <a:srgbClr val="000000"/>
                          </a:solidFill>
                          <a:latin typeface="Bell MT" pitchFamily="18" charset="0"/>
                          <a:ea typeface="BatangChe" pitchFamily="49" charset="-127"/>
                        </a:rPr>
                        <a:t>Dorost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6"/>
                  </a:ext>
                </a:extLst>
              </a:tr>
              <a:tr h="200726">
                <a:tc>
                  <a:txBody>
                    <a:bodyPr/>
                    <a:lstStyle/>
                    <a:p>
                      <a:pPr algn="ctr" fontAlgn="ctr"/>
                      <a:r>
                        <a:rPr lang="cs-CZ" sz="1400" b="1" i="0" u="none" strike="noStrike">
                          <a:solidFill>
                            <a:srgbClr val="000000"/>
                          </a:solidFill>
                          <a:latin typeface="Bell MT" pitchFamily="18" charset="0"/>
                          <a:ea typeface="BatangChe" pitchFamily="49" charset="-127"/>
                        </a:rPr>
                        <a:t>3.5.2015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10:00,12:00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a:solidFill>
                            <a:srgbClr val="000000"/>
                          </a:solidFill>
                          <a:latin typeface="Bell MT" pitchFamily="18" charset="0"/>
                          <a:ea typeface="BatangChe" pitchFamily="49" charset="-127"/>
                        </a:rPr>
                        <a:t>VČSA Ervěnice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dirty="0">
                          <a:solidFill>
                            <a:srgbClr val="000000"/>
                          </a:solidFill>
                          <a:latin typeface="Bell MT" pitchFamily="18" charset="0"/>
                          <a:ea typeface="BatangChe" pitchFamily="49" charset="-127"/>
                        </a:rPr>
                        <a:t>Starší, mladší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7"/>
                  </a:ext>
                </a:extLst>
              </a:tr>
              <a:tr h="200726">
                <a:tc>
                  <a:txBody>
                    <a:bodyPr/>
                    <a:lstStyle/>
                    <a:p>
                      <a:pPr algn="ctr" fontAlgn="ctr"/>
                      <a:r>
                        <a:rPr lang="cs-CZ" sz="1400" b="1" i="0" u="none" strike="noStrike">
                          <a:solidFill>
                            <a:srgbClr val="000000"/>
                          </a:solidFill>
                          <a:latin typeface="Bell MT" pitchFamily="18" charset="0"/>
                          <a:ea typeface="BatangChe" pitchFamily="49" charset="-127"/>
                        </a:rPr>
                        <a:t>9.5.2015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TJ Viktorie Budyně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000000"/>
                          </a:solidFill>
                          <a:latin typeface="Bell MT" pitchFamily="18" charset="0"/>
                          <a:ea typeface="BatangChe" pitchFamily="49" charset="-127"/>
                        </a:rPr>
                        <a:t>Mladší žáci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8"/>
                  </a:ext>
                </a:extLst>
              </a:tr>
              <a:tr h="392875">
                <a:tc>
                  <a:txBody>
                    <a:bodyPr/>
                    <a:lstStyle/>
                    <a:p>
                      <a:pPr algn="ctr" fontAlgn="ctr"/>
                      <a:r>
                        <a:rPr lang="cs-CZ" sz="1400" b="1" i="0" u="none" strike="noStrike" dirty="0">
                          <a:solidFill>
                            <a:srgbClr val="000000"/>
                          </a:solidFill>
                          <a:latin typeface="Bell MT" pitchFamily="18" charset="0"/>
                          <a:ea typeface="BatangChe" pitchFamily="49" charset="-127"/>
                        </a:rPr>
                        <a:t>10.5.2015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000000"/>
                          </a:solidFill>
                          <a:latin typeface="Bell MT" pitchFamily="18" charset="0"/>
                          <a:ea typeface="BatangChe" pitchFamily="49" charset="-127"/>
                        </a:rPr>
                        <a:t>Štětí B liga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err="1">
                          <a:solidFill>
                            <a:srgbClr val="000000"/>
                          </a:solidFill>
                          <a:latin typeface="Bell MT" pitchFamily="18" charset="0"/>
                          <a:ea typeface="BatangChe" pitchFamily="49" charset="-127"/>
                        </a:rPr>
                        <a:t>Štětí</a:t>
                      </a:r>
                      <a:r>
                        <a:rPr lang="cs-CZ" sz="1400" b="1" i="0" u="none" strike="noStrike" dirty="0">
                          <a:solidFill>
                            <a:srgbClr val="000000"/>
                          </a:solidFill>
                          <a:latin typeface="Bell MT" pitchFamily="18" charset="0"/>
                          <a:ea typeface="BatangChe" pitchFamily="49" charset="-127"/>
                        </a:rPr>
                        <a:t> B, Malé Žernoseky, </a:t>
                      </a:r>
                      <a:r>
                        <a:rPr lang="cs-CZ" sz="1400" b="1" i="0" u="none" strike="noStrike" dirty="0" err="1">
                          <a:solidFill>
                            <a:srgbClr val="000000"/>
                          </a:solidFill>
                          <a:latin typeface="Bell MT" pitchFamily="18" charset="0"/>
                          <a:ea typeface="BatangChe" pitchFamily="49" charset="-127"/>
                        </a:rPr>
                        <a:t>Mšené</a:t>
                      </a:r>
                      <a:r>
                        <a:rPr lang="cs-CZ" sz="1400" b="1" i="0" u="none" strike="noStrike" dirty="0">
                          <a:solidFill>
                            <a:srgbClr val="000000"/>
                          </a:solidFill>
                          <a:latin typeface="Bell MT" pitchFamily="18" charset="0"/>
                          <a:ea typeface="BatangChe" pitchFamily="49" charset="-127"/>
                        </a:rPr>
                        <a:t> Lázně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000000"/>
                          </a:solidFill>
                          <a:latin typeface="Bell MT" pitchFamily="18" charset="0"/>
                          <a:ea typeface="BatangChe" pitchFamily="49" charset="-127"/>
                        </a:rPr>
                        <a:t>Mladší přípravka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9"/>
                  </a:ext>
                </a:extLst>
              </a:tr>
              <a:tr h="200726">
                <a:tc>
                  <a:txBody>
                    <a:bodyPr/>
                    <a:lstStyle/>
                    <a:p>
                      <a:pPr algn="ctr" fontAlgn="ctr"/>
                      <a:r>
                        <a:rPr lang="cs-CZ" sz="1400" b="1" i="0" u="none" strike="noStrike">
                          <a:solidFill>
                            <a:srgbClr val="C00000"/>
                          </a:solidFill>
                          <a:latin typeface="Bell MT" pitchFamily="18" charset="0"/>
                          <a:ea typeface="BatangChe" pitchFamily="49" charset="-127"/>
                        </a:rPr>
                        <a:t>10.5.2015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C00000"/>
                          </a:solidFill>
                          <a:latin typeface="Bell MT" pitchFamily="18" charset="0"/>
                          <a:ea typeface="BatangChe" pitchFamily="49" charset="-127"/>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C00000"/>
                          </a:solidFill>
                          <a:latin typeface="Bell MT" pitchFamily="18" charset="0"/>
                          <a:ea typeface="BatangChe" pitchFamily="49" charset="-127"/>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C00000"/>
                          </a:solidFill>
                          <a:latin typeface="Bell MT" pitchFamily="18" charset="0"/>
                          <a:ea typeface="BatangChe" pitchFamily="49" charset="-127"/>
                        </a:rPr>
                        <a:t>SK Štětí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a:solidFill>
                            <a:srgbClr val="C00000"/>
                          </a:solidFill>
                          <a:latin typeface="Bell MT" pitchFamily="18" charset="0"/>
                          <a:ea typeface="BatangChe" pitchFamily="49" charset="-127"/>
                        </a:rPr>
                        <a:t>Sokol Horní Jiřetín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C00000"/>
                          </a:solidFill>
                          <a:latin typeface="Bell MT" pitchFamily="18" charset="0"/>
                          <a:ea typeface="BatangChe" pitchFamily="49" charset="-127"/>
                        </a:rPr>
                        <a:t>Dospělí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0"/>
                  </a:ext>
                </a:extLst>
              </a:tr>
            </a:tbl>
          </a:graphicData>
        </a:graphic>
      </p:graphicFrame>
      <p:graphicFrame>
        <p:nvGraphicFramePr>
          <p:cNvPr id="13" name="Tabulka 12"/>
          <p:cNvGraphicFramePr>
            <a:graphicFrameLocks noGrp="1"/>
          </p:cNvGraphicFramePr>
          <p:nvPr/>
        </p:nvGraphicFramePr>
        <p:xfrm>
          <a:off x="174948" y="3691508"/>
          <a:ext cx="9937103" cy="3334882"/>
        </p:xfrm>
        <a:graphic>
          <a:graphicData uri="http://schemas.openxmlformats.org/drawingml/2006/table">
            <a:tbl>
              <a:tblPr/>
              <a:tblGrid>
                <a:gridCol w="1251339">
                  <a:extLst>
                    <a:ext uri="{9D8B030D-6E8A-4147-A177-3AD203B41FA5}">
                      <a16:colId xmlns:a16="http://schemas.microsoft.com/office/drawing/2014/main" val="20000"/>
                    </a:ext>
                  </a:extLst>
                </a:gridCol>
                <a:gridCol w="508724">
                  <a:extLst>
                    <a:ext uri="{9D8B030D-6E8A-4147-A177-3AD203B41FA5}">
                      <a16:colId xmlns:a16="http://schemas.microsoft.com/office/drawing/2014/main" val="20001"/>
                    </a:ext>
                  </a:extLst>
                </a:gridCol>
                <a:gridCol w="892427">
                  <a:extLst>
                    <a:ext uri="{9D8B030D-6E8A-4147-A177-3AD203B41FA5}">
                      <a16:colId xmlns:a16="http://schemas.microsoft.com/office/drawing/2014/main" val="20002"/>
                    </a:ext>
                  </a:extLst>
                </a:gridCol>
                <a:gridCol w="2167323">
                  <a:extLst>
                    <a:ext uri="{9D8B030D-6E8A-4147-A177-3AD203B41FA5}">
                      <a16:colId xmlns:a16="http://schemas.microsoft.com/office/drawing/2014/main" val="20003"/>
                    </a:ext>
                  </a:extLst>
                </a:gridCol>
                <a:gridCol w="2581664">
                  <a:extLst>
                    <a:ext uri="{9D8B030D-6E8A-4147-A177-3AD203B41FA5}">
                      <a16:colId xmlns:a16="http://schemas.microsoft.com/office/drawing/2014/main" val="20004"/>
                    </a:ext>
                  </a:extLst>
                </a:gridCol>
                <a:gridCol w="2535626">
                  <a:extLst>
                    <a:ext uri="{9D8B030D-6E8A-4147-A177-3AD203B41FA5}">
                      <a16:colId xmlns:a16="http://schemas.microsoft.com/office/drawing/2014/main" val="20005"/>
                    </a:ext>
                  </a:extLst>
                </a:gridCol>
              </a:tblGrid>
              <a:tr h="138489">
                <a:tc>
                  <a:txBody>
                    <a:bodyPr/>
                    <a:lstStyle/>
                    <a:p>
                      <a:pPr algn="ctr" fontAlgn="ctr"/>
                      <a:r>
                        <a:rPr lang="cs-CZ" sz="1100" b="1" i="0" u="none" strike="noStrike" dirty="0">
                          <a:solidFill>
                            <a:srgbClr val="000000"/>
                          </a:solidFill>
                          <a:latin typeface="Bell MT"/>
                        </a:rPr>
                        <a:t>Datum</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Bell MT"/>
                        </a:rPr>
                        <a:t>Den</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Bell MT"/>
                        </a:rPr>
                        <a:t>Čas</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Bell MT"/>
                        </a:rPr>
                        <a:t>Doma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Bell MT"/>
                        </a:rPr>
                        <a:t>Venku</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Bell MT"/>
                        </a:rPr>
                        <a:t>Kategorie</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74675">
                <a:tc>
                  <a:txBody>
                    <a:bodyPr/>
                    <a:lstStyle/>
                    <a:p>
                      <a:pPr algn="ctr" fontAlgn="ctr"/>
                      <a:r>
                        <a:rPr lang="cs-CZ" sz="900" b="1" i="0" u="none" strike="noStrike" dirty="0">
                          <a:solidFill>
                            <a:srgbClr val="000000"/>
                          </a:solidFill>
                          <a:latin typeface="Bell MT"/>
                        </a:rPr>
                        <a:t>24.4.2015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Bell MT"/>
                        </a:rPr>
                        <a:t>pátek</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Bell MT"/>
                        </a:rPr>
                        <a:t>17:30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err="1">
                          <a:solidFill>
                            <a:srgbClr val="000000"/>
                          </a:solidFill>
                          <a:latin typeface="Bell MT" pitchFamily="18" charset="0"/>
                        </a:rPr>
                        <a:t>Káčko</a:t>
                      </a:r>
                      <a:r>
                        <a:rPr lang="cs-CZ" sz="1200" b="1" i="0" u="none" strike="noStrike" dirty="0">
                          <a:solidFill>
                            <a:srgbClr val="000000"/>
                          </a:solidFill>
                          <a:latin typeface="Bell MT" pitchFamily="18" charset="0"/>
                        </a:rPr>
                        <a:t> Roudnice </a:t>
                      </a:r>
                      <a:r>
                        <a:rPr lang="cs-CZ" sz="1200" b="1" i="0" u="none" strike="noStrike" dirty="0" err="1">
                          <a:solidFill>
                            <a:srgbClr val="000000"/>
                          </a:solidFill>
                          <a:latin typeface="Bell MT" pitchFamily="18" charset="0"/>
                        </a:rPr>
                        <a:t>n.L.</a:t>
                      </a:r>
                      <a:endParaRPr lang="cs-CZ" sz="1200" b="1" i="0" u="none" strike="noStrike" dirty="0">
                        <a:solidFill>
                          <a:srgbClr val="000000"/>
                        </a:solidFill>
                        <a:latin typeface="Bell MT" pitchFamily="18" charset="0"/>
                      </a:endParaRP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Bell MT" pitchFamily="18" charset="0"/>
                        </a:rPr>
                        <a:t>Sepap Štětí</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Bell MT" pitchFamily="18" charset="0"/>
                        </a:rPr>
                        <a:t>Stará garda</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343542">
                <a:tc>
                  <a:txBody>
                    <a:bodyPr/>
                    <a:lstStyle/>
                    <a:p>
                      <a:pPr algn="ctr" fontAlgn="ctr"/>
                      <a:r>
                        <a:rPr lang="cs-CZ" sz="900" b="1" i="0" u="none" strike="noStrike">
                          <a:solidFill>
                            <a:srgbClr val="000000"/>
                          </a:solidFill>
                          <a:latin typeface="Bell MT"/>
                        </a:rPr>
                        <a:t>25.4.2015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Bell MT"/>
                        </a:rPr>
                        <a:t>sobota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latin typeface="Bell MT"/>
                        </a:rPr>
                        <a:t>10:00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Bell MT" pitchFamily="18" charset="0"/>
                        </a:rPr>
                        <a:t>Malé Žernoseky liga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err="1">
                          <a:solidFill>
                            <a:srgbClr val="000000"/>
                          </a:solidFill>
                          <a:latin typeface="Bell MT" pitchFamily="18" charset="0"/>
                        </a:rPr>
                        <a:t>Štětí</a:t>
                      </a:r>
                      <a:r>
                        <a:rPr lang="cs-CZ" sz="1200" b="1" i="0" u="none" strike="noStrike" dirty="0">
                          <a:solidFill>
                            <a:srgbClr val="000000"/>
                          </a:solidFill>
                          <a:latin typeface="Bell MT" pitchFamily="18" charset="0"/>
                        </a:rPr>
                        <a:t> B, Malé Žernoseky, </a:t>
                      </a:r>
                      <a:r>
                        <a:rPr lang="cs-CZ" sz="1200" b="1" i="0" u="none" strike="noStrike" dirty="0" err="1">
                          <a:solidFill>
                            <a:srgbClr val="000000"/>
                          </a:solidFill>
                          <a:latin typeface="Bell MT" pitchFamily="18" charset="0"/>
                        </a:rPr>
                        <a:t>Mšené</a:t>
                      </a:r>
                      <a:r>
                        <a:rPr lang="cs-CZ" sz="1200" b="1" i="0" u="none" strike="noStrike" dirty="0">
                          <a:solidFill>
                            <a:srgbClr val="000000"/>
                          </a:solidFill>
                          <a:latin typeface="Bell MT" pitchFamily="18" charset="0"/>
                        </a:rPr>
                        <a:t> Lázně</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Bell MT" pitchFamily="18" charset="0"/>
                        </a:rPr>
                        <a:t>Mladší přípravka B</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2"/>
                  </a:ext>
                </a:extLst>
              </a:tr>
              <a:tr h="174675">
                <a:tc>
                  <a:txBody>
                    <a:bodyPr/>
                    <a:lstStyle/>
                    <a:p>
                      <a:pPr algn="ctr" fontAlgn="ctr"/>
                      <a:r>
                        <a:rPr lang="cs-CZ" sz="900" b="1" i="0" u="none" strike="noStrike">
                          <a:solidFill>
                            <a:srgbClr val="000000"/>
                          </a:solidFill>
                          <a:latin typeface="Bell MT"/>
                        </a:rPr>
                        <a:t>25.4.2015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Bell MT"/>
                        </a:rPr>
                        <a:t>sobota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Bell MT"/>
                        </a:rPr>
                        <a:t>10:30, 12:30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Bell MT" pitchFamily="18" charset="0"/>
                        </a:rPr>
                        <a:t>FK Slavoj Žatec</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Bell MT" pitchFamily="18" charset="0"/>
                        </a:rPr>
                        <a:t>SK </a:t>
                      </a:r>
                      <a:r>
                        <a:rPr lang="cs-CZ" sz="1200" b="1" i="0" u="none" strike="noStrike" dirty="0" err="1">
                          <a:solidFill>
                            <a:srgbClr val="000000"/>
                          </a:solidFill>
                          <a:latin typeface="Bell MT" pitchFamily="18" charset="0"/>
                        </a:rPr>
                        <a:t>Štětí</a:t>
                      </a:r>
                      <a:endParaRPr lang="cs-CZ" sz="1200" b="1" i="0" u="none" strike="noStrike" dirty="0">
                        <a:solidFill>
                          <a:srgbClr val="000000"/>
                        </a:solidFill>
                        <a:latin typeface="Bell MT" pitchFamily="18" charset="0"/>
                      </a:endParaRP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Bell MT" pitchFamily="18" charset="0"/>
                        </a:rPr>
                        <a:t>Starší, mladší žáci</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174675">
                <a:tc>
                  <a:txBody>
                    <a:bodyPr/>
                    <a:lstStyle/>
                    <a:p>
                      <a:pPr algn="ctr" fontAlgn="ctr"/>
                      <a:r>
                        <a:rPr lang="cs-CZ" sz="900" b="1" i="0" u="none" strike="noStrike">
                          <a:solidFill>
                            <a:srgbClr val="000000"/>
                          </a:solidFill>
                          <a:latin typeface="Bell MT"/>
                        </a:rPr>
                        <a:t>26.4.2015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Bell MT"/>
                        </a:rPr>
                        <a:t>neděle</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Bell MT"/>
                        </a:rPr>
                        <a:t>10:00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Dobříň  liga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err="1">
                          <a:solidFill>
                            <a:srgbClr val="000000"/>
                          </a:solidFill>
                          <a:latin typeface="Bell MT" pitchFamily="18" charset="0"/>
                        </a:rPr>
                        <a:t>Štětí</a:t>
                      </a:r>
                      <a:r>
                        <a:rPr lang="cs-CZ" sz="1200" b="1" i="0" u="none" strike="noStrike" dirty="0">
                          <a:solidFill>
                            <a:srgbClr val="000000"/>
                          </a:solidFill>
                          <a:latin typeface="Bell MT" pitchFamily="18" charset="0"/>
                        </a:rPr>
                        <a:t>, </a:t>
                      </a:r>
                      <a:r>
                        <a:rPr lang="cs-CZ" sz="1200" b="1" i="0" u="none" strike="noStrike" dirty="0" err="1">
                          <a:solidFill>
                            <a:srgbClr val="000000"/>
                          </a:solidFill>
                          <a:latin typeface="Bell MT" pitchFamily="18" charset="0"/>
                        </a:rPr>
                        <a:t>Dobříň</a:t>
                      </a:r>
                      <a:r>
                        <a:rPr lang="cs-CZ" sz="1200" b="1" i="0" u="none" strike="noStrike" dirty="0">
                          <a:solidFill>
                            <a:srgbClr val="000000"/>
                          </a:solidFill>
                          <a:latin typeface="Bell MT" pitchFamily="18" charset="0"/>
                        </a:rPr>
                        <a:t>, </a:t>
                      </a:r>
                      <a:r>
                        <a:rPr lang="cs-CZ" sz="1200" b="1" i="0" u="none" strike="noStrike" dirty="0" err="1">
                          <a:solidFill>
                            <a:srgbClr val="000000"/>
                          </a:solidFill>
                          <a:latin typeface="Bell MT" pitchFamily="18" charset="0"/>
                        </a:rPr>
                        <a:t>Podlusky</a:t>
                      </a:r>
                      <a:r>
                        <a:rPr lang="cs-CZ" sz="1200" b="1" i="0" u="none" strike="noStrike" dirty="0">
                          <a:solidFill>
                            <a:srgbClr val="000000"/>
                          </a:solidFill>
                          <a:latin typeface="Bell MT" pitchFamily="18" charset="0"/>
                        </a:rPr>
                        <a:t>, </a:t>
                      </a:r>
                      <a:r>
                        <a:rPr lang="cs-CZ" sz="1200" b="1" i="0" u="none" strike="noStrike" dirty="0" err="1">
                          <a:solidFill>
                            <a:srgbClr val="000000"/>
                          </a:solidFill>
                          <a:latin typeface="Bell MT" pitchFamily="18" charset="0"/>
                        </a:rPr>
                        <a:t>Úštěk</a:t>
                      </a:r>
                      <a:r>
                        <a:rPr lang="cs-CZ" sz="1200" b="1" i="0" u="none" strike="noStrike" dirty="0">
                          <a:solidFill>
                            <a:srgbClr val="000000"/>
                          </a:solidFill>
                          <a:latin typeface="Bell MT" pitchFamily="18" charset="0"/>
                        </a:rPr>
                        <a:t> </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Bell MT" pitchFamily="18" charset="0"/>
                        </a:rPr>
                        <a:t>Mladší přípravka A</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4"/>
                  </a:ext>
                </a:extLst>
              </a:tr>
              <a:tr h="174675">
                <a:tc>
                  <a:txBody>
                    <a:bodyPr/>
                    <a:lstStyle/>
                    <a:p>
                      <a:pPr algn="ctr" fontAlgn="ctr"/>
                      <a:r>
                        <a:rPr lang="cs-CZ" sz="900" b="1" i="0" u="none" strike="noStrike">
                          <a:solidFill>
                            <a:srgbClr val="000000"/>
                          </a:solidFill>
                          <a:latin typeface="Bell MT"/>
                        </a:rPr>
                        <a:t>26.4.2015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Bell MT"/>
                        </a:rPr>
                        <a:t>neděle</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Bell MT"/>
                        </a:rPr>
                        <a:t>10:00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TJ Mojžíř</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Bell MT" pitchFamily="18" charset="0"/>
                        </a:rPr>
                        <a:t>SK </a:t>
                      </a:r>
                      <a:r>
                        <a:rPr lang="cs-CZ" sz="1200" b="1" i="0" u="none" strike="noStrike" dirty="0" err="1">
                          <a:solidFill>
                            <a:srgbClr val="000000"/>
                          </a:solidFill>
                          <a:latin typeface="Bell MT" pitchFamily="18" charset="0"/>
                        </a:rPr>
                        <a:t>Štětí</a:t>
                      </a:r>
                      <a:endParaRPr lang="cs-CZ" sz="1200" b="1" i="0" u="none" strike="noStrike" dirty="0">
                        <a:solidFill>
                          <a:srgbClr val="000000"/>
                        </a:solidFill>
                        <a:latin typeface="Bell MT" pitchFamily="18" charset="0"/>
                      </a:endParaRP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Bell MT" pitchFamily="18" charset="0"/>
                        </a:rPr>
                        <a:t>Dorost</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5"/>
                  </a:ext>
                </a:extLst>
              </a:tr>
              <a:tr h="174675">
                <a:tc>
                  <a:txBody>
                    <a:bodyPr/>
                    <a:lstStyle/>
                    <a:p>
                      <a:pPr algn="ctr" fontAlgn="ctr"/>
                      <a:r>
                        <a:rPr lang="cs-CZ" sz="900" b="1" i="0" u="none" strike="noStrike">
                          <a:solidFill>
                            <a:srgbClr val="000000"/>
                          </a:solidFill>
                          <a:latin typeface="Arial"/>
                        </a:rPr>
                        <a:t>2.5.2015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a:rPr>
                        <a:t>sobota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a:rPr>
                        <a:t>10:00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Bell MT" pitchFamily="18" charset="0"/>
                        </a:rPr>
                        <a:t>TJ Sokol Pokratice</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Bell MT" pitchFamily="18" charset="0"/>
                        </a:rPr>
                        <a:t>SK </a:t>
                      </a:r>
                      <a:r>
                        <a:rPr lang="cs-CZ" sz="1200" b="1" i="0" u="none" strike="noStrike" dirty="0" err="1">
                          <a:solidFill>
                            <a:srgbClr val="000000"/>
                          </a:solidFill>
                          <a:latin typeface="Bell MT" pitchFamily="18" charset="0"/>
                        </a:rPr>
                        <a:t>Štětí</a:t>
                      </a:r>
                      <a:r>
                        <a:rPr lang="cs-CZ" sz="1200" b="1" i="0" u="none" strike="noStrike" dirty="0">
                          <a:solidFill>
                            <a:srgbClr val="000000"/>
                          </a:solidFill>
                          <a:latin typeface="Bell MT" pitchFamily="18" charset="0"/>
                        </a:rPr>
                        <a:t> B</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Bell MT" pitchFamily="18" charset="0"/>
                        </a:rPr>
                        <a:t>Mladší žáci B</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6"/>
                  </a:ext>
                </a:extLst>
              </a:tr>
              <a:tr h="343542">
                <a:tc>
                  <a:txBody>
                    <a:bodyPr/>
                    <a:lstStyle/>
                    <a:p>
                      <a:pPr algn="ctr" fontAlgn="ctr"/>
                      <a:r>
                        <a:rPr lang="cs-CZ" sz="900" b="1" i="0" u="none" strike="noStrike">
                          <a:solidFill>
                            <a:srgbClr val="000000"/>
                          </a:solidFill>
                          <a:latin typeface="Arial"/>
                        </a:rPr>
                        <a:t>2.5.2015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a:rPr>
                        <a:t>sobota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a:rPr>
                        <a:t>13:00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Bell MT" pitchFamily="18" charset="0"/>
                        </a:rPr>
                        <a:t>Mšené Lázně Turnaj liga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err="1">
                          <a:solidFill>
                            <a:srgbClr val="000000"/>
                          </a:solidFill>
                          <a:latin typeface="Bell MT" pitchFamily="18" charset="0"/>
                        </a:rPr>
                        <a:t>Štětí</a:t>
                      </a:r>
                      <a:r>
                        <a:rPr lang="cs-CZ" sz="1200" b="1" i="0" u="none" strike="noStrike" dirty="0">
                          <a:solidFill>
                            <a:srgbClr val="000000"/>
                          </a:solidFill>
                          <a:latin typeface="Bell MT" pitchFamily="18" charset="0"/>
                        </a:rPr>
                        <a:t> B, Malé Žernoseky, </a:t>
                      </a:r>
                      <a:r>
                        <a:rPr lang="cs-CZ" sz="1200" b="1" i="0" u="none" strike="noStrike" dirty="0" err="1">
                          <a:solidFill>
                            <a:srgbClr val="000000"/>
                          </a:solidFill>
                          <a:latin typeface="Bell MT" pitchFamily="18" charset="0"/>
                        </a:rPr>
                        <a:t>Mšené</a:t>
                      </a:r>
                      <a:r>
                        <a:rPr lang="cs-CZ" sz="1200" b="1" i="0" u="none" strike="noStrike" dirty="0">
                          <a:solidFill>
                            <a:srgbClr val="000000"/>
                          </a:solidFill>
                          <a:latin typeface="Bell MT" pitchFamily="18" charset="0"/>
                        </a:rPr>
                        <a:t> Lázně</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Bell MT" pitchFamily="18" charset="0"/>
                        </a:rPr>
                        <a:t>Mladší přípravka B</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174675">
                <a:tc>
                  <a:txBody>
                    <a:bodyPr/>
                    <a:lstStyle/>
                    <a:p>
                      <a:pPr algn="ctr" fontAlgn="ctr"/>
                      <a:r>
                        <a:rPr lang="cs-CZ" sz="900" b="1" i="0" u="none" strike="noStrike">
                          <a:solidFill>
                            <a:srgbClr val="000000"/>
                          </a:solidFill>
                          <a:latin typeface="Arial"/>
                        </a:rPr>
                        <a:t>2.5.2015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a:rPr>
                        <a:t>sobota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000000"/>
                          </a:solidFill>
                          <a:latin typeface="Arial"/>
                        </a:rPr>
                        <a:t>17:00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Bell MT" pitchFamily="18" charset="0"/>
                        </a:rPr>
                        <a:t>Baník Modlany</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Bell MT" pitchFamily="18" charset="0"/>
                        </a:rPr>
                        <a:t>SK </a:t>
                      </a:r>
                      <a:r>
                        <a:rPr lang="cs-CZ" sz="1200" b="1" i="0" u="none" strike="noStrike" dirty="0" err="1">
                          <a:solidFill>
                            <a:srgbClr val="000000"/>
                          </a:solidFill>
                          <a:latin typeface="Bell MT" pitchFamily="18" charset="0"/>
                        </a:rPr>
                        <a:t>Štětí</a:t>
                      </a:r>
                      <a:r>
                        <a:rPr lang="cs-CZ" sz="1200" b="1" i="0" u="none" strike="noStrike" dirty="0">
                          <a:solidFill>
                            <a:srgbClr val="000000"/>
                          </a:solidFill>
                          <a:latin typeface="Bell MT" pitchFamily="18" charset="0"/>
                        </a:rPr>
                        <a:t> 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Bell MT" pitchFamily="18" charset="0"/>
                        </a:rPr>
                        <a:t>Dospělí</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8"/>
                  </a:ext>
                </a:extLst>
              </a:tr>
              <a:tr h="174675">
                <a:tc>
                  <a:txBody>
                    <a:bodyPr/>
                    <a:lstStyle/>
                    <a:p>
                      <a:pPr algn="ctr" fontAlgn="ctr"/>
                      <a:r>
                        <a:rPr lang="cs-CZ" sz="900" b="1" i="0" u="none" strike="noStrike">
                          <a:solidFill>
                            <a:srgbClr val="000000"/>
                          </a:solidFill>
                          <a:latin typeface="Arial"/>
                        </a:rPr>
                        <a:t>5.5.2015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sobota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16:30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TJ Chlumec</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SK Štětí</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Bell MT" pitchFamily="18" charset="0"/>
                        </a:rPr>
                        <a:t>Dorost</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9"/>
                  </a:ext>
                </a:extLst>
              </a:tr>
              <a:tr h="174675">
                <a:tc>
                  <a:txBody>
                    <a:bodyPr/>
                    <a:lstStyle/>
                    <a:p>
                      <a:pPr algn="ctr" fontAlgn="ctr"/>
                      <a:r>
                        <a:rPr lang="cs-CZ" sz="900" b="1" i="0" u="none" strike="noStrike">
                          <a:solidFill>
                            <a:srgbClr val="000000"/>
                          </a:solidFill>
                          <a:latin typeface="Arial"/>
                        </a:rPr>
                        <a:t>6.5.2015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středa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16:00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FAJM Most</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SK Štětí/SK Roudnice n.L. </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Bell MT" pitchFamily="18" charset="0"/>
                        </a:rPr>
                        <a:t>Starší přípravka</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0"/>
                  </a:ext>
                </a:extLst>
              </a:tr>
              <a:tr h="174675">
                <a:tc>
                  <a:txBody>
                    <a:bodyPr/>
                    <a:lstStyle/>
                    <a:p>
                      <a:pPr algn="ctr" fontAlgn="ctr"/>
                      <a:r>
                        <a:rPr lang="cs-CZ" sz="900" b="1" i="0" u="none" strike="noStrike">
                          <a:solidFill>
                            <a:srgbClr val="000000"/>
                          </a:solidFill>
                          <a:latin typeface="Arial"/>
                        </a:rPr>
                        <a:t>7.5.2015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čtvrtek</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17:30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Dynamo Podlusky</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Sepap Štětí</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Bell MT" pitchFamily="18" charset="0"/>
                        </a:rPr>
                        <a:t>Stará garda</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r h="174675">
                <a:tc>
                  <a:txBody>
                    <a:bodyPr/>
                    <a:lstStyle/>
                    <a:p>
                      <a:pPr algn="ctr" fontAlgn="ctr"/>
                      <a:r>
                        <a:rPr lang="cs-CZ" sz="900" b="1" i="0" u="none" strike="noStrike">
                          <a:solidFill>
                            <a:srgbClr val="000000"/>
                          </a:solidFill>
                          <a:latin typeface="Arial"/>
                        </a:rPr>
                        <a:t>9.5.2015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sobota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10:00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Podlusky Turnaj liga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Štětí, Dobříň, Podlusky, Úštěk </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Bell MT" pitchFamily="18" charset="0"/>
                        </a:rPr>
                        <a:t>Mladší přípravka A</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2"/>
                  </a:ext>
                </a:extLst>
              </a:tr>
              <a:tr h="174675">
                <a:tc>
                  <a:txBody>
                    <a:bodyPr/>
                    <a:lstStyle/>
                    <a:p>
                      <a:pPr algn="ctr" fontAlgn="ctr"/>
                      <a:r>
                        <a:rPr lang="cs-CZ" sz="900" b="1" i="0" u="none" strike="noStrike">
                          <a:solidFill>
                            <a:srgbClr val="000000"/>
                          </a:solidFill>
                          <a:latin typeface="Arial"/>
                        </a:rPr>
                        <a:t>9.5.2015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sobota</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14:00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SK Štětí/SK Roudnice n.L. </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FK Junior Teplice</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Bell MT" pitchFamily="18" charset="0"/>
                        </a:rPr>
                        <a:t>Starší přípravka</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3"/>
                  </a:ext>
                </a:extLst>
              </a:tr>
              <a:tr h="174675">
                <a:tc>
                  <a:txBody>
                    <a:bodyPr/>
                    <a:lstStyle/>
                    <a:p>
                      <a:pPr algn="ctr" fontAlgn="ctr"/>
                      <a:r>
                        <a:rPr lang="cs-CZ" sz="900" b="1" i="0" u="none" strike="noStrike">
                          <a:solidFill>
                            <a:srgbClr val="000000"/>
                          </a:solidFill>
                          <a:latin typeface="Arial"/>
                        </a:rPr>
                        <a:t>10.5.2015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neděle</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10:00, 12:00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FC Chomutov s.r.o.</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SK Štětí</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Bell MT" pitchFamily="18" charset="0"/>
                        </a:rPr>
                        <a:t>Starší, mladší žáci</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4"/>
                  </a:ext>
                </a:extLst>
              </a:tr>
              <a:tr h="174675">
                <a:tc>
                  <a:txBody>
                    <a:bodyPr/>
                    <a:lstStyle/>
                    <a:p>
                      <a:pPr algn="ctr" fontAlgn="ctr"/>
                      <a:r>
                        <a:rPr lang="cs-CZ" sz="900" b="1" i="0" u="none" strike="noStrike">
                          <a:solidFill>
                            <a:srgbClr val="000000"/>
                          </a:solidFill>
                          <a:latin typeface="Arial"/>
                        </a:rPr>
                        <a:t>10.5.2015</a:t>
                      </a:r>
                    </a:p>
                  </a:txBody>
                  <a:tcPr marL="7337" marR="7337" marT="733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neděle</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a:solidFill>
                            <a:srgbClr val="000000"/>
                          </a:solidFill>
                          <a:latin typeface="Arial"/>
                        </a:rPr>
                        <a:t>14:00</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SK Březiny</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latin typeface="Bell MT" pitchFamily="18" charset="0"/>
                        </a:rPr>
                        <a:t>SK Štětí</a:t>
                      </a:r>
                    </a:p>
                  </a:txBody>
                  <a:tcPr marL="7337" marR="7337" marT="7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Bell MT" pitchFamily="18" charset="0"/>
                        </a:rPr>
                        <a:t>Dorost</a:t>
                      </a:r>
                    </a:p>
                  </a:txBody>
                  <a:tcPr marL="7337" marR="7337" marT="733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5"/>
                  </a:ext>
                </a:extLst>
              </a:tr>
            </a:tbl>
          </a:graphicData>
        </a:graphic>
      </p:graphicFrame>
      <p:sp>
        <p:nvSpPr>
          <p:cNvPr id="4" name="Obdélník 3"/>
          <p:cNvSpPr/>
          <p:nvPr/>
        </p:nvSpPr>
        <p:spPr>
          <a:xfrm>
            <a:off x="79757" y="82397"/>
            <a:ext cx="10116000" cy="492443"/>
          </a:xfrm>
          <a:prstGeom prst="rect">
            <a:avLst/>
          </a:prstGeom>
          <a:blipFill>
            <a:blip r:embed="rId2" cstate="print"/>
            <a:stretch>
              <a:fillRect/>
            </a:stretch>
          </a:blip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2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Přelom dubna a května slibuje neskutečné množství zápasů </a:t>
            </a:r>
            <a:endParaRPr lang="cs-CZ" sz="2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59524"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02940" y="39798"/>
            <a:ext cx="4824536" cy="1015663"/>
          </a:xfrm>
          <a:prstGeom prst="rect">
            <a:avLst/>
          </a:prstGeom>
          <a:blipFill>
            <a:blip r:embed="rId5" cstate="print"/>
            <a:stretch>
              <a:fillRect/>
            </a:stretch>
          </a:blipFill>
          <a:ln>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b">
            <a:spAutoFit/>
            <a:scene3d>
              <a:camera prst="orthographicFront"/>
              <a:lightRig rig="twoPt" dir="t"/>
            </a:scene3d>
            <a:sp3d extrusionH="57150" contourW="38100">
              <a:bevelT w="38100" h="38100"/>
              <a:extrusionClr>
                <a:schemeClr val="bg1"/>
              </a:extrusionClr>
              <a:contourClr>
                <a:schemeClr val="bg1"/>
              </a:contourClr>
            </a:sp3d>
          </a:bodyPr>
          <a:lstStyle/>
          <a:p>
            <a:pPr algn="ctr" eaLnBrk="0" hangingPunct="0">
              <a:defRPr/>
            </a:pPr>
            <a:r>
              <a:rPr lang="cs-CZ" sz="6600" dirty="0">
                <a:blipFill>
                  <a:blip r:embed="rId6"/>
                  <a:tile tx="0" ty="0" sx="100000" sy="100000" flip="none" algn="tl"/>
                </a:blipFill>
                <a:latin typeface="KodchiangUPC" pitchFamily="18" charset="-34"/>
                <a:cs typeface="KodchiangUPC" pitchFamily="18" charset="-34"/>
              </a:rPr>
              <a:t> </a:t>
            </a:r>
            <a:r>
              <a:rPr lang="cs-CZ" sz="5400" dirty="0">
                <a:ln w="3175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solidFill>
                  <a:srgbClr val="0033CC"/>
                </a:solidFill>
                <a:effectLst>
                  <a:outerShdw blurRad="50800" dist="38100" dir="8100000" algn="tr" rotWithShape="0">
                    <a:srgbClr val="FF3300">
                      <a:alpha val="40000"/>
                    </a:srgbClr>
                  </a:outerShdw>
                </a:effectLst>
                <a:latin typeface="Perpetua Titling MT" pitchFamily="18" charset="0"/>
                <a:ea typeface="SimHei" pitchFamily="49" charset="-122"/>
                <a:cs typeface="Arial" pitchFamily="34" charset="0"/>
              </a:rPr>
              <a:t>V Í T Á M E</a:t>
            </a:r>
            <a:r>
              <a:rPr lang="cs-CZ" sz="5600" dirty="0">
                <a:ln w="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solidFill>
                  <a:srgbClr val="0033CC"/>
                </a:solidFill>
                <a:latin typeface="Perpetua Titling MT" pitchFamily="18" charset="0"/>
                <a:ea typeface="SimHei" pitchFamily="49" charset="-122"/>
                <a:cs typeface="Arial" pitchFamily="34" charset="0"/>
              </a:rPr>
              <a:t> </a:t>
            </a:r>
            <a:endParaRPr lang="cs-CZ" sz="5600" b="0" dirty="0">
              <a:ln w="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solidFill>
                <a:srgbClr val="0033CC"/>
              </a:solidFill>
              <a:latin typeface="Perpetua Titling MT" pitchFamily="18" charset="0"/>
              <a:ea typeface="SimHei" pitchFamily="49" charset="-122"/>
              <a:cs typeface="Arial" pitchFamily="34" charset="0"/>
            </a:endParaRPr>
          </a:p>
        </p:txBody>
      </p:sp>
      <p:sp>
        <p:nvSpPr>
          <p:cNvPr id="7178" name="Rectangle 129"/>
          <p:cNvSpPr>
            <a:spLocks noChangeArrowheads="1"/>
          </p:cNvSpPr>
          <p:nvPr/>
        </p:nvSpPr>
        <p:spPr bwMode="auto">
          <a:xfrm>
            <a:off x="174948" y="1963404"/>
            <a:ext cx="4752528" cy="792000"/>
          </a:xfrm>
          <a:prstGeom prst="rect">
            <a:avLst/>
          </a:prstGeom>
          <a:blipFill>
            <a:blip r:embed="rId7" cstate="prin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4400" dirty="0" smtClean="0">
                <a:blipFill>
                  <a:blip r:embed="rId8"/>
                  <a:stretch>
                    <a:fillRect/>
                  </a:stretch>
                </a:blipFill>
                <a:effectLst>
                  <a:outerShdw blurRad="38100" dist="38100" dir="2700000" algn="tl">
                    <a:srgbClr val="000000">
                      <a:alpha val="43137"/>
                    </a:srgbClr>
                  </a:outerShdw>
                </a:effectLst>
                <a:latin typeface="Tw Cen MT Condensed Extra Bold" pitchFamily="34" charset="-18"/>
                <a:ea typeface="KaiTi" pitchFamily="49" charset="-122"/>
                <a:cs typeface="Mongolian Baiti" pitchFamily="66" charset="0"/>
              </a:rPr>
              <a:t>SK </a:t>
            </a:r>
            <a:r>
              <a:rPr lang="cs-CZ" sz="4400" dirty="0">
                <a:blipFill>
                  <a:blip r:embed="rId8"/>
                  <a:stretch>
                    <a:fillRect/>
                  </a:stretch>
                </a:blipFill>
                <a:effectLst>
                  <a:outerShdw blurRad="38100" dist="38100" dir="2700000" algn="tl">
                    <a:srgbClr val="000000">
                      <a:alpha val="43137"/>
                    </a:srgbClr>
                  </a:outerShdw>
                </a:effectLst>
                <a:latin typeface="Tw Cen MT Condensed Extra Bold" pitchFamily="34" charset="-18"/>
                <a:ea typeface="KaiTi" pitchFamily="49" charset="-122"/>
                <a:cs typeface="Mongolian Baiti" pitchFamily="66" charset="0"/>
              </a:rPr>
              <a:t>Štětí</a:t>
            </a:r>
          </a:p>
        </p:txBody>
      </p:sp>
      <p:sp>
        <p:nvSpPr>
          <p:cNvPr id="7179" name="Rectangle 146"/>
          <p:cNvSpPr>
            <a:spLocks noChangeArrowheads="1"/>
          </p:cNvSpPr>
          <p:nvPr/>
        </p:nvSpPr>
        <p:spPr bwMode="auto">
          <a:xfrm>
            <a:off x="174948" y="3043436"/>
            <a:ext cx="4752528" cy="792088"/>
          </a:xfrm>
          <a:prstGeom prst="rect">
            <a:avLst/>
          </a:prstGeom>
          <a:blipFill>
            <a:blip r:embed="rId9" cstate="prin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3600" dirty="0" smtClean="0">
                <a:blipFill>
                  <a:blip r:embed="rId10"/>
                  <a:stretch>
                    <a:fillRect/>
                  </a:stretch>
                </a:blipFill>
                <a:effectLst>
                  <a:outerShdw blurRad="38100" dist="38100" dir="2700000" algn="tl">
                    <a:srgbClr val="000000"/>
                  </a:outerShdw>
                </a:effectLst>
                <a:latin typeface="Tw Cen MT Condensed Extra Bold" pitchFamily="34" charset="-18"/>
                <a:ea typeface="SimHei" pitchFamily="49" charset="-122"/>
                <a:cs typeface="FrankRuehl" pitchFamily="34" charset="-79"/>
              </a:rPr>
              <a:t>SK Hrobce –Roudnice </a:t>
            </a:r>
            <a:r>
              <a:rPr lang="cs-CZ" sz="3600" dirty="0" err="1" smtClean="0">
                <a:blipFill>
                  <a:blip r:embed="rId10"/>
                  <a:stretch>
                    <a:fillRect/>
                  </a:stretch>
                </a:blipFill>
                <a:effectLst>
                  <a:outerShdw blurRad="38100" dist="38100" dir="2700000" algn="tl">
                    <a:srgbClr val="000000"/>
                  </a:outerShdw>
                </a:effectLst>
                <a:latin typeface="Tw Cen MT Condensed Extra Bold" pitchFamily="34" charset="-18"/>
                <a:ea typeface="SimHei" pitchFamily="49" charset="-122"/>
                <a:cs typeface="FrankRuehl" pitchFamily="34" charset="-79"/>
              </a:rPr>
              <a:t>n.L.</a:t>
            </a:r>
            <a:endParaRPr lang="cs-CZ" sz="3600" dirty="0" smtClean="0">
              <a:blipFill>
                <a:blip r:embed="rId10"/>
                <a:stretch>
                  <a:fillRect/>
                </a:stretch>
              </a:blipFill>
              <a:effectLst>
                <a:outerShdw blurRad="38100" dist="38100" dir="2700000" algn="tl">
                  <a:srgbClr val="000000"/>
                </a:outerShdw>
              </a:effectLst>
              <a:latin typeface="Tw Cen MT Condensed Extra Bold" pitchFamily="34" charset="-18"/>
              <a:ea typeface="SimHei" pitchFamily="49" charset="-122"/>
              <a:cs typeface="FrankRuehl" pitchFamily="34" charset="-79"/>
            </a:endParaRPr>
          </a:p>
        </p:txBody>
      </p:sp>
      <p:sp>
        <p:nvSpPr>
          <p:cNvPr id="12298" name="Text Box 147"/>
          <p:cNvSpPr txBox="1">
            <a:spLocks noChangeArrowheads="1"/>
          </p:cNvSpPr>
          <p:nvPr/>
        </p:nvSpPr>
        <p:spPr bwMode="auto">
          <a:xfrm>
            <a:off x="2335188" y="2704896"/>
            <a:ext cx="339725" cy="338540"/>
          </a:xfrm>
          <a:prstGeom prst="rect">
            <a:avLst/>
          </a:prstGeom>
          <a:noFill/>
          <a:ln w="9525">
            <a:noFill/>
            <a:miter lim="800000"/>
            <a:headEnd/>
            <a:tailEnd/>
          </a:ln>
        </p:spPr>
        <p:txBody>
          <a:bodyPr lIns="91425" tIns="45713" rIns="91425" bIns="45713">
            <a:spAutoFit/>
          </a:bodyPr>
          <a:lstStyle/>
          <a:p>
            <a:pPr algn="ctr" eaLnBrk="0" hangingPunct="0"/>
            <a:r>
              <a:rPr lang="cs-CZ" sz="1600" dirty="0">
                <a:latin typeface="Albertus MT" pitchFamily="18" charset="0"/>
              </a:rPr>
              <a:t>a</a:t>
            </a:r>
          </a:p>
        </p:txBody>
      </p:sp>
      <p:sp>
        <p:nvSpPr>
          <p:cNvPr id="7181" name="Text Box 148"/>
          <p:cNvSpPr txBox="1">
            <a:spLocks noChangeArrowheads="1"/>
          </p:cNvSpPr>
          <p:nvPr/>
        </p:nvSpPr>
        <p:spPr bwMode="auto">
          <a:xfrm>
            <a:off x="174948" y="3907532"/>
            <a:ext cx="4752528" cy="2523754"/>
          </a:xfrm>
          <a:prstGeom prst="rect">
            <a:avLst/>
          </a:prstGeom>
          <a:blipFill>
            <a:blip r:embed="rId11" cstate="print"/>
            <a:stretch>
              <a:fillRect/>
            </a:stretch>
          </a:blipFill>
          <a:ln w="25400">
            <a:solidFill>
              <a:srgbClr val="3333CC"/>
            </a:solid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000" i="1" u="sng" dirty="0">
                <a:ln w="3175">
                  <a:noFill/>
                </a:ln>
                <a:blipFill>
                  <a:blip r:embed="rId12"/>
                  <a:stretch>
                    <a:fillRect/>
                  </a:stretch>
                </a:blipFill>
                <a:effectLst>
                  <a:outerShdw blurRad="38100" dist="38100" dir="2700000" algn="tl">
                    <a:srgbClr val="000000">
                      <a:alpha val="43137"/>
                    </a:srgbClr>
                  </a:outerShdw>
                </a:effectLst>
                <a:latin typeface="Georgia" pitchFamily="18" charset="0"/>
                <a:ea typeface="GungsuhChe" pitchFamily="49" charset="-127"/>
                <a:cs typeface="Khmer UI" pitchFamily="34" charset="0"/>
              </a:rPr>
              <a:t>Hlavního rozhodčího</a:t>
            </a:r>
          </a:p>
          <a:p>
            <a:pPr algn="ctr" eaLnBrk="0" hangingPunct="0">
              <a:defRPr/>
            </a:pPr>
            <a:r>
              <a:rPr lang="cs-CZ" sz="2400" i="1" dirty="0" smtClean="0">
                <a:ln w="3175">
                  <a:noFill/>
                </a:ln>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Utsaah" pitchFamily="34" charset="0"/>
              </a:rPr>
              <a:t>Jana Novotného z </a:t>
            </a:r>
            <a:r>
              <a:rPr lang="cs-CZ" sz="2400" i="1" dirty="0" err="1" smtClean="0">
                <a:ln w="3175">
                  <a:noFill/>
                </a:ln>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Utsaah" pitchFamily="34" charset="0"/>
              </a:rPr>
              <a:t>Čížkovic</a:t>
            </a:r>
            <a:endParaRPr lang="cs-CZ" sz="2400" i="1" dirty="0" smtClean="0">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Utsaah" pitchFamily="34" charset="0"/>
            </a:endParaRPr>
          </a:p>
          <a:p>
            <a:pPr marL="457126" lvl="1" indent="0" eaLnBrk="0" hangingPunct="0">
              <a:defRPr/>
            </a:pPr>
            <a:r>
              <a:rPr lang="cs-CZ" sz="2000" i="1" u="sng" dirty="0" smtClean="0">
                <a:ln w="3175">
                  <a:noFill/>
                </a:ln>
                <a:blipFill>
                  <a:blip r:embed="rId12"/>
                  <a:stretch>
                    <a:fillRect/>
                  </a:stretch>
                </a:blipFill>
                <a:effectLst>
                  <a:outerShdw blurRad="38100" dist="38100" dir="2700000" algn="tl">
                    <a:srgbClr val="000000">
                      <a:alpha val="43137"/>
                    </a:srgbClr>
                  </a:outerShdw>
                </a:effectLst>
                <a:latin typeface="Georgia" pitchFamily="18" charset="0"/>
                <a:ea typeface="Gungsuh" pitchFamily="18" charset="-127"/>
                <a:cs typeface="Khmer UI" pitchFamily="34" charset="0"/>
              </a:rPr>
              <a:t>Asistenty hlavního rozhodčího</a:t>
            </a:r>
            <a:endParaRPr lang="cs-CZ" sz="2800" i="1" u="sng" dirty="0" smtClean="0">
              <a:ln w="3175">
                <a:noFill/>
              </a:ln>
              <a:blipFill>
                <a:blip r:embed="rId12"/>
                <a:stretch>
                  <a:fillRect/>
                </a:stretch>
              </a:blipFill>
              <a:effectLst>
                <a:outerShdw blurRad="38100" dist="38100" dir="2700000" algn="tl">
                  <a:srgbClr val="000000">
                    <a:alpha val="43137"/>
                  </a:srgbClr>
                </a:outerShdw>
              </a:effectLst>
              <a:latin typeface="Georgia" pitchFamily="18" charset="0"/>
              <a:ea typeface="Gungsuh" pitchFamily="18" charset="-127"/>
              <a:cs typeface="Khmer UI" pitchFamily="34" charset="0"/>
            </a:endParaRPr>
          </a:p>
          <a:p>
            <a:pPr marL="0" lvl="1" indent="0" algn="ctr">
              <a:defRPr/>
            </a:pPr>
            <a:r>
              <a:rPr lang="cs-CZ" sz="2400" i="1" dirty="0" smtClean="0">
                <a:ln w="3175">
                  <a:noFill/>
                </a:ln>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Tahoma" pitchFamily="34" charset="0"/>
              </a:rPr>
              <a:t>Miroslava </a:t>
            </a:r>
            <a:r>
              <a:rPr lang="cs-CZ" sz="2400" i="1" dirty="0" err="1" smtClean="0">
                <a:ln w="3175">
                  <a:noFill/>
                </a:ln>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Tahoma" pitchFamily="34" charset="0"/>
              </a:rPr>
              <a:t>Vlašiče</a:t>
            </a:r>
            <a:r>
              <a:rPr lang="cs-CZ" sz="2400" i="1" dirty="0" smtClean="0">
                <a:ln w="3175">
                  <a:noFill/>
                </a:ln>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Tahoma" pitchFamily="34" charset="0"/>
              </a:rPr>
              <a:t> z Lovosic</a:t>
            </a:r>
          </a:p>
          <a:p>
            <a:pPr marL="0" lvl="1" indent="0" algn="ctr">
              <a:defRPr/>
            </a:pPr>
            <a:r>
              <a:rPr lang="cs-CZ" sz="2400" i="1" dirty="0" smtClean="0">
                <a:ln w="3175">
                  <a:noFill/>
                </a:ln>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Tahoma" pitchFamily="34" charset="0"/>
              </a:rPr>
              <a:t>Martina </a:t>
            </a:r>
            <a:r>
              <a:rPr lang="cs-CZ" sz="2400" i="1" dirty="0" err="1" smtClean="0">
                <a:ln w="3175">
                  <a:noFill/>
                </a:ln>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Tahoma" pitchFamily="34" charset="0"/>
              </a:rPr>
              <a:t>Prágla</a:t>
            </a:r>
            <a:r>
              <a:rPr lang="cs-CZ" sz="2400" i="1" dirty="0" smtClean="0">
                <a:ln w="3175">
                  <a:noFill/>
                </a:ln>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Tahoma" pitchFamily="34" charset="0"/>
              </a:rPr>
              <a:t> z </a:t>
            </a:r>
            <a:r>
              <a:rPr lang="cs-CZ" sz="2400" i="1" dirty="0" err="1" smtClean="0">
                <a:ln w="3175">
                  <a:noFill/>
                </a:ln>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Tahoma" pitchFamily="34" charset="0"/>
              </a:rPr>
              <a:t>Černivi</a:t>
            </a:r>
            <a:endParaRPr lang="cs-CZ" sz="2400" i="1" dirty="0" smtClean="0">
              <a:ln w="3175">
                <a:noFill/>
              </a:ln>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Tahoma" pitchFamily="34" charset="0"/>
            </a:endParaRPr>
          </a:p>
          <a:p>
            <a:pPr lvl="1">
              <a:defRPr/>
            </a:pPr>
            <a:r>
              <a:rPr lang="cs-CZ" sz="2200" i="1" dirty="0" smtClean="0">
                <a:ln w="3175">
                  <a:noFill/>
                </a:ln>
                <a:effectLst>
                  <a:outerShdw blurRad="38100" dist="38100" dir="2700000" algn="tl">
                    <a:srgbClr val="000000">
                      <a:alpha val="43137"/>
                    </a:srgbClr>
                  </a:outerShdw>
                </a:effectLst>
                <a:latin typeface="Segoe UI Semibold" pitchFamily="34" charset="0"/>
                <a:ea typeface="Gungsuh" pitchFamily="18" charset="-127"/>
                <a:cs typeface="Tahoma" pitchFamily="34" charset="0"/>
              </a:rPr>
              <a:t>          </a:t>
            </a:r>
            <a:r>
              <a:rPr lang="cs-CZ" sz="2000" i="1" u="sng" dirty="0" smtClean="0">
                <a:ln w="3175">
                  <a:noFill/>
                </a:ln>
                <a:blipFill>
                  <a:blip r:embed="rId12"/>
                  <a:stretch>
                    <a:fillRect/>
                  </a:stretch>
                </a:blipFill>
                <a:effectLst>
                  <a:outerShdw blurRad="38100" dist="38100" dir="2700000" algn="tl">
                    <a:srgbClr val="000000">
                      <a:alpha val="43137"/>
                    </a:srgbClr>
                  </a:outerShdw>
                </a:effectLst>
                <a:latin typeface="Georgia" pitchFamily="18" charset="0"/>
                <a:ea typeface="Gungsuh" pitchFamily="18" charset="-127"/>
                <a:cs typeface="Khmer UI" pitchFamily="34" charset="0"/>
              </a:rPr>
              <a:t>Delegáta FAČR</a:t>
            </a:r>
            <a:endParaRPr lang="cs-CZ" sz="2800" i="1" u="sng" dirty="0" smtClean="0">
              <a:ln w="3175">
                <a:noFill/>
              </a:ln>
              <a:blipFill>
                <a:blip r:embed="rId12"/>
                <a:stretch>
                  <a:fillRect/>
                </a:stretch>
              </a:blipFill>
              <a:effectLst>
                <a:outerShdw blurRad="38100" dist="38100" dir="2700000" algn="tl">
                  <a:srgbClr val="000000">
                    <a:alpha val="43137"/>
                  </a:srgbClr>
                </a:outerShdw>
              </a:effectLst>
              <a:latin typeface="Georgia" pitchFamily="18" charset="0"/>
              <a:ea typeface="Gungsuh" pitchFamily="18" charset="-127"/>
              <a:cs typeface="Khmer UI" pitchFamily="34" charset="0"/>
            </a:endParaRPr>
          </a:p>
          <a:p>
            <a:pPr lvl="1">
              <a:defRPr/>
            </a:pPr>
            <a:r>
              <a:rPr lang="cs-CZ" sz="20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cs-CZ" sz="2000" i="1" dirty="0" smtClean="0">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Tahoma" pitchFamily="34" charset="0"/>
              </a:rPr>
              <a:t>Petra </a:t>
            </a:r>
            <a:r>
              <a:rPr lang="cs-CZ" sz="2400" i="1" dirty="0" err="1" smtClean="0">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Tahoma" pitchFamily="34" charset="0"/>
              </a:rPr>
              <a:t>Kalistu</a:t>
            </a:r>
            <a:r>
              <a:rPr lang="cs-CZ" sz="2400" i="1" dirty="0" smtClean="0">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Tahoma" pitchFamily="34" charset="0"/>
              </a:rPr>
              <a:t> z Loun</a:t>
            </a:r>
            <a:endParaRPr lang="cs-CZ" sz="2400" i="1" dirty="0">
              <a:blipFill>
                <a:blip r:embed="rId13"/>
                <a:stretch>
                  <a:fillRect/>
                </a:stretch>
              </a:blipFill>
              <a:effectLst>
                <a:outerShdw blurRad="38100" dist="38100" dir="2700000" algn="tl">
                  <a:srgbClr val="000000">
                    <a:alpha val="43137"/>
                  </a:srgbClr>
                </a:outerShdw>
              </a:effectLst>
              <a:latin typeface="Lucida Sans" pitchFamily="34" charset="0"/>
              <a:ea typeface="Tahoma" pitchFamily="34" charset="0"/>
              <a:cs typeface="Tahoma" pitchFamily="34" charset="0"/>
            </a:endParaRPr>
          </a:p>
        </p:txBody>
      </p:sp>
      <p:sp>
        <p:nvSpPr>
          <p:cNvPr id="12" name="TextovéPole 11"/>
          <p:cNvSpPr txBox="1"/>
          <p:nvPr/>
        </p:nvSpPr>
        <p:spPr>
          <a:xfrm>
            <a:off x="174948" y="1171228"/>
            <a:ext cx="4752528" cy="523220"/>
          </a:xfrm>
          <a:prstGeom prst="rect">
            <a:avLst/>
          </a:prstGeom>
          <a:blipFill dpi="0" rotWithShape="1">
            <a:blip r:embed="rId14" cstate="print">
              <a:alphaModFix amt="44000"/>
            </a:blip>
            <a:srcRect/>
            <a:stretch>
              <a:fillRect/>
            </a:stretch>
          </a:blipFill>
        </p:spPr>
        <p:txBody>
          <a:bodyPr wrap="square" rtlCol="0">
            <a:spAutoFit/>
          </a:bodyPr>
          <a:lstStyle/>
          <a:p>
            <a:pPr algn="ctr"/>
            <a:r>
              <a:rPr lang="cs-CZ" sz="1400" dirty="0" smtClean="0">
                <a:latin typeface="Bookman Old Style" pitchFamily="18" charset="0"/>
              </a:rPr>
              <a:t>Při příležitosti dnešního utkání Ústeckého přeboru funkcionáře, hráče a příznivce</a:t>
            </a:r>
          </a:p>
        </p:txBody>
      </p:sp>
      <p:pic>
        <p:nvPicPr>
          <p:cNvPr id="29698" name="Picture 2"/>
          <p:cNvPicPr>
            <a:picLocks noChangeAspect="1" noChangeArrowheads="1"/>
          </p:cNvPicPr>
          <p:nvPr/>
        </p:nvPicPr>
        <p:blipFill>
          <a:blip r:embed="rId15" cstate="print"/>
          <a:srcRect/>
          <a:stretch>
            <a:fillRect/>
          </a:stretch>
        </p:blipFill>
        <p:spPr bwMode="auto">
          <a:xfrm>
            <a:off x="5431532" y="91108"/>
            <a:ext cx="4743078" cy="6984776"/>
          </a:xfrm>
          <a:prstGeom prst="rect">
            <a:avLst/>
          </a:prstGeom>
          <a:noFill/>
          <a:ln w="50800">
            <a:solidFill>
              <a:srgbClr val="FF99FF"/>
            </a:solidFill>
            <a:miter lim="800000"/>
            <a:headEnd/>
            <a:tailEnd/>
          </a:ln>
        </p:spPr>
      </p:pic>
      <p:pic>
        <p:nvPicPr>
          <p:cNvPr id="2" name="Picture 1"/>
          <p:cNvPicPr>
            <a:picLocks noChangeAspect="1" noChangeArrowheads="1"/>
          </p:cNvPicPr>
          <p:nvPr/>
        </p:nvPicPr>
        <p:blipFill>
          <a:blip r:embed="rId16" cstate="print"/>
          <a:srcRect/>
          <a:stretch>
            <a:fillRect/>
          </a:stretch>
        </p:blipFill>
        <p:spPr bwMode="auto">
          <a:xfrm>
            <a:off x="3487316" y="6571828"/>
            <a:ext cx="864096" cy="576064"/>
          </a:xfrm>
          <a:prstGeom prst="rect">
            <a:avLst/>
          </a:prstGeom>
          <a:noFill/>
          <a:ln w="9525">
            <a:noFill/>
            <a:miter lim="800000"/>
            <a:headEnd/>
            <a:tailEnd/>
          </a:ln>
        </p:spPr>
      </p:pic>
      <p:pic>
        <p:nvPicPr>
          <p:cNvPr id="3" name="Picture 2"/>
          <p:cNvPicPr>
            <a:picLocks noChangeAspect="1" noChangeArrowheads="1"/>
          </p:cNvPicPr>
          <p:nvPr/>
        </p:nvPicPr>
        <p:blipFill>
          <a:blip r:embed="rId17" cstate="print"/>
          <a:srcRect/>
          <a:stretch>
            <a:fillRect/>
          </a:stretch>
        </p:blipFill>
        <p:spPr bwMode="auto">
          <a:xfrm>
            <a:off x="679004" y="6574854"/>
            <a:ext cx="648072" cy="573038"/>
          </a:xfrm>
          <a:prstGeom prst="rect">
            <a:avLst/>
          </a:prstGeom>
          <a:noFill/>
          <a:ln w="9525">
            <a:noFill/>
            <a:miter lim="800000"/>
            <a:headEnd/>
            <a:tailEnd/>
          </a:ln>
        </p:spPr>
      </p:pic>
      <p:pic>
        <p:nvPicPr>
          <p:cNvPr id="4" name="Picture 3"/>
          <p:cNvPicPr>
            <a:picLocks noChangeAspect="1" noChangeArrowheads="1"/>
          </p:cNvPicPr>
          <p:nvPr/>
        </p:nvPicPr>
        <p:blipFill>
          <a:blip r:embed="rId18" cstate="print"/>
          <a:srcRect/>
          <a:stretch>
            <a:fillRect/>
          </a:stretch>
        </p:blipFill>
        <p:spPr bwMode="auto">
          <a:xfrm>
            <a:off x="1975148" y="6548362"/>
            <a:ext cx="720081" cy="69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431532" y="94873"/>
            <a:ext cx="4752528" cy="6924973"/>
          </a:xfrm>
          <a:prstGeom prst="rect">
            <a:avLst/>
          </a:prstGeom>
          <a:noFill/>
          <a:ln w="25400">
            <a:solidFill>
              <a:schemeClr val="accent1">
                <a:lumMod val="20000"/>
                <a:lumOff val="80000"/>
              </a:schemeClr>
            </a:solidFill>
          </a:ln>
        </p:spPr>
        <p:txBody>
          <a:bodyPr wrap="square">
            <a:spAutoFit/>
            <a:scene3d>
              <a:camera prst="orthographicFront"/>
              <a:lightRig rig="threePt" dir="t"/>
            </a:scene3d>
            <a:sp3d extrusionH="57150">
              <a:bevelT h="25400" prst="softRound"/>
              <a:extrusionClr>
                <a:srgbClr val="006600"/>
              </a:extrusionClr>
            </a:sp3d>
          </a:bodyPr>
          <a:lstStyle/>
          <a:p>
            <a:pPr algn="ctr" eaLnBrk="0" hangingPunct="0">
              <a:defRPr/>
            </a:pPr>
            <a:r>
              <a:rPr lang="cs-CZ" sz="2800" u="sng" dirty="0">
                <a:ln w="9525" cap="sq">
                  <a:solidFill>
                    <a:srgbClr val="FFC000"/>
                  </a:solidFill>
                  <a:prstDash val="solid"/>
                  <a:miter lim="800000"/>
                </a:ln>
                <a:solidFill>
                  <a:srgbClr val="008000"/>
                </a:solidFill>
                <a:effectLst>
                  <a:outerShdw blurRad="60007" dist="200025" dir="15000000" sy="30000" kx="-1800000" algn="bl" rotWithShape="0">
                    <a:srgbClr val="FF00FF">
                      <a:alpha val="31765"/>
                    </a:srgbClr>
                  </a:outerShdw>
                </a:effectLst>
                <a:latin typeface="Centaur" pitchFamily="18" charset="0"/>
                <a:cs typeface="Arial" pitchFamily="34" charset="0"/>
              </a:rPr>
              <a:t>Vážení sportovní </a:t>
            </a:r>
            <a:r>
              <a:rPr lang="cs-CZ" sz="2800" u="sng" dirty="0" smtClean="0">
                <a:ln w="9525" cap="sq">
                  <a:solidFill>
                    <a:srgbClr val="FFC000"/>
                  </a:solidFill>
                  <a:prstDash val="solid"/>
                  <a:miter lim="800000"/>
                </a:ln>
                <a:solidFill>
                  <a:srgbClr val="008000"/>
                </a:solidFill>
                <a:effectLst>
                  <a:outerShdw blurRad="60007" dist="200025" dir="15000000" sy="30000" kx="-1800000" algn="bl" rotWithShape="0">
                    <a:srgbClr val="FF00FF">
                      <a:alpha val="31765"/>
                    </a:srgbClr>
                  </a:outerShdw>
                </a:effectLst>
                <a:latin typeface="Centaur" pitchFamily="18" charset="0"/>
                <a:cs typeface="Arial" pitchFamily="34" charset="0"/>
              </a:rPr>
              <a:t>přátelé</a:t>
            </a:r>
          </a:p>
          <a:p>
            <a:pPr algn="just" eaLnBrk="0" hangingPunct="0">
              <a:defRPr/>
            </a:pPr>
            <a:r>
              <a:rPr lang="cs-CZ" sz="1100" i="1" dirty="0" smtClean="0">
                <a:latin typeface="Arial" pitchFamily="34" charset="0"/>
                <a:cs typeface="Arial" pitchFamily="34" charset="0"/>
              </a:rPr>
              <a:t>      tentokrát už po týdnu nabízíme další vydání fotbalového zpravodaje. Los Ústeckého přeboru nám na jaře přisoudil hrát 2x po sobě doma. Velká výhoda, kterou se dnes budeme snažit zúročit. Již před týdnem jsme půlku úkolu splnili, když jsme porazili </a:t>
            </a:r>
            <a:r>
              <a:rPr lang="cs-CZ" sz="1100" i="1" dirty="0" err="1" smtClean="0">
                <a:latin typeface="Arial" pitchFamily="34" charset="0"/>
                <a:cs typeface="Arial" pitchFamily="34" charset="0"/>
              </a:rPr>
              <a:t>Blšany</a:t>
            </a:r>
            <a:r>
              <a:rPr lang="cs-CZ" sz="1100" i="1" dirty="0" smtClean="0">
                <a:latin typeface="Arial" pitchFamily="34" charset="0"/>
                <a:cs typeface="Arial" pitchFamily="34" charset="0"/>
              </a:rPr>
              <a:t> 4:1. Zajímavé a hezké utkání vidělo 15O diváků, i když si myslíme, že si zasloužilo, aby ho shlédlo diváků více. Pravda, teplo zrovna nebylo, ale vydatné fandění by fanoušky určitě zahřálo. Před námi je sedmý jarní zápas a už ty předchozí naznačily, jak na tom, kdo je a jakým směrem se soutěž na čele, ale i v boji o sestup bude ubírat.  Litvínov body moc neztrácí a na čele si stále udržuje dostatečný bodový náskok. Naše mužstvo na jaře zatím získalo ze všech mužstev nejvíce bodů a ze čtvrtého podzimního místa se vypracovalo na místo druhé.  Základní sestava se stabilizovala a trenér nemá důvod ji moc měnit. Náš náskok na druhém místě je před Louny a </a:t>
            </a:r>
            <a:r>
              <a:rPr lang="cs-CZ" sz="1100" i="1" dirty="0" err="1" smtClean="0">
                <a:latin typeface="Arial" pitchFamily="34" charset="0"/>
                <a:cs typeface="Arial" pitchFamily="34" charset="0"/>
              </a:rPr>
              <a:t>Modlany</a:t>
            </a:r>
            <a:r>
              <a:rPr lang="cs-CZ" sz="1100" i="1" dirty="0" smtClean="0">
                <a:latin typeface="Arial" pitchFamily="34" charset="0"/>
                <a:cs typeface="Arial" pitchFamily="34" charset="0"/>
              </a:rPr>
              <a:t> jednobodový resp. dvoubodový. Stačí však jedno kolo a může být všechno jinak. Ze zadu se nenápadně přibližuje  také celek Vilémova. Ten až na zápas se </a:t>
            </a:r>
            <a:r>
              <a:rPr lang="cs-CZ" sz="1100" i="1" dirty="0" err="1" smtClean="0">
                <a:latin typeface="Arial" pitchFamily="34" charset="0"/>
                <a:cs typeface="Arial" pitchFamily="34" charset="0"/>
              </a:rPr>
              <a:t>Štětím</a:t>
            </a:r>
            <a:r>
              <a:rPr lang="cs-CZ" sz="1100" i="1" dirty="0" smtClean="0">
                <a:latin typeface="Arial" pitchFamily="34" charset="0"/>
                <a:cs typeface="Arial" pitchFamily="34" charset="0"/>
              </a:rPr>
              <a:t> doma nasázel  každému velký počet branek a teď dokonce vyhrál v Bílině.  Pak už tu jsou mužstva, která mohou být v relativním klidu. První místo  je pro ně hodně vzdáleno, ale i sestupové  pásmo není na dohled.  Mezi ne patří i náš dnešní soupeř Hrobce na desátém místě s 27 body.  Jedenácté </a:t>
            </a:r>
            <a:r>
              <a:rPr lang="cs-CZ" sz="1100" i="1" dirty="0" err="1" smtClean="0">
                <a:latin typeface="Arial" pitchFamily="34" charset="0"/>
                <a:cs typeface="Arial" pitchFamily="34" charset="0"/>
              </a:rPr>
              <a:t>Spořice</a:t>
            </a:r>
            <a:r>
              <a:rPr lang="cs-CZ" sz="1100" i="1" dirty="0" smtClean="0">
                <a:latin typeface="Arial" pitchFamily="34" charset="0"/>
                <a:cs typeface="Arial" pitchFamily="34" charset="0"/>
              </a:rPr>
              <a:t> s 25 body už však musí počítat každý bod. Poslední je Rumburk, který v předchozím kole neodjel ani na zápas do Horního </a:t>
            </a:r>
            <a:r>
              <a:rPr lang="cs-CZ" sz="1100" i="1" dirty="0" err="1" smtClean="0">
                <a:latin typeface="Arial" pitchFamily="34" charset="0"/>
                <a:cs typeface="Arial" pitchFamily="34" charset="0"/>
              </a:rPr>
              <a:t>Jiřetína</a:t>
            </a:r>
            <a:r>
              <a:rPr lang="cs-CZ" sz="1100" i="1" dirty="0" smtClean="0">
                <a:latin typeface="Arial" pitchFamily="34" charset="0"/>
                <a:cs typeface="Arial" pitchFamily="34" charset="0"/>
              </a:rPr>
              <a:t>.  Doma sice porazil </a:t>
            </a:r>
            <a:r>
              <a:rPr lang="cs-CZ" sz="1100" i="1" dirty="0" err="1" smtClean="0">
                <a:latin typeface="Arial" pitchFamily="34" charset="0"/>
                <a:cs typeface="Arial" pitchFamily="34" charset="0"/>
              </a:rPr>
              <a:t>Blšany</a:t>
            </a:r>
            <a:r>
              <a:rPr lang="cs-CZ" sz="1100" i="1" dirty="0" smtClean="0">
                <a:latin typeface="Arial" pitchFamily="34" charset="0"/>
                <a:cs typeface="Arial" pitchFamily="34" charset="0"/>
              </a:rPr>
              <a:t> i </a:t>
            </a:r>
            <a:r>
              <a:rPr lang="cs-CZ" sz="1100" i="1" dirty="0" err="1" smtClean="0">
                <a:latin typeface="Arial" pitchFamily="34" charset="0"/>
                <a:cs typeface="Arial" pitchFamily="34" charset="0"/>
              </a:rPr>
              <a:t>Modlany</a:t>
            </a:r>
            <a:r>
              <a:rPr lang="cs-CZ" sz="1100" i="1" dirty="0" smtClean="0">
                <a:latin typeface="Arial" pitchFamily="34" charset="0"/>
                <a:cs typeface="Arial" pitchFamily="34" charset="0"/>
              </a:rPr>
              <a:t>, ale ani to mu velké naděje na záchranu nedává. Junior Děčín, ten v zimě dosahoval docela pěkných výsledků, ale do jarní části se to moc nepřeneslo. Čekají ho stejně jako Kadaň ještě velké starosti, protože mužstva před nimi udělají v boji o záchranu také určitě všechno co bude v jejich silách.  Ve hře je však ještě 27 bodů a ty mohou s pořadím jednotlivých mužstev ještě hodně zamíchat. </a:t>
            </a:r>
          </a:p>
          <a:p>
            <a:pPr algn="just" eaLnBrk="0" hangingPunct="0">
              <a:defRPr/>
            </a:pPr>
            <a:r>
              <a:rPr lang="cs-CZ" sz="1100" i="1" dirty="0" smtClean="0">
                <a:latin typeface="Arial" pitchFamily="34" charset="0"/>
                <a:cs typeface="Arial" pitchFamily="34" charset="0"/>
              </a:rPr>
              <a:t>                   Našemu mužstvo popřejeme , aby těch bodů získal,  co nejvíce a věříme, že v tom jim pomůžete i Vy fanoušci hlasitým povzbuzováním.</a:t>
            </a:r>
          </a:p>
          <a:p>
            <a:pPr algn="just" eaLnBrk="0" hangingPunct="0">
              <a:defRPr/>
            </a:pPr>
            <a:r>
              <a:rPr lang="cs-CZ" sz="1100" i="1" dirty="0" smtClean="0">
                <a:latin typeface="Arial" pitchFamily="34" charset="0"/>
                <a:cs typeface="Arial" pitchFamily="34" charset="0"/>
              </a:rPr>
              <a:t>                              </a:t>
            </a:r>
            <a:r>
              <a:rPr lang="cs-CZ" sz="1400" i="1" dirty="0" smtClean="0">
                <a:latin typeface="Arial" pitchFamily="34" charset="0"/>
                <a:cs typeface="Arial" pitchFamily="34" charset="0"/>
              </a:rPr>
              <a:t>Sportu     zdar</a:t>
            </a:r>
          </a:p>
          <a:p>
            <a:pPr algn="just" eaLnBrk="0" hangingPunct="0">
              <a:defRPr/>
            </a:pPr>
            <a:r>
              <a:rPr lang="cs-CZ" sz="1400" i="1" dirty="0" smtClean="0">
                <a:latin typeface="Arial" pitchFamily="34" charset="0"/>
                <a:cs typeface="Arial" pitchFamily="34" charset="0"/>
              </a:rPr>
              <a:t>                                                      </a:t>
            </a:r>
            <a:endParaRPr lang="cs-CZ" sz="1100" i="1" dirty="0" smtClean="0">
              <a:latin typeface="Arial" pitchFamily="34" charset="0"/>
              <a:cs typeface="Arial" pitchFamily="34" charset="0"/>
            </a:endParaRPr>
          </a:p>
          <a:p>
            <a:pPr algn="just" eaLnBrk="0" hangingPunct="0">
              <a:defRPr/>
            </a:pPr>
            <a:r>
              <a:rPr lang="cs-CZ" sz="1400" i="1" dirty="0" smtClean="0">
                <a:latin typeface="Arial" pitchFamily="34" charset="0"/>
                <a:cs typeface="Arial" pitchFamily="34" charset="0"/>
              </a:rPr>
              <a:t>                              Fotbalu zvlášť   </a:t>
            </a:r>
            <a:r>
              <a:rPr lang="cs-CZ" sz="1100" i="1" dirty="0" smtClean="0">
                <a:latin typeface="Arial" pitchFamily="34" charset="0"/>
                <a:cs typeface="Arial" pitchFamily="34" charset="0"/>
              </a:rPr>
              <a:t> </a:t>
            </a:r>
          </a:p>
          <a:p>
            <a:pPr algn="just" eaLnBrk="0" hangingPunct="0">
              <a:defRPr/>
            </a:pPr>
            <a:r>
              <a:rPr lang="cs-CZ" sz="1100" i="1" dirty="0" smtClean="0">
                <a:latin typeface="Arial" pitchFamily="34" charset="0"/>
                <a:cs typeface="Arial" pitchFamily="34" charset="0"/>
              </a:rPr>
              <a:t>      </a:t>
            </a:r>
          </a:p>
        </p:txBody>
      </p:sp>
      <p:cxnSp>
        <p:nvCxnSpPr>
          <p:cNvPr id="12" name="Přímá spojovací čára 11"/>
          <p:cNvCxnSpPr/>
          <p:nvPr/>
        </p:nvCxnSpPr>
        <p:spPr bwMode="auto">
          <a:xfrm>
            <a:off x="174948" y="5779740"/>
            <a:ext cx="2520280"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4711452" y="1387252"/>
            <a:ext cx="792088"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sp>
        <p:nvSpPr>
          <p:cNvPr id="13" name="Obdélník 12"/>
          <p:cNvSpPr/>
          <p:nvPr/>
        </p:nvSpPr>
        <p:spPr>
          <a:xfrm>
            <a:off x="174948" y="113755"/>
            <a:ext cx="4680520" cy="1446550"/>
          </a:xfrm>
          <a:prstGeom prst="rect">
            <a:avLst/>
          </a:prstGeom>
          <a:blipFill dpi="0" rotWithShape="1">
            <a:blip r:embed="rId3" cstate="print">
              <a:alphaModFix amt="37000"/>
            </a:blip>
            <a:srcRect/>
            <a:stretch>
              <a:fillRect/>
            </a:stretch>
          </a:blipFill>
          <a:ln w="41275" cmpd="sng">
            <a:solidFill>
              <a:schemeClr val="tx1"/>
            </a:solidFill>
            <a:prstDash val="dash"/>
          </a:ln>
        </p:spPr>
        <p:txBody>
          <a:bodyPr wrap="square" lIns="91440" tIns="45720" rIns="91440" bIns="45720">
            <a:spAutoFit/>
          </a:bodyPr>
          <a:lstStyle/>
          <a:p>
            <a:pPr algn="ctr"/>
            <a:r>
              <a:rPr lang="cs-CZ" sz="4400" b="1" cap="none" spc="0" dirty="0" smtClean="0">
                <a:ln w="22225" cmpd="sng">
                  <a:solidFill>
                    <a:srgbClr val="0070C0"/>
                  </a:solidFill>
                  <a:prstDash val="solid"/>
                </a:ln>
                <a:solidFill>
                  <a:srgbClr val="FF9900"/>
                </a:solidFill>
                <a:effectLst/>
                <a:latin typeface="FrankRuehl" pitchFamily="34" charset="-79"/>
                <a:cs typeface="FrankRuehl" pitchFamily="34" charset="-79"/>
              </a:rPr>
              <a:t>Čas běží jako bláznivý</a:t>
            </a:r>
            <a:endParaRPr lang="cs-CZ" sz="4400" b="1" cap="none" spc="0" dirty="0">
              <a:ln w="22225" cmpd="sng">
                <a:solidFill>
                  <a:srgbClr val="0070C0"/>
                </a:solidFill>
                <a:prstDash val="solid"/>
              </a:ln>
              <a:solidFill>
                <a:srgbClr val="FF9900"/>
              </a:solidFill>
              <a:effectLst/>
              <a:latin typeface="FrankRuehl" pitchFamily="34" charset="-79"/>
              <a:cs typeface="FrankRuehl" pitchFamily="34" charset="-79"/>
            </a:endParaRPr>
          </a:p>
        </p:txBody>
      </p:sp>
      <p:pic>
        <p:nvPicPr>
          <p:cNvPr id="25601" name="Picture 1"/>
          <p:cNvPicPr>
            <a:picLocks noChangeAspect="1" noChangeArrowheads="1"/>
          </p:cNvPicPr>
          <p:nvPr/>
        </p:nvPicPr>
        <p:blipFill>
          <a:blip r:embed="rId4" cstate="print"/>
          <a:srcRect/>
          <a:stretch>
            <a:fillRect/>
          </a:stretch>
        </p:blipFill>
        <p:spPr bwMode="auto">
          <a:xfrm>
            <a:off x="174948" y="1675284"/>
            <a:ext cx="4608512" cy="4267200"/>
          </a:xfrm>
          <a:prstGeom prst="rect">
            <a:avLst/>
          </a:prstGeom>
          <a:noFill/>
          <a:ln w="57150">
            <a:solidFill>
              <a:srgbClr val="006600"/>
            </a:solidFill>
            <a:miter lim="800000"/>
            <a:headEnd/>
            <a:tailEnd/>
          </a:ln>
        </p:spPr>
      </p:pic>
      <p:sp>
        <p:nvSpPr>
          <p:cNvPr id="14" name="Mrak 13"/>
          <p:cNvSpPr/>
          <p:nvPr/>
        </p:nvSpPr>
        <p:spPr bwMode="auto">
          <a:xfrm>
            <a:off x="679004" y="6101303"/>
            <a:ext cx="3528392" cy="974581"/>
          </a:xfrm>
          <a:prstGeom prst="cloud">
            <a:avLst/>
          </a:prstGeom>
          <a:blipFill>
            <a:blip r:embed="rId5" cstate="print"/>
            <a:stretch>
              <a:fillRect/>
            </a:stretch>
          </a:blip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algn="ctr" eaLnBrk="0" hangingPunct="0"/>
            <a:r>
              <a:rPr lang="cs-CZ" sz="1400"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Lístky neshánějte. Už nejsou</a:t>
            </a:r>
          </a:p>
          <a:p>
            <a:pPr marL="0" marR="0" indent="0" algn="ctr" defTabSz="914400" rtl="0" eaLnBrk="0" fontAlgn="base" latinLnBrk="0" hangingPunct="0">
              <a:lnSpc>
                <a:spcPct val="100000"/>
              </a:lnSpc>
              <a:spcBef>
                <a:spcPct val="0"/>
              </a:spcBef>
              <a:spcAft>
                <a:spcPct val="0"/>
              </a:spcAft>
              <a:buClrTx/>
              <a:buSzTx/>
              <a:buFontTx/>
              <a:buNone/>
              <a:tabLst/>
            </a:pPr>
            <a:endParaRPr kumimoji="0" lang="cs-CZ" sz="1100" b="1" i="0" u="none" strike="noStrike" cap="none" normalizeH="0" baseline="0" dirty="0" smtClean="0">
              <a:ln>
                <a:noFill/>
              </a:ln>
              <a:solidFill>
                <a:srgbClr val="FFFFFF"/>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9" name="TextovéPole 8"/>
          <p:cNvSpPr txBox="1"/>
          <p:nvPr/>
        </p:nvSpPr>
        <p:spPr>
          <a:xfrm>
            <a:off x="102940" y="91108"/>
            <a:ext cx="4680520" cy="584775"/>
          </a:xfrm>
          <a:prstGeom prst="rect">
            <a:avLst/>
          </a:prstGeom>
          <a:blipFill>
            <a:blip r:embed="rId3" cstate="print"/>
            <a:stretch>
              <a:fillRect/>
            </a:stretch>
          </a:blipFill>
          <a:ln w="41275" cmpd="dbl">
            <a:solidFill>
              <a:srgbClr val="FF0066"/>
            </a:solidFill>
          </a:ln>
        </p:spPr>
        <p:txBody>
          <a:bodyPr wrap="square" rtlCol="0">
            <a:spAutoFit/>
          </a:bodyPr>
          <a:lstStyle/>
          <a:p>
            <a:pPr algn="ctr"/>
            <a:r>
              <a:rPr lang="cs-CZ" sz="1100" b="0" dirty="0" smtClean="0">
                <a:effectLst>
                  <a:outerShdw blurRad="38100" dist="38100" dir="2700000" algn="tl">
                    <a:srgbClr val="000000">
                      <a:alpha val="43137"/>
                    </a:srgbClr>
                  </a:outerShdw>
                </a:effectLst>
                <a:latin typeface="Bookman Old Style" pitchFamily="18" charset="0"/>
              </a:rPr>
              <a:t> </a:t>
            </a:r>
            <a:r>
              <a:rPr lang="cs-CZ" sz="3200" dirty="0" smtClean="0">
                <a:effectLst>
                  <a:outerShdw blurRad="38100" dist="38100" dir="2700000" algn="tl">
                    <a:srgbClr val="000000">
                      <a:alpha val="43137"/>
                    </a:srgbClr>
                  </a:outerShdw>
                </a:effectLst>
                <a:latin typeface="Arial" pitchFamily="34" charset="0"/>
                <a:cs typeface="Arial" pitchFamily="34" charset="0"/>
              </a:rPr>
              <a:t>Hrobce-Roudnice </a:t>
            </a:r>
            <a:r>
              <a:rPr lang="cs-CZ" sz="3200" dirty="0" err="1" smtClean="0">
                <a:effectLst>
                  <a:outerShdw blurRad="38100" dist="38100" dir="2700000" algn="tl">
                    <a:srgbClr val="000000">
                      <a:alpha val="43137"/>
                    </a:srgbClr>
                  </a:outerShdw>
                </a:effectLst>
                <a:latin typeface="Arial" pitchFamily="34" charset="0"/>
                <a:cs typeface="Arial" pitchFamily="34" charset="0"/>
              </a:rPr>
              <a:t>n.L.</a:t>
            </a:r>
            <a:endParaRPr lang="cs-CZ" sz="32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10" name="Obdélník 9"/>
          <p:cNvSpPr/>
          <p:nvPr/>
        </p:nvSpPr>
        <p:spPr>
          <a:xfrm>
            <a:off x="174948" y="811188"/>
            <a:ext cx="4680520" cy="4493538"/>
          </a:xfrm>
          <a:prstGeom prst="rect">
            <a:avLst/>
          </a:prstGeom>
          <a:noFill/>
        </p:spPr>
        <p:txBody>
          <a:bodyPr wrap="square">
            <a:spAutoFit/>
          </a:bodyPr>
          <a:lstStyle/>
          <a:p>
            <a:pPr algn="just"/>
            <a:r>
              <a:rPr lang="cs-CZ" sz="1300" dirty="0" smtClean="0">
                <a:latin typeface="Estrangelo Edessa" pitchFamily="66" charset="0"/>
                <a:cs typeface="Estrangelo Edessa" pitchFamily="66" charset="0"/>
              </a:rPr>
              <a:t>       </a:t>
            </a:r>
            <a:r>
              <a:rPr lang="cs-CZ" sz="1300" dirty="0" smtClean="0">
                <a:latin typeface="Arial" pitchFamily="34" charset="0"/>
                <a:cs typeface="Arial" pitchFamily="34" charset="0"/>
              </a:rPr>
              <a:t>Pod tímto názvem mužstvo dlouho nehraje. Na na Fotbalové asociaci České republiky bylo přejmenováno někdy před 2 roky a je z něj cítit  velká spolupráce těchto měst, i když o Hrobcích se jako městu mluvit nedá.  To ale neznamená, že zde nemají hezký fotbalový stánek, kde bylo nedávno vybudováno i pěkné zázemí v podobě kabin. Dokonce Hrobcům i závidíme, protože zde před necelými 2 roky zde bylo  otevřeno hřiště s umělým povrchem.  Do soutěžního ročníku 2013-2014 tento tým vstupoval již jako účastník I.A třídy a vedl si velmi dobře. Skončil na 2. místě a společně s Rumburkem postoupil do Ústeckého přeboru. V současné době hraje v relativně klidném středu tabulky. Na jaře dokázal Rumburk vyhrát hned v úvodním zápase v Rumburku, což se mu v dalších zápasech jara podařilo už jenom jednou a to doma proti Kadani.  V posledním kole doma proti Proboštovu měl trenér Marián Řízek velké problémy se sestavou, protože tresty a zranění hráčů sestavu hodně oslabily. Dokonce žádali i o přeložení dnešního zápasu. Náš oddíl ani svaz s tím však nesouhlasili, protože už takto máme dost vložených zápasů, mužstvu se daří  a bojuje o příčky nejvyšší.   </a:t>
            </a:r>
          </a:p>
        </p:txBody>
      </p:sp>
      <p:graphicFrame>
        <p:nvGraphicFramePr>
          <p:cNvPr id="8" name="Tabulka 7"/>
          <p:cNvGraphicFramePr>
            <a:graphicFrameLocks noGrp="1"/>
          </p:cNvGraphicFramePr>
          <p:nvPr/>
        </p:nvGraphicFramePr>
        <p:xfrm>
          <a:off x="102940" y="5284685"/>
          <a:ext cx="4752527" cy="1662688"/>
        </p:xfrm>
        <a:graphic>
          <a:graphicData uri="http://schemas.openxmlformats.org/drawingml/2006/table">
            <a:tbl>
              <a:tblPr/>
              <a:tblGrid>
                <a:gridCol w="1421022">
                  <a:extLst>
                    <a:ext uri="{9D8B030D-6E8A-4147-A177-3AD203B41FA5}">
                      <a16:colId xmlns:a16="http://schemas.microsoft.com/office/drawing/2014/main" val="20000"/>
                    </a:ext>
                  </a:extLst>
                </a:gridCol>
                <a:gridCol w="1957851">
                  <a:extLst>
                    <a:ext uri="{9D8B030D-6E8A-4147-A177-3AD203B41FA5}">
                      <a16:colId xmlns:a16="http://schemas.microsoft.com/office/drawing/2014/main" val="20001"/>
                    </a:ext>
                  </a:extLst>
                </a:gridCol>
                <a:gridCol w="1373654">
                  <a:extLst>
                    <a:ext uri="{9D8B030D-6E8A-4147-A177-3AD203B41FA5}">
                      <a16:colId xmlns:a16="http://schemas.microsoft.com/office/drawing/2014/main" val="20002"/>
                    </a:ext>
                  </a:extLst>
                </a:gridCol>
              </a:tblGrid>
              <a:tr h="259795">
                <a:tc>
                  <a:txBody>
                    <a:bodyPr/>
                    <a:lstStyle/>
                    <a:p>
                      <a:pPr algn="ctr" fontAlgn="ctr"/>
                      <a:r>
                        <a:rPr lang="cs-CZ" sz="1400" b="1" i="0" u="none" strike="noStrike" dirty="0">
                          <a:solidFill>
                            <a:srgbClr val="800000"/>
                          </a:solidFill>
                          <a:latin typeface="Comic Sans MS"/>
                        </a:rPr>
                        <a:t>14.3.2015</a:t>
                      </a:r>
                    </a:p>
                  </a:txBody>
                  <a:tcPr marL="0" marR="0" marT="0" marB="0" anchor="ctr">
                    <a:lnL>
                      <a:noFill/>
                    </a:lnL>
                    <a:lnR>
                      <a:noFill/>
                    </a:lnR>
                    <a:lnT>
                      <a:noFill/>
                    </a:lnT>
                    <a:lnB>
                      <a:noFill/>
                    </a:lnB>
                    <a:solidFill>
                      <a:srgbClr val="FFFF00"/>
                    </a:solidFill>
                  </a:tcPr>
                </a:tc>
                <a:tc>
                  <a:txBody>
                    <a:bodyPr/>
                    <a:lstStyle/>
                    <a:p>
                      <a:pPr algn="ctr" fontAlgn="ctr"/>
                      <a:r>
                        <a:rPr lang="cs-CZ" sz="1400" b="1" i="0" u="none" strike="noStrike" dirty="0">
                          <a:solidFill>
                            <a:srgbClr val="800000"/>
                          </a:solidFill>
                          <a:latin typeface="Comic Sans MS"/>
                        </a:rPr>
                        <a:t>Rumburk - Hrobce</a:t>
                      </a:r>
                    </a:p>
                  </a:txBody>
                  <a:tcPr marL="0" marR="0" marT="0" marB="0" anchor="ctr">
                    <a:lnL>
                      <a:noFill/>
                    </a:lnL>
                    <a:lnR>
                      <a:noFill/>
                    </a:lnR>
                    <a:lnT>
                      <a:noFill/>
                    </a:lnT>
                    <a:lnB>
                      <a:noFill/>
                    </a:lnB>
                    <a:solidFill>
                      <a:srgbClr val="FFFF00"/>
                    </a:solidFill>
                  </a:tcPr>
                </a:tc>
                <a:tc>
                  <a:txBody>
                    <a:bodyPr/>
                    <a:lstStyle/>
                    <a:p>
                      <a:pPr algn="ctr" fontAlgn="ctr"/>
                      <a:r>
                        <a:rPr lang="cs-CZ" sz="1400" b="1" i="0" u="none" strike="noStrike">
                          <a:solidFill>
                            <a:srgbClr val="800000"/>
                          </a:solidFill>
                          <a:latin typeface="Comic Sans MS"/>
                        </a:rPr>
                        <a:t>3:5</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0"/>
                  </a:ext>
                </a:extLst>
              </a:tr>
              <a:tr h="259795">
                <a:tc>
                  <a:txBody>
                    <a:bodyPr/>
                    <a:lstStyle/>
                    <a:p>
                      <a:pPr algn="ctr" fontAlgn="ctr"/>
                      <a:r>
                        <a:rPr lang="cs-CZ" sz="1400" b="1" i="0" u="none" strike="noStrike">
                          <a:solidFill>
                            <a:srgbClr val="800000"/>
                          </a:solidFill>
                          <a:latin typeface="Comic Sans MS"/>
                        </a:rPr>
                        <a:t>21.3.2015</a:t>
                      </a: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dirty="0">
                          <a:solidFill>
                            <a:srgbClr val="800000"/>
                          </a:solidFill>
                          <a:latin typeface="Comic Sans MS"/>
                        </a:rPr>
                        <a:t>Hrobce - </a:t>
                      </a:r>
                      <a:r>
                        <a:rPr lang="cs-CZ" sz="1400" b="1" i="0" u="none" strike="noStrike" dirty="0" err="1">
                          <a:solidFill>
                            <a:srgbClr val="800000"/>
                          </a:solidFill>
                          <a:latin typeface="Comic Sans MS"/>
                        </a:rPr>
                        <a:t>Spořice</a:t>
                      </a:r>
                      <a:endParaRPr lang="cs-CZ" sz="1400" b="1" i="0" u="none" strike="noStrike" dirty="0">
                        <a:solidFill>
                          <a:srgbClr val="800000"/>
                        </a:solidFill>
                        <a:latin typeface="Comic Sans MS"/>
                      </a:endParaRP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a:solidFill>
                            <a:srgbClr val="800000"/>
                          </a:solidFill>
                          <a:latin typeface="Comic Sans MS"/>
                        </a:rPr>
                        <a:t>3:4</a:t>
                      </a: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10001"/>
                  </a:ext>
                </a:extLst>
              </a:tr>
              <a:tr h="363713">
                <a:tc>
                  <a:txBody>
                    <a:bodyPr/>
                    <a:lstStyle/>
                    <a:p>
                      <a:pPr algn="ctr" fontAlgn="ctr"/>
                      <a:r>
                        <a:rPr lang="cs-CZ" sz="1400" b="1" i="0" u="none" strike="noStrike">
                          <a:solidFill>
                            <a:srgbClr val="800000"/>
                          </a:solidFill>
                          <a:latin typeface="Comic Sans MS"/>
                        </a:rPr>
                        <a:t>29.3.2015</a:t>
                      </a:r>
                    </a:p>
                  </a:txBody>
                  <a:tcPr marL="0" marR="0" marT="0" marB="0" anchor="ctr">
                    <a:lnL>
                      <a:noFill/>
                    </a:lnL>
                    <a:lnR>
                      <a:noFill/>
                    </a:lnR>
                    <a:lnT>
                      <a:noFill/>
                    </a:lnT>
                    <a:lnB>
                      <a:noFill/>
                    </a:lnB>
                    <a:solidFill>
                      <a:srgbClr val="FFFF00"/>
                    </a:solidFill>
                  </a:tcPr>
                </a:tc>
                <a:tc>
                  <a:txBody>
                    <a:bodyPr/>
                    <a:lstStyle/>
                    <a:p>
                      <a:pPr algn="ctr" fontAlgn="ctr"/>
                      <a:r>
                        <a:rPr lang="cs-CZ" sz="1400" b="1" i="0" u="none" strike="noStrike" dirty="0">
                          <a:solidFill>
                            <a:srgbClr val="800000"/>
                          </a:solidFill>
                          <a:latin typeface="Comic Sans MS"/>
                        </a:rPr>
                        <a:t>Junior Děčín - Hrobce</a:t>
                      </a:r>
                    </a:p>
                  </a:txBody>
                  <a:tcPr marL="0" marR="0" marT="0" marB="0" anchor="ctr">
                    <a:lnL>
                      <a:noFill/>
                    </a:lnL>
                    <a:lnR>
                      <a:noFill/>
                    </a:lnR>
                    <a:lnT>
                      <a:noFill/>
                    </a:lnT>
                    <a:lnB>
                      <a:noFill/>
                    </a:lnB>
                    <a:solidFill>
                      <a:srgbClr val="FFFF00"/>
                    </a:solidFill>
                  </a:tcPr>
                </a:tc>
                <a:tc>
                  <a:txBody>
                    <a:bodyPr/>
                    <a:lstStyle/>
                    <a:p>
                      <a:pPr algn="ctr" fontAlgn="ctr"/>
                      <a:r>
                        <a:rPr lang="cs-CZ" sz="1400" b="1" i="0" u="none" strike="noStrike" dirty="0">
                          <a:solidFill>
                            <a:srgbClr val="800000"/>
                          </a:solidFill>
                          <a:latin typeface="Comic Sans MS"/>
                        </a:rPr>
                        <a:t>3:2</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259795">
                <a:tc>
                  <a:txBody>
                    <a:bodyPr/>
                    <a:lstStyle/>
                    <a:p>
                      <a:pPr algn="ctr" fontAlgn="ctr"/>
                      <a:r>
                        <a:rPr lang="cs-CZ" sz="1400" b="1" i="0" u="none" strike="noStrike">
                          <a:solidFill>
                            <a:srgbClr val="800000"/>
                          </a:solidFill>
                          <a:latin typeface="Comic Sans MS"/>
                        </a:rPr>
                        <a:t>4.4.2015</a:t>
                      </a: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a:solidFill>
                            <a:srgbClr val="800000"/>
                          </a:solidFill>
                          <a:latin typeface="Comic Sans MS"/>
                        </a:rPr>
                        <a:t>Hrobce - Kadaň</a:t>
                      </a: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dirty="0">
                          <a:solidFill>
                            <a:srgbClr val="800000"/>
                          </a:solidFill>
                          <a:latin typeface="Comic Sans MS"/>
                        </a:rPr>
                        <a:t>2:0</a:t>
                      </a: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10003"/>
                  </a:ext>
                </a:extLst>
              </a:tr>
              <a:tr h="259795">
                <a:tc>
                  <a:txBody>
                    <a:bodyPr/>
                    <a:lstStyle/>
                    <a:p>
                      <a:pPr algn="ctr" fontAlgn="ctr"/>
                      <a:r>
                        <a:rPr lang="cs-CZ" sz="1400" b="1" i="0" u="none" strike="noStrike">
                          <a:solidFill>
                            <a:srgbClr val="800000"/>
                          </a:solidFill>
                          <a:latin typeface="Comic Sans MS"/>
                        </a:rPr>
                        <a:t>11.4.2015</a:t>
                      </a:r>
                    </a:p>
                  </a:txBody>
                  <a:tcPr marL="0" marR="0" marT="0" marB="0" anchor="ctr">
                    <a:lnL>
                      <a:noFill/>
                    </a:lnL>
                    <a:lnR>
                      <a:noFill/>
                    </a:lnR>
                    <a:lnT>
                      <a:noFill/>
                    </a:lnT>
                    <a:lnB>
                      <a:noFill/>
                    </a:lnB>
                    <a:solidFill>
                      <a:srgbClr val="FFFF00"/>
                    </a:solidFill>
                  </a:tcPr>
                </a:tc>
                <a:tc>
                  <a:txBody>
                    <a:bodyPr/>
                    <a:lstStyle/>
                    <a:p>
                      <a:pPr algn="ctr" fontAlgn="ctr"/>
                      <a:r>
                        <a:rPr lang="cs-CZ" sz="1400" b="1" i="0" u="none" strike="noStrike">
                          <a:solidFill>
                            <a:srgbClr val="800000"/>
                          </a:solidFill>
                          <a:latin typeface="Comic Sans MS"/>
                        </a:rPr>
                        <a:t>Blšany - Hrobce</a:t>
                      </a:r>
                    </a:p>
                  </a:txBody>
                  <a:tcPr marL="0" marR="0" marT="0" marB="0" anchor="ctr">
                    <a:lnL>
                      <a:noFill/>
                    </a:lnL>
                    <a:lnR>
                      <a:noFill/>
                    </a:lnR>
                    <a:lnT>
                      <a:noFill/>
                    </a:lnT>
                    <a:lnB>
                      <a:noFill/>
                    </a:lnB>
                    <a:solidFill>
                      <a:srgbClr val="FFFF00"/>
                    </a:solidFill>
                  </a:tcPr>
                </a:tc>
                <a:tc>
                  <a:txBody>
                    <a:bodyPr/>
                    <a:lstStyle/>
                    <a:p>
                      <a:pPr algn="ctr" fontAlgn="ctr"/>
                      <a:r>
                        <a:rPr lang="cs-CZ" sz="1400" b="1" i="0" u="none" strike="noStrike" dirty="0">
                          <a:solidFill>
                            <a:srgbClr val="800000"/>
                          </a:solidFill>
                          <a:latin typeface="Comic Sans MS"/>
                        </a:rPr>
                        <a:t>2:1</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259795">
                <a:tc>
                  <a:txBody>
                    <a:bodyPr/>
                    <a:lstStyle/>
                    <a:p>
                      <a:pPr algn="ctr" fontAlgn="ctr"/>
                      <a:r>
                        <a:rPr lang="cs-CZ" sz="1400" b="1" i="0" u="none" strike="noStrike">
                          <a:solidFill>
                            <a:srgbClr val="800000"/>
                          </a:solidFill>
                          <a:latin typeface="Comic Sans MS"/>
                        </a:rPr>
                        <a:t>18.4.2015</a:t>
                      </a: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a:solidFill>
                            <a:srgbClr val="800000"/>
                          </a:solidFill>
                          <a:latin typeface="Comic Sans MS"/>
                        </a:rPr>
                        <a:t>Hrobce - Proboštov</a:t>
                      </a:r>
                    </a:p>
                  </a:txBody>
                  <a:tcPr marL="0" marR="0" marT="0" marB="0" anchor="ctr">
                    <a:lnL>
                      <a:noFill/>
                    </a:lnL>
                    <a:lnR>
                      <a:noFill/>
                    </a:lnR>
                    <a:lnT>
                      <a:noFill/>
                    </a:lnT>
                    <a:lnB>
                      <a:noFill/>
                    </a:lnB>
                    <a:solidFill>
                      <a:srgbClr val="CCFF99"/>
                    </a:solidFill>
                  </a:tcPr>
                </a:tc>
                <a:tc>
                  <a:txBody>
                    <a:bodyPr/>
                    <a:lstStyle/>
                    <a:p>
                      <a:pPr algn="ctr" fontAlgn="ctr"/>
                      <a:r>
                        <a:rPr lang="cs-CZ" sz="1400" b="1" i="0" u="none" strike="noStrike" dirty="0">
                          <a:solidFill>
                            <a:srgbClr val="800000"/>
                          </a:solidFill>
                          <a:latin typeface="Comic Sans MS"/>
                        </a:rPr>
                        <a:t>1:5</a:t>
                      </a: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10005"/>
                  </a:ext>
                </a:extLst>
              </a:tr>
            </a:tbl>
          </a:graphicData>
        </a:graphic>
      </p:graphicFrame>
      <p:pic>
        <p:nvPicPr>
          <p:cNvPr id="6" name="Picture 12"/>
          <p:cNvPicPr>
            <a:picLocks noChangeAspect="1" noChangeArrowheads="1"/>
          </p:cNvPicPr>
          <p:nvPr/>
        </p:nvPicPr>
        <p:blipFill>
          <a:blip r:embed="rId4" cstate="print"/>
          <a:srcRect/>
          <a:stretch>
            <a:fillRect/>
          </a:stretch>
        </p:blipFill>
        <p:spPr bwMode="auto">
          <a:xfrm>
            <a:off x="5215508" y="235124"/>
            <a:ext cx="4999483" cy="3168352"/>
          </a:xfrm>
          <a:prstGeom prst="rect">
            <a:avLst/>
          </a:prstGeom>
          <a:noFill/>
          <a:ln w="9525">
            <a:noFill/>
            <a:miter lim="800000"/>
            <a:headEnd/>
            <a:tailEnd/>
          </a:ln>
        </p:spPr>
      </p:pic>
      <p:pic>
        <p:nvPicPr>
          <p:cNvPr id="2" name="Picture 106"/>
          <p:cNvPicPr>
            <a:picLocks noChangeAspect="1" noChangeArrowheads="1"/>
          </p:cNvPicPr>
          <p:nvPr/>
        </p:nvPicPr>
        <p:blipFill>
          <a:blip r:embed="rId5" cstate="print"/>
          <a:srcRect/>
          <a:stretch>
            <a:fillRect/>
          </a:stretch>
        </p:blipFill>
        <p:spPr bwMode="auto">
          <a:xfrm>
            <a:off x="5215508" y="3763516"/>
            <a:ext cx="4927476" cy="3312368"/>
          </a:xfrm>
          <a:prstGeom prst="rect">
            <a:avLst/>
          </a:prstGeom>
          <a:noFill/>
          <a:ln w="9525">
            <a:noFill/>
            <a:miter lim="800000"/>
            <a:headEnd/>
            <a:tailEnd/>
          </a:ln>
        </p:spPr>
      </p:pic>
      <p:pic>
        <p:nvPicPr>
          <p:cNvPr id="1026" name="Picture 1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660" y="5275684"/>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11" name="TextovéPole 10"/>
          <p:cNvSpPr txBox="1"/>
          <p:nvPr/>
        </p:nvSpPr>
        <p:spPr>
          <a:xfrm>
            <a:off x="5647556" y="1891308"/>
            <a:ext cx="4464496" cy="2185214"/>
          </a:xfrm>
          <a:prstGeom prst="rect">
            <a:avLst/>
          </a:prstGeom>
          <a:solidFill>
            <a:srgbClr val="FFFF00"/>
          </a:solidFill>
        </p:spPr>
        <p:txBody>
          <a:bodyPr wrap="square" rtlCol="0">
            <a:spAutoFit/>
          </a:bodyPr>
          <a:lstStyle/>
          <a:p>
            <a:pPr algn="ctr"/>
            <a:r>
              <a:rPr lang="cs-CZ" sz="1400" u="sng" dirty="0" smtClean="0"/>
              <a:t> </a:t>
            </a:r>
            <a:r>
              <a:rPr lang="cs-CZ" sz="1400" u="sng" dirty="0" smtClean="0">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rPr>
              <a:t>SK Hrobce-Roudnice </a:t>
            </a:r>
            <a:r>
              <a:rPr lang="cs-CZ" sz="1400" u="sng" dirty="0" err="1" smtClean="0">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rPr>
              <a:t>n.L.</a:t>
            </a:r>
            <a:r>
              <a:rPr lang="cs-CZ" sz="1400" u="sng" dirty="0" smtClean="0">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rPr>
              <a:t> – SK </a:t>
            </a:r>
            <a:r>
              <a:rPr lang="cs-CZ" sz="1400" u="sng" dirty="0" err="1" smtClean="0">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rPr>
              <a:t>Štětí</a:t>
            </a:r>
            <a:endParaRPr lang="cs-CZ" sz="1400" dirty="0" smtClean="0">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endParaRPr>
          </a:p>
          <a:p>
            <a:pPr algn="ctr"/>
            <a:r>
              <a:rPr lang="cs-CZ" sz="1400" u="sng" dirty="0" smtClean="0">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rPr>
              <a:t>2:7(0:3)  27.9.2014  8.kolo 6. hrací</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Belák</a:t>
            </a:r>
            <a:r>
              <a:rPr lang="cs-CZ" b="0" dirty="0" smtClean="0">
                <a:latin typeface="Arial" pitchFamily="34" charset="0"/>
                <a:cs typeface="Arial" pitchFamily="34" charset="0"/>
              </a:rPr>
              <a:t> 2, Stejskal 1, </a:t>
            </a:r>
            <a:r>
              <a:rPr lang="cs-CZ" b="0" dirty="0" err="1" smtClean="0">
                <a:latin typeface="Arial" pitchFamily="34" charset="0"/>
                <a:cs typeface="Arial" pitchFamily="34" charset="0"/>
              </a:rPr>
              <a:t>Šmidrkal</a:t>
            </a:r>
            <a:r>
              <a:rPr lang="cs-CZ" b="0" dirty="0" smtClean="0">
                <a:latin typeface="Arial" pitchFamily="34" charset="0"/>
                <a:cs typeface="Arial" pitchFamily="34" charset="0"/>
              </a:rPr>
              <a:t> 1,Slanička 1, </a:t>
            </a:r>
            <a:r>
              <a:rPr lang="cs-CZ" b="0" dirty="0" err="1" smtClean="0">
                <a:latin typeface="Arial" pitchFamily="34" charset="0"/>
                <a:cs typeface="Arial" pitchFamily="34" charset="0"/>
              </a:rPr>
              <a:t>Kucler</a:t>
            </a:r>
            <a:r>
              <a:rPr lang="cs-CZ" b="0" dirty="0" smtClean="0">
                <a:latin typeface="Arial" pitchFamily="34" charset="0"/>
                <a:cs typeface="Arial" pitchFamily="34" charset="0"/>
              </a:rPr>
              <a:t> 1, </a:t>
            </a:r>
          </a:p>
          <a:p>
            <a:r>
              <a:rPr lang="cs-CZ" b="0" dirty="0" smtClean="0">
                <a:latin typeface="Arial" pitchFamily="34" charset="0"/>
                <a:cs typeface="Arial" pitchFamily="34" charset="0"/>
              </a:rPr>
              <a:t>               Šimral  1 </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Michovský</a:t>
            </a:r>
            <a:r>
              <a:rPr lang="cs-CZ" b="0" dirty="0" smtClean="0">
                <a:latin typeface="Arial" pitchFamily="34" charset="0"/>
                <a:cs typeface="Arial" pitchFamily="34" charset="0"/>
              </a:rPr>
              <a:t>- </a:t>
            </a:r>
            <a:r>
              <a:rPr lang="cs-CZ" b="0" dirty="0" err="1" smtClean="0">
                <a:latin typeface="Arial" pitchFamily="34" charset="0"/>
                <a:cs typeface="Arial" pitchFamily="34" charset="0"/>
              </a:rPr>
              <a:t>Poráč</a:t>
            </a:r>
            <a:r>
              <a:rPr lang="cs-CZ" b="0" dirty="0" smtClean="0">
                <a:latin typeface="Arial" pitchFamily="34" charset="0"/>
                <a:cs typeface="Arial" pitchFamily="34" charset="0"/>
              </a:rPr>
              <a:t>, </a:t>
            </a:r>
            <a:r>
              <a:rPr lang="cs-CZ" b="0" dirty="0" err="1" smtClean="0">
                <a:latin typeface="Arial" pitchFamily="34" charset="0"/>
                <a:cs typeface="Arial" pitchFamily="34" charset="0"/>
              </a:rPr>
              <a:t>Šmidrkal</a:t>
            </a:r>
            <a:r>
              <a:rPr lang="cs-CZ" b="0" dirty="0" smtClean="0">
                <a:latin typeface="Arial" pitchFamily="34" charset="0"/>
                <a:cs typeface="Arial" pitchFamily="34" charset="0"/>
              </a:rPr>
              <a:t>(74.Ransdorf), Šimral,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Mencl</a:t>
            </a:r>
            <a:r>
              <a:rPr lang="cs-CZ" b="0" dirty="0" smtClean="0">
                <a:latin typeface="Arial" pitchFamily="34" charset="0"/>
                <a:cs typeface="Arial" pitchFamily="34" charset="0"/>
              </a:rPr>
              <a:t>-</a:t>
            </a:r>
            <a:r>
              <a:rPr lang="cs-CZ" b="0" dirty="0" err="1" smtClean="0">
                <a:latin typeface="Arial" pitchFamily="34" charset="0"/>
                <a:cs typeface="Arial" pitchFamily="34" charset="0"/>
              </a:rPr>
              <a:t>Kucler</a:t>
            </a:r>
            <a:r>
              <a:rPr lang="cs-CZ" b="0" dirty="0" smtClean="0">
                <a:latin typeface="Arial" pitchFamily="34" charset="0"/>
                <a:cs typeface="Arial" pitchFamily="34" charset="0"/>
              </a:rPr>
              <a:t>(86. Németh), </a:t>
            </a:r>
            <a:r>
              <a:rPr lang="cs-CZ" b="0" dirty="0" err="1" smtClean="0">
                <a:latin typeface="Arial" pitchFamily="34" charset="0"/>
                <a:cs typeface="Arial" pitchFamily="34" charset="0"/>
              </a:rPr>
              <a:t>Malák</a:t>
            </a:r>
            <a:r>
              <a:rPr lang="cs-CZ" b="0" dirty="0" smtClean="0">
                <a:latin typeface="Arial" pitchFamily="34" charset="0"/>
                <a:cs typeface="Arial" pitchFamily="34" charset="0"/>
              </a:rPr>
              <a:t>,   </a:t>
            </a:r>
          </a:p>
          <a:p>
            <a:r>
              <a:rPr lang="cs-CZ" b="0" dirty="0" smtClean="0">
                <a:latin typeface="Arial" pitchFamily="34" charset="0"/>
                <a:cs typeface="Arial" pitchFamily="34" charset="0"/>
              </a:rPr>
              <a:t>                 Slanička(75.Tichý), Stejskal-</a:t>
            </a:r>
            <a:r>
              <a:rPr lang="cs-CZ" b="0" dirty="0" err="1" smtClean="0">
                <a:latin typeface="Arial" pitchFamily="34" charset="0"/>
                <a:cs typeface="Arial" pitchFamily="34" charset="0"/>
              </a:rPr>
              <a:t>Belák</a:t>
            </a:r>
            <a:r>
              <a:rPr lang="cs-CZ" b="0" dirty="0" smtClean="0">
                <a:latin typeface="Arial" pitchFamily="34" charset="0"/>
                <a:cs typeface="Arial" pitchFamily="34" charset="0"/>
              </a:rPr>
              <a:t>, </a:t>
            </a:r>
            <a:r>
              <a:rPr lang="cs-CZ" b="0" dirty="0" err="1" smtClean="0">
                <a:latin typeface="Arial" pitchFamily="34" charset="0"/>
                <a:cs typeface="Arial" pitchFamily="34" charset="0"/>
              </a:rPr>
              <a:t>Rejman</a:t>
            </a:r>
            <a:r>
              <a:rPr lang="cs-CZ" b="0" dirty="0" smtClean="0">
                <a:latin typeface="Arial" pitchFamily="34" charset="0"/>
                <a:cs typeface="Arial" pitchFamily="34" charset="0"/>
              </a:rPr>
              <a:t> </a:t>
            </a:r>
          </a:p>
          <a:p>
            <a:r>
              <a:rPr lang="cs-CZ" b="0" u="sng" dirty="0" smtClean="0">
                <a:latin typeface="Arial" pitchFamily="34" charset="0"/>
                <a:cs typeface="Arial" pitchFamily="34" charset="0"/>
              </a:rPr>
              <a:t>Připraveni:</a:t>
            </a:r>
            <a:r>
              <a:rPr lang="cs-CZ" b="0" dirty="0" smtClean="0">
                <a:latin typeface="Arial" pitchFamily="34" charset="0"/>
                <a:cs typeface="Arial" pitchFamily="34" charset="0"/>
              </a:rPr>
              <a:t> Doležal, Matoušek</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J.Vinš</a:t>
            </a:r>
            <a:r>
              <a:rPr lang="cs-CZ" b="0" dirty="0" smtClean="0">
                <a:latin typeface="Arial" pitchFamily="34" charset="0"/>
                <a:cs typeface="Arial" pitchFamily="34" charset="0"/>
              </a:rPr>
              <a:t>  </a:t>
            </a:r>
            <a:r>
              <a:rPr lang="cs-CZ" b="0" u="sng" dirty="0" smtClean="0">
                <a:latin typeface="Arial" pitchFamily="34" charset="0"/>
                <a:cs typeface="Arial" pitchFamily="34" charset="0"/>
              </a:rPr>
              <a:t>Vedoucí:</a:t>
            </a:r>
            <a:r>
              <a:rPr lang="cs-CZ" b="0" dirty="0" smtClean="0">
                <a:latin typeface="Arial" pitchFamily="34" charset="0"/>
                <a:cs typeface="Arial" pitchFamily="34" charset="0"/>
              </a:rPr>
              <a:t> </a:t>
            </a:r>
            <a:r>
              <a:rPr lang="cs-CZ" b="0" dirty="0" err="1" smtClean="0">
                <a:latin typeface="Arial" pitchFamily="34" charset="0"/>
                <a:cs typeface="Arial" pitchFamily="34" charset="0"/>
              </a:rPr>
              <a:t>J.Havner</a:t>
            </a:r>
            <a:r>
              <a:rPr lang="cs-CZ" b="0" dirty="0" smtClean="0">
                <a:latin typeface="Arial" pitchFamily="34" charset="0"/>
                <a:cs typeface="Arial" pitchFamily="34" charset="0"/>
              </a:rPr>
              <a:t>  </a:t>
            </a:r>
            <a:r>
              <a:rPr lang="cs-CZ" b="0" u="sng" dirty="0" smtClean="0">
                <a:latin typeface="Arial" pitchFamily="34" charset="0"/>
                <a:cs typeface="Arial" pitchFamily="34" charset="0"/>
              </a:rPr>
              <a:t>Masér:</a:t>
            </a:r>
            <a:r>
              <a:rPr lang="cs-CZ" b="0" dirty="0" smtClean="0">
                <a:latin typeface="Arial" pitchFamily="34" charset="0"/>
                <a:cs typeface="Arial" pitchFamily="34" charset="0"/>
              </a:rPr>
              <a:t> </a:t>
            </a:r>
            <a:r>
              <a:rPr lang="cs-CZ" b="0" dirty="0" err="1" smtClean="0">
                <a:latin typeface="Arial" pitchFamily="34" charset="0"/>
                <a:cs typeface="Arial" pitchFamily="34" charset="0"/>
              </a:rPr>
              <a:t>J.Nedomlel</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Suchánek</a:t>
            </a:r>
            <a:r>
              <a:rPr lang="cs-CZ" b="0" dirty="0" smtClean="0">
                <a:latin typeface="Arial" pitchFamily="34" charset="0"/>
                <a:cs typeface="Arial" pitchFamily="34" charset="0"/>
              </a:rPr>
              <a:t>-</a:t>
            </a:r>
            <a:r>
              <a:rPr lang="cs-CZ" b="0" dirty="0" err="1" smtClean="0">
                <a:latin typeface="Arial" pitchFamily="34" charset="0"/>
                <a:cs typeface="Arial" pitchFamily="34" charset="0"/>
              </a:rPr>
              <a:t>Ipser</a:t>
            </a:r>
            <a:r>
              <a:rPr lang="cs-CZ" b="0" dirty="0" smtClean="0">
                <a:latin typeface="Arial" pitchFamily="34" charset="0"/>
                <a:cs typeface="Arial" pitchFamily="34" charset="0"/>
              </a:rPr>
              <a:t>, Roháč </a:t>
            </a:r>
            <a:r>
              <a:rPr lang="cs-CZ" b="0" u="sng" dirty="0" smtClean="0">
                <a:latin typeface="Arial" pitchFamily="34" charset="0"/>
                <a:cs typeface="Arial" pitchFamily="34" charset="0"/>
              </a:rPr>
              <a:t>Delegát:</a:t>
            </a:r>
            <a:r>
              <a:rPr lang="cs-CZ" b="0" dirty="0" smtClean="0">
                <a:latin typeface="Arial" pitchFamily="34" charset="0"/>
                <a:cs typeface="Arial" pitchFamily="34" charset="0"/>
              </a:rPr>
              <a:t> Chládek       </a:t>
            </a:r>
          </a:p>
          <a:p>
            <a:endParaRPr lang="cs-CZ" b="0" dirty="0" smtClean="0">
              <a:latin typeface="Arial" pitchFamily="34" charset="0"/>
              <a:cs typeface="Arial" pitchFamily="34" charset="0"/>
            </a:endParaRPr>
          </a:p>
        </p:txBody>
      </p:sp>
      <p:sp>
        <p:nvSpPr>
          <p:cNvPr id="6" name="Obdélník 5"/>
          <p:cNvSpPr/>
          <p:nvPr/>
        </p:nvSpPr>
        <p:spPr>
          <a:xfrm>
            <a:off x="5647556" y="163116"/>
            <a:ext cx="4520770" cy="1569660"/>
          </a:xfrm>
          <a:prstGeom prst="rect">
            <a:avLst/>
          </a:prstGeom>
          <a:blipFill>
            <a:blip r:embed="rId3" cstate="print"/>
            <a:tile tx="0" ty="0" sx="100000" sy="100000" flip="none" algn="tl"/>
          </a:blipFill>
        </p:spPr>
        <p:txBody>
          <a:bodyPr wrap="square" lIns="91440" tIns="45720" rIns="91440" bIns="45720">
            <a:spAutoFit/>
          </a:bodyPr>
          <a:lstStyle/>
          <a:p>
            <a:pPr algn="ctr"/>
            <a:r>
              <a:rPr lang="cs-CZ"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A50021"/>
                </a:solidFill>
                <a:effectLst>
                  <a:outerShdw blurRad="50800" dist="40000" dir="5400000" algn="tl" rotWithShape="0">
                    <a:srgbClr val="000000">
                      <a:shade val="5000"/>
                      <a:satMod val="120000"/>
                      <a:alpha val="33000"/>
                    </a:srgbClr>
                  </a:outerShdw>
                </a:effectLst>
              </a:rPr>
              <a:t>Podzimní vystoupení našeho mužstvo v Hrobcích vyšlo na jedničku. Do čeho jsme kopli, tak skončilo v brance  </a:t>
            </a:r>
            <a:endParaRPr lang="cs-CZ"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A50021"/>
              </a:solidFill>
              <a:effectLst>
                <a:outerShdw blurRad="50800" dist="40000" dir="5400000" algn="tl" rotWithShape="0">
                  <a:srgbClr val="000000">
                    <a:shade val="5000"/>
                    <a:satMod val="120000"/>
                    <a:alpha val="33000"/>
                  </a:srgbClr>
                </a:outerShdw>
              </a:effectLst>
            </a:endParaRPr>
          </a:p>
        </p:txBody>
      </p:sp>
      <p:pic>
        <p:nvPicPr>
          <p:cNvPr id="2" name="Picture 212"/>
          <p:cNvPicPr>
            <a:picLocks noChangeAspect="1" noChangeArrowheads="1"/>
          </p:cNvPicPr>
          <p:nvPr/>
        </p:nvPicPr>
        <p:blipFill>
          <a:blip r:embed="rId4" cstate="print"/>
          <a:srcRect/>
          <a:stretch>
            <a:fillRect/>
          </a:stretch>
        </p:blipFill>
        <p:spPr bwMode="auto">
          <a:xfrm>
            <a:off x="6583659" y="4267572"/>
            <a:ext cx="2160241" cy="2491358"/>
          </a:xfrm>
          <a:prstGeom prst="rect">
            <a:avLst/>
          </a:prstGeom>
          <a:noFill/>
          <a:ln w="28575">
            <a:solidFill>
              <a:schemeClr val="accent5">
                <a:lumMod val="50000"/>
              </a:schemeClr>
            </a:solidFill>
            <a:miter lim="800000"/>
            <a:headEnd/>
            <a:tailEnd/>
          </a:ln>
        </p:spPr>
      </p:pic>
      <p:sp>
        <p:nvSpPr>
          <p:cNvPr id="9" name="TextovéPole 8"/>
          <p:cNvSpPr txBox="1"/>
          <p:nvPr/>
        </p:nvSpPr>
        <p:spPr>
          <a:xfrm>
            <a:off x="6511652" y="6859860"/>
            <a:ext cx="2016224" cy="261610"/>
          </a:xfrm>
          <a:prstGeom prst="rect">
            <a:avLst/>
          </a:prstGeom>
          <a:solidFill>
            <a:schemeClr val="accent3">
              <a:lumMod val="85000"/>
            </a:schemeClr>
          </a:solidFill>
        </p:spPr>
        <p:txBody>
          <a:bodyPr wrap="square" rtlCol="0">
            <a:spAutoFit/>
          </a:bodyPr>
          <a:lstStyle/>
          <a:p>
            <a:pPr algn="ctr"/>
            <a:r>
              <a:rPr lang="cs-CZ" sz="1050" u="sng" dirty="0" smtClean="0">
                <a:latin typeface="Bookman Old Style" pitchFamily="18" charset="0"/>
              </a:rPr>
              <a:t>Hrobce –</a:t>
            </a:r>
            <a:r>
              <a:rPr lang="cs-CZ" sz="1050" u="sng" dirty="0" err="1" smtClean="0">
                <a:latin typeface="Bookman Old Style" pitchFamily="18" charset="0"/>
              </a:rPr>
              <a:t>Štětí</a:t>
            </a:r>
            <a:r>
              <a:rPr lang="cs-CZ" sz="1050" u="sng" dirty="0" smtClean="0">
                <a:latin typeface="Bookman Old Style" pitchFamily="18" charset="0"/>
              </a:rPr>
              <a:t>  27.9.2014</a:t>
            </a:r>
          </a:p>
        </p:txBody>
      </p:sp>
      <p:sp>
        <p:nvSpPr>
          <p:cNvPr id="10" name="TextovéPole 9"/>
          <p:cNvSpPr txBox="1"/>
          <p:nvPr/>
        </p:nvSpPr>
        <p:spPr>
          <a:xfrm>
            <a:off x="246956" y="163116"/>
            <a:ext cx="4392488" cy="83099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53975" cmpd="thickThin">
            <a:solidFill>
              <a:schemeClr val="accent1">
                <a:lumMod val="50000"/>
              </a:schemeClr>
            </a:solidFill>
            <a:prstDash val="sysDash"/>
          </a:ln>
        </p:spPr>
        <p:txBody>
          <a:bodyPr wrap="square" rtlCol="0">
            <a:spAutoFit/>
          </a:bodyPr>
          <a:lstStyle/>
          <a:p>
            <a:pPr algn="ctr"/>
            <a:r>
              <a:rPr lang="cs-CZ" sz="2400" dirty="0" smtClean="0">
                <a:solidFill>
                  <a:schemeClr val="accent1">
                    <a:lumMod val="50000"/>
                  </a:schemeClr>
                </a:solidFill>
                <a:latin typeface="Gill Sans MT" pitchFamily="34" charset="-18"/>
              </a:rPr>
              <a:t>Staré garda už má na čele 7 bodový náskok</a:t>
            </a:r>
          </a:p>
        </p:txBody>
      </p:sp>
      <p:graphicFrame>
        <p:nvGraphicFramePr>
          <p:cNvPr id="12" name="Tabulka 11"/>
          <p:cNvGraphicFramePr>
            <a:graphicFrameLocks noGrp="1"/>
          </p:cNvGraphicFramePr>
          <p:nvPr/>
        </p:nvGraphicFramePr>
        <p:xfrm>
          <a:off x="246956" y="1099219"/>
          <a:ext cx="4392490" cy="3919276"/>
        </p:xfrm>
        <a:graphic>
          <a:graphicData uri="http://schemas.openxmlformats.org/drawingml/2006/table">
            <a:tbl>
              <a:tblPr/>
              <a:tblGrid>
                <a:gridCol w="366690">
                  <a:extLst>
                    <a:ext uri="{9D8B030D-6E8A-4147-A177-3AD203B41FA5}">
                      <a16:colId xmlns:a16="http://schemas.microsoft.com/office/drawing/2014/main" val="20000"/>
                    </a:ext>
                  </a:extLst>
                </a:gridCol>
                <a:gridCol w="1778840">
                  <a:extLst>
                    <a:ext uri="{9D8B030D-6E8A-4147-A177-3AD203B41FA5}">
                      <a16:colId xmlns:a16="http://schemas.microsoft.com/office/drawing/2014/main" val="20001"/>
                    </a:ext>
                  </a:extLst>
                </a:gridCol>
                <a:gridCol w="312078">
                  <a:extLst>
                    <a:ext uri="{9D8B030D-6E8A-4147-A177-3AD203B41FA5}">
                      <a16:colId xmlns:a16="http://schemas.microsoft.com/office/drawing/2014/main" val="20002"/>
                    </a:ext>
                  </a:extLst>
                </a:gridCol>
                <a:gridCol w="312078">
                  <a:extLst>
                    <a:ext uri="{9D8B030D-6E8A-4147-A177-3AD203B41FA5}">
                      <a16:colId xmlns:a16="http://schemas.microsoft.com/office/drawing/2014/main" val="20003"/>
                    </a:ext>
                  </a:extLst>
                </a:gridCol>
                <a:gridCol w="312078">
                  <a:extLst>
                    <a:ext uri="{9D8B030D-6E8A-4147-A177-3AD203B41FA5}">
                      <a16:colId xmlns:a16="http://schemas.microsoft.com/office/drawing/2014/main" val="20004"/>
                    </a:ext>
                  </a:extLst>
                </a:gridCol>
                <a:gridCol w="312078">
                  <a:extLst>
                    <a:ext uri="{9D8B030D-6E8A-4147-A177-3AD203B41FA5}">
                      <a16:colId xmlns:a16="http://schemas.microsoft.com/office/drawing/2014/main" val="20005"/>
                    </a:ext>
                  </a:extLst>
                </a:gridCol>
                <a:gridCol w="499324">
                  <a:extLst>
                    <a:ext uri="{9D8B030D-6E8A-4147-A177-3AD203B41FA5}">
                      <a16:colId xmlns:a16="http://schemas.microsoft.com/office/drawing/2014/main" val="20006"/>
                    </a:ext>
                  </a:extLst>
                </a:gridCol>
                <a:gridCol w="499324">
                  <a:extLst>
                    <a:ext uri="{9D8B030D-6E8A-4147-A177-3AD203B41FA5}">
                      <a16:colId xmlns:a16="http://schemas.microsoft.com/office/drawing/2014/main" val="20007"/>
                    </a:ext>
                  </a:extLst>
                </a:gridCol>
              </a:tblGrid>
              <a:tr h="349374">
                <a:tc gridSpan="8">
                  <a:txBody>
                    <a:bodyPr/>
                    <a:lstStyle/>
                    <a:p>
                      <a:pPr algn="ctr" fontAlgn="ctr"/>
                      <a:r>
                        <a:rPr lang="pl-PL" sz="1600" b="1" i="0" u="none" strike="noStrike" dirty="0">
                          <a:solidFill>
                            <a:srgbClr val="000000"/>
                          </a:solidFill>
                          <a:latin typeface="Arial"/>
                        </a:rPr>
                        <a:t>Okresní soutěž staré gardy skupina B</a:t>
                      </a:r>
                    </a:p>
                  </a:txBody>
                  <a:tcPr marL="9525" marR="9525" marT="9525" marB="0" anchor="ctr">
                    <a:lnL>
                      <a:noFill/>
                    </a:lnL>
                    <a:lnR>
                      <a:noFill/>
                    </a:lnR>
                    <a:lnT>
                      <a:noFill/>
                    </a:lnT>
                    <a:lnB>
                      <a:noFill/>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49374">
                <a:tc>
                  <a:txBody>
                    <a:bodyPr/>
                    <a:lstStyle/>
                    <a:p>
                      <a:pPr algn="l" fontAlgn="b"/>
                      <a:r>
                        <a:rPr lang="cs-CZ" sz="1200" b="1" i="0" u="none" strike="noStrike" dirty="0">
                          <a:solidFill>
                            <a:srgbClr val="FF0000"/>
                          </a:solidFill>
                          <a:latin typeface="Arial"/>
                        </a:rPr>
                        <a:t>1.</a:t>
                      </a:r>
                    </a:p>
                  </a:txBody>
                  <a:tcPr marL="85725" marR="0" marT="0" marB="0" anchor="b">
                    <a:lnL>
                      <a:noFill/>
                    </a:lnL>
                    <a:lnR>
                      <a:noFill/>
                    </a:lnR>
                    <a:lnT>
                      <a:noFill/>
                    </a:lnT>
                    <a:lnB>
                      <a:noFill/>
                    </a:lnB>
                    <a:solidFill>
                      <a:srgbClr val="99FF99"/>
                    </a:solidFill>
                  </a:tcPr>
                </a:tc>
                <a:tc>
                  <a:txBody>
                    <a:bodyPr/>
                    <a:lstStyle/>
                    <a:p>
                      <a:pPr algn="l" fontAlgn="b"/>
                      <a:r>
                        <a:rPr lang="cs-CZ" sz="1200" b="1" i="0" u="none" strike="noStrike" dirty="0" err="1">
                          <a:solidFill>
                            <a:srgbClr val="FF0000"/>
                          </a:solidFill>
                          <a:latin typeface="Arial"/>
                        </a:rPr>
                        <a:t>Sepap</a:t>
                      </a:r>
                      <a:r>
                        <a:rPr lang="cs-CZ" sz="1200" b="1" i="0" u="none" strike="noStrike" dirty="0">
                          <a:solidFill>
                            <a:srgbClr val="FF0000"/>
                          </a:solidFill>
                          <a:latin typeface="Arial"/>
                        </a:rPr>
                        <a:t> </a:t>
                      </a:r>
                      <a:r>
                        <a:rPr lang="cs-CZ" sz="1200" b="1" i="0" u="none" strike="noStrike" dirty="0" err="1">
                          <a:solidFill>
                            <a:srgbClr val="FF0000"/>
                          </a:solidFill>
                          <a:latin typeface="Arial"/>
                        </a:rPr>
                        <a:t>Štětí</a:t>
                      </a:r>
                      <a:endParaRPr lang="cs-CZ" sz="1200" b="1" i="0" u="none" strike="noStrike" dirty="0">
                        <a:solidFill>
                          <a:srgbClr val="FF0000"/>
                        </a:solidFill>
                        <a:latin typeface="Arial"/>
                      </a:endParaRPr>
                    </a:p>
                  </a:txBody>
                  <a:tcPr marL="85725" marR="0" marT="0" marB="0" anchor="b">
                    <a:lnL>
                      <a:noFill/>
                    </a:lnL>
                    <a:lnR>
                      <a:noFill/>
                    </a:lnR>
                    <a:lnT>
                      <a:noFill/>
                    </a:lnT>
                    <a:lnB>
                      <a:noFill/>
                    </a:lnB>
                    <a:solidFill>
                      <a:srgbClr val="99FF99"/>
                    </a:solidFill>
                  </a:tcPr>
                </a:tc>
                <a:tc>
                  <a:txBody>
                    <a:bodyPr/>
                    <a:lstStyle/>
                    <a:p>
                      <a:pPr algn="l" fontAlgn="b"/>
                      <a:r>
                        <a:rPr lang="cs-CZ" sz="1200" b="1" i="0" u="none" strike="noStrike" dirty="0">
                          <a:solidFill>
                            <a:srgbClr val="FF0000"/>
                          </a:solidFill>
                          <a:latin typeface="Arial"/>
                        </a:rPr>
                        <a:t>11</a:t>
                      </a:r>
                    </a:p>
                  </a:txBody>
                  <a:tcPr marL="85725" marR="0" marT="0" marB="0" anchor="b">
                    <a:lnL>
                      <a:noFill/>
                    </a:lnL>
                    <a:lnR>
                      <a:noFill/>
                    </a:lnR>
                    <a:lnT>
                      <a:noFill/>
                    </a:lnT>
                    <a:lnB>
                      <a:noFill/>
                    </a:lnB>
                    <a:solidFill>
                      <a:srgbClr val="99FF99"/>
                    </a:solidFill>
                  </a:tcPr>
                </a:tc>
                <a:tc>
                  <a:txBody>
                    <a:bodyPr/>
                    <a:lstStyle/>
                    <a:p>
                      <a:pPr algn="l" fontAlgn="b"/>
                      <a:r>
                        <a:rPr lang="cs-CZ" sz="1200" b="1" i="0" u="none" strike="noStrike" dirty="0">
                          <a:solidFill>
                            <a:srgbClr val="FF0000"/>
                          </a:solidFill>
                          <a:latin typeface="Arial"/>
                        </a:rPr>
                        <a:t>11</a:t>
                      </a:r>
                    </a:p>
                  </a:txBody>
                  <a:tcPr marL="85725" marR="0" marT="0" marB="0" anchor="b">
                    <a:lnL>
                      <a:noFill/>
                    </a:lnL>
                    <a:lnR>
                      <a:noFill/>
                    </a:lnR>
                    <a:lnT>
                      <a:noFill/>
                    </a:lnT>
                    <a:lnB>
                      <a:noFill/>
                    </a:lnB>
                    <a:solidFill>
                      <a:srgbClr val="99FF99"/>
                    </a:solidFill>
                  </a:tcPr>
                </a:tc>
                <a:tc>
                  <a:txBody>
                    <a:bodyPr/>
                    <a:lstStyle/>
                    <a:p>
                      <a:pPr algn="l" fontAlgn="b"/>
                      <a:r>
                        <a:rPr lang="cs-CZ" sz="1200" b="1" i="0" u="none" strike="noStrike" dirty="0">
                          <a:solidFill>
                            <a:srgbClr val="FF0000"/>
                          </a:solidFill>
                          <a:latin typeface="Arial"/>
                        </a:rPr>
                        <a:t>0</a:t>
                      </a:r>
                    </a:p>
                  </a:txBody>
                  <a:tcPr marL="85725" marR="0" marT="0" marB="0" anchor="b">
                    <a:lnL>
                      <a:noFill/>
                    </a:lnL>
                    <a:lnR>
                      <a:noFill/>
                    </a:lnR>
                    <a:lnT>
                      <a:noFill/>
                    </a:lnT>
                    <a:lnB>
                      <a:noFill/>
                    </a:lnB>
                    <a:solidFill>
                      <a:srgbClr val="99FF99"/>
                    </a:solidFill>
                  </a:tcPr>
                </a:tc>
                <a:tc>
                  <a:txBody>
                    <a:bodyPr/>
                    <a:lstStyle/>
                    <a:p>
                      <a:pPr algn="l" fontAlgn="b"/>
                      <a:r>
                        <a:rPr lang="cs-CZ" sz="1200" b="1" i="0" u="none" strike="noStrike" dirty="0">
                          <a:solidFill>
                            <a:srgbClr val="FF0000"/>
                          </a:solidFill>
                          <a:latin typeface="Arial"/>
                        </a:rPr>
                        <a:t>0</a:t>
                      </a:r>
                    </a:p>
                  </a:txBody>
                  <a:tcPr marL="85725" marR="0" marT="0" marB="0" anchor="b">
                    <a:lnL>
                      <a:noFill/>
                    </a:lnL>
                    <a:lnR>
                      <a:noFill/>
                    </a:lnR>
                    <a:lnT>
                      <a:noFill/>
                    </a:lnT>
                    <a:lnB>
                      <a:noFill/>
                    </a:lnB>
                    <a:solidFill>
                      <a:srgbClr val="99FF99"/>
                    </a:solidFill>
                  </a:tcPr>
                </a:tc>
                <a:tc>
                  <a:txBody>
                    <a:bodyPr/>
                    <a:lstStyle/>
                    <a:p>
                      <a:pPr algn="l" fontAlgn="b"/>
                      <a:r>
                        <a:rPr lang="cs-CZ" sz="1200" b="1" i="0" u="none" strike="noStrike" dirty="0">
                          <a:solidFill>
                            <a:srgbClr val="FF0000"/>
                          </a:solidFill>
                          <a:latin typeface="Arial"/>
                        </a:rPr>
                        <a:t>60:12</a:t>
                      </a:r>
                    </a:p>
                  </a:txBody>
                  <a:tcPr marL="85725" marR="0" marT="0" marB="0" anchor="b">
                    <a:lnL>
                      <a:noFill/>
                    </a:lnL>
                    <a:lnR>
                      <a:noFill/>
                    </a:lnR>
                    <a:lnT>
                      <a:noFill/>
                    </a:lnT>
                    <a:lnB>
                      <a:noFill/>
                    </a:lnB>
                    <a:solidFill>
                      <a:srgbClr val="99FF99"/>
                    </a:solidFill>
                  </a:tcPr>
                </a:tc>
                <a:tc>
                  <a:txBody>
                    <a:bodyPr/>
                    <a:lstStyle/>
                    <a:p>
                      <a:pPr algn="l" fontAlgn="b"/>
                      <a:r>
                        <a:rPr lang="cs-CZ" sz="1200" b="1" i="0" u="none" strike="noStrike" dirty="0">
                          <a:solidFill>
                            <a:srgbClr val="FF0000"/>
                          </a:solidFill>
                          <a:latin typeface="Arial"/>
                        </a:rPr>
                        <a:t>33</a:t>
                      </a:r>
                    </a:p>
                  </a:txBody>
                  <a:tcPr marL="85725" marR="0" marT="0" marB="0" anchor="b">
                    <a:lnL>
                      <a:noFill/>
                    </a:lnL>
                    <a:lnR>
                      <a:noFill/>
                    </a:lnR>
                    <a:lnT>
                      <a:noFill/>
                    </a:lnT>
                    <a:lnB>
                      <a:noFill/>
                    </a:lnB>
                    <a:solidFill>
                      <a:srgbClr val="99FF99"/>
                    </a:solidFill>
                  </a:tcPr>
                </a:tc>
                <a:extLst>
                  <a:ext uri="{0D108BD9-81ED-4DB2-BD59-A6C34878D82A}">
                    <a16:rowId xmlns:a16="http://schemas.microsoft.com/office/drawing/2014/main" val="10001"/>
                  </a:ext>
                </a:extLst>
              </a:tr>
              <a:tr h="349374">
                <a:tc>
                  <a:txBody>
                    <a:bodyPr/>
                    <a:lstStyle/>
                    <a:p>
                      <a:pPr algn="l" fontAlgn="b"/>
                      <a:r>
                        <a:rPr lang="cs-CZ" sz="1100" b="1" i="0" u="none" strike="noStrike">
                          <a:solidFill>
                            <a:srgbClr val="000000"/>
                          </a:solidFill>
                          <a:latin typeface="Arial"/>
                        </a:rPr>
                        <a:t>2.</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dirty="0">
                          <a:solidFill>
                            <a:srgbClr val="000000"/>
                          </a:solidFill>
                          <a:latin typeface="Arial"/>
                        </a:rPr>
                        <a:t>Dynamo </a:t>
                      </a:r>
                      <a:r>
                        <a:rPr lang="cs-CZ" sz="1100" b="1" i="0" u="none" strike="noStrike" dirty="0" err="1">
                          <a:solidFill>
                            <a:srgbClr val="000000"/>
                          </a:solidFill>
                          <a:latin typeface="Arial"/>
                        </a:rPr>
                        <a:t>Podlusky</a:t>
                      </a:r>
                      <a:endParaRPr lang="cs-CZ" sz="1100" b="1" i="0" u="none" strike="noStrike" dirty="0">
                        <a:solidFill>
                          <a:srgbClr val="000000"/>
                        </a:solidFill>
                        <a:latin typeface="Arial"/>
                      </a:endParaRP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11</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8</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2</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1</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39:23</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26</a:t>
                      </a:r>
                    </a:p>
                  </a:txBody>
                  <a:tcPr marL="85725" marR="0" marT="0" marB="0" anchor="b">
                    <a:lnL>
                      <a:noFill/>
                    </a:lnL>
                    <a:lnR>
                      <a:noFill/>
                    </a:lnR>
                    <a:lnT>
                      <a:noFill/>
                    </a:lnT>
                    <a:lnB>
                      <a:noFill/>
                    </a:lnB>
                    <a:solidFill>
                      <a:srgbClr val="FFCCFF"/>
                    </a:solidFill>
                  </a:tcPr>
                </a:tc>
                <a:extLst>
                  <a:ext uri="{0D108BD9-81ED-4DB2-BD59-A6C34878D82A}">
                    <a16:rowId xmlns:a16="http://schemas.microsoft.com/office/drawing/2014/main" val="10002"/>
                  </a:ext>
                </a:extLst>
              </a:tr>
              <a:tr h="349374">
                <a:tc>
                  <a:txBody>
                    <a:bodyPr/>
                    <a:lstStyle/>
                    <a:p>
                      <a:pPr algn="l" fontAlgn="b"/>
                      <a:r>
                        <a:rPr lang="cs-CZ" sz="1100" b="1" i="0" u="none" strike="noStrike">
                          <a:solidFill>
                            <a:srgbClr val="000000"/>
                          </a:solidFill>
                          <a:latin typeface="Arial"/>
                        </a:rPr>
                        <a:t>3.</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dirty="0">
                          <a:solidFill>
                            <a:srgbClr val="000000"/>
                          </a:solidFill>
                          <a:latin typeface="Arial"/>
                        </a:rPr>
                        <a:t>Dynamo </a:t>
                      </a:r>
                      <a:r>
                        <a:rPr lang="cs-CZ" sz="1100" b="1" i="0" u="none" strike="noStrike" dirty="0" err="1">
                          <a:solidFill>
                            <a:srgbClr val="000000"/>
                          </a:solidFill>
                          <a:latin typeface="Arial"/>
                        </a:rPr>
                        <a:t>Střížovice</a:t>
                      </a:r>
                      <a:endParaRPr lang="cs-CZ" sz="1100" b="1" i="0" u="none" strike="noStrike" dirty="0">
                        <a:solidFill>
                          <a:srgbClr val="000000"/>
                        </a:solidFill>
                        <a:latin typeface="Arial"/>
                      </a:endParaRP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11</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7</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1</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3</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48:26</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22</a:t>
                      </a:r>
                    </a:p>
                  </a:txBody>
                  <a:tcPr marL="85725" marR="0" marT="0" marB="0" anchor="b">
                    <a:lnL>
                      <a:noFill/>
                    </a:lnL>
                    <a:lnR>
                      <a:noFill/>
                    </a:lnR>
                    <a:lnT>
                      <a:noFill/>
                    </a:lnT>
                    <a:lnB>
                      <a:noFill/>
                    </a:lnB>
                    <a:solidFill>
                      <a:srgbClr val="99FF99"/>
                    </a:solidFill>
                  </a:tcPr>
                </a:tc>
                <a:extLst>
                  <a:ext uri="{0D108BD9-81ED-4DB2-BD59-A6C34878D82A}">
                    <a16:rowId xmlns:a16="http://schemas.microsoft.com/office/drawing/2014/main" val="10003"/>
                  </a:ext>
                </a:extLst>
              </a:tr>
              <a:tr h="349374">
                <a:tc>
                  <a:txBody>
                    <a:bodyPr/>
                    <a:lstStyle/>
                    <a:p>
                      <a:pPr algn="l" fontAlgn="b"/>
                      <a:r>
                        <a:rPr lang="cs-CZ" sz="1100" b="1" i="0" u="none" strike="noStrike">
                          <a:solidFill>
                            <a:srgbClr val="000000"/>
                          </a:solidFill>
                          <a:latin typeface="Arial"/>
                        </a:rPr>
                        <a:t>4.</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dirty="0">
                          <a:solidFill>
                            <a:srgbClr val="000000"/>
                          </a:solidFill>
                          <a:latin typeface="Arial"/>
                        </a:rPr>
                        <a:t>FK Libochovice</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11</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6</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0</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5</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30:45</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18</a:t>
                      </a:r>
                    </a:p>
                  </a:txBody>
                  <a:tcPr marL="85725" marR="0" marT="0" marB="0" anchor="b">
                    <a:lnL>
                      <a:noFill/>
                    </a:lnL>
                    <a:lnR>
                      <a:noFill/>
                    </a:lnR>
                    <a:lnT>
                      <a:noFill/>
                    </a:lnT>
                    <a:lnB>
                      <a:noFill/>
                    </a:lnB>
                    <a:solidFill>
                      <a:srgbClr val="FFCCFF"/>
                    </a:solidFill>
                  </a:tcPr>
                </a:tc>
                <a:extLst>
                  <a:ext uri="{0D108BD9-81ED-4DB2-BD59-A6C34878D82A}">
                    <a16:rowId xmlns:a16="http://schemas.microsoft.com/office/drawing/2014/main" val="10004"/>
                  </a:ext>
                </a:extLst>
              </a:tr>
              <a:tr h="328812">
                <a:tc>
                  <a:txBody>
                    <a:bodyPr/>
                    <a:lstStyle/>
                    <a:p>
                      <a:pPr algn="l" fontAlgn="b"/>
                      <a:r>
                        <a:rPr lang="cs-CZ" sz="1100" b="1" i="0" u="none" strike="noStrike">
                          <a:solidFill>
                            <a:srgbClr val="000000"/>
                          </a:solidFill>
                          <a:latin typeface="Arial"/>
                        </a:rPr>
                        <a:t>5.</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Sokol Černiv</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9</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dirty="0">
                          <a:solidFill>
                            <a:srgbClr val="000000"/>
                          </a:solidFill>
                          <a:latin typeface="Arial"/>
                        </a:rPr>
                        <a:t>5</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dirty="0">
                          <a:solidFill>
                            <a:srgbClr val="000000"/>
                          </a:solidFill>
                          <a:latin typeface="Arial"/>
                        </a:rPr>
                        <a:t>1</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3</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33:27</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16</a:t>
                      </a:r>
                    </a:p>
                  </a:txBody>
                  <a:tcPr marL="85725" marR="0" marT="0" marB="0" anchor="b">
                    <a:lnL>
                      <a:noFill/>
                    </a:lnL>
                    <a:lnR>
                      <a:noFill/>
                    </a:lnR>
                    <a:lnT>
                      <a:noFill/>
                    </a:lnT>
                    <a:lnB>
                      <a:noFill/>
                    </a:lnB>
                    <a:solidFill>
                      <a:srgbClr val="99FF99"/>
                    </a:solidFill>
                  </a:tcPr>
                </a:tc>
                <a:extLst>
                  <a:ext uri="{0D108BD9-81ED-4DB2-BD59-A6C34878D82A}">
                    <a16:rowId xmlns:a16="http://schemas.microsoft.com/office/drawing/2014/main" val="10005"/>
                  </a:ext>
                </a:extLst>
              </a:tr>
              <a:tr h="360988">
                <a:tc>
                  <a:txBody>
                    <a:bodyPr/>
                    <a:lstStyle/>
                    <a:p>
                      <a:pPr algn="l" fontAlgn="b"/>
                      <a:r>
                        <a:rPr lang="cs-CZ" sz="1100" b="1" i="0" u="none" strike="noStrike">
                          <a:solidFill>
                            <a:srgbClr val="000000"/>
                          </a:solidFill>
                          <a:latin typeface="Arial"/>
                        </a:rPr>
                        <a:t>6.</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Viktorie Kleneč</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11</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4</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1</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dirty="0">
                          <a:solidFill>
                            <a:srgbClr val="000000"/>
                          </a:solidFill>
                          <a:latin typeface="Arial"/>
                        </a:rPr>
                        <a:t>6</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27:31</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13</a:t>
                      </a:r>
                    </a:p>
                  </a:txBody>
                  <a:tcPr marL="85725" marR="0" marT="0" marB="0" anchor="b">
                    <a:lnL>
                      <a:noFill/>
                    </a:lnL>
                    <a:lnR>
                      <a:noFill/>
                    </a:lnR>
                    <a:lnT>
                      <a:noFill/>
                    </a:lnT>
                    <a:lnB>
                      <a:noFill/>
                    </a:lnB>
                    <a:solidFill>
                      <a:srgbClr val="FFCCFF"/>
                    </a:solidFill>
                  </a:tcPr>
                </a:tc>
                <a:extLst>
                  <a:ext uri="{0D108BD9-81ED-4DB2-BD59-A6C34878D82A}">
                    <a16:rowId xmlns:a16="http://schemas.microsoft.com/office/drawing/2014/main" val="10006"/>
                  </a:ext>
                </a:extLst>
              </a:tr>
              <a:tr h="349374">
                <a:tc>
                  <a:txBody>
                    <a:bodyPr/>
                    <a:lstStyle/>
                    <a:p>
                      <a:pPr algn="l" fontAlgn="b"/>
                      <a:r>
                        <a:rPr lang="cs-CZ" sz="1100" b="1" i="0" u="none" strike="noStrike">
                          <a:solidFill>
                            <a:srgbClr val="000000"/>
                          </a:solidFill>
                          <a:latin typeface="Arial"/>
                        </a:rPr>
                        <a:t>7.</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Káčko Roudnice n.L.</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11</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3</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0</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8</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dirty="0">
                          <a:solidFill>
                            <a:srgbClr val="000000"/>
                          </a:solidFill>
                          <a:latin typeface="Arial"/>
                        </a:rPr>
                        <a:t>28:46</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9</a:t>
                      </a:r>
                    </a:p>
                  </a:txBody>
                  <a:tcPr marL="85725" marR="0" marT="0" marB="0" anchor="b">
                    <a:lnL>
                      <a:noFill/>
                    </a:lnL>
                    <a:lnR>
                      <a:noFill/>
                    </a:lnR>
                    <a:lnT>
                      <a:noFill/>
                    </a:lnT>
                    <a:lnB>
                      <a:noFill/>
                    </a:lnB>
                    <a:solidFill>
                      <a:srgbClr val="99FF99"/>
                    </a:solidFill>
                  </a:tcPr>
                </a:tc>
                <a:extLst>
                  <a:ext uri="{0D108BD9-81ED-4DB2-BD59-A6C34878D82A}">
                    <a16:rowId xmlns:a16="http://schemas.microsoft.com/office/drawing/2014/main" val="10007"/>
                  </a:ext>
                </a:extLst>
              </a:tr>
              <a:tr h="363655">
                <a:tc>
                  <a:txBody>
                    <a:bodyPr/>
                    <a:lstStyle/>
                    <a:p>
                      <a:pPr algn="l" fontAlgn="b"/>
                      <a:r>
                        <a:rPr lang="cs-CZ" sz="1100" b="1" i="0" u="none" strike="noStrike">
                          <a:solidFill>
                            <a:srgbClr val="000000"/>
                          </a:solidFill>
                          <a:latin typeface="Arial"/>
                        </a:rPr>
                        <a:t>8.</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Sokol Hoštka</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10</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2</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1</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7</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dirty="0">
                          <a:solidFill>
                            <a:srgbClr val="000000"/>
                          </a:solidFill>
                          <a:latin typeface="Arial"/>
                        </a:rPr>
                        <a:t>27:37</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7</a:t>
                      </a:r>
                    </a:p>
                  </a:txBody>
                  <a:tcPr marL="85725" marR="0" marT="0" marB="0" anchor="b">
                    <a:lnL>
                      <a:noFill/>
                    </a:lnL>
                    <a:lnR>
                      <a:noFill/>
                    </a:lnR>
                    <a:lnT>
                      <a:noFill/>
                    </a:lnT>
                    <a:lnB>
                      <a:noFill/>
                    </a:lnB>
                    <a:solidFill>
                      <a:srgbClr val="FFCCFF"/>
                    </a:solidFill>
                  </a:tcPr>
                </a:tc>
                <a:extLst>
                  <a:ext uri="{0D108BD9-81ED-4DB2-BD59-A6C34878D82A}">
                    <a16:rowId xmlns:a16="http://schemas.microsoft.com/office/drawing/2014/main" val="10008"/>
                  </a:ext>
                </a:extLst>
              </a:tr>
              <a:tr h="420203">
                <a:tc>
                  <a:txBody>
                    <a:bodyPr/>
                    <a:lstStyle/>
                    <a:p>
                      <a:pPr algn="l" fontAlgn="b"/>
                      <a:r>
                        <a:rPr lang="cs-CZ" sz="1100" b="1" i="0" u="none" strike="noStrike">
                          <a:solidFill>
                            <a:srgbClr val="000000"/>
                          </a:solidFill>
                          <a:latin typeface="Arial"/>
                        </a:rPr>
                        <a:t>9.</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Sokol Čechie Mšené Lázně</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11</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2</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0</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9</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a:solidFill>
                            <a:srgbClr val="000000"/>
                          </a:solidFill>
                          <a:latin typeface="Arial"/>
                        </a:rPr>
                        <a:t>30:57</a:t>
                      </a:r>
                    </a:p>
                  </a:txBody>
                  <a:tcPr marL="85725" marR="0" marT="0" marB="0" anchor="b">
                    <a:lnL>
                      <a:noFill/>
                    </a:lnL>
                    <a:lnR>
                      <a:noFill/>
                    </a:lnR>
                    <a:lnT>
                      <a:noFill/>
                    </a:lnT>
                    <a:lnB>
                      <a:noFill/>
                    </a:lnB>
                    <a:solidFill>
                      <a:srgbClr val="99FF99"/>
                    </a:solidFill>
                  </a:tcPr>
                </a:tc>
                <a:tc>
                  <a:txBody>
                    <a:bodyPr/>
                    <a:lstStyle/>
                    <a:p>
                      <a:pPr algn="l" fontAlgn="b"/>
                      <a:r>
                        <a:rPr lang="cs-CZ" sz="1100" b="1" i="0" u="none" strike="noStrike" dirty="0">
                          <a:solidFill>
                            <a:srgbClr val="000000"/>
                          </a:solidFill>
                          <a:latin typeface="Arial"/>
                        </a:rPr>
                        <a:t>6</a:t>
                      </a:r>
                    </a:p>
                  </a:txBody>
                  <a:tcPr marL="85725" marR="0" marT="0" marB="0" anchor="b">
                    <a:lnL>
                      <a:noFill/>
                    </a:lnL>
                    <a:lnR>
                      <a:noFill/>
                    </a:lnR>
                    <a:lnT>
                      <a:noFill/>
                    </a:lnT>
                    <a:lnB>
                      <a:noFill/>
                    </a:lnB>
                    <a:solidFill>
                      <a:srgbClr val="99FF99"/>
                    </a:solidFill>
                  </a:tcPr>
                </a:tc>
                <a:extLst>
                  <a:ext uri="{0D108BD9-81ED-4DB2-BD59-A6C34878D82A}">
                    <a16:rowId xmlns:a16="http://schemas.microsoft.com/office/drawing/2014/main" val="10009"/>
                  </a:ext>
                </a:extLst>
              </a:tr>
              <a:tr h="349374">
                <a:tc>
                  <a:txBody>
                    <a:bodyPr/>
                    <a:lstStyle/>
                    <a:p>
                      <a:pPr algn="l" fontAlgn="b"/>
                      <a:r>
                        <a:rPr lang="cs-CZ" sz="1100" b="1" i="0" u="none" strike="noStrike">
                          <a:solidFill>
                            <a:srgbClr val="000000"/>
                          </a:solidFill>
                          <a:latin typeface="Arial"/>
                        </a:rPr>
                        <a:t>10.</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Slovan Horní Beřkovice</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10</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1</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2</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7</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a:solidFill>
                            <a:srgbClr val="000000"/>
                          </a:solidFill>
                          <a:latin typeface="Arial"/>
                        </a:rPr>
                        <a:t>15:33</a:t>
                      </a:r>
                    </a:p>
                  </a:txBody>
                  <a:tcPr marL="85725" marR="0" marT="0" marB="0" anchor="b">
                    <a:lnL>
                      <a:noFill/>
                    </a:lnL>
                    <a:lnR>
                      <a:noFill/>
                    </a:lnR>
                    <a:lnT>
                      <a:noFill/>
                    </a:lnT>
                    <a:lnB>
                      <a:noFill/>
                    </a:lnB>
                    <a:solidFill>
                      <a:srgbClr val="FFCCFF"/>
                    </a:solidFill>
                  </a:tcPr>
                </a:tc>
                <a:tc>
                  <a:txBody>
                    <a:bodyPr/>
                    <a:lstStyle/>
                    <a:p>
                      <a:pPr algn="l" fontAlgn="b"/>
                      <a:r>
                        <a:rPr lang="cs-CZ" sz="1100" b="1" i="0" u="none" strike="noStrike" dirty="0">
                          <a:solidFill>
                            <a:srgbClr val="000000"/>
                          </a:solidFill>
                          <a:latin typeface="Arial"/>
                        </a:rPr>
                        <a:t>5</a:t>
                      </a:r>
                    </a:p>
                  </a:txBody>
                  <a:tcPr marL="85725" marR="0" marT="0" marB="0" anchor="b">
                    <a:lnL>
                      <a:noFill/>
                    </a:lnL>
                    <a:lnR>
                      <a:noFill/>
                    </a:lnR>
                    <a:lnT>
                      <a:noFill/>
                    </a:lnT>
                    <a:lnB>
                      <a:noFill/>
                    </a:lnB>
                    <a:solidFill>
                      <a:srgbClr val="FFCCFF"/>
                    </a:solidFill>
                  </a:tcPr>
                </a:tc>
                <a:extLst>
                  <a:ext uri="{0D108BD9-81ED-4DB2-BD59-A6C34878D82A}">
                    <a16:rowId xmlns:a16="http://schemas.microsoft.com/office/drawing/2014/main" val="10010"/>
                  </a:ext>
                </a:extLst>
              </a:tr>
            </a:tbl>
          </a:graphicData>
        </a:graphic>
      </p:graphicFrame>
      <p:graphicFrame>
        <p:nvGraphicFramePr>
          <p:cNvPr id="13" name="Tabulka 12"/>
          <p:cNvGraphicFramePr>
            <a:graphicFrameLocks noGrp="1"/>
          </p:cNvGraphicFramePr>
          <p:nvPr/>
        </p:nvGraphicFramePr>
        <p:xfrm>
          <a:off x="174948" y="5203676"/>
          <a:ext cx="4343400" cy="1710384"/>
        </p:xfrm>
        <a:graphic>
          <a:graphicData uri="http://schemas.openxmlformats.org/drawingml/2006/table">
            <a:tbl>
              <a:tblPr/>
              <a:tblGrid>
                <a:gridCol w="2170114">
                  <a:extLst>
                    <a:ext uri="{9D8B030D-6E8A-4147-A177-3AD203B41FA5}">
                      <a16:colId xmlns:a16="http://schemas.microsoft.com/office/drawing/2014/main" val="20000"/>
                    </a:ext>
                  </a:extLst>
                </a:gridCol>
                <a:gridCol w="1421361">
                  <a:extLst>
                    <a:ext uri="{9D8B030D-6E8A-4147-A177-3AD203B41FA5}">
                      <a16:colId xmlns:a16="http://schemas.microsoft.com/office/drawing/2014/main" val="20001"/>
                    </a:ext>
                  </a:extLst>
                </a:gridCol>
                <a:gridCol w="751925">
                  <a:extLst>
                    <a:ext uri="{9D8B030D-6E8A-4147-A177-3AD203B41FA5}">
                      <a16:colId xmlns:a16="http://schemas.microsoft.com/office/drawing/2014/main" val="20002"/>
                    </a:ext>
                  </a:extLst>
                </a:gridCol>
              </a:tblGrid>
              <a:tr h="273655">
                <a:tc gridSpan="3">
                  <a:txBody>
                    <a:bodyPr/>
                    <a:lstStyle/>
                    <a:p>
                      <a:pPr algn="ctr" fontAlgn="b"/>
                      <a:r>
                        <a:rPr lang="cs-CZ" sz="1100" b="0" i="0" u="none" strike="noStrike" dirty="0">
                          <a:solidFill>
                            <a:srgbClr val="000000"/>
                          </a:solidFill>
                          <a:latin typeface="Arial Black"/>
                        </a:rPr>
                        <a:t>Výsledky </a:t>
                      </a:r>
                      <a:r>
                        <a:rPr lang="cs-CZ" sz="1100" b="0" i="0" u="none" strike="noStrike" dirty="0" smtClean="0">
                          <a:solidFill>
                            <a:srgbClr val="000000"/>
                          </a:solidFill>
                          <a:latin typeface="Arial Black"/>
                        </a:rPr>
                        <a:t>2 </a:t>
                      </a:r>
                      <a:r>
                        <a:rPr lang="cs-CZ" sz="1100" b="0" i="0" u="none" strike="noStrike" dirty="0">
                          <a:solidFill>
                            <a:srgbClr val="000000"/>
                          </a:solidFill>
                          <a:latin typeface="Arial Black"/>
                        </a:rPr>
                        <a:t>jarního kola Staré gardy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4601">
                <a:tc>
                  <a:txBody>
                    <a:bodyPr/>
                    <a:lstStyle/>
                    <a:p>
                      <a:pPr algn="ctr" fontAlgn="ctr"/>
                      <a:r>
                        <a:rPr lang="cs-CZ" sz="1100" b="0" i="0" u="none" strike="noStrike" dirty="0" err="1" smtClean="0">
                          <a:solidFill>
                            <a:srgbClr val="000000"/>
                          </a:solidFill>
                          <a:latin typeface="Arial Black"/>
                        </a:rPr>
                        <a:t>Štětí</a:t>
                      </a:r>
                      <a:endParaRPr lang="cs-CZ" sz="1100" b="0"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err="1" smtClean="0">
                          <a:solidFill>
                            <a:srgbClr val="000000"/>
                          </a:solidFill>
                          <a:latin typeface="Arial Black"/>
                        </a:rPr>
                        <a:t>Mšené</a:t>
                      </a:r>
                      <a:r>
                        <a:rPr lang="cs-CZ" sz="1200" b="1" i="0" u="none" strike="noStrike" dirty="0" smtClean="0">
                          <a:solidFill>
                            <a:srgbClr val="000000"/>
                          </a:solidFill>
                          <a:latin typeface="Arial Black"/>
                        </a:rPr>
                        <a:t> Lázně</a:t>
                      </a:r>
                      <a:endParaRPr lang="cs-CZ" sz="1200" b="1"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0" i="0" u="none" strike="noStrike" dirty="0" smtClean="0">
                          <a:solidFill>
                            <a:srgbClr val="000000"/>
                          </a:solidFill>
                          <a:latin typeface="Arial Black"/>
                        </a:rPr>
                        <a:t>12:1</a:t>
                      </a:r>
                      <a:endParaRPr lang="cs-CZ" sz="110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273655">
                <a:tc>
                  <a:txBody>
                    <a:bodyPr/>
                    <a:lstStyle/>
                    <a:p>
                      <a:pPr algn="ctr" fontAlgn="ctr"/>
                      <a:r>
                        <a:rPr lang="cs-CZ" sz="1100" b="0" i="0" u="none" strike="noStrike" dirty="0" smtClean="0">
                          <a:solidFill>
                            <a:srgbClr val="000000"/>
                          </a:solidFill>
                          <a:latin typeface="Arial Black"/>
                        </a:rPr>
                        <a:t>Kleneč</a:t>
                      </a:r>
                      <a:endParaRPr lang="cs-CZ" sz="1100" b="0"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smtClean="0">
                          <a:solidFill>
                            <a:srgbClr val="000000"/>
                          </a:solidFill>
                          <a:latin typeface="Arial Black"/>
                        </a:rPr>
                        <a:t>Roudnice </a:t>
                      </a:r>
                      <a:r>
                        <a:rPr lang="cs-CZ" sz="1100" b="0" i="0" u="none" strike="noStrike" dirty="0" err="1" smtClean="0">
                          <a:solidFill>
                            <a:srgbClr val="000000"/>
                          </a:solidFill>
                          <a:latin typeface="Arial Black"/>
                        </a:rPr>
                        <a:t>n.L.</a:t>
                      </a:r>
                      <a:endParaRPr lang="cs-CZ" sz="110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smtClean="0">
                          <a:solidFill>
                            <a:srgbClr val="000000"/>
                          </a:solidFill>
                          <a:latin typeface="Arial Black"/>
                        </a:rPr>
                        <a:t>2:3</a:t>
                      </a:r>
                      <a:endParaRPr lang="cs-CZ" sz="110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20217">
                <a:tc>
                  <a:txBody>
                    <a:bodyPr/>
                    <a:lstStyle/>
                    <a:p>
                      <a:pPr algn="ctr" fontAlgn="ctr"/>
                      <a:r>
                        <a:rPr lang="cs-CZ" sz="1100" b="0" i="0" u="none" strike="noStrike" dirty="0" err="1" smtClean="0">
                          <a:solidFill>
                            <a:srgbClr val="000000"/>
                          </a:solidFill>
                          <a:latin typeface="Arial Black"/>
                        </a:rPr>
                        <a:t>H.Beřkovice</a:t>
                      </a:r>
                      <a:endParaRPr lang="cs-CZ" sz="1100" b="0"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0" i="0" u="none" strike="noStrike" dirty="0" err="1" smtClean="0">
                          <a:solidFill>
                            <a:srgbClr val="000000"/>
                          </a:solidFill>
                          <a:latin typeface="Arial Black"/>
                        </a:rPr>
                        <a:t>Hoštka</a:t>
                      </a:r>
                      <a:endParaRPr lang="cs-CZ" sz="110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0" i="0" u="none" strike="noStrike" dirty="0" smtClean="0">
                          <a:solidFill>
                            <a:srgbClr val="000000"/>
                          </a:solidFill>
                          <a:latin typeface="Arial Black"/>
                        </a:rPr>
                        <a:t>1:1</a:t>
                      </a:r>
                      <a:endParaRPr lang="cs-CZ" sz="110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r h="273655">
                <a:tc>
                  <a:txBody>
                    <a:bodyPr/>
                    <a:lstStyle/>
                    <a:p>
                      <a:pPr algn="ctr" fontAlgn="ctr"/>
                      <a:r>
                        <a:rPr lang="cs-CZ" sz="1100" b="0" i="0" u="none" strike="noStrike" dirty="0" smtClean="0">
                          <a:solidFill>
                            <a:srgbClr val="000000"/>
                          </a:solidFill>
                          <a:latin typeface="Arial Black"/>
                        </a:rPr>
                        <a:t>Libochovice</a:t>
                      </a:r>
                      <a:endParaRPr lang="cs-CZ" sz="1100" b="0"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err="1" smtClean="0">
                          <a:solidFill>
                            <a:srgbClr val="000000"/>
                          </a:solidFill>
                          <a:latin typeface="Arial Black"/>
                        </a:rPr>
                        <a:t>Podlusky</a:t>
                      </a:r>
                      <a:endParaRPr lang="cs-CZ" sz="110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smtClean="0">
                          <a:solidFill>
                            <a:srgbClr val="000000"/>
                          </a:solidFill>
                          <a:latin typeface="Arial Black"/>
                        </a:rPr>
                        <a:t>2:7</a:t>
                      </a:r>
                      <a:endParaRPr lang="cs-CZ" sz="110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4601">
                <a:tc>
                  <a:txBody>
                    <a:bodyPr/>
                    <a:lstStyle/>
                    <a:p>
                      <a:pPr algn="ctr" fontAlgn="ctr"/>
                      <a:r>
                        <a:rPr lang="cs-CZ" sz="1100" b="0" i="0" u="none" strike="noStrike" dirty="0" err="1" smtClean="0">
                          <a:solidFill>
                            <a:srgbClr val="000000"/>
                          </a:solidFill>
                          <a:latin typeface="Arial Black"/>
                        </a:rPr>
                        <a:t>Střížovice</a:t>
                      </a:r>
                      <a:endParaRPr lang="cs-CZ" sz="1100" b="0"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0" i="0" u="none" strike="noStrike" dirty="0" err="1" smtClean="0">
                          <a:solidFill>
                            <a:srgbClr val="000000"/>
                          </a:solidFill>
                          <a:latin typeface="Arial Black"/>
                        </a:rPr>
                        <a:t>Šerniv</a:t>
                      </a:r>
                      <a:endParaRPr lang="cs-CZ" sz="110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0" i="0" u="none" strike="noStrike" dirty="0" smtClean="0">
                          <a:solidFill>
                            <a:srgbClr val="000000"/>
                          </a:solidFill>
                          <a:latin typeface="Arial Black"/>
                        </a:rPr>
                        <a:t>6:4</a:t>
                      </a:r>
                      <a:endParaRPr lang="cs-CZ" sz="110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5"/>
                  </a:ext>
                </a:extLst>
              </a:tr>
            </a:tbl>
          </a:graphicData>
        </a:graphic>
      </p:graphicFrame>
      <p:pic>
        <p:nvPicPr>
          <p:cNvPr id="2050" name="Picture 6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p:cNvSpPr/>
          <p:nvPr/>
        </p:nvSpPr>
        <p:spPr>
          <a:xfrm>
            <a:off x="102940" y="91108"/>
            <a:ext cx="4680520" cy="769441"/>
          </a:xfrm>
          <a:prstGeom prst="rect">
            <a:avLst/>
          </a:prstGeom>
          <a:blipFill>
            <a:blip r:embed="rId3" cstate="print"/>
            <a:tile tx="0" ty="0" sx="100000" sy="100000" flip="none" algn="tl"/>
          </a:blipFill>
          <a:ln w="15875" cmpd="sng">
            <a:solidFill>
              <a:schemeClr val="tx1"/>
            </a:solidFill>
            <a:prstDash val="solid"/>
          </a:ln>
        </p:spPr>
        <p:txBody>
          <a:bodyPr wrap="square" lIns="91440" tIns="45720" rIns="91440" bIns="45720">
            <a:spAutoFit/>
          </a:bodyPr>
          <a:lstStyle/>
          <a:p>
            <a:pPr algn="ctr"/>
            <a:r>
              <a:rPr lang="cs-CZ" sz="2200" b="1" cap="none" spc="0" dirty="0" smtClean="0">
                <a:ln w="0">
                  <a:solidFill>
                    <a:schemeClr val="tx1"/>
                  </a:solidFill>
                  <a:prstDash val="solid"/>
                </a:ln>
                <a:effectLst>
                  <a:outerShdw blurRad="41275" dist="20320" dir="1800000" algn="tl" rotWithShape="0">
                    <a:srgbClr val="000000">
                      <a:alpha val="40000"/>
                    </a:srgbClr>
                  </a:outerShdw>
                </a:effectLst>
              </a:rPr>
              <a:t>Úspěchy i neúspěchy mužstev SK </a:t>
            </a:r>
            <a:r>
              <a:rPr lang="cs-CZ" sz="2200" b="1" cap="none" spc="0" dirty="0" err="1" smtClean="0">
                <a:ln w="0">
                  <a:solidFill>
                    <a:schemeClr val="tx1"/>
                  </a:solidFill>
                  <a:prstDash val="solid"/>
                </a:ln>
                <a:effectLst>
                  <a:outerShdw blurRad="41275" dist="20320" dir="1800000" algn="tl" rotWithShape="0">
                    <a:srgbClr val="000000">
                      <a:alpha val="40000"/>
                    </a:srgbClr>
                  </a:outerShdw>
                </a:effectLst>
              </a:rPr>
              <a:t>Štětí</a:t>
            </a:r>
            <a:r>
              <a:rPr lang="cs-CZ" sz="2200" b="1" cap="none" spc="0" dirty="0" smtClean="0">
                <a:ln w="0">
                  <a:solidFill>
                    <a:schemeClr val="tx1"/>
                  </a:solidFill>
                  <a:prstDash val="solid"/>
                </a:ln>
                <a:effectLst>
                  <a:outerShdw blurRad="41275" dist="20320" dir="1800000" algn="tl" rotWithShape="0">
                    <a:srgbClr val="000000">
                      <a:alpha val="40000"/>
                    </a:srgbClr>
                  </a:outerShdw>
                </a:effectLst>
              </a:rPr>
              <a:t> v minulém týdnu</a:t>
            </a:r>
            <a:endParaRPr lang="cs-CZ" sz="2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ovéPole 5"/>
          <p:cNvSpPr txBox="1"/>
          <p:nvPr/>
        </p:nvSpPr>
        <p:spPr>
          <a:xfrm>
            <a:off x="102940" y="955204"/>
            <a:ext cx="4680520" cy="5078313"/>
          </a:xfrm>
          <a:prstGeom prst="rect">
            <a:avLst/>
          </a:prstGeom>
          <a:solidFill>
            <a:srgbClr val="66FFFF"/>
          </a:solidFill>
        </p:spPr>
        <p:txBody>
          <a:bodyPr wrap="square" rtlCol="0">
            <a:spAutoFit/>
          </a:bodyPr>
          <a:lstStyle/>
          <a:p>
            <a:pPr algn="just"/>
            <a:r>
              <a:rPr lang="cs-CZ" dirty="0" smtClean="0">
                <a:latin typeface="Arial" pitchFamily="34" charset="0"/>
                <a:cs typeface="Arial" pitchFamily="34" charset="0"/>
              </a:rPr>
              <a:t>     V  pátek  navečer 17.4. 2015 si   pěkně zastřílela stará Garda </a:t>
            </a:r>
            <a:r>
              <a:rPr lang="cs-CZ" dirty="0" err="1" smtClean="0">
                <a:latin typeface="Arial" pitchFamily="34" charset="0"/>
                <a:cs typeface="Arial" pitchFamily="34" charset="0"/>
              </a:rPr>
              <a:t>Sepapu</a:t>
            </a:r>
            <a:r>
              <a:rPr lang="cs-CZ" dirty="0" smtClean="0">
                <a:latin typeface="Arial" pitchFamily="34" charset="0"/>
                <a:cs typeface="Arial" pitchFamily="34" charset="0"/>
              </a:rPr>
              <a:t> </a:t>
            </a:r>
            <a:r>
              <a:rPr lang="cs-CZ" dirty="0" err="1" smtClean="0">
                <a:latin typeface="Arial" pitchFamily="34" charset="0"/>
                <a:cs typeface="Arial" pitchFamily="34" charset="0"/>
              </a:rPr>
              <a:t>Štětí</a:t>
            </a:r>
            <a:r>
              <a:rPr lang="cs-CZ" dirty="0" smtClean="0">
                <a:latin typeface="Arial" pitchFamily="34" charset="0"/>
                <a:cs typeface="Arial" pitchFamily="34" charset="0"/>
              </a:rPr>
              <a:t>.  Odnesla to Čechie z </a:t>
            </a:r>
            <a:r>
              <a:rPr lang="cs-CZ" dirty="0" err="1" smtClean="0">
                <a:latin typeface="Arial" pitchFamily="34" charset="0"/>
                <a:cs typeface="Arial" pitchFamily="34" charset="0"/>
              </a:rPr>
              <a:t>Mšených</a:t>
            </a:r>
            <a:r>
              <a:rPr lang="cs-CZ" dirty="0" smtClean="0">
                <a:latin typeface="Arial" pitchFamily="34" charset="0"/>
                <a:cs typeface="Arial" pitchFamily="34" charset="0"/>
              </a:rPr>
              <a:t> Lázní, když prohrála 12:1.  Parta bývalých fotbalistů ze </a:t>
            </a:r>
            <a:r>
              <a:rPr lang="cs-CZ" dirty="0" err="1" smtClean="0">
                <a:latin typeface="Arial" pitchFamily="34" charset="0"/>
                <a:cs typeface="Arial" pitchFamily="34" charset="0"/>
              </a:rPr>
              <a:t>Štětí</a:t>
            </a:r>
            <a:r>
              <a:rPr lang="cs-CZ" dirty="0" smtClean="0">
                <a:latin typeface="Arial" pitchFamily="34" charset="0"/>
                <a:cs typeface="Arial" pitchFamily="34" charset="0"/>
              </a:rPr>
              <a:t>  si upevnila vedoucí postavení  na čele okresní soutěže skupiny B. </a:t>
            </a:r>
          </a:p>
          <a:p>
            <a:pPr algn="just"/>
            <a:r>
              <a:rPr lang="cs-CZ" dirty="0" smtClean="0">
                <a:latin typeface="Arial" pitchFamily="34" charset="0"/>
                <a:cs typeface="Arial" pitchFamily="34" charset="0"/>
              </a:rPr>
              <a:t>     V sobotu 18.4.2015 přišel a řadu tento víkend zápas nejočekávanější. Tím bylo střetnutí SK </a:t>
            </a:r>
            <a:r>
              <a:rPr lang="cs-CZ" dirty="0" err="1" smtClean="0">
                <a:latin typeface="Arial" pitchFamily="34" charset="0"/>
                <a:cs typeface="Arial" pitchFamily="34" charset="0"/>
              </a:rPr>
              <a:t>Štětí</a:t>
            </a:r>
            <a:r>
              <a:rPr lang="cs-CZ" dirty="0" smtClean="0">
                <a:latin typeface="Arial" pitchFamily="34" charset="0"/>
                <a:cs typeface="Arial" pitchFamily="34" charset="0"/>
              </a:rPr>
              <a:t>-FK Chmel </a:t>
            </a:r>
            <a:r>
              <a:rPr lang="cs-CZ" dirty="0" err="1" smtClean="0">
                <a:latin typeface="Arial" pitchFamily="34" charset="0"/>
                <a:cs typeface="Arial" pitchFamily="34" charset="0"/>
              </a:rPr>
              <a:t>Blšany</a:t>
            </a:r>
            <a:r>
              <a:rPr lang="cs-CZ" dirty="0" smtClean="0">
                <a:latin typeface="Arial" pitchFamily="34" charset="0"/>
                <a:cs typeface="Arial" pitchFamily="34" charset="0"/>
              </a:rPr>
              <a:t> v kategorii dospělých. Vyšel nadmíru dobře. Vyhráli jsme 4:1 a stále držíme v Ústeckém přeboru 2. místo.   </a:t>
            </a:r>
          </a:p>
          <a:p>
            <a:pPr algn="just"/>
            <a:r>
              <a:rPr lang="cs-CZ" dirty="0" smtClean="0">
                <a:latin typeface="Arial" pitchFamily="34" charset="0"/>
                <a:cs typeface="Arial" pitchFamily="34" charset="0"/>
              </a:rPr>
              <a:t>     Velkou radost nám udělali  dorostenci, kteří ve stejný čas 18.4.2015 jako  dospělí hráli v </a:t>
            </a:r>
            <a:r>
              <a:rPr lang="cs-CZ" dirty="0" err="1" smtClean="0">
                <a:latin typeface="Arial" pitchFamily="34" charset="0"/>
                <a:cs typeface="Arial" pitchFamily="34" charset="0"/>
              </a:rPr>
              <a:t>Brozanech</a:t>
            </a:r>
            <a:r>
              <a:rPr lang="cs-CZ" dirty="0" smtClean="0">
                <a:latin typeface="Arial" pitchFamily="34" charset="0"/>
                <a:cs typeface="Arial" pitchFamily="34" charset="0"/>
              </a:rPr>
              <a:t> o 1. místo v tabulce.  Po velkém boji zvítězili 3:1 po 2 brankách Marka a 1 </a:t>
            </a:r>
            <a:r>
              <a:rPr lang="cs-CZ" dirty="0" err="1" smtClean="0">
                <a:latin typeface="Arial" pitchFamily="34" charset="0"/>
                <a:cs typeface="Arial" pitchFamily="34" charset="0"/>
              </a:rPr>
              <a:t>Horvátha</a:t>
            </a:r>
            <a:r>
              <a:rPr lang="cs-CZ" dirty="0" smtClean="0">
                <a:latin typeface="Arial" pitchFamily="34" charset="0"/>
                <a:cs typeface="Arial" pitchFamily="34" charset="0"/>
              </a:rPr>
              <a:t>.</a:t>
            </a:r>
          </a:p>
          <a:p>
            <a:pPr algn="just"/>
            <a:r>
              <a:rPr lang="cs-CZ" dirty="0" smtClean="0">
                <a:latin typeface="Arial" pitchFamily="34" charset="0"/>
                <a:cs typeface="Arial" pitchFamily="34" charset="0"/>
              </a:rPr>
              <a:t>     Druhé jarní vystoupení mají v okresním přeboru za sebou i mladší žáci B, kteří 18.4.2015 doma vyhráli 2:1 nad Libochovicemi,  když zápas otáčeli ve druhé půli z 0:1 na 2:1.</a:t>
            </a:r>
          </a:p>
          <a:p>
            <a:pPr algn="just"/>
            <a:r>
              <a:rPr lang="cs-CZ" dirty="0" smtClean="0">
                <a:latin typeface="Arial" pitchFamily="34" charset="0"/>
                <a:cs typeface="Arial" pitchFamily="34" charset="0"/>
              </a:rPr>
              <a:t>      Starší přípravky r.2004, r.2005 také v sobotu  18.4.2015 sehráli v Ústeckém přeboru společně s Roudnicí </a:t>
            </a:r>
            <a:r>
              <a:rPr lang="cs-CZ" dirty="0" err="1" smtClean="0">
                <a:latin typeface="Arial" pitchFamily="34" charset="0"/>
                <a:cs typeface="Arial" pitchFamily="34" charset="0"/>
              </a:rPr>
              <a:t>n.L.</a:t>
            </a:r>
            <a:r>
              <a:rPr lang="cs-CZ" dirty="0" smtClean="0">
                <a:latin typeface="Arial" pitchFamily="34" charset="0"/>
                <a:cs typeface="Arial" pitchFamily="34" charset="0"/>
              </a:rPr>
              <a:t> svůj zápas proti také sdruženému týmu  Kadaň </a:t>
            </a:r>
            <a:r>
              <a:rPr lang="cs-CZ" dirty="0" err="1" smtClean="0">
                <a:latin typeface="Arial" pitchFamily="34" charset="0"/>
                <a:cs typeface="Arial" pitchFamily="34" charset="0"/>
              </a:rPr>
              <a:t>Ervěnice</a:t>
            </a:r>
            <a:r>
              <a:rPr lang="cs-CZ" dirty="0" smtClean="0">
                <a:latin typeface="Arial" pitchFamily="34" charset="0"/>
                <a:cs typeface="Arial" pitchFamily="34" charset="0"/>
              </a:rPr>
              <a:t> na jeho hřišti . R. 2004  vyhrál 6:4 a r.2005 prohrál 15:5.</a:t>
            </a:r>
          </a:p>
          <a:p>
            <a:pPr algn="just"/>
            <a:r>
              <a:rPr lang="cs-CZ" dirty="0" smtClean="0">
                <a:latin typeface="Arial" pitchFamily="34" charset="0"/>
                <a:cs typeface="Arial" pitchFamily="34" charset="0"/>
              </a:rPr>
              <a:t>    Neděle dopoledne  19.4.2015 patřil stadion ve </a:t>
            </a:r>
            <a:r>
              <a:rPr lang="cs-CZ" dirty="0" err="1" smtClean="0">
                <a:latin typeface="Arial" pitchFamily="34" charset="0"/>
                <a:cs typeface="Arial" pitchFamily="34" charset="0"/>
              </a:rPr>
              <a:t>Štětí</a:t>
            </a:r>
            <a:r>
              <a:rPr lang="cs-CZ" dirty="0" smtClean="0">
                <a:latin typeface="Arial" pitchFamily="34" charset="0"/>
                <a:cs typeface="Arial" pitchFamily="34" charset="0"/>
              </a:rPr>
              <a:t> mladší přípravce.  Semifinálový turnaj soutěže zvané Liga.  Po zásluze zvítězila Chemička </a:t>
            </a:r>
            <a:r>
              <a:rPr lang="cs-CZ" dirty="0" err="1" smtClean="0">
                <a:latin typeface="Arial" pitchFamily="34" charset="0"/>
                <a:cs typeface="Arial" pitchFamily="34" charset="0"/>
              </a:rPr>
              <a:t>Dobříň</a:t>
            </a:r>
            <a:r>
              <a:rPr lang="cs-CZ" dirty="0" smtClean="0">
                <a:latin typeface="Arial" pitchFamily="34" charset="0"/>
                <a:cs typeface="Arial" pitchFamily="34" charset="0"/>
              </a:rPr>
              <a:t>, druzí skončili naši fotbalisté, třetí místo patřilo </a:t>
            </a:r>
            <a:r>
              <a:rPr lang="cs-CZ" dirty="0" err="1" smtClean="0">
                <a:latin typeface="Arial" pitchFamily="34" charset="0"/>
                <a:cs typeface="Arial" pitchFamily="34" charset="0"/>
              </a:rPr>
              <a:t>Podluskům</a:t>
            </a:r>
            <a:r>
              <a:rPr lang="cs-CZ" dirty="0" smtClean="0">
                <a:latin typeface="Arial" pitchFamily="34" charset="0"/>
                <a:cs typeface="Arial" pitchFamily="34" charset="0"/>
              </a:rPr>
              <a:t> a čtvrté </a:t>
            </a:r>
            <a:r>
              <a:rPr lang="cs-CZ" dirty="0" err="1" smtClean="0">
                <a:latin typeface="Arial" pitchFamily="34" charset="0"/>
                <a:cs typeface="Arial" pitchFamily="34" charset="0"/>
              </a:rPr>
              <a:t>Úštěku</a:t>
            </a:r>
            <a:endParaRPr lang="cs-CZ" dirty="0" smtClean="0">
              <a:latin typeface="Arial" pitchFamily="34" charset="0"/>
              <a:cs typeface="Arial" pitchFamily="34" charset="0"/>
            </a:endParaRPr>
          </a:p>
          <a:p>
            <a:pPr algn="just"/>
            <a:r>
              <a:rPr lang="cs-CZ" dirty="0" smtClean="0">
                <a:latin typeface="Arial" pitchFamily="34" charset="0"/>
                <a:cs typeface="Arial" pitchFamily="34" charset="0"/>
              </a:rPr>
              <a:t>     Černá zpráva přišla v neděli 19.4.2015 po obědě z </a:t>
            </a:r>
            <a:r>
              <a:rPr lang="cs-CZ" dirty="0" err="1" smtClean="0">
                <a:latin typeface="Arial" pitchFamily="34" charset="0"/>
                <a:cs typeface="Arial" pitchFamily="34" charset="0"/>
              </a:rPr>
              <a:t>Brozan</a:t>
            </a:r>
            <a:r>
              <a:rPr lang="cs-CZ" dirty="0" smtClean="0">
                <a:latin typeface="Arial" pitchFamily="34" charset="0"/>
                <a:cs typeface="Arial" pitchFamily="34" charset="0"/>
              </a:rPr>
              <a:t>.  Starší žáci utrpěli další debakl v Ústeckém přeboru 13:0. Stejně tak neúspěšní byli i mladší žáci, kteří se vrátili s porážkou 12:1.      </a:t>
            </a:r>
          </a:p>
        </p:txBody>
      </p:sp>
      <p:pic>
        <p:nvPicPr>
          <p:cNvPr id="9" name="Picture 106"/>
          <p:cNvPicPr>
            <a:picLocks noChangeAspect="1" noChangeArrowheads="1"/>
          </p:cNvPicPr>
          <p:nvPr/>
        </p:nvPicPr>
        <p:blipFill>
          <a:blip r:embed="rId4" cstate="print"/>
          <a:srcRect/>
          <a:stretch>
            <a:fillRect/>
          </a:stretch>
        </p:blipFill>
        <p:spPr bwMode="auto">
          <a:xfrm>
            <a:off x="1903140" y="6139780"/>
            <a:ext cx="1008112" cy="936104"/>
          </a:xfrm>
          <a:prstGeom prst="rect">
            <a:avLst/>
          </a:prstGeom>
          <a:noFill/>
          <a:ln w="9525">
            <a:noFill/>
            <a:miter lim="800000"/>
            <a:headEnd/>
            <a:tailEnd/>
          </a:ln>
        </p:spPr>
      </p:pic>
      <p:sp>
        <p:nvSpPr>
          <p:cNvPr id="10" name="Rectangle 212"/>
          <p:cNvSpPr>
            <a:spLocks noChangeArrowheads="1"/>
          </p:cNvSpPr>
          <p:nvPr/>
        </p:nvSpPr>
        <p:spPr bwMode="auto">
          <a:xfrm>
            <a:off x="5575548" y="1243236"/>
            <a:ext cx="4536504"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Sepap</a:t>
            </a:r>
            <a:r>
              <a:rPr kumimoji="0" lang="cs-CZ"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6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 Sokol Čechie </a:t>
            </a:r>
            <a:r>
              <a:rPr kumimoji="0" lang="cs-CZ" sz="16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Mšené</a:t>
            </a:r>
            <a:r>
              <a:rPr kumimoji="0" lang="cs-CZ"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Lázně</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12:1(6:0)   17.4.2015  11.kolo</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Druhou výhodu domácího hřiště využili hráči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už za 5 minut. Libor Pilař byl prvním, kdo napnul síť a Pavel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Božík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 o minutu později napodobil. V 7. minutě se po centru Trutnovského zapsal do listiny střelců Franta Svoboda přesnou hlavičkou na 3:0. Korigovat mohl Šrámek, ale tak dlouho váhal se zakončením, až byl míče zbaven. Z vlastní půlky vyběhl za míčem Pilař, obešel brankáře a nezbylo mu nic jiného než v 11. minutě zvýšit na 4:0. Nechávat bez dozoru Pilaře se hostům nevyplatilo ve 23. minutě a ten brankou na 5:0 oslavil čistokrevný hattrick. To ale ještě nebylo od Libora všechno, protože v minutě 33. promyšlenou střelou přes celou branku měnil výsledek už na 6:0. Minutu před změnou přišli hosté dost jednoduše k penaltě, ale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Ouzký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ní  naložil, jak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Uli</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Hoeness</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finále Mistrovství Evropy v roce 1976. Snížení náskoku se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Mšené</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Lázně dočkaly brzo po změně stran zásluhou pohodové střely Davida Šandy k tyči na 1:6. Rychle odpověděl Jan Čermák a nebyla to branka ledajaká. Kromě toho, že byla sedmá v síti hostů, ale také Honzova první v dresu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Sepapu</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tím její hodnota narostla do závratné výšky. V 50. minutě se poprvé ve druhém poločase ozval Pilař a hned to bylo 8:1. Pěkný měkoučký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centřík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přichystal Trutnovský pro Svobodu, který nejprve hlavou branku nedal, ale na podruhé už na 9:1 zvýšil. V 62. minutě připravil Pilař míč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Gorolovi</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 značku pokutového kopu a ten z penalty poslal balón do šibenice na 10:1. Druhou desítku branek načal svojí šestou brankou Pilař a posledním střelcem utkání se stal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trojgólový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František Svoboda. Úkol splněn. Tři body doma. 12 vstřelených branek. To nejde oznámkovat jinak než podtrženou jedničkou. Za týden hrajeme s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Kačkem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Roudnice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n.L.</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Pilař 6, Svoboda 3, Božík1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Gorol</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 Jan Čermák 1</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Daniluk-</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J.Čermák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Daniluk,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Gorol</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Svoboda, Trutnovský, </a:t>
            </a:r>
          </a:p>
          <a:p>
            <a:pPr marL="0" marR="0" lvl="0" indent="0" algn="just"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Pilař,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Toráč</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Jonák, Jan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Arazím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Božík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Záloha</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Horáček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ovéPole 11"/>
          <p:cNvSpPr txBox="1"/>
          <p:nvPr/>
        </p:nvSpPr>
        <p:spPr>
          <a:xfrm>
            <a:off x="5647556" y="235124"/>
            <a:ext cx="4320480" cy="830997"/>
          </a:xfrm>
          <a:prstGeom prst="rect">
            <a:avLst/>
          </a:prstGeom>
          <a:blipFill dpi="0" rotWithShape="1">
            <a:blip r:embed="rId5" cstate="print">
              <a:alphaModFix amt="37000"/>
            </a:blip>
            <a:srcRect/>
            <a:stretch>
              <a:fillRect/>
            </a:stretch>
          </a:blipFill>
          <a:ln w="82550" cmpd="tri">
            <a:solidFill>
              <a:srgbClr val="009900"/>
            </a:solidFill>
            <a:prstDash val="sysDash"/>
          </a:ln>
        </p:spPr>
        <p:txBody>
          <a:bodyPr wrap="square" rtlCol="0">
            <a:spAutoFit/>
          </a:bodyPr>
          <a:lstStyle/>
          <a:p>
            <a:pPr algn="ctr"/>
            <a:r>
              <a:rPr lang="cs-CZ" sz="2400" u="sng" dirty="0" smtClean="0">
                <a:solidFill>
                  <a:srgbClr val="C00000"/>
                </a:solidFill>
                <a:latin typeface="Bookman Old Style" pitchFamily="18" charset="0"/>
              </a:rPr>
              <a:t>Najde se někdo, kdo sebere staré gardě body?</a:t>
            </a:r>
          </a:p>
        </p:txBody>
      </p:sp>
      <p:pic>
        <p:nvPicPr>
          <p:cNvPr id="3074" name="Picture 29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55668" y="1099220"/>
            <a:ext cx="2376264"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91972" y="7239000"/>
            <a:ext cx="7200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59924" y="7239000"/>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99884" y="6931868"/>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9" name="Přímá spojovací šipka 18"/>
          <p:cNvCxnSpPr/>
          <p:nvPr/>
        </p:nvCxnSpPr>
        <p:spPr bwMode="auto">
          <a:xfrm>
            <a:off x="9247956" y="7147892"/>
            <a:ext cx="864096" cy="0"/>
          </a:xfrm>
          <a:prstGeom prst="straightConnector1">
            <a:avLst/>
          </a:prstGeom>
          <a:noFill/>
          <a:ln w="9525" cap="flat" cmpd="sng" algn="ctr">
            <a:solidFill>
              <a:schemeClr val="tx1"/>
            </a:solidFill>
            <a:prstDash val="solid"/>
            <a:round/>
            <a:headEnd type="none" w="med" len="med"/>
            <a:tailEnd type="arrow"/>
          </a:ln>
          <a:effectLst>
            <a:outerShdw dist="45791" dir="2021404" algn="ctr" rotWithShape="0">
              <a:srgbClr val="9999FF"/>
            </a:outerShdw>
          </a:effectLst>
        </p:spPr>
      </p:cxnSp>
      <p:sp>
        <p:nvSpPr>
          <p:cNvPr id="21" name="TextovéPole 20"/>
          <p:cNvSpPr txBox="1"/>
          <p:nvPr/>
        </p:nvSpPr>
        <p:spPr>
          <a:xfrm>
            <a:off x="5575548" y="91108"/>
            <a:ext cx="4608512" cy="1815882"/>
          </a:xfrm>
          <a:prstGeom prst="rect">
            <a:avLst/>
          </a:prstGeom>
          <a:blipFill dpi="0" rotWithShape="1">
            <a:blip r:embed="rId3" cstate="print">
              <a:alphaModFix amt="44000"/>
            </a:blip>
            <a:srcRect/>
            <a:stretch>
              <a:fillRect/>
            </a:stretch>
          </a:blipFill>
          <a:ln w="53975" cap="rnd" cmpd="sng">
            <a:solidFill>
              <a:srgbClr val="FF0066"/>
            </a:solidFill>
            <a:prstDash val="lgDashDot"/>
            <a:bevel/>
          </a:ln>
        </p:spPr>
        <p:txBody>
          <a:bodyPr wrap="square" rtlCol="0">
            <a:spAutoFit/>
          </a:bodyPr>
          <a:lstStyle/>
          <a:p>
            <a:pPr algn="ctr"/>
            <a:r>
              <a:rPr lang="cs-CZ" sz="1600" dirty="0" smtClean="0">
                <a:latin typeface="Verdana" pitchFamily="34" charset="0"/>
                <a:ea typeface="Verdana" pitchFamily="34" charset="0"/>
                <a:cs typeface="Verdana" pitchFamily="34" charset="0"/>
              </a:rPr>
              <a:t>V předchozích 5 jarních zápasech </a:t>
            </a:r>
            <a:r>
              <a:rPr lang="cs-CZ" sz="1600" dirty="0" err="1" smtClean="0">
                <a:latin typeface="Verdana" pitchFamily="34" charset="0"/>
                <a:ea typeface="Verdana" pitchFamily="34" charset="0"/>
                <a:cs typeface="Verdana" pitchFamily="34" charset="0"/>
              </a:rPr>
              <a:t>Blšany</a:t>
            </a:r>
            <a:r>
              <a:rPr lang="cs-CZ" sz="1600" dirty="0" smtClean="0">
                <a:latin typeface="Verdana" pitchFamily="34" charset="0"/>
                <a:ea typeface="Verdana" pitchFamily="34" charset="0"/>
                <a:cs typeface="Verdana" pitchFamily="34" charset="0"/>
              </a:rPr>
              <a:t> prohrály pouze v Rumburku a naopak náš tým zase jen ve Vilémově.  Šlágr kola, ve kterém hrál soupeř velmi dobře, ale do  větších šancí jsme ho nepustili a sami jsme 4x byli úspěšní.</a:t>
            </a:r>
          </a:p>
        </p:txBody>
      </p:sp>
      <p:sp>
        <p:nvSpPr>
          <p:cNvPr id="2" name="Rectangle 110"/>
          <p:cNvSpPr>
            <a:spLocks noChangeArrowheads="1"/>
          </p:cNvSpPr>
          <p:nvPr/>
        </p:nvSpPr>
        <p:spPr bwMode="auto">
          <a:xfrm>
            <a:off x="5575548" y="2014999"/>
            <a:ext cx="4608512"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blipFill>
                  <a:blip r:embed="rId4"/>
                  <a:stretch>
                    <a:fillRect/>
                  </a:stretch>
                </a:blipFill>
                <a:effectLst/>
                <a:latin typeface="Arial Black" pitchFamily="34" charset="0"/>
                <a:ea typeface="Times New Roman" pitchFamily="18" charset="0"/>
                <a:cs typeface="Arial" pitchFamily="34" charset="0"/>
              </a:rPr>
              <a:t>SK </a:t>
            </a:r>
            <a:r>
              <a:rPr kumimoji="0" lang="cs-CZ" sz="2000" b="1" i="0" u="sng" strike="noStrike" cap="none" normalizeH="0" baseline="0" dirty="0" err="1" smtClean="0">
                <a:ln>
                  <a:noFill/>
                </a:ln>
                <a:blipFill>
                  <a:blip r:embed="rId4"/>
                  <a:stretch>
                    <a:fillRect/>
                  </a:stretch>
                </a:blipFill>
                <a:effectLst/>
                <a:latin typeface="Arial Black" pitchFamily="34" charset="0"/>
                <a:ea typeface="Times New Roman" pitchFamily="18" charset="0"/>
                <a:cs typeface="Arial" pitchFamily="34" charset="0"/>
              </a:rPr>
              <a:t>Štětí</a:t>
            </a:r>
            <a:r>
              <a:rPr kumimoji="0" lang="cs-CZ" sz="2000" b="1" i="0" u="sng" strike="noStrike" cap="none" normalizeH="0" baseline="0" dirty="0" smtClean="0">
                <a:ln>
                  <a:noFill/>
                </a:ln>
                <a:blipFill>
                  <a:blip r:embed="rId4"/>
                  <a:stretch>
                    <a:fillRect/>
                  </a:stretch>
                </a:blipFill>
                <a:effectLst/>
                <a:latin typeface="Arial Black" pitchFamily="34" charset="0"/>
                <a:ea typeface="Times New Roman" pitchFamily="18" charset="0"/>
                <a:cs typeface="Arial" pitchFamily="34" charset="0"/>
              </a:rPr>
              <a:t> – FK Chmel </a:t>
            </a:r>
            <a:r>
              <a:rPr kumimoji="0" lang="cs-CZ" sz="2000" b="1" i="0" u="sng" strike="noStrike" cap="none" normalizeH="0" baseline="0" dirty="0" err="1" smtClean="0">
                <a:ln>
                  <a:noFill/>
                </a:ln>
                <a:blipFill>
                  <a:blip r:embed="rId4"/>
                  <a:stretch>
                    <a:fillRect/>
                  </a:stretch>
                </a:blipFill>
                <a:effectLst/>
                <a:latin typeface="Arial Black" pitchFamily="34" charset="0"/>
                <a:ea typeface="Times New Roman" pitchFamily="18" charset="0"/>
                <a:cs typeface="Arial" pitchFamily="34" charset="0"/>
              </a:rPr>
              <a:t>Blšany</a:t>
            </a:r>
            <a:endParaRPr kumimoji="0" lang="cs-CZ" sz="1100" b="0" i="0" u="none" strike="noStrike" cap="none" normalizeH="0" baseline="0" dirty="0" smtClean="0">
              <a:ln>
                <a:noFill/>
              </a:ln>
              <a:blipFill>
                <a:blip r:embed="rId4"/>
                <a:stretch>
                  <a:fillRect/>
                </a:stretch>
              </a:blip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blipFill>
                  <a:blip r:embed="rId4"/>
                  <a:stretch>
                    <a:fillRect/>
                  </a:stretch>
                </a:blipFill>
                <a:effectLst/>
                <a:latin typeface="Arial Black" pitchFamily="34" charset="0"/>
                <a:ea typeface="Times New Roman" pitchFamily="18" charset="0"/>
                <a:cs typeface="Arial" pitchFamily="34" charset="0"/>
              </a:rPr>
              <a:t>4:1(2:1)   18.4.2015   22.kolo</a:t>
            </a:r>
            <a:endParaRPr kumimoji="0" lang="cs-CZ" sz="800" b="0" i="0" u="none" strike="noStrike" cap="none" normalizeH="0" baseline="0" dirty="0" smtClean="0">
              <a:ln>
                <a:noFill/>
              </a:ln>
              <a:blipFill>
                <a:blip r:embed="rId4"/>
                <a:stretch>
                  <a:fillRect/>
                </a:stretch>
              </a:blip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Hned první útok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skončil málem v brance, ale naštěstí pro hosty v posledním zlomku vteřiny zrazil obránce míč na roh.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Blšany</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rychle srovnali krok a už v 7. minutě předvedl v pokutovém území kličkovanou jeden z hráčů, ale těch kliček bylo až moc.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Kucler</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 druhé polovině hřiště po čtvrthodině hry vyzkoušel z těžkého úhlu připravenost hostujícího brankáře Jíchy, který musel míč odvracet na roh. Centr Stejskala na hlavu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Slaničky</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 volného přímého kopu ještě brankou neskončil, ale v polovině poločasu o 4 minuty později, to byl právě Slanička, který ukázal, že čich na góly v zápasech proti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Blšanům</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má. Před brankou ho našel Tůma a bylo to 1:0 pro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 vyrovnání se dlouho nečekalo. Míč se  od tyče odrazil k volnému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Vidličkovi</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před kterým se otevřela úplně prázdná branka, a bylo to 1:1. S brankami jakoby se v těchto momentech roztrhl pytel. Tichý sebral balón obránci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Houdekovi</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obešel dalšího obránce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Blšan</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jako na podnose poskytl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Belákovi</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zakončení na 2:1. Ještě před přestávkou se branky dožadoval Stejskal, ale zda míč přešel nebo nepřešel brankovou čáru těžkou soudit. Druhou část zápasu začaly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Blšany</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aktivněji. Domácí se spoléhali na bránění, ale střelecký pokus soupeře z velké dálky skončil jen v náručí brankáře. V brance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neskončil ani hlavičkový pokus Zemana v 62. minutě. Radost mezi domácími fanoušky vypukla v 70. minutě po rohu, když uklidňující branku na 3:1 hlavou vstřelil</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206" name="Picture 110"/>
          <p:cNvPicPr>
            <a:picLocks noChangeAspect="1" noChangeArrowheads="1"/>
          </p:cNvPicPr>
          <p:nvPr/>
        </p:nvPicPr>
        <p:blipFill>
          <a:blip r:embed="rId5" cstate="print"/>
          <a:srcRect/>
          <a:stretch>
            <a:fillRect/>
          </a:stretch>
        </p:blipFill>
        <p:spPr bwMode="auto">
          <a:xfrm>
            <a:off x="174948" y="1315244"/>
            <a:ext cx="4464496" cy="2495550"/>
          </a:xfrm>
          <a:prstGeom prst="rect">
            <a:avLst/>
          </a:prstGeom>
          <a:noFill/>
          <a:ln w="9525">
            <a:noFill/>
            <a:miter lim="800000"/>
            <a:headEnd/>
            <a:tailEnd/>
          </a:ln>
        </p:spPr>
      </p:pic>
      <p:sp>
        <p:nvSpPr>
          <p:cNvPr id="12" name="TextovéPole 11"/>
          <p:cNvSpPr txBox="1"/>
          <p:nvPr/>
        </p:nvSpPr>
        <p:spPr>
          <a:xfrm>
            <a:off x="174948" y="163116"/>
            <a:ext cx="4536504" cy="1200329"/>
          </a:xfrm>
          <a:prstGeom prst="rect">
            <a:avLst/>
          </a:prstGeom>
          <a:blipFill dpi="0" rotWithShape="1">
            <a:blip r:embed="rId6" cstate="print">
              <a:alphaModFix amt="37000"/>
            </a:blip>
            <a:srcRect/>
            <a:stretch>
              <a:fillRect/>
            </a:stretch>
          </a:blipFill>
        </p:spPr>
        <p:txBody>
          <a:bodyPr wrap="square" rtlCol="0">
            <a:spAutoFit/>
          </a:bodyPr>
          <a:lstStyle/>
          <a:p>
            <a:pPr algn="ctr"/>
            <a:r>
              <a:rPr lang="cs-CZ" sz="2400" dirty="0" smtClean="0">
                <a:latin typeface="Forte" pitchFamily="66" charset="0"/>
              </a:rPr>
              <a:t>První turnaj semifinálové skupiny F mladší přípravky se konal 19.4.2015 ve </a:t>
            </a:r>
            <a:r>
              <a:rPr lang="cs-CZ" sz="2400" dirty="0" err="1" smtClean="0">
                <a:latin typeface="Forte" pitchFamily="66" charset="0"/>
              </a:rPr>
              <a:t>Štětí</a:t>
            </a:r>
            <a:endParaRPr lang="cs-CZ" sz="2400" dirty="0" smtClean="0">
              <a:latin typeface="Forte" pitchFamily="66" charset="0"/>
            </a:endParaRPr>
          </a:p>
        </p:txBody>
      </p:sp>
      <p:sp>
        <p:nvSpPr>
          <p:cNvPr id="17" name="TextovéPole 16"/>
          <p:cNvSpPr txBox="1"/>
          <p:nvPr/>
        </p:nvSpPr>
        <p:spPr>
          <a:xfrm>
            <a:off x="318964" y="4051548"/>
            <a:ext cx="4248472" cy="1046440"/>
          </a:xfrm>
          <a:prstGeom prst="rect">
            <a:avLst/>
          </a:prstGeom>
          <a:solidFill>
            <a:srgbClr val="CCFFFF"/>
          </a:solidFill>
        </p:spPr>
        <p:txBody>
          <a:bodyPr wrap="square" rtlCol="0">
            <a:spAutoFit/>
          </a:bodyPr>
          <a:lstStyle/>
          <a:p>
            <a:pPr algn="just"/>
            <a:r>
              <a:rPr lang="cs-CZ" sz="1600" u="sng" dirty="0" smtClean="0">
                <a:latin typeface="Bookman Old Style" pitchFamily="18" charset="0"/>
              </a:rPr>
              <a:t>Střelci </a:t>
            </a:r>
            <a:r>
              <a:rPr lang="cs-CZ" sz="1600" u="sng" dirty="0" err="1" smtClean="0">
                <a:latin typeface="Bookman Old Style" pitchFamily="18" charset="0"/>
              </a:rPr>
              <a:t>Štětí</a:t>
            </a:r>
            <a:r>
              <a:rPr lang="cs-CZ" sz="1600" u="sng" dirty="0" smtClean="0">
                <a:latin typeface="Bookman Old Style" pitchFamily="18" charset="0"/>
              </a:rPr>
              <a:t>:</a:t>
            </a:r>
          </a:p>
          <a:p>
            <a:pPr algn="just"/>
            <a:r>
              <a:rPr lang="cs-CZ" sz="1600" dirty="0" err="1" smtClean="0">
                <a:latin typeface="Bookman Old Style" pitchFamily="18" charset="0"/>
              </a:rPr>
              <a:t>Hromý</a:t>
            </a:r>
            <a:r>
              <a:rPr lang="cs-CZ" sz="1600" dirty="0" smtClean="0">
                <a:latin typeface="Bookman Old Style" pitchFamily="18" charset="0"/>
              </a:rPr>
              <a:t>  8, </a:t>
            </a:r>
            <a:r>
              <a:rPr lang="cs-CZ" sz="1600" dirty="0" err="1" smtClean="0">
                <a:latin typeface="Bookman Old Style" pitchFamily="18" charset="0"/>
              </a:rPr>
              <a:t>D.Kosorič</a:t>
            </a:r>
            <a:r>
              <a:rPr lang="cs-CZ" sz="1600" dirty="0" smtClean="0">
                <a:latin typeface="Bookman Old Style" pitchFamily="18" charset="0"/>
              </a:rPr>
              <a:t> 7, </a:t>
            </a:r>
            <a:r>
              <a:rPr lang="cs-CZ" sz="1600" dirty="0" err="1" smtClean="0">
                <a:latin typeface="Bookman Old Style" pitchFamily="18" charset="0"/>
              </a:rPr>
              <a:t>L</a:t>
            </a:r>
            <a:r>
              <a:rPr lang="cs-CZ" sz="1600" dirty="0" smtClean="0">
                <a:latin typeface="Bookman Old Style" pitchFamily="18" charset="0"/>
              </a:rPr>
              <a:t>.Malina 6, </a:t>
            </a:r>
            <a:r>
              <a:rPr lang="cs-CZ" sz="1600" dirty="0" err="1" smtClean="0">
                <a:latin typeface="Bookman Old Style" pitchFamily="18" charset="0"/>
              </a:rPr>
              <a:t>Širochman</a:t>
            </a:r>
            <a:r>
              <a:rPr lang="cs-CZ" sz="1600" dirty="0" smtClean="0">
                <a:latin typeface="Bookman Old Style" pitchFamily="18" charset="0"/>
              </a:rPr>
              <a:t> 4, </a:t>
            </a:r>
            <a:r>
              <a:rPr lang="cs-CZ" sz="1600" dirty="0" err="1" smtClean="0">
                <a:latin typeface="Bookman Old Style" pitchFamily="18" charset="0"/>
              </a:rPr>
              <a:t>D.Malina</a:t>
            </a:r>
            <a:r>
              <a:rPr lang="cs-CZ" sz="1600" dirty="0" smtClean="0">
                <a:latin typeface="Bookman Old Style" pitchFamily="18" charset="0"/>
              </a:rPr>
              <a:t> 4, </a:t>
            </a:r>
            <a:r>
              <a:rPr lang="cs-CZ" sz="1600" dirty="0" err="1" smtClean="0">
                <a:latin typeface="Bookman Old Style" pitchFamily="18" charset="0"/>
              </a:rPr>
              <a:t>Martiňák</a:t>
            </a:r>
            <a:r>
              <a:rPr lang="cs-CZ" sz="1600" dirty="0" smtClean="0">
                <a:latin typeface="Bookman Old Style" pitchFamily="18" charset="0"/>
              </a:rPr>
              <a:t> 3</a:t>
            </a:r>
          </a:p>
          <a:p>
            <a:pPr algn="just"/>
            <a:endParaRPr lang="cs-CZ" sz="1400" u="sng" dirty="0" smtClean="0">
              <a:latin typeface="Bookman Old Style" pitchFamily="18" charset="0"/>
            </a:endParaRPr>
          </a:p>
        </p:txBody>
      </p:sp>
      <p:pic>
        <p:nvPicPr>
          <p:cNvPr id="4207" name="Picture 111"/>
          <p:cNvPicPr>
            <a:picLocks noChangeAspect="1" noChangeArrowheads="1"/>
          </p:cNvPicPr>
          <p:nvPr/>
        </p:nvPicPr>
        <p:blipFill>
          <a:blip r:embed="rId7" cstate="print"/>
          <a:srcRect/>
          <a:stretch>
            <a:fillRect/>
          </a:stretch>
        </p:blipFill>
        <p:spPr bwMode="auto">
          <a:xfrm>
            <a:off x="1183060" y="5275684"/>
            <a:ext cx="2232248" cy="1728192"/>
          </a:xfrm>
          <a:prstGeom prst="rect">
            <a:avLst/>
          </a:prstGeom>
          <a:noFill/>
          <a:ln w="9525">
            <a:noFill/>
            <a:miter lim="800000"/>
            <a:headEnd/>
            <a:tailEnd/>
          </a:ln>
        </p:spPr>
      </p:pic>
      <p:pic>
        <p:nvPicPr>
          <p:cNvPr id="4098" name="Picture 3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59324" y="7075884"/>
            <a:ext cx="115212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246956" y="3835524"/>
            <a:ext cx="4032448"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1" name="TextovéPole 10"/>
          <p:cNvSpPr txBox="1"/>
          <p:nvPr/>
        </p:nvSpPr>
        <p:spPr>
          <a:xfrm>
            <a:off x="679004" y="163116"/>
            <a:ext cx="3744416" cy="230832"/>
          </a:xfrm>
          <a:prstGeom prst="rect">
            <a:avLst/>
          </a:prstGeom>
          <a:solidFill>
            <a:schemeClr val="bg1">
              <a:lumMod val="85000"/>
            </a:schemeClr>
          </a:solidFill>
        </p:spPr>
        <p:txBody>
          <a:bodyPr wrap="square" rtlCol="0">
            <a:spAutoFit/>
          </a:bodyPr>
          <a:lstStyle/>
          <a:p>
            <a:pPr algn="ctr"/>
            <a:r>
              <a:rPr lang="cs-CZ" sz="900" u="sng" dirty="0" smtClean="0">
                <a:latin typeface="Arial monospaced for SAP" pitchFamily="49" charset="0"/>
              </a:rPr>
              <a:t>Pokračování zápasu </a:t>
            </a:r>
            <a:r>
              <a:rPr lang="cs-CZ" sz="900" u="sng" dirty="0" err="1" smtClean="0">
                <a:latin typeface="Arial monospaced for SAP" pitchFamily="49" charset="0"/>
              </a:rPr>
              <a:t>Štětí</a:t>
            </a:r>
            <a:r>
              <a:rPr lang="cs-CZ" sz="900" u="sng" dirty="0" smtClean="0">
                <a:latin typeface="Arial monospaced for SAP" pitchFamily="49" charset="0"/>
              </a:rPr>
              <a:t> – </a:t>
            </a:r>
            <a:r>
              <a:rPr lang="cs-CZ" sz="900" u="sng" dirty="0" err="1" smtClean="0">
                <a:latin typeface="Arial monospaced for SAP" pitchFamily="49" charset="0"/>
              </a:rPr>
              <a:t>Blšany</a:t>
            </a:r>
            <a:r>
              <a:rPr lang="cs-CZ" sz="900" u="sng" dirty="0" smtClean="0">
                <a:latin typeface="Arial monospaced for SAP" pitchFamily="49" charset="0"/>
              </a:rPr>
              <a:t> 18.4.2015</a:t>
            </a:r>
          </a:p>
        </p:txBody>
      </p:sp>
      <p:sp>
        <p:nvSpPr>
          <p:cNvPr id="12" name="Obdélník 11"/>
          <p:cNvSpPr/>
          <p:nvPr/>
        </p:nvSpPr>
        <p:spPr>
          <a:xfrm>
            <a:off x="102940" y="523156"/>
            <a:ext cx="4896544" cy="2492990"/>
          </a:xfrm>
          <a:prstGeom prst="rect">
            <a:avLst/>
          </a:prstGeom>
        </p:spPr>
        <p:txBody>
          <a:bodyPr wrap="square">
            <a:spAutoFit/>
          </a:bodyPr>
          <a:lstStyle/>
          <a:p>
            <a:pPr lvl="0" algn="just" eaLnBrk="0" hangingPunct="0"/>
            <a:r>
              <a:rPr lang="cs-CZ" b="0" dirty="0" err="1" smtClean="0">
                <a:latin typeface="Arial" pitchFamily="34" charset="0"/>
                <a:ea typeface="Times New Roman" pitchFamily="18" charset="0"/>
                <a:cs typeface="Arial" pitchFamily="34" charset="0"/>
              </a:rPr>
              <a:t>Šmidrkal</a:t>
            </a:r>
            <a:r>
              <a:rPr lang="cs-CZ" b="0" dirty="0" smtClean="0">
                <a:latin typeface="Arial" pitchFamily="34" charset="0"/>
                <a:ea typeface="Times New Roman" pitchFamily="18" charset="0"/>
                <a:cs typeface="Arial" pitchFamily="34" charset="0"/>
              </a:rPr>
              <a:t>. Neuběhly snad ještě ani 3 minuty, když sám na branku postupoval </a:t>
            </a:r>
            <a:r>
              <a:rPr lang="cs-CZ" b="0" dirty="0" err="1" smtClean="0">
                <a:latin typeface="Arial" pitchFamily="34" charset="0"/>
                <a:ea typeface="Times New Roman" pitchFamily="18" charset="0"/>
                <a:cs typeface="Arial" pitchFamily="34" charset="0"/>
              </a:rPr>
              <a:t>Belák</a:t>
            </a:r>
            <a:r>
              <a:rPr lang="cs-CZ" b="0" dirty="0" smtClean="0">
                <a:latin typeface="Arial" pitchFamily="34" charset="0"/>
                <a:ea typeface="Times New Roman" pitchFamily="18" charset="0"/>
                <a:cs typeface="Arial" pitchFamily="34" charset="0"/>
              </a:rPr>
              <a:t>, míč mu ukopl obránce, ten se ale dostal na kopačky Stejskala, který nádherně směřovanou střelou přes celou branku rozhodl o konečném vítězství </a:t>
            </a:r>
            <a:r>
              <a:rPr lang="cs-CZ" b="0" dirty="0" err="1" smtClean="0">
                <a:latin typeface="Arial" pitchFamily="34" charset="0"/>
                <a:ea typeface="Times New Roman" pitchFamily="18" charset="0"/>
                <a:cs typeface="Arial" pitchFamily="34" charset="0"/>
              </a:rPr>
              <a:t>Štětí</a:t>
            </a:r>
            <a:r>
              <a:rPr lang="cs-CZ" b="0" dirty="0" smtClean="0">
                <a:latin typeface="Arial" pitchFamily="34" charset="0"/>
                <a:ea typeface="Times New Roman" pitchFamily="18" charset="0"/>
                <a:cs typeface="Arial" pitchFamily="34" charset="0"/>
              </a:rPr>
              <a:t> 4:1.  </a:t>
            </a:r>
            <a:endParaRPr lang="cs-CZ" sz="800"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Branky:</a:t>
            </a:r>
            <a:r>
              <a:rPr lang="cs-CZ" b="0" dirty="0" smtClean="0">
                <a:latin typeface="Arial" pitchFamily="34" charset="0"/>
                <a:ea typeface="Times New Roman" pitchFamily="18" charset="0"/>
                <a:cs typeface="Arial" pitchFamily="34" charset="0"/>
              </a:rPr>
              <a:t> Slanička 1, </a:t>
            </a:r>
            <a:r>
              <a:rPr lang="cs-CZ" b="0" dirty="0" err="1" smtClean="0">
                <a:latin typeface="Arial" pitchFamily="34" charset="0"/>
                <a:ea typeface="Times New Roman" pitchFamily="18" charset="0"/>
                <a:cs typeface="Arial" pitchFamily="34" charset="0"/>
              </a:rPr>
              <a:t>Belák</a:t>
            </a:r>
            <a:r>
              <a:rPr lang="cs-CZ" b="0" dirty="0" smtClean="0">
                <a:latin typeface="Arial" pitchFamily="34" charset="0"/>
                <a:ea typeface="Times New Roman" pitchFamily="18" charset="0"/>
                <a:cs typeface="Arial" pitchFamily="34" charset="0"/>
              </a:rPr>
              <a:t> 1, </a:t>
            </a:r>
            <a:r>
              <a:rPr lang="cs-CZ" b="0" dirty="0" err="1" smtClean="0">
                <a:latin typeface="Arial" pitchFamily="34" charset="0"/>
                <a:ea typeface="Times New Roman" pitchFamily="18" charset="0"/>
                <a:cs typeface="Arial" pitchFamily="34" charset="0"/>
              </a:rPr>
              <a:t>Šmidrkal</a:t>
            </a:r>
            <a:r>
              <a:rPr lang="cs-CZ" b="0" dirty="0" smtClean="0">
                <a:latin typeface="Arial" pitchFamily="34" charset="0"/>
                <a:ea typeface="Times New Roman" pitchFamily="18" charset="0"/>
                <a:cs typeface="Arial" pitchFamily="34" charset="0"/>
              </a:rPr>
              <a:t> 1, Stejskal 1</a:t>
            </a:r>
            <a:endParaRPr lang="cs-CZ" sz="800"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Sestava:</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Gabriel</a:t>
            </a:r>
            <a:r>
              <a:rPr lang="cs-CZ" b="0" dirty="0" smtClean="0">
                <a:latin typeface="Arial" pitchFamily="34" charset="0"/>
                <a:ea typeface="Times New Roman" pitchFamily="18" charset="0"/>
                <a:cs typeface="Arial" pitchFamily="34" charset="0"/>
              </a:rPr>
              <a:t>-Tůma, </a:t>
            </a:r>
            <a:r>
              <a:rPr lang="cs-CZ" b="0" dirty="0" err="1" smtClean="0">
                <a:latin typeface="Arial" pitchFamily="34" charset="0"/>
                <a:ea typeface="Times New Roman" pitchFamily="18" charset="0"/>
                <a:cs typeface="Arial" pitchFamily="34" charset="0"/>
              </a:rPr>
              <a:t>Šmidrkal</a:t>
            </a:r>
            <a:r>
              <a:rPr lang="cs-CZ" b="0" dirty="0" smtClean="0">
                <a:latin typeface="Arial" pitchFamily="34" charset="0"/>
                <a:ea typeface="Times New Roman" pitchFamily="18" charset="0"/>
                <a:cs typeface="Arial" pitchFamily="34" charset="0"/>
              </a:rPr>
              <a:t>, Šimral. </a:t>
            </a:r>
            <a:r>
              <a:rPr lang="cs-CZ" b="0" dirty="0" err="1" smtClean="0">
                <a:latin typeface="Arial" pitchFamily="34" charset="0"/>
                <a:ea typeface="Times New Roman" pitchFamily="18" charset="0"/>
                <a:cs typeface="Arial" pitchFamily="34" charset="0"/>
              </a:rPr>
              <a:t>Ransdorf</a:t>
            </a:r>
            <a:r>
              <a:rPr lang="cs-CZ" b="0" dirty="0" smtClean="0">
                <a:latin typeface="Arial" pitchFamily="34" charset="0"/>
                <a:ea typeface="Times New Roman" pitchFamily="18" charset="0"/>
                <a:cs typeface="Arial" pitchFamily="34" charset="0"/>
              </a:rPr>
              <a:t>-</a:t>
            </a:r>
            <a:r>
              <a:rPr lang="cs-CZ" b="0" dirty="0" err="1" smtClean="0">
                <a:latin typeface="Arial" pitchFamily="34" charset="0"/>
                <a:ea typeface="Times New Roman" pitchFamily="18" charset="0"/>
                <a:cs typeface="Arial" pitchFamily="34" charset="0"/>
              </a:rPr>
              <a:t>Kucler</a:t>
            </a:r>
            <a:r>
              <a:rPr lang="cs-CZ" b="0" dirty="0" smtClean="0">
                <a:latin typeface="Arial" pitchFamily="34" charset="0"/>
                <a:ea typeface="Times New Roman" pitchFamily="18" charset="0"/>
                <a:cs typeface="Arial" pitchFamily="34" charset="0"/>
              </a:rPr>
              <a:t>, </a:t>
            </a:r>
          </a:p>
          <a:p>
            <a:pPr lvl="0" algn="just" eaLnBrk="0" hangingPunct="0"/>
            <a:r>
              <a:rPr lang="cs-CZ" b="0" dirty="0" smtClean="0">
                <a:latin typeface="Arial" pitchFamily="34" charset="0"/>
                <a:ea typeface="Times New Roman" pitchFamily="18" charset="0"/>
                <a:cs typeface="Arial" pitchFamily="34" charset="0"/>
              </a:rPr>
              <a:t>               Slanička(84.Poráč),</a:t>
            </a:r>
            <a:r>
              <a:rPr lang="cs-CZ" b="0" dirty="0" err="1" smtClean="0">
                <a:latin typeface="Arial" pitchFamily="34" charset="0"/>
                <a:ea typeface="Times New Roman" pitchFamily="18" charset="0"/>
                <a:cs typeface="Arial" pitchFamily="34" charset="0"/>
              </a:rPr>
              <a:t>Malák</a:t>
            </a:r>
            <a:r>
              <a:rPr lang="cs-CZ" b="0" dirty="0" smtClean="0">
                <a:latin typeface="Arial" pitchFamily="34" charset="0"/>
                <a:ea typeface="Times New Roman" pitchFamily="18" charset="0"/>
                <a:cs typeface="Arial" pitchFamily="34" charset="0"/>
              </a:rPr>
              <a:t>(84.Malák),     </a:t>
            </a:r>
          </a:p>
          <a:p>
            <a:pPr lvl="0" algn="just" eaLnBrk="0" hangingPunct="0"/>
            <a:r>
              <a:rPr lang="cs-CZ" b="0" dirty="0" smtClean="0">
                <a:latin typeface="Arial" pitchFamily="34" charset="0"/>
                <a:ea typeface="Times New Roman" pitchFamily="18" charset="0"/>
                <a:cs typeface="Arial" pitchFamily="34" charset="0"/>
              </a:rPr>
              <a:t>               Stejskal(85.Matuszewski)-Tichý(86.Michovský), </a:t>
            </a:r>
            <a:r>
              <a:rPr lang="cs-CZ" b="0" dirty="0" err="1" smtClean="0">
                <a:latin typeface="Arial" pitchFamily="34" charset="0"/>
                <a:ea typeface="Times New Roman" pitchFamily="18" charset="0"/>
                <a:cs typeface="Arial" pitchFamily="34" charset="0"/>
              </a:rPr>
              <a:t>Belák</a:t>
            </a:r>
            <a:r>
              <a:rPr lang="cs-CZ" b="0" dirty="0" smtClean="0">
                <a:latin typeface="Arial" pitchFamily="34" charset="0"/>
                <a:ea typeface="Times New Roman" pitchFamily="18" charset="0"/>
                <a:cs typeface="Arial" pitchFamily="34" charset="0"/>
              </a:rPr>
              <a:t>(81.Blažek)</a:t>
            </a:r>
            <a:endParaRPr lang="cs-CZ" sz="800"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Připraveni:</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P.Vaněk</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L</a:t>
            </a:r>
            <a:r>
              <a:rPr lang="cs-CZ" b="0" dirty="0" smtClean="0">
                <a:latin typeface="Arial" pitchFamily="34" charset="0"/>
                <a:ea typeface="Times New Roman" pitchFamily="18" charset="0"/>
                <a:cs typeface="Arial" pitchFamily="34" charset="0"/>
              </a:rPr>
              <a:t>.Kloub</a:t>
            </a:r>
            <a:endParaRPr lang="cs-CZ" sz="800"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Trenér:</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J.Vinš</a:t>
            </a:r>
            <a:r>
              <a:rPr lang="cs-CZ" b="0" dirty="0" smtClean="0">
                <a:latin typeface="Arial" pitchFamily="34" charset="0"/>
                <a:ea typeface="Times New Roman" pitchFamily="18" charset="0"/>
                <a:cs typeface="Arial" pitchFamily="34" charset="0"/>
              </a:rPr>
              <a:t>  </a:t>
            </a:r>
            <a:r>
              <a:rPr lang="cs-CZ" b="0" u="sng" dirty="0" smtClean="0">
                <a:latin typeface="Arial" pitchFamily="34" charset="0"/>
                <a:ea typeface="Times New Roman" pitchFamily="18" charset="0"/>
                <a:cs typeface="Arial" pitchFamily="34" charset="0"/>
              </a:rPr>
              <a:t>Vedoucí:</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V</a:t>
            </a:r>
            <a:r>
              <a:rPr lang="cs-CZ" b="0" dirty="0" smtClean="0">
                <a:latin typeface="Arial" pitchFamily="34" charset="0"/>
                <a:ea typeface="Times New Roman" pitchFamily="18" charset="0"/>
                <a:cs typeface="Arial" pitchFamily="34" charset="0"/>
              </a:rPr>
              <a:t>.Frey   </a:t>
            </a:r>
            <a:r>
              <a:rPr lang="cs-CZ" b="0" u="sng" dirty="0" smtClean="0">
                <a:latin typeface="Arial" pitchFamily="34" charset="0"/>
                <a:ea typeface="Times New Roman" pitchFamily="18" charset="0"/>
                <a:cs typeface="Arial" pitchFamily="34" charset="0"/>
              </a:rPr>
              <a:t>Masér:</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K</a:t>
            </a:r>
            <a:r>
              <a:rPr lang="cs-CZ" b="0" dirty="0" smtClean="0">
                <a:latin typeface="Arial" pitchFamily="34" charset="0"/>
                <a:ea typeface="Times New Roman" pitchFamily="18" charset="0"/>
                <a:cs typeface="Arial" pitchFamily="34" charset="0"/>
              </a:rPr>
              <a:t>.Zavřel</a:t>
            </a:r>
            <a:endParaRPr lang="cs-CZ" sz="800"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Rozhodčí:</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Bouma</a:t>
            </a:r>
            <a:r>
              <a:rPr lang="cs-CZ" b="0" dirty="0" smtClean="0">
                <a:latin typeface="Arial" pitchFamily="34" charset="0"/>
                <a:ea typeface="Times New Roman" pitchFamily="18" charset="0"/>
                <a:cs typeface="Arial" pitchFamily="34" charset="0"/>
              </a:rPr>
              <a:t>-Oborník, </a:t>
            </a:r>
            <a:r>
              <a:rPr lang="cs-CZ" b="0" dirty="0" err="1" smtClean="0">
                <a:latin typeface="Arial" pitchFamily="34" charset="0"/>
                <a:ea typeface="Times New Roman" pitchFamily="18" charset="0"/>
                <a:cs typeface="Arial" pitchFamily="34" charset="0"/>
              </a:rPr>
              <a:t>Sejkora</a:t>
            </a:r>
            <a:r>
              <a:rPr lang="cs-CZ" b="0" dirty="0" smtClean="0">
                <a:latin typeface="Arial" pitchFamily="34" charset="0"/>
                <a:ea typeface="Times New Roman" pitchFamily="18" charset="0"/>
                <a:cs typeface="Arial" pitchFamily="34" charset="0"/>
              </a:rPr>
              <a:t>   </a:t>
            </a:r>
            <a:r>
              <a:rPr lang="cs-CZ" b="0" u="sng" dirty="0" smtClean="0">
                <a:latin typeface="Arial" pitchFamily="34" charset="0"/>
                <a:ea typeface="Times New Roman" pitchFamily="18" charset="0"/>
                <a:cs typeface="Arial" pitchFamily="34" charset="0"/>
              </a:rPr>
              <a:t>Delegát:</a:t>
            </a:r>
            <a:r>
              <a:rPr lang="cs-CZ" b="0" dirty="0" smtClean="0">
                <a:latin typeface="Arial" pitchFamily="34" charset="0"/>
                <a:ea typeface="Times New Roman" pitchFamily="18" charset="0"/>
                <a:cs typeface="Arial" pitchFamily="34" charset="0"/>
              </a:rPr>
              <a:t> Jiří </a:t>
            </a:r>
            <a:r>
              <a:rPr lang="cs-CZ" b="0" dirty="0" err="1" smtClean="0">
                <a:latin typeface="Arial" pitchFamily="34" charset="0"/>
                <a:ea typeface="Times New Roman" pitchFamily="18" charset="0"/>
                <a:cs typeface="Arial" pitchFamily="34" charset="0"/>
              </a:rPr>
              <a:t>Hönig</a:t>
            </a:r>
            <a:endParaRPr lang="cs-CZ" sz="800"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Hlavní pořadatel:</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J.Havner</a:t>
            </a:r>
            <a:r>
              <a:rPr lang="cs-CZ" b="0" dirty="0" smtClean="0">
                <a:latin typeface="Arial" pitchFamily="34" charset="0"/>
                <a:ea typeface="Times New Roman" pitchFamily="18" charset="0"/>
                <a:cs typeface="Arial" pitchFamily="34" charset="0"/>
              </a:rPr>
              <a:t>   150 diváků  ŽK 2:1 </a:t>
            </a:r>
            <a:endParaRPr lang="cs-CZ" sz="1800" b="0" dirty="0" smtClean="0">
              <a:latin typeface="Arial" pitchFamily="34" charset="0"/>
              <a:cs typeface="Arial" pitchFamily="34" charset="0"/>
            </a:endParaRPr>
          </a:p>
        </p:txBody>
      </p:sp>
      <p:pic>
        <p:nvPicPr>
          <p:cNvPr id="5150" name="Picture 30"/>
          <p:cNvPicPr>
            <a:picLocks noChangeAspect="1" noChangeArrowheads="1"/>
          </p:cNvPicPr>
          <p:nvPr/>
        </p:nvPicPr>
        <p:blipFill>
          <a:blip r:embed="rId3" cstate="print"/>
          <a:srcRect/>
          <a:stretch>
            <a:fillRect/>
          </a:stretch>
        </p:blipFill>
        <p:spPr bwMode="auto">
          <a:xfrm>
            <a:off x="174948" y="3259460"/>
            <a:ext cx="4752529" cy="3240360"/>
          </a:xfrm>
          <a:prstGeom prst="rect">
            <a:avLst/>
          </a:prstGeom>
          <a:noFill/>
          <a:ln w="31750">
            <a:solidFill>
              <a:srgbClr val="0066CC"/>
            </a:solidFill>
            <a:miter lim="800000"/>
            <a:headEnd/>
            <a:tailEnd/>
          </a:ln>
        </p:spPr>
      </p:pic>
      <p:sp>
        <p:nvSpPr>
          <p:cNvPr id="14" name="TextovéPole 13"/>
          <p:cNvSpPr txBox="1"/>
          <p:nvPr/>
        </p:nvSpPr>
        <p:spPr>
          <a:xfrm>
            <a:off x="1183060" y="6768107"/>
            <a:ext cx="2520280" cy="307777"/>
          </a:xfrm>
          <a:prstGeom prst="rect">
            <a:avLst/>
          </a:prstGeom>
          <a:solidFill>
            <a:srgbClr val="66FFFF"/>
          </a:solidFill>
        </p:spPr>
        <p:txBody>
          <a:bodyPr wrap="square" rtlCol="0">
            <a:spAutoFit/>
          </a:bodyPr>
          <a:lstStyle/>
          <a:p>
            <a:pPr algn="just"/>
            <a:r>
              <a:rPr lang="cs-CZ" sz="1400" u="sng" dirty="0" err="1" smtClean="0">
                <a:latin typeface="Bookman Old Style" pitchFamily="18" charset="0"/>
              </a:rPr>
              <a:t>Štětí</a:t>
            </a:r>
            <a:r>
              <a:rPr lang="cs-CZ" sz="1400" u="sng" dirty="0" smtClean="0">
                <a:latin typeface="Bookman Old Style" pitchFamily="18" charset="0"/>
              </a:rPr>
              <a:t> – </a:t>
            </a:r>
            <a:r>
              <a:rPr lang="cs-CZ" sz="1400" u="sng" dirty="0" err="1" smtClean="0">
                <a:latin typeface="Bookman Old Style" pitchFamily="18" charset="0"/>
              </a:rPr>
              <a:t>Blšany</a:t>
            </a:r>
            <a:r>
              <a:rPr lang="cs-CZ" sz="1400" u="sng" dirty="0" smtClean="0">
                <a:latin typeface="Bookman Old Style" pitchFamily="18" charset="0"/>
              </a:rPr>
              <a:t> 18.4.2015</a:t>
            </a:r>
          </a:p>
        </p:txBody>
      </p:sp>
      <p:sp>
        <p:nvSpPr>
          <p:cNvPr id="19" name="TextovéPole 18"/>
          <p:cNvSpPr txBox="1"/>
          <p:nvPr/>
        </p:nvSpPr>
        <p:spPr>
          <a:xfrm>
            <a:off x="5791572" y="163116"/>
            <a:ext cx="4423420" cy="954107"/>
          </a:xfrm>
          <a:prstGeom prst="rect">
            <a:avLst/>
          </a:prstGeom>
          <a:blipFill>
            <a:blip r:embed="rId4" cstate="print"/>
            <a:stretch>
              <a:fillRect/>
            </a:stretch>
          </a:blipFill>
        </p:spPr>
        <p:txBody>
          <a:bodyPr wrap="square" rtlCol="0">
            <a:spAutoFit/>
          </a:bodyPr>
          <a:lstStyle/>
          <a:p>
            <a:pPr algn="ctr"/>
            <a:r>
              <a:rPr lang="cs-CZ" sz="2800" u="sng" dirty="0" smtClean="0">
                <a:solidFill>
                  <a:schemeClr val="accent2">
                    <a:lumMod val="50000"/>
                  </a:schemeClr>
                </a:solidFill>
                <a:latin typeface="Bookman Old Style" pitchFamily="18" charset="0"/>
              </a:rPr>
              <a:t>Starší přípravka v Kadani napůl úspěšně</a:t>
            </a:r>
          </a:p>
        </p:txBody>
      </p:sp>
      <p:sp>
        <p:nvSpPr>
          <p:cNvPr id="20" name="TextovéPole 19"/>
          <p:cNvSpPr txBox="1"/>
          <p:nvPr/>
        </p:nvSpPr>
        <p:spPr>
          <a:xfrm>
            <a:off x="5863580" y="1315244"/>
            <a:ext cx="4423420" cy="2831544"/>
          </a:xfrm>
          <a:prstGeom prst="rect">
            <a:avLst/>
          </a:prstGeom>
          <a:solidFill>
            <a:srgbClr val="FFFF66"/>
          </a:solidFill>
        </p:spPr>
        <p:txBody>
          <a:bodyPr wrap="square" rtlCol="0">
            <a:spAutoFit/>
          </a:bodyPr>
          <a:lstStyle/>
          <a:p>
            <a:pPr algn="just"/>
            <a:r>
              <a:rPr lang="cs-CZ" sz="2000" i="1" u="sng" dirty="0" smtClean="0">
                <a:ln w="12700" cmpd="dbl">
                  <a:solidFill>
                    <a:srgbClr val="3333CC"/>
                  </a:solidFill>
                </a:ln>
                <a:effectLst>
                  <a:outerShdw blurRad="50800" dist="38100" dir="18900000" algn="bl" rotWithShape="0">
                    <a:srgbClr val="009900">
                      <a:alpha val="40000"/>
                    </a:srgbClr>
                  </a:outerShdw>
                </a:effectLst>
                <a:latin typeface="Bookman Old Style" pitchFamily="18" charset="0"/>
              </a:rPr>
              <a:t>Přípravka r.2004   18.4.2015</a:t>
            </a:r>
          </a:p>
          <a:p>
            <a:r>
              <a:rPr lang="cs-CZ" sz="1400" dirty="0" smtClean="0">
                <a:latin typeface="Bookman Old Style" pitchFamily="18" charset="0"/>
              </a:rPr>
              <a:t>FK </a:t>
            </a:r>
            <a:r>
              <a:rPr lang="cs-CZ" sz="1400" dirty="0" err="1" smtClean="0">
                <a:latin typeface="Bookman Old Style" pitchFamily="18" charset="0"/>
              </a:rPr>
              <a:t>Kadaň</a:t>
            </a:r>
            <a:r>
              <a:rPr lang="cs-CZ" sz="1400" dirty="0" smtClean="0">
                <a:latin typeface="Bookman Old Style" pitchFamily="18" charset="0"/>
              </a:rPr>
              <a:t>/</a:t>
            </a:r>
            <a:r>
              <a:rPr lang="cs-CZ" sz="1400" dirty="0" err="1" smtClean="0">
                <a:latin typeface="Bookman Old Style" pitchFamily="18" charset="0"/>
              </a:rPr>
              <a:t>Ervěnice</a:t>
            </a:r>
            <a:r>
              <a:rPr lang="cs-CZ" sz="1400" dirty="0" smtClean="0">
                <a:latin typeface="Bookman Old Style" pitchFamily="18" charset="0"/>
              </a:rPr>
              <a:t> – SK </a:t>
            </a:r>
            <a:r>
              <a:rPr lang="cs-CZ" sz="1400" dirty="0" err="1" smtClean="0">
                <a:latin typeface="Bookman Old Style" pitchFamily="18" charset="0"/>
              </a:rPr>
              <a:t>Roudnice</a:t>
            </a:r>
            <a:r>
              <a:rPr lang="cs-CZ" sz="1400" dirty="0" smtClean="0">
                <a:latin typeface="Bookman Old Style" pitchFamily="18" charset="0"/>
              </a:rPr>
              <a:t>/</a:t>
            </a:r>
            <a:r>
              <a:rPr lang="cs-CZ" sz="1400" dirty="0" err="1" smtClean="0">
                <a:latin typeface="Bookman Old Style" pitchFamily="18" charset="0"/>
              </a:rPr>
              <a:t>Štětí</a:t>
            </a:r>
            <a:endParaRPr lang="cs-CZ" sz="1400" dirty="0" smtClean="0">
              <a:latin typeface="Bookman Old Style" pitchFamily="18" charset="0"/>
            </a:endParaRPr>
          </a:p>
          <a:p>
            <a:pPr marL="342900" indent="-342900"/>
            <a:r>
              <a:rPr lang="cs-CZ" sz="1400" dirty="0" smtClean="0">
                <a:latin typeface="Bookman Old Style" pitchFamily="18" charset="0"/>
              </a:rPr>
              <a:t>                       6:16</a:t>
            </a:r>
          </a:p>
          <a:p>
            <a:pPr marL="342900" indent="-342900"/>
            <a:r>
              <a:rPr lang="cs-CZ" sz="1400" dirty="0" err="1" smtClean="0">
                <a:latin typeface="Bookman Old Style" pitchFamily="18" charset="0"/>
              </a:rPr>
              <a:t>Štětí</a:t>
            </a:r>
            <a:r>
              <a:rPr lang="cs-CZ" sz="1400" dirty="0" smtClean="0">
                <a:latin typeface="Bookman Old Style" pitchFamily="18" charset="0"/>
              </a:rPr>
              <a:t>                4:6</a:t>
            </a:r>
          </a:p>
          <a:p>
            <a:pPr marL="342900" indent="-342900"/>
            <a:r>
              <a:rPr lang="cs-CZ" sz="1400" dirty="0" smtClean="0">
                <a:latin typeface="Bookman Old Style" pitchFamily="18" charset="0"/>
              </a:rPr>
              <a:t>Roudnice </a:t>
            </a:r>
            <a:r>
              <a:rPr lang="cs-CZ" sz="1400" dirty="0" err="1" smtClean="0">
                <a:latin typeface="Bookman Old Style" pitchFamily="18" charset="0"/>
              </a:rPr>
              <a:t>n.L.</a:t>
            </a:r>
            <a:r>
              <a:rPr lang="cs-CZ" sz="1400" dirty="0" smtClean="0">
                <a:latin typeface="Bookman Old Style" pitchFamily="18" charset="0"/>
              </a:rPr>
              <a:t>  2:10 </a:t>
            </a:r>
          </a:p>
          <a:p>
            <a:pPr marL="342900" indent="-342900"/>
            <a:endParaRPr lang="cs-CZ" sz="1400" dirty="0" smtClean="0">
              <a:latin typeface="Bookman Old Style" pitchFamily="18" charset="0"/>
            </a:endParaRPr>
          </a:p>
          <a:p>
            <a:r>
              <a:rPr lang="cs-CZ" sz="2000" i="1" u="sng" dirty="0" smtClean="0">
                <a:ln w="12700" cmpd="dbl">
                  <a:solidFill>
                    <a:srgbClr val="3333CC"/>
                  </a:solidFill>
                </a:ln>
                <a:effectLst>
                  <a:outerShdw blurRad="50800" dist="38100" dir="18900000" algn="bl" rotWithShape="0">
                    <a:srgbClr val="009900">
                      <a:alpha val="40000"/>
                    </a:srgbClr>
                  </a:outerShdw>
                </a:effectLst>
                <a:latin typeface="Bookman Old Style" pitchFamily="18" charset="0"/>
              </a:rPr>
              <a:t>Přípravka r.2005   18.4.2015</a:t>
            </a:r>
          </a:p>
          <a:p>
            <a:r>
              <a:rPr lang="cs-CZ" sz="1400" dirty="0" smtClean="0">
                <a:latin typeface="Bookman Old Style" pitchFamily="18" charset="0"/>
              </a:rPr>
              <a:t>FK </a:t>
            </a:r>
            <a:r>
              <a:rPr lang="cs-CZ" sz="1400" dirty="0" err="1" smtClean="0">
                <a:latin typeface="Bookman Old Style" pitchFamily="18" charset="0"/>
              </a:rPr>
              <a:t>Kadaň</a:t>
            </a:r>
            <a:r>
              <a:rPr lang="cs-CZ" sz="1400" dirty="0" smtClean="0">
                <a:latin typeface="Bookman Old Style" pitchFamily="18" charset="0"/>
              </a:rPr>
              <a:t>/</a:t>
            </a:r>
            <a:r>
              <a:rPr lang="cs-CZ" sz="1400" dirty="0" err="1" smtClean="0">
                <a:latin typeface="Bookman Old Style" pitchFamily="18" charset="0"/>
              </a:rPr>
              <a:t>Ervěnice</a:t>
            </a:r>
            <a:r>
              <a:rPr lang="cs-CZ" sz="1400" dirty="0" smtClean="0">
                <a:latin typeface="Bookman Old Style" pitchFamily="18" charset="0"/>
              </a:rPr>
              <a:t> – SK </a:t>
            </a:r>
            <a:r>
              <a:rPr lang="cs-CZ" sz="1400" dirty="0" err="1" smtClean="0">
                <a:latin typeface="Bookman Old Style" pitchFamily="18" charset="0"/>
              </a:rPr>
              <a:t>Roudnice</a:t>
            </a:r>
            <a:r>
              <a:rPr lang="cs-CZ" sz="1400" dirty="0" smtClean="0">
                <a:latin typeface="Bookman Old Style" pitchFamily="18" charset="0"/>
              </a:rPr>
              <a:t>/</a:t>
            </a:r>
            <a:r>
              <a:rPr lang="cs-CZ" sz="1400" dirty="0" err="1" smtClean="0">
                <a:latin typeface="Bookman Old Style" pitchFamily="18" charset="0"/>
              </a:rPr>
              <a:t>Štětí</a:t>
            </a:r>
            <a:endParaRPr lang="cs-CZ" sz="1400" dirty="0" smtClean="0">
              <a:latin typeface="Bookman Old Style" pitchFamily="18" charset="0"/>
            </a:endParaRPr>
          </a:p>
          <a:p>
            <a:pPr marL="342900" indent="-342900"/>
            <a:r>
              <a:rPr lang="cs-CZ" sz="1400" dirty="0" smtClean="0">
                <a:latin typeface="Bookman Old Style" pitchFamily="18" charset="0"/>
              </a:rPr>
              <a:t>                       18:13</a:t>
            </a:r>
          </a:p>
          <a:p>
            <a:pPr marL="342900" indent="-342900"/>
            <a:r>
              <a:rPr lang="cs-CZ" sz="1400" dirty="0" err="1" smtClean="0">
                <a:latin typeface="Bookman Old Style" pitchFamily="18" charset="0"/>
              </a:rPr>
              <a:t>Štětí</a:t>
            </a:r>
            <a:r>
              <a:rPr lang="cs-CZ" sz="1400" dirty="0" smtClean="0">
                <a:latin typeface="Bookman Old Style" pitchFamily="18" charset="0"/>
              </a:rPr>
              <a:t>                15:5</a:t>
            </a:r>
          </a:p>
          <a:p>
            <a:pPr marL="342900" indent="-342900"/>
            <a:r>
              <a:rPr lang="cs-CZ" sz="1400" dirty="0" smtClean="0">
                <a:latin typeface="Bookman Old Style" pitchFamily="18" charset="0"/>
              </a:rPr>
              <a:t>Roudnice </a:t>
            </a:r>
            <a:r>
              <a:rPr lang="cs-CZ" sz="1400" dirty="0" err="1" smtClean="0">
                <a:latin typeface="Bookman Old Style" pitchFamily="18" charset="0"/>
              </a:rPr>
              <a:t>n.L.</a:t>
            </a:r>
            <a:r>
              <a:rPr lang="cs-CZ" sz="1400" dirty="0" smtClean="0">
                <a:latin typeface="Bookman Old Style" pitchFamily="18" charset="0"/>
              </a:rPr>
              <a:t>  3:8 </a:t>
            </a:r>
          </a:p>
          <a:p>
            <a:pPr marL="342900" indent="-342900"/>
            <a:endParaRPr lang="cs-CZ" dirty="0" smtClean="0">
              <a:latin typeface="Bookman Old Style" pitchFamily="18" charset="0"/>
            </a:endParaRPr>
          </a:p>
        </p:txBody>
      </p:sp>
      <p:pic>
        <p:nvPicPr>
          <p:cNvPr id="2" name="Picture 30"/>
          <p:cNvPicPr>
            <a:picLocks noChangeAspect="1" noChangeArrowheads="1"/>
          </p:cNvPicPr>
          <p:nvPr/>
        </p:nvPicPr>
        <p:blipFill>
          <a:blip r:embed="rId5" cstate="print"/>
          <a:srcRect/>
          <a:stretch>
            <a:fillRect/>
          </a:stretch>
        </p:blipFill>
        <p:spPr bwMode="auto">
          <a:xfrm>
            <a:off x="6223620" y="4397077"/>
            <a:ext cx="3657600" cy="2390775"/>
          </a:xfrm>
          <a:prstGeom prst="rect">
            <a:avLst/>
          </a:prstGeom>
          <a:noFill/>
          <a:ln w="9525">
            <a:noFill/>
            <a:miter lim="800000"/>
            <a:headEnd/>
            <a:tailEnd/>
          </a:ln>
        </p:spPr>
      </p:pic>
      <p:pic>
        <p:nvPicPr>
          <p:cNvPr id="5122" name="Picture 17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9" name="TextovéPole 8"/>
          <p:cNvSpPr txBox="1"/>
          <p:nvPr/>
        </p:nvSpPr>
        <p:spPr>
          <a:xfrm>
            <a:off x="5791572" y="91108"/>
            <a:ext cx="4392488" cy="2185214"/>
          </a:xfrm>
          <a:prstGeom prst="rect">
            <a:avLst/>
          </a:prstGeom>
          <a:blipFill>
            <a:blip r:embed="rId3" cstate="print"/>
            <a:stretch>
              <a:fillRect/>
            </a:stretch>
          </a:blipFill>
          <a:ln w="41275">
            <a:gradFill>
              <a:gsLst>
                <a:gs pos="0">
                  <a:srgbClr val="FFF200"/>
                </a:gs>
                <a:gs pos="45000">
                  <a:srgbClr val="FF7A00"/>
                </a:gs>
                <a:gs pos="70000">
                  <a:srgbClr val="FF0300"/>
                </a:gs>
                <a:gs pos="100000">
                  <a:srgbClr val="4D0808"/>
                </a:gs>
              </a:gsLst>
              <a:lin ang="5400000" scaled="0"/>
            </a:gradFill>
          </a:ln>
        </p:spPr>
        <p:txBody>
          <a:bodyPr wrap="square" rtlCol="0">
            <a:spAutoFit/>
          </a:bodyPr>
          <a:lstStyle/>
          <a:p>
            <a:pPr algn="ctr"/>
            <a:r>
              <a:rPr lang="cs-CZ" sz="1600" dirty="0" smtClean="0">
                <a:latin typeface="Dutch801 Rm BT" pitchFamily="18" charset="0"/>
                <a:ea typeface="DotumChe" pitchFamily="49" charset="-127"/>
              </a:rPr>
              <a:t>Těsně před koncem zápasu se k překvapení všech na hřišti v zápase s </a:t>
            </a:r>
            <a:r>
              <a:rPr lang="cs-CZ" sz="1600" dirty="0" err="1" smtClean="0">
                <a:latin typeface="Dutch801 Rm BT" pitchFamily="18" charset="0"/>
                <a:ea typeface="DotumChe" pitchFamily="49" charset="-127"/>
              </a:rPr>
              <a:t>Blšany</a:t>
            </a:r>
            <a:r>
              <a:rPr lang="cs-CZ" sz="1600" dirty="0" smtClean="0">
                <a:latin typeface="Dutch801 Rm BT" pitchFamily="18" charset="0"/>
                <a:ea typeface="DotumChe" pitchFamily="49" charset="-127"/>
              </a:rPr>
              <a:t> v poli  objevil  brankář </a:t>
            </a:r>
            <a:r>
              <a:rPr lang="cs-CZ" sz="1600" dirty="0" err="1" smtClean="0">
                <a:latin typeface="Dutch801 Rm BT" pitchFamily="18" charset="0"/>
                <a:ea typeface="DotumChe" pitchFamily="49" charset="-127"/>
              </a:rPr>
              <a:t>Štětí</a:t>
            </a:r>
            <a:r>
              <a:rPr lang="cs-CZ" sz="1600" dirty="0" smtClean="0">
                <a:latin typeface="Dutch801 Rm BT" pitchFamily="18" charset="0"/>
                <a:ea typeface="DotumChe" pitchFamily="49" charset="-127"/>
              </a:rPr>
              <a:t> </a:t>
            </a:r>
          </a:p>
          <a:p>
            <a:pPr algn="ctr"/>
            <a:r>
              <a:rPr lang="cs-CZ" sz="2400" dirty="0" smtClean="0">
                <a:solidFill>
                  <a:srgbClr val="990033"/>
                </a:solidFill>
                <a:effectLst>
                  <a:outerShdw blurRad="38100" dist="38100" dir="2700000" algn="tl">
                    <a:srgbClr val="000000">
                      <a:alpha val="43137"/>
                    </a:srgbClr>
                  </a:outerShdw>
                </a:effectLst>
                <a:latin typeface="Dutch801 Rm BT" pitchFamily="18" charset="0"/>
                <a:ea typeface="DotumChe" pitchFamily="49" charset="-127"/>
              </a:rPr>
              <a:t>Václav </a:t>
            </a:r>
            <a:r>
              <a:rPr lang="cs-CZ" sz="2400" dirty="0" err="1" smtClean="0">
                <a:solidFill>
                  <a:srgbClr val="990033"/>
                </a:solidFill>
                <a:effectLst>
                  <a:outerShdw blurRad="38100" dist="38100" dir="2700000" algn="tl">
                    <a:srgbClr val="000000">
                      <a:alpha val="43137"/>
                    </a:srgbClr>
                  </a:outerShdw>
                </a:effectLst>
                <a:latin typeface="Dutch801 Rm BT" pitchFamily="18" charset="0"/>
                <a:ea typeface="DotumChe" pitchFamily="49" charset="-127"/>
              </a:rPr>
              <a:t>Michovský</a:t>
            </a:r>
            <a:r>
              <a:rPr lang="cs-CZ" sz="2400" dirty="0" smtClean="0">
                <a:solidFill>
                  <a:srgbClr val="990033"/>
                </a:solidFill>
                <a:effectLst>
                  <a:outerShdw blurRad="38100" dist="38100" dir="2700000" algn="tl">
                    <a:srgbClr val="000000">
                      <a:alpha val="43137"/>
                    </a:srgbClr>
                  </a:outerShdw>
                </a:effectLst>
                <a:latin typeface="Dutch801 Rm BT" pitchFamily="18" charset="0"/>
                <a:ea typeface="DotumChe" pitchFamily="49" charset="-127"/>
              </a:rPr>
              <a:t>. </a:t>
            </a:r>
          </a:p>
          <a:p>
            <a:pPr algn="ctr"/>
            <a:r>
              <a:rPr lang="cs-CZ" sz="1600" dirty="0" smtClean="0">
                <a:latin typeface="Dutch801 Rm BT" pitchFamily="18" charset="0"/>
                <a:ea typeface="DotumChe" pitchFamily="49" charset="-127"/>
              </a:rPr>
              <a:t>Nebojte se, není to jeho budoucí cesta, ale v zimě a i v úvodu jara  nebyl zdravotně fit. Už zkouší trénovat a jak to s ním vypadá jsme se dozvěděli z rozhovoru pro KTV </a:t>
            </a:r>
            <a:r>
              <a:rPr lang="cs-CZ" sz="1600" dirty="0" err="1" smtClean="0">
                <a:latin typeface="Dutch801 Rm BT" pitchFamily="18" charset="0"/>
                <a:ea typeface="DotumChe" pitchFamily="49" charset="-127"/>
              </a:rPr>
              <a:t>Štětí</a:t>
            </a:r>
            <a:r>
              <a:rPr lang="cs-CZ" sz="1600" dirty="0" smtClean="0">
                <a:latin typeface="Dutch801 Rm BT" pitchFamily="18" charset="0"/>
                <a:ea typeface="DotumChe" pitchFamily="49" charset="-127"/>
              </a:rPr>
              <a:t>.</a:t>
            </a:r>
          </a:p>
        </p:txBody>
      </p:sp>
      <p:sp>
        <p:nvSpPr>
          <p:cNvPr id="10" name="TextovéPole 9"/>
          <p:cNvSpPr txBox="1"/>
          <p:nvPr/>
        </p:nvSpPr>
        <p:spPr>
          <a:xfrm>
            <a:off x="5863580" y="2395364"/>
            <a:ext cx="4248472" cy="1846659"/>
          </a:xfrm>
          <a:prstGeom prst="rect">
            <a:avLst/>
          </a:prstGeom>
          <a:solidFill>
            <a:srgbClr val="CCFF33"/>
          </a:solidFill>
        </p:spPr>
        <p:txBody>
          <a:bodyPr wrap="square" rtlCol="0">
            <a:spAutoFit/>
          </a:bodyPr>
          <a:lstStyle/>
          <a:p>
            <a:pPr algn="just"/>
            <a:r>
              <a:rPr lang="cs-CZ" sz="1600" dirty="0" smtClean="0">
                <a:latin typeface="Comic Sans MS" pitchFamily="66" charset="0"/>
              </a:rPr>
              <a:t>„</a:t>
            </a:r>
            <a:r>
              <a:rPr lang="cs-CZ" sz="1400" dirty="0" smtClean="0">
                <a:latin typeface="Comic Sans MS" pitchFamily="66" charset="0"/>
              </a:rPr>
              <a:t>Původně to vypadalo, že herní přestávka bude delší, než jsme čekali. Jirka Gabriel v brance, klukům se teď ale  daří , vyhrává se, takže není třeba v brance dělat nějakou změnu. Ale abychom to nohu trochu zatížili, tak jsem zkusil kariéru v útoku“.</a:t>
            </a:r>
          </a:p>
          <a:p>
            <a:pPr algn="just"/>
            <a:r>
              <a:rPr lang="cs-CZ" sz="1400" dirty="0" smtClean="0">
                <a:solidFill>
                  <a:srgbClr val="FF0000"/>
                </a:solidFill>
                <a:latin typeface="Comic Sans MS" pitchFamily="66" charset="0"/>
              </a:rPr>
              <a:t>Poznámka redakce: Brzy budete informováni, jak to s tím útokem dopadlo.  </a:t>
            </a:r>
          </a:p>
        </p:txBody>
      </p:sp>
      <p:pic>
        <p:nvPicPr>
          <p:cNvPr id="6220" name="Picture 76"/>
          <p:cNvPicPr>
            <a:picLocks noChangeAspect="1" noChangeArrowheads="1"/>
          </p:cNvPicPr>
          <p:nvPr/>
        </p:nvPicPr>
        <p:blipFill>
          <a:blip r:embed="rId4" cstate="print"/>
          <a:srcRect/>
          <a:stretch>
            <a:fillRect/>
          </a:stretch>
        </p:blipFill>
        <p:spPr bwMode="auto">
          <a:xfrm>
            <a:off x="5935588" y="4483596"/>
            <a:ext cx="4176464" cy="2592288"/>
          </a:xfrm>
          <a:prstGeom prst="rect">
            <a:avLst/>
          </a:prstGeom>
          <a:noFill/>
          <a:ln w="9525">
            <a:noFill/>
            <a:miter lim="800000"/>
            <a:headEnd/>
            <a:tailEnd/>
          </a:ln>
        </p:spPr>
      </p:pic>
      <p:graphicFrame>
        <p:nvGraphicFramePr>
          <p:cNvPr id="16" name="Tabulka 15"/>
          <p:cNvGraphicFramePr>
            <a:graphicFrameLocks noGrp="1"/>
          </p:cNvGraphicFramePr>
          <p:nvPr/>
        </p:nvGraphicFramePr>
        <p:xfrm>
          <a:off x="246958" y="4904125"/>
          <a:ext cx="4321026" cy="2221329"/>
        </p:xfrm>
        <a:graphic>
          <a:graphicData uri="http://schemas.openxmlformats.org/drawingml/2006/table">
            <a:tbl>
              <a:tblPr/>
              <a:tblGrid>
                <a:gridCol w="480949">
                  <a:extLst>
                    <a:ext uri="{9D8B030D-6E8A-4147-A177-3AD203B41FA5}">
                      <a16:colId xmlns:a16="http://schemas.microsoft.com/office/drawing/2014/main" val="20000"/>
                    </a:ext>
                  </a:extLst>
                </a:gridCol>
                <a:gridCol w="1375214">
                  <a:extLst>
                    <a:ext uri="{9D8B030D-6E8A-4147-A177-3AD203B41FA5}">
                      <a16:colId xmlns:a16="http://schemas.microsoft.com/office/drawing/2014/main" val="20001"/>
                    </a:ext>
                  </a:extLst>
                </a:gridCol>
                <a:gridCol w="300593">
                  <a:extLst>
                    <a:ext uri="{9D8B030D-6E8A-4147-A177-3AD203B41FA5}">
                      <a16:colId xmlns:a16="http://schemas.microsoft.com/office/drawing/2014/main" val="20002"/>
                    </a:ext>
                  </a:extLst>
                </a:gridCol>
                <a:gridCol w="300593">
                  <a:extLst>
                    <a:ext uri="{9D8B030D-6E8A-4147-A177-3AD203B41FA5}">
                      <a16:colId xmlns:a16="http://schemas.microsoft.com/office/drawing/2014/main" val="20003"/>
                    </a:ext>
                  </a:extLst>
                </a:gridCol>
                <a:gridCol w="300593">
                  <a:extLst>
                    <a:ext uri="{9D8B030D-6E8A-4147-A177-3AD203B41FA5}">
                      <a16:colId xmlns:a16="http://schemas.microsoft.com/office/drawing/2014/main" val="20004"/>
                    </a:ext>
                  </a:extLst>
                </a:gridCol>
                <a:gridCol w="300593">
                  <a:extLst>
                    <a:ext uri="{9D8B030D-6E8A-4147-A177-3AD203B41FA5}">
                      <a16:colId xmlns:a16="http://schemas.microsoft.com/office/drawing/2014/main" val="20005"/>
                    </a:ext>
                  </a:extLst>
                </a:gridCol>
                <a:gridCol w="300593">
                  <a:extLst>
                    <a:ext uri="{9D8B030D-6E8A-4147-A177-3AD203B41FA5}">
                      <a16:colId xmlns:a16="http://schemas.microsoft.com/office/drawing/2014/main" val="20006"/>
                    </a:ext>
                  </a:extLst>
                </a:gridCol>
                <a:gridCol w="480949">
                  <a:extLst>
                    <a:ext uri="{9D8B030D-6E8A-4147-A177-3AD203B41FA5}">
                      <a16:colId xmlns:a16="http://schemas.microsoft.com/office/drawing/2014/main" val="20007"/>
                    </a:ext>
                  </a:extLst>
                </a:gridCol>
                <a:gridCol w="480949">
                  <a:extLst>
                    <a:ext uri="{9D8B030D-6E8A-4147-A177-3AD203B41FA5}">
                      <a16:colId xmlns:a16="http://schemas.microsoft.com/office/drawing/2014/main" val="20008"/>
                    </a:ext>
                  </a:extLst>
                </a:gridCol>
              </a:tblGrid>
              <a:tr h="213259">
                <a:tc gridSpan="9">
                  <a:txBody>
                    <a:bodyPr/>
                    <a:lstStyle/>
                    <a:p>
                      <a:pPr algn="ctr" fontAlgn="ctr"/>
                      <a:r>
                        <a:rPr lang="cs-CZ" sz="1400" b="0" i="0" u="none" strike="noStrike">
                          <a:solidFill>
                            <a:srgbClr val="000000"/>
                          </a:solidFill>
                          <a:latin typeface="Arial Black"/>
                        </a:rPr>
                        <a:t>Okresní přebor mladší přípravky po 11.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0511">
                <a:tc>
                  <a:txBody>
                    <a:bodyPr/>
                    <a:lstStyle/>
                    <a:p>
                      <a:pPr algn="ctr" fontAlgn="ctr"/>
                      <a:r>
                        <a:rPr lang="cs-CZ" sz="900" b="0" i="0" u="none" strike="noStrike" dirty="0">
                          <a:solidFill>
                            <a:srgbClr val="000000"/>
                          </a:solidFill>
                          <a:latin typeface="Arial Black"/>
                        </a:rPr>
                        <a:t>1.</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FK Litoměřice B</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11</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10</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1</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93:8</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32</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1"/>
                  </a:ext>
                </a:extLst>
              </a:tr>
              <a:tr h="190511">
                <a:tc>
                  <a:txBody>
                    <a:bodyPr/>
                    <a:lstStyle/>
                    <a:p>
                      <a:pPr algn="ctr" fontAlgn="ctr"/>
                      <a:r>
                        <a:rPr lang="cs-CZ" sz="900" b="0" i="0" u="none" strike="noStrike">
                          <a:solidFill>
                            <a:srgbClr val="000000"/>
                          </a:solidFill>
                          <a:latin typeface="Arial Black"/>
                        </a:rPr>
                        <a:t>2.</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dirty="0">
                          <a:solidFill>
                            <a:srgbClr val="000000"/>
                          </a:solidFill>
                          <a:latin typeface="Arial Black"/>
                        </a:rPr>
                        <a:t>Sokol Malé Žernoseky</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11</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10</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1</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121:12</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30</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2"/>
                  </a:ext>
                </a:extLst>
              </a:tr>
              <a:tr h="190511">
                <a:tc>
                  <a:txBody>
                    <a:bodyPr/>
                    <a:lstStyle/>
                    <a:p>
                      <a:pPr algn="ctr" fontAlgn="ctr"/>
                      <a:r>
                        <a:rPr lang="cs-CZ" sz="900" b="0" i="0" u="none" strike="noStrike">
                          <a:solidFill>
                            <a:srgbClr val="000000"/>
                          </a:solidFill>
                          <a:latin typeface="Arial Black"/>
                        </a:rPr>
                        <a:t>3.</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dirty="0">
                          <a:solidFill>
                            <a:srgbClr val="000000"/>
                          </a:solidFill>
                          <a:latin typeface="Arial Black"/>
                        </a:rPr>
                        <a:t>Sokol Terezín</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11</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7</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1</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3</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100:41</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22</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3"/>
                  </a:ext>
                </a:extLst>
              </a:tr>
              <a:tr h="190511">
                <a:tc>
                  <a:txBody>
                    <a:bodyPr/>
                    <a:lstStyle/>
                    <a:p>
                      <a:pPr algn="ctr" fontAlgn="ctr"/>
                      <a:r>
                        <a:rPr lang="cs-CZ" sz="900" b="0" i="0" u="none" strike="noStrike">
                          <a:solidFill>
                            <a:srgbClr val="000000"/>
                          </a:solidFill>
                          <a:latin typeface="Arial Black"/>
                        </a:rPr>
                        <a:t>4.</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TJ Pokratice </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dirty="0">
                          <a:solidFill>
                            <a:srgbClr val="000000"/>
                          </a:solidFill>
                          <a:latin typeface="Arial Black"/>
                        </a:rPr>
                        <a:t>11</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7</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4</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70:25</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21</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4"/>
                  </a:ext>
                </a:extLst>
              </a:tr>
              <a:tr h="190511">
                <a:tc>
                  <a:txBody>
                    <a:bodyPr/>
                    <a:lstStyle/>
                    <a:p>
                      <a:pPr algn="ctr" fontAlgn="ctr"/>
                      <a:r>
                        <a:rPr lang="cs-CZ" sz="900" b="0" i="0" u="none" strike="noStrike">
                          <a:solidFill>
                            <a:srgbClr val="000000"/>
                          </a:solidFill>
                          <a:latin typeface="Arial Black"/>
                        </a:rPr>
                        <a:t>5.</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FK Libochovice</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dirty="0">
                          <a:solidFill>
                            <a:srgbClr val="000000"/>
                          </a:solidFill>
                          <a:latin typeface="Arial Black"/>
                        </a:rPr>
                        <a:t>11</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dirty="0">
                          <a:solidFill>
                            <a:srgbClr val="000000"/>
                          </a:solidFill>
                          <a:latin typeface="Arial Black"/>
                        </a:rPr>
                        <a:t>6</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1</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4</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65:25</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20</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5"/>
                  </a:ext>
                </a:extLst>
              </a:tr>
              <a:tr h="190511">
                <a:tc>
                  <a:txBody>
                    <a:bodyPr/>
                    <a:lstStyle/>
                    <a:p>
                      <a:pPr algn="ctr" fontAlgn="ctr"/>
                      <a:r>
                        <a:rPr lang="cs-CZ" sz="900" b="0" i="0" u="none" strike="noStrike">
                          <a:solidFill>
                            <a:srgbClr val="000000"/>
                          </a:solidFill>
                          <a:latin typeface="Arial Black"/>
                        </a:rPr>
                        <a:t>6.</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SK Štětí B</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11</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dirty="0">
                          <a:solidFill>
                            <a:srgbClr val="000000"/>
                          </a:solidFill>
                          <a:latin typeface="Arial Black"/>
                        </a:rPr>
                        <a:t>4</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1</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6</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35:40</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13</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6"/>
                  </a:ext>
                </a:extLst>
              </a:tr>
              <a:tr h="190511">
                <a:tc>
                  <a:txBody>
                    <a:bodyPr/>
                    <a:lstStyle/>
                    <a:p>
                      <a:pPr algn="ctr" fontAlgn="ctr"/>
                      <a:r>
                        <a:rPr lang="cs-CZ" sz="900" b="0" i="0" u="none" strike="noStrike">
                          <a:solidFill>
                            <a:srgbClr val="CC0066"/>
                          </a:solidFill>
                          <a:latin typeface="Arial Black"/>
                        </a:rPr>
                        <a:t>7.</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CC0066"/>
                          </a:solidFill>
                          <a:latin typeface="Arial Black"/>
                        </a:rPr>
                        <a:t>Žitenice/Lovosice</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CC0066"/>
                          </a:solidFill>
                          <a:latin typeface="Arial Black"/>
                        </a:rPr>
                        <a:t>11</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CC0066"/>
                          </a:solidFill>
                          <a:latin typeface="Arial Black"/>
                        </a:rPr>
                        <a:t>4</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dirty="0">
                          <a:solidFill>
                            <a:srgbClr val="CC0066"/>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dirty="0">
                          <a:solidFill>
                            <a:srgbClr val="CC0066"/>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CC0066"/>
                          </a:solidFill>
                          <a:latin typeface="Arial Black"/>
                        </a:rPr>
                        <a:t>7</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CC0066"/>
                          </a:solidFill>
                          <a:latin typeface="Arial Black"/>
                        </a:rPr>
                        <a:t>43:50</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CC0066"/>
                          </a:solidFill>
                          <a:latin typeface="Arial Black"/>
                        </a:rPr>
                        <a:t>12</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7"/>
                  </a:ext>
                </a:extLst>
              </a:tr>
              <a:tr h="190511">
                <a:tc>
                  <a:txBody>
                    <a:bodyPr/>
                    <a:lstStyle/>
                    <a:p>
                      <a:pPr algn="ctr" fontAlgn="ctr"/>
                      <a:r>
                        <a:rPr lang="cs-CZ" sz="900" b="0" i="0" u="none" strike="noStrike">
                          <a:solidFill>
                            <a:srgbClr val="000000"/>
                          </a:solidFill>
                          <a:latin typeface="Arial Black"/>
                        </a:rPr>
                        <a:t>8.</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TJ Viktorie Budyně</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11</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3</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dirty="0">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dirty="0">
                          <a:solidFill>
                            <a:srgbClr val="000000"/>
                          </a:solidFill>
                          <a:latin typeface="Arial Black"/>
                        </a:rPr>
                        <a:t>8</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30:78</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9</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8"/>
                  </a:ext>
                </a:extLst>
              </a:tr>
              <a:tr h="190511">
                <a:tc>
                  <a:txBody>
                    <a:bodyPr/>
                    <a:lstStyle/>
                    <a:p>
                      <a:pPr algn="ctr" fontAlgn="ctr"/>
                      <a:r>
                        <a:rPr lang="cs-CZ" sz="900" b="0" i="0" u="none" strike="noStrike">
                          <a:solidFill>
                            <a:srgbClr val="000000"/>
                          </a:solidFill>
                          <a:latin typeface="Arial Black"/>
                        </a:rPr>
                        <a:t>9.</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Sokol Zahořany</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11</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2</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dirty="0">
                          <a:solidFill>
                            <a:srgbClr val="000000"/>
                          </a:solidFill>
                          <a:latin typeface="Arial Black"/>
                        </a:rPr>
                        <a:t>9</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dirty="0">
                          <a:solidFill>
                            <a:srgbClr val="000000"/>
                          </a:solidFill>
                          <a:latin typeface="Arial Black"/>
                        </a:rPr>
                        <a:t>20:82</a:t>
                      </a:r>
                    </a:p>
                  </a:txBody>
                  <a:tcPr marL="9525" marR="9525" marT="9525" marB="0" anchor="ctr">
                    <a:lnL>
                      <a:noFill/>
                    </a:lnL>
                    <a:lnR>
                      <a:noFill/>
                    </a:lnR>
                    <a:lnT>
                      <a:noFill/>
                    </a:lnT>
                    <a:lnB>
                      <a:noFill/>
                    </a:lnB>
                    <a:solidFill>
                      <a:srgbClr val="00FFFF"/>
                    </a:solidFill>
                  </a:tcPr>
                </a:tc>
                <a:tc>
                  <a:txBody>
                    <a:bodyPr/>
                    <a:lstStyle/>
                    <a:p>
                      <a:pPr algn="ctr" fontAlgn="ctr"/>
                      <a:r>
                        <a:rPr lang="cs-CZ" sz="900" b="0" i="0" u="none" strike="noStrike">
                          <a:solidFill>
                            <a:srgbClr val="000000"/>
                          </a:solidFill>
                          <a:latin typeface="Arial Black"/>
                        </a:rPr>
                        <a:t>6</a:t>
                      </a:r>
                    </a:p>
                  </a:txBody>
                  <a:tcPr marL="9525" marR="9525" marT="9525" marB="0" anchor="ctr">
                    <a:lnL>
                      <a:noFill/>
                    </a:lnL>
                    <a:lnR>
                      <a:noFill/>
                    </a:lnR>
                    <a:lnT>
                      <a:noFill/>
                    </a:lnT>
                    <a:lnB>
                      <a:noFill/>
                    </a:lnB>
                    <a:solidFill>
                      <a:srgbClr val="00FFFF"/>
                    </a:solidFill>
                  </a:tcPr>
                </a:tc>
                <a:extLst>
                  <a:ext uri="{0D108BD9-81ED-4DB2-BD59-A6C34878D82A}">
                    <a16:rowId xmlns:a16="http://schemas.microsoft.com/office/drawing/2014/main" val="10009"/>
                  </a:ext>
                </a:extLst>
              </a:tr>
              <a:tr h="190511">
                <a:tc>
                  <a:txBody>
                    <a:bodyPr/>
                    <a:lstStyle/>
                    <a:p>
                      <a:pPr algn="ctr" fontAlgn="ctr"/>
                      <a:r>
                        <a:rPr lang="cs-CZ" sz="900" b="0" i="0" u="none" strike="noStrike">
                          <a:solidFill>
                            <a:srgbClr val="000000"/>
                          </a:solidFill>
                          <a:latin typeface="Arial Black"/>
                        </a:rPr>
                        <a:t>10.</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Fotbalový klub Peruc</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11</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0</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a:solidFill>
                            <a:srgbClr val="000000"/>
                          </a:solidFill>
                          <a:latin typeface="Arial Black"/>
                        </a:rPr>
                        <a:t>11</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dirty="0">
                          <a:solidFill>
                            <a:srgbClr val="000000"/>
                          </a:solidFill>
                          <a:latin typeface="Arial Black"/>
                        </a:rPr>
                        <a:t>1:218</a:t>
                      </a:r>
                    </a:p>
                  </a:txBody>
                  <a:tcPr marL="9525" marR="9525" marT="9525" marB="0" anchor="ctr">
                    <a:lnL>
                      <a:noFill/>
                    </a:lnL>
                    <a:lnR>
                      <a:noFill/>
                    </a:lnR>
                    <a:lnT>
                      <a:noFill/>
                    </a:lnT>
                    <a:lnB>
                      <a:noFill/>
                    </a:lnB>
                    <a:solidFill>
                      <a:srgbClr val="FFCCFF"/>
                    </a:solidFill>
                  </a:tcPr>
                </a:tc>
                <a:tc>
                  <a:txBody>
                    <a:bodyPr/>
                    <a:lstStyle/>
                    <a:p>
                      <a:pPr algn="ctr" fontAlgn="ctr"/>
                      <a:r>
                        <a:rPr lang="cs-CZ" sz="900" b="0" i="0" u="none" strike="noStrike" dirty="0">
                          <a:solidFill>
                            <a:srgbClr val="000000"/>
                          </a:solidFill>
                          <a:latin typeface="Arial Black"/>
                        </a:rPr>
                        <a:t>0</a:t>
                      </a: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10"/>
                  </a:ext>
                </a:extLst>
              </a:tr>
            </a:tbl>
          </a:graphicData>
        </a:graphic>
      </p:graphicFrame>
      <p:sp>
        <p:nvSpPr>
          <p:cNvPr id="17" name="TextovéPole 16"/>
          <p:cNvSpPr txBox="1"/>
          <p:nvPr/>
        </p:nvSpPr>
        <p:spPr>
          <a:xfrm>
            <a:off x="318964" y="1315244"/>
            <a:ext cx="4248472" cy="1538883"/>
          </a:xfrm>
          <a:prstGeom prst="rect">
            <a:avLst/>
          </a:prstGeom>
          <a:noFill/>
        </p:spPr>
        <p:txBody>
          <a:bodyPr wrap="square" rtlCol="0">
            <a:spAutoFit/>
          </a:bodyPr>
          <a:lstStyle/>
          <a:p>
            <a:pPr algn="ctr"/>
            <a:r>
              <a:rPr lang="cs-CZ" sz="2000" u="sng" dirty="0" smtClean="0">
                <a:ln>
                  <a:solidFill>
                    <a:schemeClr val="accent2">
                      <a:lumMod val="50000"/>
                    </a:schemeClr>
                  </a:solidFill>
                </a:ln>
                <a:latin typeface="Bookman Old Style" pitchFamily="18" charset="0"/>
              </a:rPr>
              <a:t>SK </a:t>
            </a:r>
            <a:r>
              <a:rPr lang="cs-CZ" sz="2000" u="sng" dirty="0" err="1" smtClean="0">
                <a:ln>
                  <a:solidFill>
                    <a:schemeClr val="accent2">
                      <a:lumMod val="50000"/>
                    </a:schemeClr>
                  </a:solidFill>
                </a:ln>
                <a:latin typeface="Bookman Old Style" pitchFamily="18" charset="0"/>
              </a:rPr>
              <a:t>Štětí</a:t>
            </a:r>
            <a:r>
              <a:rPr lang="cs-CZ" sz="2000" u="sng" dirty="0" smtClean="0">
                <a:ln>
                  <a:solidFill>
                    <a:schemeClr val="accent2">
                      <a:lumMod val="50000"/>
                    </a:schemeClr>
                  </a:solidFill>
                </a:ln>
                <a:latin typeface="Bookman Old Style" pitchFamily="18" charset="0"/>
              </a:rPr>
              <a:t> B – FK Libochovic</a:t>
            </a:r>
            <a:r>
              <a:rPr lang="cs-CZ" sz="1400" u="sng" dirty="0" smtClean="0">
                <a:ln>
                  <a:solidFill>
                    <a:schemeClr val="accent2">
                      <a:lumMod val="50000"/>
                    </a:schemeClr>
                  </a:solidFill>
                </a:ln>
                <a:latin typeface="Bookman Old Style" pitchFamily="18" charset="0"/>
              </a:rPr>
              <a:t>e</a:t>
            </a:r>
          </a:p>
          <a:p>
            <a:pPr algn="ctr"/>
            <a:r>
              <a:rPr lang="cs-CZ" sz="1400" u="sng" dirty="0" smtClean="0">
                <a:ln>
                  <a:solidFill>
                    <a:schemeClr val="accent2">
                      <a:lumMod val="50000"/>
                    </a:schemeClr>
                  </a:solidFill>
                </a:ln>
                <a:latin typeface="Bookman Old Style" pitchFamily="18" charset="0"/>
              </a:rPr>
              <a:t>2:1(0:1)   18.4.2015 12.kolo 11.hrací</a:t>
            </a:r>
          </a:p>
          <a:p>
            <a:pPr algn="just"/>
            <a:r>
              <a:rPr lang="cs-CZ" sz="1000" u="sng" dirty="0" smtClean="0">
                <a:latin typeface="Arial" pitchFamily="34" charset="0"/>
                <a:cs typeface="Arial" pitchFamily="34" charset="0"/>
              </a:rPr>
              <a:t>Branky : </a:t>
            </a:r>
            <a:r>
              <a:rPr lang="cs-CZ" sz="1000" dirty="0" smtClean="0">
                <a:latin typeface="Arial" pitchFamily="34" charset="0"/>
                <a:cs typeface="Arial" pitchFamily="34" charset="0"/>
              </a:rPr>
              <a:t>Daniluk 1, </a:t>
            </a:r>
            <a:r>
              <a:rPr lang="cs-CZ" sz="1000" dirty="0" err="1" smtClean="0">
                <a:latin typeface="Arial" pitchFamily="34" charset="0"/>
                <a:cs typeface="Arial" pitchFamily="34" charset="0"/>
              </a:rPr>
              <a:t>Malecha</a:t>
            </a:r>
            <a:r>
              <a:rPr lang="cs-CZ" sz="1000" dirty="0" smtClean="0">
                <a:latin typeface="Arial" pitchFamily="34" charset="0"/>
                <a:cs typeface="Arial" pitchFamily="34" charset="0"/>
              </a:rPr>
              <a:t> 1</a:t>
            </a:r>
          </a:p>
          <a:p>
            <a:pPr algn="just"/>
            <a:r>
              <a:rPr lang="cs-CZ" sz="1000" u="sng" dirty="0" smtClean="0">
                <a:latin typeface="Arial" pitchFamily="34" charset="0"/>
                <a:cs typeface="Arial" pitchFamily="34" charset="0"/>
              </a:rPr>
              <a:t>Sestava:   </a:t>
            </a:r>
            <a:r>
              <a:rPr lang="cs-CZ" sz="1000" dirty="0" smtClean="0">
                <a:latin typeface="Arial" pitchFamily="34" charset="0"/>
                <a:cs typeface="Arial" pitchFamily="34" charset="0"/>
              </a:rPr>
              <a:t>Holub-Ladislav </a:t>
            </a:r>
            <a:r>
              <a:rPr lang="cs-CZ" sz="1000" dirty="0" err="1" smtClean="0">
                <a:latin typeface="Arial" pitchFamily="34" charset="0"/>
                <a:cs typeface="Arial" pitchFamily="34" charset="0"/>
              </a:rPr>
              <a:t>Novák</a:t>
            </a:r>
            <a:r>
              <a:rPr lang="cs-CZ" sz="1000" dirty="0" smtClean="0">
                <a:latin typeface="Arial" pitchFamily="34" charset="0"/>
                <a:cs typeface="Arial" pitchFamily="34" charset="0"/>
              </a:rPr>
              <a:t>-Jakub Pilař, </a:t>
            </a:r>
            <a:r>
              <a:rPr lang="cs-CZ" sz="1000" dirty="0" err="1" smtClean="0">
                <a:latin typeface="Arial" pitchFamily="34" charset="0"/>
                <a:cs typeface="Arial" pitchFamily="34" charset="0"/>
              </a:rPr>
              <a:t>Slapnička</a:t>
            </a:r>
            <a:r>
              <a:rPr lang="cs-CZ" sz="1000" dirty="0" smtClean="0">
                <a:latin typeface="Arial" pitchFamily="34" charset="0"/>
                <a:cs typeface="Arial" pitchFamily="34" charset="0"/>
              </a:rPr>
              <a:t>, </a:t>
            </a:r>
          </a:p>
          <a:p>
            <a:pPr algn="just"/>
            <a:r>
              <a:rPr lang="cs-CZ" sz="1000" dirty="0" smtClean="0">
                <a:latin typeface="Arial" pitchFamily="34" charset="0"/>
                <a:cs typeface="Arial" pitchFamily="34" charset="0"/>
              </a:rPr>
              <a:t>                 Špaček, Daniluk, </a:t>
            </a:r>
            <a:r>
              <a:rPr lang="cs-CZ" sz="1000" dirty="0" err="1" smtClean="0">
                <a:latin typeface="Arial" pitchFamily="34" charset="0"/>
                <a:cs typeface="Arial" pitchFamily="34" charset="0"/>
              </a:rPr>
              <a:t>Bartko</a:t>
            </a:r>
            <a:r>
              <a:rPr lang="cs-CZ" sz="1000" dirty="0" smtClean="0">
                <a:latin typeface="Arial" pitchFamily="34" charset="0"/>
                <a:cs typeface="Arial" pitchFamily="34" charset="0"/>
              </a:rPr>
              <a:t>, </a:t>
            </a:r>
            <a:r>
              <a:rPr lang="cs-CZ" sz="1000" dirty="0" err="1" smtClean="0">
                <a:latin typeface="Arial" pitchFamily="34" charset="0"/>
                <a:cs typeface="Arial" pitchFamily="34" charset="0"/>
              </a:rPr>
              <a:t>Malecha</a:t>
            </a:r>
            <a:r>
              <a:rPr lang="cs-CZ" sz="1000" dirty="0" smtClean="0">
                <a:latin typeface="Arial" pitchFamily="34" charset="0"/>
                <a:cs typeface="Arial" pitchFamily="34" charset="0"/>
              </a:rPr>
              <a:t>, </a:t>
            </a:r>
            <a:r>
              <a:rPr lang="cs-CZ" sz="1000" dirty="0" err="1" smtClean="0">
                <a:latin typeface="Arial" pitchFamily="34" charset="0"/>
                <a:cs typeface="Arial" pitchFamily="34" charset="0"/>
              </a:rPr>
              <a:t>Ladisč</a:t>
            </a:r>
            <a:r>
              <a:rPr lang="cs-CZ" sz="1000" dirty="0" smtClean="0">
                <a:latin typeface="Arial" pitchFamily="34" charset="0"/>
                <a:cs typeface="Arial" pitchFamily="34" charset="0"/>
              </a:rPr>
              <a:t>, Štěpán </a:t>
            </a:r>
          </a:p>
          <a:p>
            <a:pPr algn="just"/>
            <a:r>
              <a:rPr lang="cs-CZ" sz="1000" dirty="0" smtClean="0">
                <a:latin typeface="Arial" pitchFamily="34" charset="0"/>
                <a:cs typeface="Arial" pitchFamily="34" charset="0"/>
              </a:rPr>
              <a:t>                  </a:t>
            </a:r>
            <a:r>
              <a:rPr lang="cs-CZ" sz="1000" dirty="0" err="1" smtClean="0">
                <a:latin typeface="Arial" pitchFamily="34" charset="0"/>
                <a:cs typeface="Arial" pitchFamily="34" charset="0"/>
              </a:rPr>
              <a:t>Plicka</a:t>
            </a:r>
            <a:r>
              <a:rPr lang="cs-CZ" sz="1000" dirty="0" smtClean="0">
                <a:latin typeface="Arial" pitchFamily="34" charset="0"/>
                <a:cs typeface="Arial" pitchFamily="34" charset="0"/>
              </a:rPr>
              <a:t>,  Ladislav </a:t>
            </a:r>
            <a:r>
              <a:rPr lang="cs-CZ" sz="1000" dirty="0" err="1" smtClean="0">
                <a:latin typeface="Arial" pitchFamily="34" charset="0"/>
                <a:cs typeface="Arial" pitchFamily="34" charset="0"/>
              </a:rPr>
              <a:t>Kuča</a:t>
            </a:r>
            <a:endParaRPr lang="cs-CZ" sz="1000" dirty="0" smtClean="0">
              <a:latin typeface="Arial" pitchFamily="34" charset="0"/>
              <a:cs typeface="Arial" pitchFamily="34" charset="0"/>
            </a:endParaRPr>
          </a:p>
          <a:p>
            <a:pPr algn="just"/>
            <a:r>
              <a:rPr lang="cs-CZ" sz="1000" u="sng" dirty="0" smtClean="0">
                <a:latin typeface="Arial" pitchFamily="34" charset="0"/>
                <a:cs typeface="Arial" pitchFamily="34" charset="0"/>
              </a:rPr>
              <a:t>Trenér:</a:t>
            </a:r>
            <a:r>
              <a:rPr lang="cs-CZ" sz="1000" dirty="0" smtClean="0">
                <a:latin typeface="Arial" pitchFamily="34" charset="0"/>
                <a:cs typeface="Arial" pitchFamily="34" charset="0"/>
              </a:rPr>
              <a:t> </a:t>
            </a:r>
            <a:r>
              <a:rPr lang="cs-CZ" sz="1000" dirty="0" err="1" smtClean="0">
                <a:latin typeface="Arial" pitchFamily="34" charset="0"/>
                <a:cs typeface="Arial" pitchFamily="34" charset="0"/>
              </a:rPr>
              <a:t>M</a:t>
            </a:r>
            <a:r>
              <a:rPr lang="cs-CZ" sz="1000" dirty="0" smtClean="0">
                <a:latin typeface="Arial" pitchFamily="34" charset="0"/>
                <a:cs typeface="Arial" pitchFamily="34" charset="0"/>
              </a:rPr>
              <a:t>.Daniluk  </a:t>
            </a:r>
            <a:r>
              <a:rPr lang="cs-CZ" sz="1000" u="sng" dirty="0" smtClean="0">
                <a:latin typeface="Arial" pitchFamily="34" charset="0"/>
                <a:cs typeface="Arial" pitchFamily="34" charset="0"/>
              </a:rPr>
              <a:t>Vedoucí</a:t>
            </a:r>
            <a:r>
              <a:rPr lang="cs-CZ" sz="1000" dirty="0" smtClean="0">
                <a:latin typeface="Arial" pitchFamily="34" charset="0"/>
                <a:cs typeface="Arial" pitchFamily="34" charset="0"/>
              </a:rPr>
              <a:t>: </a:t>
            </a:r>
            <a:r>
              <a:rPr lang="cs-CZ" sz="1000" dirty="0" err="1" smtClean="0">
                <a:latin typeface="Arial" pitchFamily="34" charset="0"/>
                <a:cs typeface="Arial" pitchFamily="34" charset="0"/>
              </a:rPr>
              <a:t>T.Gernat</a:t>
            </a:r>
            <a:endParaRPr lang="cs-CZ" sz="1000" dirty="0" smtClean="0">
              <a:latin typeface="Arial" pitchFamily="34" charset="0"/>
              <a:cs typeface="Arial" pitchFamily="34" charset="0"/>
            </a:endParaRPr>
          </a:p>
          <a:p>
            <a:pPr algn="just"/>
            <a:r>
              <a:rPr lang="cs-CZ" sz="1000" u="sng" dirty="0" smtClean="0">
                <a:latin typeface="Arial" pitchFamily="34" charset="0"/>
                <a:cs typeface="Arial" pitchFamily="34" charset="0"/>
              </a:rPr>
              <a:t>Rozhodčí</a:t>
            </a:r>
            <a:r>
              <a:rPr lang="cs-CZ" sz="1000" dirty="0" smtClean="0">
                <a:latin typeface="Arial" pitchFamily="34" charset="0"/>
                <a:cs typeface="Arial" pitchFamily="34" charset="0"/>
              </a:rPr>
              <a:t>: Novotný</a:t>
            </a:r>
          </a:p>
        </p:txBody>
      </p:sp>
      <p:graphicFrame>
        <p:nvGraphicFramePr>
          <p:cNvPr id="18" name="Tabulka 17"/>
          <p:cNvGraphicFramePr>
            <a:graphicFrameLocks noGrp="1"/>
          </p:cNvGraphicFramePr>
          <p:nvPr/>
        </p:nvGraphicFramePr>
        <p:xfrm>
          <a:off x="246956" y="2971428"/>
          <a:ext cx="4305300" cy="1784350"/>
        </p:xfrm>
        <a:graphic>
          <a:graphicData uri="http://schemas.openxmlformats.org/drawingml/2006/table">
            <a:tbl>
              <a:tblPr/>
              <a:tblGrid>
                <a:gridCol w="2565400">
                  <a:extLst>
                    <a:ext uri="{9D8B030D-6E8A-4147-A177-3AD203B41FA5}">
                      <a16:colId xmlns:a16="http://schemas.microsoft.com/office/drawing/2014/main" val="20000"/>
                    </a:ext>
                  </a:extLst>
                </a:gridCol>
                <a:gridCol w="1739900">
                  <a:extLst>
                    <a:ext uri="{9D8B030D-6E8A-4147-A177-3AD203B41FA5}">
                      <a16:colId xmlns:a16="http://schemas.microsoft.com/office/drawing/2014/main" val="20001"/>
                    </a:ext>
                  </a:extLst>
                </a:gridCol>
              </a:tblGrid>
              <a:tr h="390525">
                <a:tc gridSpan="2">
                  <a:txBody>
                    <a:bodyPr/>
                    <a:lstStyle/>
                    <a:p>
                      <a:pPr algn="ctr" rtl="0" fontAlgn="ctr"/>
                      <a:r>
                        <a:rPr lang="cs-CZ" sz="1200" b="1" i="0" u="none" strike="noStrike">
                          <a:solidFill>
                            <a:srgbClr val="000000"/>
                          </a:solidFill>
                          <a:latin typeface="Impact"/>
                        </a:rPr>
                        <a:t>12. kolo okresního přeboru mladších žáků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extLst>
                  <a:ext uri="{0D108BD9-81ED-4DB2-BD59-A6C34878D82A}">
                    <a16:rowId xmlns:a16="http://schemas.microsoft.com/office/drawing/2014/main" val="10000"/>
                  </a:ext>
                </a:extLst>
              </a:tr>
              <a:tr h="278765">
                <a:tc>
                  <a:txBody>
                    <a:bodyPr/>
                    <a:lstStyle/>
                    <a:p>
                      <a:pPr algn="ctr" rtl="0" fontAlgn="ctr"/>
                      <a:r>
                        <a:rPr lang="cs-CZ" sz="1000" b="1" i="0" u="none" strike="noStrike" dirty="0" err="1">
                          <a:solidFill>
                            <a:srgbClr val="FF0066"/>
                          </a:solidFill>
                          <a:latin typeface="Arial Black"/>
                        </a:rPr>
                        <a:t>Budyně</a:t>
                      </a:r>
                      <a:r>
                        <a:rPr lang="cs-CZ" sz="1000" b="1" i="0" u="none" strike="noStrike" dirty="0">
                          <a:solidFill>
                            <a:srgbClr val="FF0066"/>
                          </a:solidFill>
                          <a:latin typeface="Arial Black"/>
                        </a:rPr>
                        <a:t>  - Zahořany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FF0066"/>
                          </a:solidFill>
                          <a:latin typeface="Arial Black"/>
                        </a:rPr>
                        <a:t>10:0(3:0)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78765">
                <a:tc>
                  <a:txBody>
                    <a:bodyPr/>
                    <a:lstStyle/>
                    <a:p>
                      <a:pPr algn="ctr" rtl="0" fontAlgn="ctr"/>
                      <a:r>
                        <a:rPr lang="cs-CZ" sz="1000" b="1" i="0" u="none" strike="noStrike" dirty="0" err="1">
                          <a:solidFill>
                            <a:srgbClr val="FF0066"/>
                          </a:solidFill>
                          <a:latin typeface="Arial Black"/>
                        </a:rPr>
                        <a:t>Štětí</a:t>
                      </a:r>
                      <a:r>
                        <a:rPr lang="cs-CZ" sz="1000" b="1" i="0" u="none" strike="noStrike" dirty="0">
                          <a:solidFill>
                            <a:srgbClr val="FF0066"/>
                          </a:solidFill>
                          <a:latin typeface="Arial Black"/>
                        </a:rPr>
                        <a:t> "B"  - Libochovice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rtl="0" fontAlgn="ctr"/>
                      <a:r>
                        <a:rPr lang="cs-CZ" sz="1000" b="1" i="0" u="none" strike="noStrike">
                          <a:solidFill>
                            <a:srgbClr val="FF0066"/>
                          </a:solidFill>
                          <a:latin typeface="Arial Black"/>
                        </a:rPr>
                        <a:t>2:1(0:1)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val="10002"/>
                  </a:ext>
                </a:extLst>
              </a:tr>
              <a:tr h="278765">
                <a:tc>
                  <a:txBody>
                    <a:bodyPr/>
                    <a:lstStyle/>
                    <a:p>
                      <a:pPr algn="ctr" rtl="0" fontAlgn="ctr"/>
                      <a:r>
                        <a:rPr lang="cs-CZ" sz="1000" b="1" i="0" u="none" strike="noStrike" dirty="0">
                          <a:solidFill>
                            <a:srgbClr val="FF0066"/>
                          </a:solidFill>
                          <a:latin typeface="Arial Black"/>
                        </a:rPr>
                        <a:t>Terezín -  </a:t>
                      </a:r>
                      <a:r>
                        <a:rPr lang="cs-CZ" sz="1000" b="1" i="0" u="none" strike="noStrike" dirty="0" err="1">
                          <a:solidFill>
                            <a:srgbClr val="FF0066"/>
                          </a:solidFill>
                          <a:latin typeface="Arial Black"/>
                        </a:rPr>
                        <a:t>Peruc</a:t>
                      </a:r>
                      <a:r>
                        <a:rPr lang="cs-CZ" sz="1000" b="1" i="0" u="none" strike="noStrike" dirty="0">
                          <a:solidFill>
                            <a:srgbClr val="FF0066"/>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FF0066"/>
                          </a:solidFill>
                          <a:latin typeface="Arial Black"/>
                        </a:rPr>
                        <a:t>29:0(14:0)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78765">
                <a:tc>
                  <a:txBody>
                    <a:bodyPr/>
                    <a:lstStyle/>
                    <a:p>
                      <a:pPr algn="ctr" rtl="0" fontAlgn="ctr"/>
                      <a:r>
                        <a:rPr lang="cs-CZ" sz="1000" b="1" i="0" u="none" strike="noStrike" dirty="0">
                          <a:solidFill>
                            <a:srgbClr val="FF0066"/>
                          </a:solidFill>
                          <a:latin typeface="Arial Black"/>
                        </a:rPr>
                        <a:t>Malé Žernoseky  - </a:t>
                      </a:r>
                      <a:r>
                        <a:rPr lang="cs-CZ" sz="1000" b="1" i="0" u="none" strike="noStrike" dirty="0" err="1">
                          <a:solidFill>
                            <a:srgbClr val="FF0066"/>
                          </a:solidFill>
                          <a:latin typeface="Arial Black"/>
                        </a:rPr>
                        <a:t>Žitenice</a:t>
                      </a:r>
                      <a:r>
                        <a:rPr lang="cs-CZ" sz="1000" b="1" i="0" u="none" strike="noStrike" dirty="0">
                          <a:solidFill>
                            <a:srgbClr val="FF0066"/>
                          </a:solidFill>
                          <a:latin typeface="Arial Black"/>
                        </a:rPr>
                        <a:t>/Lovosice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rtl="0" fontAlgn="ctr"/>
                      <a:r>
                        <a:rPr lang="cs-CZ" sz="1000" b="1" i="0" u="none" strike="noStrike">
                          <a:solidFill>
                            <a:srgbClr val="FF0066"/>
                          </a:solidFill>
                          <a:latin typeface="Arial Black"/>
                        </a:rPr>
                        <a:t>18:1(7:0)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val="10004"/>
                  </a:ext>
                </a:extLst>
              </a:tr>
              <a:tr h="278765">
                <a:tc>
                  <a:txBody>
                    <a:bodyPr/>
                    <a:lstStyle/>
                    <a:p>
                      <a:pPr algn="ctr" rtl="0" fontAlgn="ctr"/>
                      <a:r>
                        <a:rPr lang="cs-CZ" sz="1000" b="1" i="0" u="none" strike="noStrike" dirty="0" err="1">
                          <a:solidFill>
                            <a:srgbClr val="FF0066"/>
                          </a:solidFill>
                          <a:latin typeface="Arial Black"/>
                        </a:rPr>
                        <a:t>Pokratice</a:t>
                      </a:r>
                      <a:r>
                        <a:rPr lang="cs-CZ" sz="1000" b="1" i="0" u="none" strike="noStrike" dirty="0">
                          <a:solidFill>
                            <a:srgbClr val="FF0066"/>
                          </a:solidFill>
                          <a:latin typeface="Arial Black"/>
                        </a:rPr>
                        <a:t>  - Litoměřice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FF0066"/>
                          </a:solidFill>
                          <a:latin typeface="Arial Black"/>
                        </a:rPr>
                        <a:t>1:5(0:3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
        <p:nvSpPr>
          <p:cNvPr id="19" name="TextovéPole 18"/>
          <p:cNvSpPr txBox="1"/>
          <p:nvPr/>
        </p:nvSpPr>
        <p:spPr>
          <a:xfrm>
            <a:off x="246956" y="235124"/>
            <a:ext cx="4320480" cy="830997"/>
          </a:xfrm>
          <a:prstGeom prst="rect">
            <a:avLst/>
          </a:prstGeom>
          <a:blipFill dpi="0" rotWithShape="1">
            <a:blip r:embed="rId5" cstate="print">
              <a:alphaModFix amt="52000"/>
            </a:blip>
            <a:srcRect/>
            <a:tile tx="0" ty="0" sx="100000" sy="100000" flip="none" algn="tl"/>
          </a:blipFill>
        </p:spPr>
        <p:txBody>
          <a:bodyPr wrap="square" rtlCol="0">
            <a:spAutoFit/>
          </a:bodyPr>
          <a:lstStyle/>
          <a:p>
            <a:pPr algn="ctr"/>
            <a:r>
              <a:rPr lang="cs-CZ" sz="2400" u="sng" dirty="0" smtClean="0">
                <a:effectLst>
                  <a:outerShdw blurRad="38100" dist="38100" dir="2700000" algn="tl">
                    <a:srgbClr val="000000">
                      <a:alpha val="43137"/>
                    </a:srgbClr>
                  </a:outerShdw>
                </a:effectLst>
                <a:latin typeface="Californian FB" pitchFamily="18" charset="0"/>
              </a:rPr>
              <a:t>Mladší žáci B otočili nepříznivý vývoj zápasu ve 2. poločase</a:t>
            </a:r>
          </a:p>
        </p:txBody>
      </p:sp>
      <p:pic>
        <p:nvPicPr>
          <p:cNvPr id="6146" name="Picture 1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231865</TotalTime>
  <Words>4762</Words>
  <Application>Microsoft Office PowerPoint</Application>
  <PresentationFormat>Vlastní</PresentationFormat>
  <Paragraphs>1465</Paragraphs>
  <Slides>18</Slides>
  <Notes>15</Notes>
  <HiddenSlides>0</HiddenSlides>
  <MMClips>0</MMClips>
  <ScaleCrop>false</ScaleCrop>
  <HeadingPairs>
    <vt:vector size="6" baseType="variant">
      <vt:variant>
        <vt:lpstr>Použitá písma</vt:lpstr>
      </vt:variant>
      <vt:variant>
        <vt:i4>60</vt:i4>
      </vt:variant>
      <vt:variant>
        <vt:lpstr>Motiv</vt:lpstr>
      </vt:variant>
      <vt:variant>
        <vt:i4>1</vt:i4>
      </vt:variant>
      <vt:variant>
        <vt:lpstr>Nadpisy snímků</vt:lpstr>
      </vt:variant>
      <vt:variant>
        <vt:i4>18</vt:i4>
      </vt:variant>
    </vt:vector>
  </HeadingPairs>
  <TitlesOfParts>
    <vt:vector size="79" baseType="lpstr">
      <vt:lpstr>Arial Unicode MS</vt:lpstr>
      <vt:lpstr>BatangChe</vt:lpstr>
      <vt:lpstr>DotumChe</vt:lpstr>
      <vt:lpstr>Gungsuh</vt:lpstr>
      <vt:lpstr>GungsuhChe</vt:lpstr>
      <vt:lpstr>KaiTi</vt:lpstr>
      <vt:lpstr>Microsoft JhengHei</vt:lpstr>
      <vt:lpstr>MS Mincho</vt:lpstr>
      <vt:lpstr>SimHei</vt:lpstr>
      <vt:lpstr>Albertus MT</vt:lpstr>
      <vt:lpstr>Andalus</vt:lpstr>
      <vt:lpstr>Aparajita</vt:lpstr>
      <vt:lpstr>Arial</vt:lpstr>
      <vt:lpstr>Arial Black</vt:lpstr>
      <vt:lpstr>Arial monospaced for SAP</vt:lpstr>
      <vt:lpstr>Arial Rounded MT Bold</vt:lpstr>
      <vt:lpstr>Baskerville Old Face</vt:lpstr>
      <vt:lpstr>Bell MT</vt:lpstr>
      <vt:lpstr>Berlin Sans FB Demi</vt:lpstr>
      <vt:lpstr>Bookman Old Style</vt:lpstr>
      <vt:lpstr>Calibri</vt:lpstr>
      <vt:lpstr>Californian FB</vt:lpstr>
      <vt:lpstr>Castellar</vt:lpstr>
      <vt:lpstr>Centaur</vt:lpstr>
      <vt:lpstr>Century</vt:lpstr>
      <vt:lpstr>Century Gothic</vt:lpstr>
      <vt:lpstr>Colonna MT</vt:lpstr>
      <vt:lpstr>Comic Sans MS</vt:lpstr>
      <vt:lpstr>Cooper Black</vt:lpstr>
      <vt:lpstr>David</vt:lpstr>
      <vt:lpstr>Dutch801 Rm BT</vt:lpstr>
      <vt:lpstr>Engravers MT</vt:lpstr>
      <vt:lpstr>Eras Bold ITC</vt:lpstr>
      <vt:lpstr>Estrangelo Edessa</vt:lpstr>
      <vt:lpstr>Fixedsys</vt:lpstr>
      <vt:lpstr>Forte</vt:lpstr>
      <vt:lpstr>FrankRuehl</vt:lpstr>
      <vt:lpstr>Georgia</vt:lpstr>
      <vt:lpstr>Gill Sans MT</vt:lpstr>
      <vt:lpstr>Gill Sans Ultra Bold</vt:lpstr>
      <vt:lpstr>Goudy Stout</vt:lpstr>
      <vt:lpstr>Impact</vt:lpstr>
      <vt:lpstr>Khmer UI</vt:lpstr>
      <vt:lpstr>KodchiangUPC</vt:lpstr>
      <vt:lpstr>LilyUPC</vt:lpstr>
      <vt:lpstr>Lucida Sans</vt:lpstr>
      <vt:lpstr>Modern No. 20</vt:lpstr>
      <vt:lpstr>Mongolian Baiti</vt:lpstr>
      <vt:lpstr>Perpetua Titling MT</vt:lpstr>
      <vt:lpstr>Plantagenet Cherokee</vt:lpstr>
      <vt:lpstr>Segoe UI Semibold</vt:lpstr>
      <vt:lpstr>Swis721 BlkCn BT</vt:lpstr>
      <vt:lpstr>Swis721 Ex BT</vt:lpstr>
      <vt:lpstr>Tahoma</vt:lpstr>
      <vt:lpstr>Times New Roman</vt:lpstr>
      <vt:lpstr>Trebuchet MS</vt:lpstr>
      <vt:lpstr>Tw Cen MT Condensed Extra Bold</vt:lpstr>
      <vt:lpstr>Utsaah</vt:lpstr>
      <vt:lpstr>Verdana</vt:lpstr>
      <vt:lpstr>Wide Latin</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13070</cp:revision>
  <cp:lastPrinted>2003-08-14T09:54:30Z</cp:lastPrinted>
  <dcterms:created xsi:type="dcterms:W3CDTF">2001-03-12T13:44:53Z</dcterms:created>
  <dcterms:modified xsi:type="dcterms:W3CDTF">2017-09-08T11:27:30Z</dcterms:modified>
</cp:coreProperties>
</file>