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sldIdLst>
    <p:sldId id="256" r:id="rId2"/>
    <p:sldId id="258" r:id="rId3"/>
    <p:sldId id="260" r:id="rId4"/>
    <p:sldId id="259" r:id="rId5"/>
    <p:sldId id="261" r:id="rId6"/>
    <p:sldId id="257" r:id="rId7"/>
  </p:sldIdLst>
  <p:sldSz cx="10287000" cy="7239000"/>
  <p:notesSz cx="6784975" cy="9923463"/>
  <p:defaultTextStyle>
    <a:defPPr>
      <a:defRPr lang="cs-CZ"/>
    </a:defPPr>
    <a:lvl1pPr algn="l" rtl="0" eaLnBrk="0" fontAlgn="base" hangingPunct="0">
      <a:spcBef>
        <a:spcPct val="0"/>
      </a:spcBef>
      <a:spcAft>
        <a:spcPct val="0"/>
      </a:spcAft>
      <a:defRPr sz="9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9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9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9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900" kern="1200">
        <a:solidFill>
          <a:schemeClr val="tx1"/>
        </a:solidFill>
        <a:latin typeface="Times New Roman" pitchFamily="18" charset="0"/>
        <a:ea typeface="+mn-ea"/>
        <a:cs typeface="+mn-cs"/>
      </a:defRPr>
    </a:lvl5pPr>
    <a:lvl6pPr marL="2286000" algn="l" defTabSz="914400" rtl="0" eaLnBrk="1" latinLnBrk="0" hangingPunct="1">
      <a:defRPr sz="900" kern="1200">
        <a:solidFill>
          <a:schemeClr val="tx1"/>
        </a:solidFill>
        <a:latin typeface="Times New Roman" pitchFamily="18" charset="0"/>
        <a:ea typeface="+mn-ea"/>
        <a:cs typeface="+mn-cs"/>
      </a:defRPr>
    </a:lvl6pPr>
    <a:lvl7pPr marL="2743200" algn="l" defTabSz="914400" rtl="0" eaLnBrk="1" latinLnBrk="0" hangingPunct="1">
      <a:defRPr sz="900" kern="1200">
        <a:solidFill>
          <a:schemeClr val="tx1"/>
        </a:solidFill>
        <a:latin typeface="Times New Roman" pitchFamily="18" charset="0"/>
        <a:ea typeface="+mn-ea"/>
        <a:cs typeface="+mn-cs"/>
      </a:defRPr>
    </a:lvl7pPr>
    <a:lvl8pPr marL="3200400" algn="l" defTabSz="914400" rtl="0" eaLnBrk="1" latinLnBrk="0" hangingPunct="1">
      <a:defRPr sz="900" kern="1200">
        <a:solidFill>
          <a:schemeClr val="tx1"/>
        </a:solidFill>
        <a:latin typeface="Times New Roman" pitchFamily="18" charset="0"/>
        <a:ea typeface="+mn-ea"/>
        <a:cs typeface="+mn-cs"/>
      </a:defRPr>
    </a:lvl8pPr>
    <a:lvl9pPr marL="3657600" algn="l" defTabSz="914400" rtl="0" eaLnBrk="1" latinLnBrk="0" hangingPunct="1">
      <a:defRPr sz="9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319" autoAdjust="0"/>
    <p:restoredTop sz="94683" autoAdjust="0"/>
  </p:normalViewPr>
  <p:slideViewPr>
    <p:cSldViewPr>
      <p:cViewPr>
        <p:scale>
          <a:sx n="84" d="100"/>
          <a:sy n="84" d="100"/>
        </p:scale>
        <p:origin x="-1044" y="-36"/>
      </p:cViewPr>
      <p:guideLst>
        <p:guide orient="horz" pos="2280"/>
        <p:guide pos="3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938" y="-78"/>
      </p:cViewPr>
      <p:guideLst>
        <p:guide orient="horz" pos="3125"/>
        <p:guide pos="21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200"/>
            </a:lvl1pPr>
          </a:lstStyle>
          <a:p>
            <a:endParaRPr lang="cs-CZ"/>
          </a:p>
        </p:txBody>
      </p:sp>
      <p:sp>
        <p:nvSpPr>
          <p:cNvPr id="3075" name="Rectangle 3"/>
          <p:cNvSpPr>
            <a:spLocks noGrp="1" noChangeArrowheads="1"/>
          </p:cNvSpPr>
          <p:nvPr>
            <p:ph type="dt" idx="1"/>
          </p:nvPr>
        </p:nvSpPr>
        <p:spPr bwMode="auto">
          <a:xfrm>
            <a:off x="3844925" y="0"/>
            <a:ext cx="2940050" cy="496888"/>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200"/>
            </a:lvl1pPr>
          </a:lstStyle>
          <a:p>
            <a:endParaRPr lang="cs-CZ"/>
          </a:p>
        </p:txBody>
      </p:sp>
      <p:sp>
        <p:nvSpPr>
          <p:cNvPr id="3076" name="Rectangle 4"/>
          <p:cNvSpPr>
            <a:spLocks noGrp="1" noRot="1" noChangeAspect="1" noChangeArrowheads="1" noTextEdit="1"/>
          </p:cNvSpPr>
          <p:nvPr>
            <p:ph type="sldImg" idx="2"/>
          </p:nvPr>
        </p:nvSpPr>
        <p:spPr bwMode="auto">
          <a:xfrm>
            <a:off x="749300" y="744538"/>
            <a:ext cx="5287963" cy="37211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04875" y="4713288"/>
            <a:ext cx="4975225" cy="4465637"/>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3078" name="Rectangle 6"/>
          <p:cNvSpPr>
            <a:spLocks noGrp="1" noChangeArrowheads="1"/>
          </p:cNvSpPr>
          <p:nvPr>
            <p:ph type="ftr" sz="quarter" idx="4"/>
          </p:nvPr>
        </p:nvSpPr>
        <p:spPr bwMode="auto">
          <a:xfrm>
            <a:off x="0" y="9426575"/>
            <a:ext cx="2940050" cy="496888"/>
          </a:xfrm>
          <a:prstGeom prst="rect">
            <a:avLst/>
          </a:prstGeom>
          <a:noFill/>
          <a:ln w="9525">
            <a:noFill/>
            <a:miter lim="800000"/>
            <a:headEnd/>
            <a:tailEnd/>
          </a:ln>
          <a:effectLst/>
        </p:spPr>
        <p:txBody>
          <a:bodyPr vert="horz" wrap="square" lIns="91436" tIns="45718" rIns="91436" bIns="45718" numCol="1" anchor="b" anchorCtr="0" compatLnSpc="1">
            <a:prstTxWarp prst="textNoShape">
              <a:avLst/>
            </a:prstTxWarp>
          </a:bodyPr>
          <a:lstStyle>
            <a:lvl1pPr>
              <a:defRPr sz="1200"/>
            </a:lvl1pPr>
          </a:lstStyle>
          <a:p>
            <a:endParaRPr lang="cs-CZ"/>
          </a:p>
        </p:txBody>
      </p:sp>
      <p:sp>
        <p:nvSpPr>
          <p:cNvPr id="3079" name="Rectangle 7"/>
          <p:cNvSpPr>
            <a:spLocks noGrp="1" noChangeArrowheads="1"/>
          </p:cNvSpPr>
          <p:nvPr>
            <p:ph type="sldNum" sz="quarter" idx="5"/>
          </p:nvPr>
        </p:nvSpPr>
        <p:spPr bwMode="auto">
          <a:xfrm>
            <a:off x="3844925" y="9426575"/>
            <a:ext cx="2940050" cy="496888"/>
          </a:xfrm>
          <a:prstGeom prst="rect">
            <a:avLst/>
          </a:prstGeom>
          <a:noFill/>
          <a:ln w="9525">
            <a:noFill/>
            <a:miter lim="800000"/>
            <a:headEnd/>
            <a:tailEnd/>
          </a:ln>
          <a:effectLst/>
        </p:spPr>
        <p:txBody>
          <a:bodyPr vert="horz" wrap="square" lIns="91436" tIns="45718" rIns="91436" bIns="45718" numCol="1" anchor="b" anchorCtr="0" compatLnSpc="1">
            <a:prstTxWarp prst="textNoShape">
              <a:avLst/>
            </a:prstTxWarp>
          </a:bodyPr>
          <a:lstStyle>
            <a:lvl1pPr algn="r">
              <a:defRPr sz="1200"/>
            </a:lvl1pPr>
          </a:lstStyle>
          <a:p>
            <a:fld id="{8EAEEA51-16CF-4963-BF1E-692507B7692D}" type="slidenum">
              <a:rPr lang="cs-CZ"/>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E4A744-839D-4454-B967-AF0BAD01CCCC}" type="slidenum">
              <a:rPr lang="cs-CZ"/>
              <a:pPr/>
              <a:t>1</a:t>
            </a:fld>
            <a:endParaRPr lang="cs-CZ"/>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317CA-93EE-4D68-AF1D-95B972A8261B}" type="slidenum">
              <a:rPr lang="cs-CZ"/>
              <a:pPr/>
              <a:t>2</a:t>
            </a:fld>
            <a:endParaRPr lang="cs-CZ"/>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71525" y="2249488"/>
            <a:ext cx="8743950" cy="1550987"/>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543050" y="4102100"/>
            <a:ext cx="7200900" cy="184943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C065EA00-7E3F-4CA5-9494-EC6A4EE3E38B}" type="slidenum">
              <a:rPr lang="cs-CZ"/>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89551197-1076-4219-B74B-F8D0F018BBA7}"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329488" y="642938"/>
            <a:ext cx="2185987" cy="57912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771525" y="642938"/>
            <a:ext cx="6405563" cy="57912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7302035E-578B-482C-8E6F-702F9F0DCCE8}"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922A776B-34D9-4B89-B352-5177C98F1BF5}"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12800" y="4651375"/>
            <a:ext cx="8743950" cy="14382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812800" y="3068638"/>
            <a:ext cx="8743950" cy="15827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B18B1327-9928-40CF-97A3-B0B5CF01B8B0}"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771525" y="2090738"/>
            <a:ext cx="42957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219700" y="2090738"/>
            <a:ext cx="42957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E06B9B5E-4683-431B-A486-374D857A04A0}"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14350" y="290513"/>
            <a:ext cx="9258300" cy="12065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514350" y="1620838"/>
            <a:ext cx="4545013" cy="6746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514350" y="2295525"/>
            <a:ext cx="4545013" cy="4170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226050" y="1620838"/>
            <a:ext cx="4546600" cy="6746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5226050" y="2295525"/>
            <a:ext cx="4546600" cy="4170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a:p>
        </p:txBody>
      </p:sp>
      <p:sp>
        <p:nvSpPr>
          <p:cNvPr id="8" name="Zástupný symbol pro zápatí 7"/>
          <p:cNvSpPr>
            <a:spLocks noGrp="1"/>
          </p:cNvSpPr>
          <p:nvPr>
            <p:ph type="ftr" sz="quarter" idx="11"/>
          </p:nvPr>
        </p:nvSpPr>
        <p:spPr/>
        <p:txBody>
          <a:bodyPr/>
          <a:lstStyle>
            <a:lvl1pPr>
              <a:defRPr/>
            </a:lvl1pPr>
          </a:lstStyle>
          <a:p>
            <a:endParaRPr lang="cs-CZ"/>
          </a:p>
        </p:txBody>
      </p:sp>
      <p:sp>
        <p:nvSpPr>
          <p:cNvPr id="9" name="Zástupný symbol pro číslo snímku 8"/>
          <p:cNvSpPr>
            <a:spLocks noGrp="1"/>
          </p:cNvSpPr>
          <p:nvPr>
            <p:ph type="sldNum" sz="quarter" idx="12"/>
          </p:nvPr>
        </p:nvSpPr>
        <p:spPr/>
        <p:txBody>
          <a:bodyPr/>
          <a:lstStyle>
            <a:lvl1pPr>
              <a:defRPr/>
            </a:lvl1pPr>
          </a:lstStyle>
          <a:p>
            <a:fld id="{7D833D04-ADE9-4B93-9480-33774D41F46F}"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lvl1pPr>
              <a:defRPr/>
            </a:lvl1pPr>
          </a:lstStyle>
          <a:p>
            <a:endParaRPr lang="cs-CZ"/>
          </a:p>
        </p:txBody>
      </p:sp>
      <p:sp>
        <p:nvSpPr>
          <p:cNvPr id="4" name="Zástupný symbol pro zápatí 3"/>
          <p:cNvSpPr>
            <a:spLocks noGrp="1"/>
          </p:cNvSpPr>
          <p:nvPr>
            <p:ph type="ftr" sz="quarter" idx="11"/>
          </p:nvPr>
        </p:nvSpPr>
        <p:spPr/>
        <p:txBody>
          <a:bodyPr/>
          <a:lstStyle>
            <a:lvl1pPr>
              <a:defRPr/>
            </a:lvl1pPr>
          </a:lstStyle>
          <a:p>
            <a:endParaRPr lang="cs-CZ"/>
          </a:p>
        </p:txBody>
      </p:sp>
      <p:sp>
        <p:nvSpPr>
          <p:cNvPr id="5" name="Zástupný symbol pro číslo snímku 4"/>
          <p:cNvSpPr>
            <a:spLocks noGrp="1"/>
          </p:cNvSpPr>
          <p:nvPr>
            <p:ph type="sldNum" sz="quarter" idx="12"/>
          </p:nvPr>
        </p:nvSpPr>
        <p:spPr/>
        <p:txBody>
          <a:bodyPr/>
          <a:lstStyle>
            <a:lvl1pPr>
              <a:defRPr/>
            </a:lvl1pPr>
          </a:lstStyle>
          <a:p>
            <a:fld id="{6E9E1086-B7F4-41A4-BEFB-CB08DB21FF2E}"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p>
        </p:txBody>
      </p:sp>
      <p:sp>
        <p:nvSpPr>
          <p:cNvPr id="3" name="Zástupný symbol pro zápatí 2"/>
          <p:cNvSpPr>
            <a:spLocks noGrp="1"/>
          </p:cNvSpPr>
          <p:nvPr>
            <p:ph type="ftr" sz="quarter" idx="11"/>
          </p:nvPr>
        </p:nvSpPr>
        <p:spPr/>
        <p:txBody>
          <a:bodyPr/>
          <a:lstStyle>
            <a:lvl1pPr>
              <a:defRPr/>
            </a:lvl1pPr>
          </a:lstStyle>
          <a:p>
            <a:endParaRPr lang="cs-CZ"/>
          </a:p>
        </p:txBody>
      </p:sp>
      <p:sp>
        <p:nvSpPr>
          <p:cNvPr id="4" name="Zástupný symbol pro číslo snímku 3"/>
          <p:cNvSpPr>
            <a:spLocks noGrp="1"/>
          </p:cNvSpPr>
          <p:nvPr>
            <p:ph type="sldNum" sz="quarter" idx="12"/>
          </p:nvPr>
        </p:nvSpPr>
        <p:spPr/>
        <p:txBody>
          <a:bodyPr/>
          <a:lstStyle>
            <a:lvl1pPr>
              <a:defRPr/>
            </a:lvl1pPr>
          </a:lstStyle>
          <a:p>
            <a:fld id="{54001217-F5DD-42A5-B991-4277AFAD75A0}"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14350" y="288925"/>
            <a:ext cx="3384550" cy="12255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4022725" y="288925"/>
            <a:ext cx="5749925" cy="6176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14350" y="1514475"/>
            <a:ext cx="3384550" cy="4951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4802F830-3E6D-4C62-B446-EFEE6202D69B}"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16125" y="5067300"/>
            <a:ext cx="6172200" cy="59848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2016125" y="646113"/>
            <a:ext cx="6172200" cy="4343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2016125" y="5665788"/>
            <a:ext cx="6172200" cy="8493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EDC93D9C-766E-4144-9347-0418366FE45B}"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71525" y="642938"/>
            <a:ext cx="8743950" cy="1206500"/>
          </a:xfrm>
          <a:prstGeom prst="rect">
            <a:avLst/>
          </a:prstGeom>
          <a:noFill/>
          <a:ln w="9525">
            <a:noFill/>
            <a:miter lim="800000"/>
            <a:headEnd/>
            <a:tailEnd/>
          </a:ln>
          <a:effectLst/>
        </p:spPr>
        <p:txBody>
          <a:bodyPr vert="horz" wrap="square" lIns="95793" tIns="47896" rIns="95793" bIns="47896"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771525" y="2090738"/>
            <a:ext cx="8743950" cy="4343400"/>
          </a:xfrm>
          <a:prstGeom prst="rect">
            <a:avLst/>
          </a:prstGeom>
          <a:noFill/>
          <a:ln w="9525">
            <a:noFill/>
            <a:miter lim="800000"/>
            <a:headEnd/>
            <a:tailEnd/>
          </a:ln>
          <a:effectLst/>
        </p:spPr>
        <p:txBody>
          <a:bodyPr vert="horz" wrap="square" lIns="95793" tIns="47896" rIns="95793" bIns="47896"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771525" y="6596063"/>
            <a:ext cx="2143125" cy="482600"/>
          </a:xfrm>
          <a:prstGeom prst="rect">
            <a:avLst/>
          </a:prstGeom>
          <a:noFill/>
          <a:ln w="9525">
            <a:noFill/>
            <a:miter lim="800000"/>
            <a:headEnd/>
            <a:tailEnd/>
          </a:ln>
          <a:effectLst/>
        </p:spPr>
        <p:txBody>
          <a:bodyPr vert="horz" wrap="square" lIns="95793" tIns="47896" rIns="95793" bIns="47896" numCol="1" anchor="t" anchorCtr="0" compatLnSpc="1">
            <a:prstTxWarp prst="textNoShape">
              <a:avLst/>
            </a:prstTxWarp>
          </a:bodyPr>
          <a:lstStyle>
            <a:lvl1pPr defTabSz="957263">
              <a:defRPr sz="1500"/>
            </a:lvl1pPr>
          </a:lstStyle>
          <a:p>
            <a:endParaRPr lang="cs-CZ"/>
          </a:p>
        </p:txBody>
      </p:sp>
      <p:sp>
        <p:nvSpPr>
          <p:cNvPr id="1029" name="Rectangle 5"/>
          <p:cNvSpPr>
            <a:spLocks noGrp="1" noChangeArrowheads="1"/>
          </p:cNvSpPr>
          <p:nvPr>
            <p:ph type="ftr" sz="quarter" idx="3"/>
          </p:nvPr>
        </p:nvSpPr>
        <p:spPr bwMode="auto">
          <a:xfrm>
            <a:off x="3514725" y="6596063"/>
            <a:ext cx="3257550" cy="482600"/>
          </a:xfrm>
          <a:prstGeom prst="rect">
            <a:avLst/>
          </a:prstGeom>
          <a:noFill/>
          <a:ln w="9525">
            <a:noFill/>
            <a:miter lim="800000"/>
            <a:headEnd/>
            <a:tailEnd/>
          </a:ln>
          <a:effectLst/>
        </p:spPr>
        <p:txBody>
          <a:bodyPr vert="horz" wrap="square" lIns="95793" tIns="47896" rIns="95793" bIns="47896" numCol="1" anchor="t" anchorCtr="0" compatLnSpc="1">
            <a:prstTxWarp prst="textNoShape">
              <a:avLst/>
            </a:prstTxWarp>
          </a:bodyPr>
          <a:lstStyle>
            <a:lvl1pPr algn="ctr" defTabSz="957263">
              <a:defRPr sz="1500"/>
            </a:lvl1pPr>
          </a:lstStyle>
          <a:p>
            <a:endParaRPr lang="cs-CZ"/>
          </a:p>
        </p:txBody>
      </p:sp>
      <p:sp>
        <p:nvSpPr>
          <p:cNvPr id="1030" name="Rectangle 6"/>
          <p:cNvSpPr>
            <a:spLocks noGrp="1" noChangeArrowheads="1"/>
          </p:cNvSpPr>
          <p:nvPr>
            <p:ph type="sldNum" sz="quarter" idx="4"/>
          </p:nvPr>
        </p:nvSpPr>
        <p:spPr bwMode="auto">
          <a:xfrm>
            <a:off x="7372350" y="6596063"/>
            <a:ext cx="2143125" cy="482600"/>
          </a:xfrm>
          <a:prstGeom prst="rect">
            <a:avLst/>
          </a:prstGeom>
          <a:noFill/>
          <a:ln w="9525">
            <a:noFill/>
            <a:miter lim="800000"/>
            <a:headEnd/>
            <a:tailEnd/>
          </a:ln>
          <a:effectLst/>
        </p:spPr>
        <p:txBody>
          <a:bodyPr vert="horz" wrap="square" lIns="95793" tIns="47896" rIns="95793" bIns="47896" numCol="1" anchor="t" anchorCtr="0" compatLnSpc="1">
            <a:prstTxWarp prst="textNoShape">
              <a:avLst/>
            </a:prstTxWarp>
          </a:bodyPr>
          <a:lstStyle>
            <a:lvl1pPr algn="r" defTabSz="957263">
              <a:defRPr sz="1500"/>
            </a:lvl1pPr>
          </a:lstStyle>
          <a:p>
            <a:fld id="{7C10C4B5-A8E0-4428-AD72-BB513CCE443C}"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Times New Roman" pitchFamily="18" charset="0"/>
        </a:defRPr>
      </a:lvl2pPr>
      <a:lvl3pPr algn="ctr" defTabSz="957263" rtl="0" eaLnBrk="0" fontAlgn="base" hangingPunct="0">
        <a:spcBef>
          <a:spcPct val="0"/>
        </a:spcBef>
        <a:spcAft>
          <a:spcPct val="0"/>
        </a:spcAft>
        <a:defRPr sz="4600">
          <a:solidFill>
            <a:schemeClr val="tx2"/>
          </a:solidFill>
          <a:latin typeface="Times New Roman" pitchFamily="18" charset="0"/>
        </a:defRPr>
      </a:lvl3pPr>
      <a:lvl4pPr algn="ctr" defTabSz="957263" rtl="0" eaLnBrk="0" fontAlgn="base" hangingPunct="0">
        <a:spcBef>
          <a:spcPct val="0"/>
        </a:spcBef>
        <a:spcAft>
          <a:spcPct val="0"/>
        </a:spcAft>
        <a:defRPr sz="4600">
          <a:solidFill>
            <a:schemeClr val="tx2"/>
          </a:solidFill>
          <a:latin typeface="Times New Roman" pitchFamily="18" charset="0"/>
        </a:defRPr>
      </a:lvl4pPr>
      <a:lvl5pPr algn="ctr" defTabSz="957263" rtl="0" eaLnBrk="0" fontAlgn="base" hangingPunct="0">
        <a:spcBef>
          <a:spcPct val="0"/>
        </a:spcBef>
        <a:spcAft>
          <a:spcPct val="0"/>
        </a:spcAft>
        <a:defRPr sz="4600">
          <a:solidFill>
            <a:schemeClr val="tx2"/>
          </a:solidFill>
          <a:latin typeface="Times New Roman" pitchFamily="18" charset="0"/>
        </a:defRPr>
      </a:lvl5pPr>
      <a:lvl6pPr marL="457200" algn="ctr" defTabSz="957263" rtl="0" eaLnBrk="0" fontAlgn="base" hangingPunct="0">
        <a:spcBef>
          <a:spcPct val="0"/>
        </a:spcBef>
        <a:spcAft>
          <a:spcPct val="0"/>
        </a:spcAft>
        <a:defRPr sz="4600">
          <a:solidFill>
            <a:schemeClr val="tx2"/>
          </a:solidFill>
          <a:latin typeface="Times New Roman" pitchFamily="18" charset="0"/>
        </a:defRPr>
      </a:lvl6pPr>
      <a:lvl7pPr marL="914400" algn="ctr" defTabSz="957263" rtl="0" eaLnBrk="0" fontAlgn="base" hangingPunct="0">
        <a:spcBef>
          <a:spcPct val="0"/>
        </a:spcBef>
        <a:spcAft>
          <a:spcPct val="0"/>
        </a:spcAft>
        <a:defRPr sz="4600">
          <a:solidFill>
            <a:schemeClr val="tx2"/>
          </a:solidFill>
          <a:latin typeface="Times New Roman" pitchFamily="18" charset="0"/>
        </a:defRPr>
      </a:lvl7pPr>
      <a:lvl8pPr marL="1371600" algn="ctr" defTabSz="957263" rtl="0" eaLnBrk="0" fontAlgn="base" hangingPunct="0">
        <a:spcBef>
          <a:spcPct val="0"/>
        </a:spcBef>
        <a:spcAft>
          <a:spcPct val="0"/>
        </a:spcAft>
        <a:defRPr sz="4600">
          <a:solidFill>
            <a:schemeClr val="tx2"/>
          </a:solidFill>
          <a:latin typeface="Times New Roman" pitchFamily="18" charset="0"/>
        </a:defRPr>
      </a:lvl8pPr>
      <a:lvl9pPr marL="1828800" algn="ctr" defTabSz="957263" rtl="0" eaLnBrk="0" fontAlgn="base" hangingPunct="0">
        <a:spcBef>
          <a:spcPct val="0"/>
        </a:spcBef>
        <a:spcAft>
          <a:spcPct val="0"/>
        </a:spcAft>
        <a:defRPr sz="4600">
          <a:solidFill>
            <a:schemeClr val="tx2"/>
          </a:solidFill>
          <a:latin typeface="Times New Roman" pitchFamily="18" charset="0"/>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defRPr>
      </a:lvl2pPr>
      <a:lvl3pPr marL="1196975" indent="-239713" algn="l" defTabSz="957263" rtl="0" eaLnBrk="0" fontAlgn="base" hangingPunct="0">
        <a:spcBef>
          <a:spcPct val="20000"/>
        </a:spcBef>
        <a:spcAft>
          <a:spcPct val="0"/>
        </a:spcAft>
        <a:buChar char="•"/>
        <a:defRPr sz="2500">
          <a:solidFill>
            <a:schemeClr val="tx1"/>
          </a:solidFill>
          <a:latin typeface="+mn-lt"/>
        </a:defRPr>
      </a:lvl3pPr>
      <a:lvl4pPr marL="1676400" indent="-239713" algn="l" defTabSz="957263" rtl="0" eaLnBrk="0" fontAlgn="base" hangingPunct="0">
        <a:spcBef>
          <a:spcPct val="20000"/>
        </a:spcBef>
        <a:spcAft>
          <a:spcPct val="0"/>
        </a:spcAft>
        <a:buChar char="–"/>
        <a:defRPr sz="2100">
          <a:solidFill>
            <a:schemeClr val="tx1"/>
          </a:solidFill>
          <a:latin typeface="+mn-lt"/>
        </a:defRPr>
      </a:lvl4pPr>
      <a:lvl5pPr marL="2155825" indent="-239713" algn="l" defTabSz="957263" rtl="0" eaLnBrk="0" fontAlgn="base" hangingPunct="0">
        <a:spcBef>
          <a:spcPct val="20000"/>
        </a:spcBef>
        <a:spcAft>
          <a:spcPct val="0"/>
        </a:spcAft>
        <a:buChar char="»"/>
        <a:defRPr sz="2100">
          <a:solidFill>
            <a:schemeClr val="tx1"/>
          </a:solidFill>
          <a:latin typeface="+mn-lt"/>
        </a:defRPr>
      </a:lvl5pPr>
      <a:lvl6pPr marL="2613025" indent="-239713" algn="l" defTabSz="957263" rtl="0" eaLnBrk="0" fontAlgn="base" hangingPunct="0">
        <a:spcBef>
          <a:spcPct val="20000"/>
        </a:spcBef>
        <a:spcAft>
          <a:spcPct val="0"/>
        </a:spcAft>
        <a:buChar char="»"/>
        <a:defRPr sz="2100">
          <a:solidFill>
            <a:schemeClr val="tx1"/>
          </a:solidFill>
          <a:latin typeface="+mn-lt"/>
        </a:defRPr>
      </a:lvl6pPr>
      <a:lvl7pPr marL="3070225" indent="-239713" algn="l" defTabSz="957263" rtl="0" eaLnBrk="0" fontAlgn="base" hangingPunct="0">
        <a:spcBef>
          <a:spcPct val="20000"/>
        </a:spcBef>
        <a:spcAft>
          <a:spcPct val="0"/>
        </a:spcAft>
        <a:buChar char="»"/>
        <a:defRPr sz="2100">
          <a:solidFill>
            <a:schemeClr val="tx1"/>
          </a:solidFill>
          <a:latin typeface="+mn-lt"/>
        </a:defRPr>
      </a:lvl7pPr>
      <a:lvl8pPr marL="3527425" indent="-239713" algn="l" defTabSz="957263" rtl="0" eaLnBrk="0" fontAlgn="base" hangingPunct="0">
        <a:spcBef>
          <a:spcPct val="20000"/>
        </a:spcBef>
        <a:spcAft>
          <a:spcPct val="0"/>
        </a:spcAft>
        <a:buChar char="»"/>
        <a:defRPr sz="2100">
          <a:solidFill>
            <a:schemeClr val="tx1"/>
          </a:solidFill>
          <a:latin typeface="+mn-lt"/>
        </a:defRPr>
      </a:lvl8pPr>
      <a:lvl9pPr marL="3984625" indent="-239713" algn="l" defTabSz="957263" rtl="0" eaLnBrk="0" fontAlgn="base" hangingPunct="0">
        <a:spcBef>
          <a:spcPct val="20000"/>
        </a:spcBef>
        <a:spcAft>
          <a:spcPct val="0"/>
        </a:spcAft>
        <a:buChar char="»"/>
        <a:defRPr sz="21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Microsoft_Office_Excel_97-2003_Worksheet3.xls"/><Relationship Id="rId4" Type="http://schemas.openxmlformats.org/officeDocument/2006/relationships/oleObject" Target="../embeddings/Microsoft_Office_Word_97_-_2003_Document2.doc"/></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Office_Excel_97-2003_Worksheet4.xls"/><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Rectangle 16"/>
          <p:cNvSpPr>
            <a:spLocks noChangeArrowheads="1"/>
          </p:cNvSpPr>
          <p:nvPr/>
        </p:nvSpPr>
        <p:spPr bwMode="auto">
          <a:xfrm>
            <a:off x="319088" y="4987925"/>
            <a:ext cx="4267200" cy="609600"/>
          </a:xfrm>
          <a:prstGeom prst="rect">
            <a:avLst/>
          </a:prstGeom>
          <a:solidFill>
            <a:schemeClr val="folHlink"/>
          </a:solidFill>
          <a:ln w="9525">
            <a:solidFill>
              <a:schemeClr val="tx1"/>
            </a:solidFill>
            <a:miter lim="800000"/>
            <a:headEnd/>
            <a:tailEnd/>
          </a:ln>
          <a:effectLst/>
        </p:spPr>
        <p:txBody>
          <a:bodyPr wrap="none" anchor="ctr"/>
          <a:lstStyle/>
          <a:p>
            <a:endParaRPr lang="cs-CZ"/>
          </a:p>
        </p:txBody>
      </p:sp>
      <p:sp>
        <p:nvSpPr>
          <p:cNvPr id="2063" name="Text Box 15"/>
          <p:cNvSpPr txBox="1">
            <a:spLocks noChangeArrowheads="1"/>
          </p:cNvSpPr>
          <p:nvPr/>
        </p:nvSpPr>
        <p:spPr bwMode="auto">
          <a:xfrm>
            <a:off x="319088" y="2041525"/>
            <a:ext cx="4319587" cy="5197475"/>
          </a:xfrm>
          <a:prstGeom prst="rect">
            <a:avLst/>
          </a:prstGeom>
          <a:noFill/>
          <a:ln w="9525">
            <a:noFill/>
            <a:miter lim="800000"/>
            <a:headEnd/>
            <a:tailEnd/>
          </a:ln>
          <a:effectLst/>
        </p:spPr>
        <p:txBody>
          <a:bodyPr>
            <a:spAutoFit/>
          </a:bodyPr>
          <a:lstStyle/>
          <a:p>
            <a:r>
              <a:rPr lang="cs-CZ" sz="1400" b="1">
                <a:latin typeface="Arial" charset="0"/>
              </a:rPr>
              <a:t>SOBOTA:	6.09.        10.15	st.dorost</a:t>
            </a:r>
          </a:p>
          <a:p>
            <a:r>
              <a:rPr lang="cs-CZ" sz="1400" b="1">
                <a:latin typeface="Arial" charset="0"/>
              </a:rPr>
              <a:t>                   Hvězda Trnovany       (kr. přebor)</a:t>
            </a:r>
          </a:p>
          <a:p>
            <a:r>
              <a:rPr lang="cs-CZ" sz="1400" b="1">
                <a:latin typeface="Arial" charset="0"/>
              </a:rPr>
              <a:t>SOBOTA:	6.09.        12.30	ml.dorost</a:t>
            </a:r>
          </a:p>
          <a:p>
            <a:r>
              <a:rPr lang="cs-CZ" sz="1400" b="1">
                <a:latin typeface="Arial" charset="0"/>
              </a:rPr>
              <a:t>                   Hvězda Trnovany	(kr.přebor)</a:t>
            </a:r>
          </a:p>
          <a:p>
            <a:endParaRPr lang="cs-CZ" sz="1400" b="1">
              <a:latin typeface="Arial" charset="0"/>
            </a:endParaRPr>
          </a:p>
          <a:p>
            <a:endParaRPr lang="cs-CZ" sz="1400" b="1">
              <a:latin typeface="Arial" charset="0"/>
            </a:endParaRPr>
          </a:p>
          <a:p>
            <a:r>
              <a:rPr lang="cs-CZ" sz="1400" b="1">
                <a:latin typeface="Arial" charset="0"/>
              </a:rPr>
              <a:t>NEDĚLE:   7.09.         9.00	přípravka A</a:t>
            </a:r>
          </a:p>
          <a:p>
            <a:r>
              <a:rPr lang="cs-CZ" sz="1400" b="1">
                <a:latin typeface="Arial" charset="0"/>
              </a:rPr>
              <a:t> 		                   (okr. přebor)</a:t>
            </a:r>
          </a:p>
          <a:p>
            <a:endParaRPr lang="cs-CZ" sz="1400" b="1">
              <a:latin typeface="Arial" charset="0"/>
            </a:endParaRPr>
          </a:p>
          <a:p>
            <a:r>
              <a:rPr lang="cs-CZ" sz="1400" b="1">
                <a:latin typeface="Arial" charset="0"/>
              </a:rPr>
              <a:t>NEDĚLE:   7.09.        11.30	mladší žáci</a:t>
            </a:r>
          </a:p>
          <a:p>
            <a:r>
              <a:rPr lang="cs-CZ" sz="1400" b="1">
                <a:latin typeface="Arial" charset="0"/>
              </a:rPr>
              <a:t>                   Lovoch. Lovosice	(okr.přebor)</a:t>
            </a:r>
          </a:p>
          <a:p>
            <a:r>
              <a:rPr lang="cs-CZ" sz="1400" b="1">
                <a:latin typeface="Arial" charset="0"/>
              </a:rPr>
              <a:t>NEDĚLE:   7.09.        13.00	starší žáci</a:t>
            </a:r>
          </a:p>
          <a:p>
            <a:r>
              <a:rPr lang="cs-CZ" sz="1400" b="1">
                <a:latin typeface="Arial" charset="0"/>
              </a:rPr>
              <a:t>                   Třebenice                    (okr.přebor)</a:t>
            </a:r>
          </a:p>
          <a:p>
            <a:endParaRPr lang="cs-CZ" sz="1400" b="1">
              <a:latin typeface="Arial" charset="0"/>
            </a:endParaRPr>
          </a:p>
          <a:p>
            <a:r>
              <a:rPr lang="cs-CZ" sz="1400" b="1">
                <a:latin typeface="Arial" charset="0"/>
              </a:rPr>
              <a:t>SOBOTA </a:t>
            </a:r>
            <a:r>
              <a:rPr lang="cs-CZ" sz="1400" b="1"/>
              <a:t>: 13.9.         </a:t>
            </a:r>
            <a:r>
              <a:rPr lang="cs-CZ" sz="1400" b="1">
                <a:latin typeface="Arial" charset="0"/>
              </a:rPr>
              <a:t>10.15             A tým       </a:t>
            </a:r>
          </a:p>
          <a:p>
            <a:r>
              <a:rPr lang="cs-CZ" sz="1400" b="1">
                <a:latin typeface="Arial" charset="0"/>
              </a:rPr>
              <a:t>                   FK ŘEZUZ Děčín         krajský přebor</a:t>
            </a:r>
          </a:p>
          <a:p>
            <a:endParaRPr lang="cs-CZ" sz="1400" b="1">
              <a:latin typeface="Arial" charset="0"/>
            </a:endParaRPr>
          </a:p>
          <a:p>
            <a:endParaRPr lang="cs-CZ" sz="1400" b="1">
              <a:latin typeface="Arial" charset="0"/>
            </a:endParaRPr>
          </a:p>
          <a:p>
            <a:r>
              <a:rPr lang="cs-CZ" sz="1400" b="1">
                <a:latin typeface="Arial" charset="0"/>
              </a:rPr>
              <a:t>NEDĚLE :	14.09.      17.00	B tým</a:t>
            </a:r>
          </a:p>
          <a:p>
            <a:r>
              <a:rPr lang="cs-CZ" sz="1400" b="1">
                <a:latin typeface="Arial" charset="0"/>
              </a:rPr>
              <a:t>                    Sokol Straškov</a:t>
            </a:r>
          </a:p>
          <a:p>
            <a:r>
              <a:rPr lang="cs-CZ" sz="1400" b="1">
                <a:latin typeface="Arial" charset="0"/>
              </a:rPr>
              <a:t>                  </a:t>
            </a:r>
          </a:p>
          <a:p>
            <a:endParaRPr lang="cs-CZ" sz="1400" b="1">
              <a:latin typeface="Arial" charset="0"/>
            </a:endParaRPr>
          </a:p>
          <a:p>
            <a:r>
              <a:rPr lang="cs-CZ" sz="1400" b="1">
                <a:latin typeface="Arial" charset="0"/>
              </a:rPr>
              <a:t>                   </a:t>
            </a:r>
          </a:p>
          <a:p>
            <a:endParaRPr lang="cs-CZ" sz="1400" b="1">
              <a:latin typeface="Arial" charset="0"/>
            </a:endParaRPr>
          </a:p>
        </p:txBody>
      </p:sp>
      <p:sp>
        <p:nvSpPr>
          <p:cNvPr id="2051" name="AutoShape 3"/>
          <p:cNvSpPr>
            <a:spLocks noChangeArrowheads="1"/>
          </p:cNvSpPr>
          <p:nvPr/>
        </p:nvSpPr>
        <p:spPr bwMode="auto">
          <a:xfrm>
            <a:off x="5432425" y="228600"/>
            <a:ext cx="4854575" cy="914400"/>
          </a:xfrm>
          <a:prstGeom prst="flowChartAlternateProcess">
            <a:avLst/>
          </a:prstGeom>
          <a:gradFill rotWithShape="0">
            <a:gsLst>
              <a:gs pos="0">
                <a:srgbClr val="339933"/>
              </a:gs>
              <a:gs pos="100000">
                <a:srgbClr val="339933">
                  <a:gamma/>
                  <a:shade val="46275"/>
                  <a:invGamma/>
                </a:srgbClr>
              </a:gs>
            </a:gsLst>
            <a:lin ang="5400000" scaled="1"/>
          </a:gradFill>
          <a:ln w="19050">
            <a:solidFill>
              <a:schemeClr val="bg1"/>
            </a:solidFill>
            <a:miter lim="800000"/>
            <a:headEnd/>
            <a:tailEnd/>
          </a:ln>
          <a:effectLst/>
        </p:spPr>
        <p:txBody>
          <a:bodyPr wrap="none" anchor="ctr"/>
          <a:lstStyle/>
          <a:p>
            <a:pPr algn="ctr"/>
            <a:r>
              <a:rPr lang="cs-CZ" sz="3500" b="1">
                <a:solidFill>
                  <a:schemeClr val="bg1"/>
                </a:solidFill>
                <a:latin typeface="Arial" charset="0"/>
              </a:rPr>
              <a:t>Fotbalový zpravodaj</a:t>
            </a:r>
            <a:endParaRPr lang="cs-CZ" sz="2400" b="1">
              <a:latin typeface="Arial" charset="0"/>
            </a:endParaRPr>
          </a:p>
        </p:txBody>
      </p:sp>
      <p:sp>
        <p:nvSpPr>
          <p:cNvPr id="2053" name="Text Box 5"/>
          <p:cNvSpPr txBox="1">
            <a:spLocks noChangeArrowheads="1"/>
          </p:cNvSpPr>
          <p:nvPr/>
        </p:nvSpPr>
        <p:spPr bwMode="auto">
          <a:xfrm>
            <a:off x="7239000" y="1531268"/>
            <a:ext cx="1541463" cy="457200"/>
          </a:xfrm>
          <a:prstGeom prst="rect">
            <a:avLst/>
          </a:prstGeom>
          <a:noFill/>
          <a:ln w="9525">
            <a:noFill/>
            <a:miter lim="800000"/>
            <a:headEnd/>
            <a:tailEnd/>
          </a:ln>
          <a:effectLst/>
        </p:spPr>
        <p:txBody>
          <a:bodyPr wrap="none">
            <a:spAutoFit/>
          </a:bodyPr>
          <a:lstStyle/>
          <a:p>
            <a:r>
              <a:rPr lang="cs-CZ" sz="2400" b="1" dirty="0">
                <a:latin typeface="Arial" charset="0"/>
              </a:rPr>
              <a:t>30.8.2003</a:t>
            </a:r>
          </a:p>
        </p:txBody>
      </p:sp>
      <p:sp>
        <p:nvSpPr>
          <p:cNvPr id="2054" name="Text Box 6"/>
          <p:cNvSpPr txBox="1">
            <a:spLocks noChangeArrowheads="1"/>
          </p:cNvSpPr>
          <p:nvPr/>
        </p:nvSpPr>
        <p:spPr bwMode="auto">
          <a:xfrm>
            <a:off x="6727825" y="2107332"/>
            <a:ext cx="2416175" cy="1128712"/>
          </a:xfrm>
          <a:prstGeom prst="rect">
            <a:avLst/>
          </a:prstGeom>
          <a:noFill/>
          <a:ln w="9525">
            <a:noFill/>
            <a:miter lim="800000"/>
            <a:headEnd/>
            <a:tailEnd/>
          </a:ln>
          <a:effectLst/>
        </p:spPr>
        <p:txBody>
          <a:bodyPr wrap="none">
            <a:spAutoFit/>
          </a:bodyPr>
          <a:lstStyle/>
          <a:p>
            <a:r>
              <a:rPr lang="cs-CZ" sz="2000" b="1" dirty="0">
                <a:latin typeface="Arial" charset="0"/>
              </a:rPr>
              <a:t>             č. 2</a:t>
            </a:r>
          </a:p>
          <a:p>
            <a:endParaRPr lang="cs-CZ" sz="2000" b="1" dirty="0">
              <a:latin typeface="Arial" charset="0"/>
            </a:endParaRPr>
          </a:p>
          <a:p>
            <a:r>
              <a:rPr lang="cs-CZ" sz="2800" b="1" dirty="0">
                <a:latin typeface="Arial" charset="0"/>
              </a:rPr>
              <a:t>TJ STŘEKOV</a:t>
            </a:r>
          </a:p>
        </p:txBody>
      </p:sp>
      <p:sp>
        <p:nvSpPr>
          <p:cNvPr id="2055" name="Text Box 7"/>
          <p:cNvSpPr txBox="1">
            <a:spLocks noChangeArrowheads="1"/>
          </p:cNvSpPr>
          <p:nvPr/>
        </p:nvSpPr>
        <p:spPr bwMode="auto">
          <a:xfrm>
            <a:off x="5638800" y="1143000"/>
            <a:ext cx="4475163" cy="336550"/>
          </a:xfrm>
          <a:prstGeom prst="rect">
            <a:avLst/>
          </a:prstGeom>
          <a:noFill/>
          <a:ln w="9525">
            <a:noFill/>
            <a:miter lim="800000"/>
            <a:headEnd/>
            <a:tailEnd/>
          </a:ln>
          <a:effectLst/>
        </p:spPr>
        <p:txBody>
          <a:bodyPr wrap="none">
            <a:spAutoFit/>
          </a:bodyPr>
          <a:lstStyle/>
          <a:p>
            <a:r>
              <a:rPr lang="cs-CZ" sz="1600" b="1">
                <a:latin typeface="Arial" charset="0"/>
              </a:rPr>
              <a:t>Sezóna 2002/2003 „Podzim - krajský přebor“</a:t>
            </a:r>
          </a:p>
        </p:txBody>
      </p:sp>
      <p:sp>
        <p:nvSpPr>
          <p:cNvPr id="2057" name="AutoShape 9"/>
          <p:cNvSpPr>
            <a:spLocks noChangeArrowheads="1"/>
          </p:cNvSpPr>
          <p:nvPr/>
        </p:nvSpPr>
        <p:spPr bwMode="auto">
          <a:xfrm>
            <a:off x="0" y="228600"/>
            <a:ext cx="4856163" cy="838200"/>
          </a:xfrm>
          <a:prstGeom prst="flowChartAlternateProcess">
            <a:avLst/>
          </a:prstGeom>
          <a:gradFill rotWithShape="0">
            <a:gsLst>
              <a:gs pos="0">
                <a:srgbClr val="339933"/>
              </a:gs>
              <a:gs pos="100000">
                <a:srgbClr val="339933">
                  <a:gamma/>
                  <a:shade val="46275"/>
                  <a:invGamma/>
                </a:srgbClr>
              </a:gs>
            </a:gsLst>
            <a:lin ang="5400000" scaled="1"/>
          </a:gradFill>
          <a:ln w="19050">
            <a:solidFill>
              <a:schemeClr val="bg1"/>
            </a:solidFill>
            <a:miter lim="800000"/>
            <a:headEnd/>
            <a:tailEnd/>
          </a:ln>
          <a:effectLst/>
        </p:spPr>
        <p:txBody>
          <a:bodyPr wrap="none" anchor="ctr"/>
          <a:lstStyle/>
          <a:p>
            <a:pPr algn="ctr"/>
            <a:r>
              <a:rPr lang="cs-CZ" sz="3500" b="1">
                <a:solidFill>
                  <a:schemeClr val="bg1"/>
                </a:solidFill>
                <a:latin typeface="Arial" charset="0"/>
              </a:rPr>
              <a:t>P O Z V Á N K A</a:t>
            </a:r>
            <a:endParaRPr lang="cs-CZ" sz="2400" b="1">
              <a:latin typeface="Arial" charset="0"/>
            </a:endParaRPr>
          </a:p>
        </p:txBody>
      </p:sp>
      <p:sp>
        <p:nvSpPr>
          <p:cNvPr id="2058" name="Text Box 10"/>
          <p:cNvSpPr txBox="1">
            <a:spLocks noChangeArrowheads="1"/>
          </p:cNvSpPr>
          <p:nvPr/>
        </p:nvSpPr>
        <p:spPr bwMode="auto">
          <a:xfrm>
            <a:off x="381000" y="1143000"/>
            <a:ext cx="3816350" cy="641350"/>
          </a:xfrm>
          <a:prstGeom prst="rect">
            <a:avLst/>
          </a:prstGeom>
          <a:noFill/>
          <a:ln w="9525">
            <a:noFill/>
            <a:miter lim="800000"/>
            <a:headEnd/>
            <a:tailEnd/>
          </a:ln>
          <a:effectLst/>
        </p:spPr>
        <p:txBody>
          <a:bodyPr wrap="none">
            <a:spAutoFit/>
          </a:bodyPr>
          <a:lstStyle/>
          <a:p>
            <a:pPr algn="ctr"/>
            <a:r>
              <a:rPr lang="cs-CZ" sz="1800" b="1">
                <a:latin typeface="Arial" charset="0"/>
              </a:rPr>
              <a:t>      na další utkání na</a:t>
            </a:r>
          </a:p>
          <a:p>
            <a:pPr algn="ctr"/>
            <a:r>
              <a:rPr lang="cs-CZ" sz="1800" b="1">
                <a:latin typeface="Arial" charset="0"/>
              </a:rPr>
              <a:t>MĚSTSKÉM STADIONU VE ŠTĚTÍ</a:t>
            </a:r>
          </a:p>
        </p:txBody>
      </p:sp>
      <p:sp>
        <p:nvSpPr>
          <p:cNvPr id="2059" name="Line 11"/>
          <p:cNvSpPr>
            <a:spLocks noChangeShapeType="1"/>
          </p:cNvSpPr>
          <p:nvPr/>
        </p:nvSpPr>
        <p:spPr bwMode="auto">
          <a:xfrm>
            <a:off x="0" y="1828800"/>
            <a:ext cx="4800600" cy="0"/>
          </a:xfrm>
          <a:prstGeom prst="line">
            <a:avLst/>
          </a:prstGeom>
          <a:noFill/>
          <a:ln w="9525">
            <a:solidFill>
              <a:schemeClr val="tx1"/>
            </a:solidFill>
            <a:round/>
            <a:headEnd/>
            <a:tailEnd/>
          </a:ln>
          <a:effectLst/>
        </p:spPr>
        <p:txBody>
          <a:bodyPr wrap="none" anchor="ctr"/>
          <a:lstStyle/>
          <a:p>
            <a:endParaRPr lang="cs-CZ"/>
          </a:p>
        </p:txBody>
      </p:sp>
      <p:graphicFrame>
        <p:nvGraphicFramePr>
          <p:cNvPr id="2065" name="Object 17"/>
          <p:cNvGraphicFramePr>
            <a:graphicFrameLocks noChangeAspect="1"/>
          </p:cNvGraphicFramePr>
          <p:nvPr/>
        </p:nvGraphicFramePr>
        <p:xfrm>
          <a:off x="6367636" y="3259460"/>
          <a:ext cx="3046413" cy="3386137"/>
        </p:xfrm>
        <a:graphic>
          <a:graphicData uri="http://schemas.openxmlformats.org/presentationml/2006/ole">
            <p:oleObj spid="_x0000_s2065" name="Klip" r:id="rId4" imgW="3283920" imgH="4190760" progId="">
              <p:embed/>
            </p:oleObj>
          </a:graphicData>
        </a:graphic>
      </p:graphicFrame>
      <p:sp>
        <p:nvSpPr>
          <p:cNvPr id="12" name="TextovéPole 11"/>
          <p:cNvSpPr txBox="1"/>
          <p:nvPr/>
        </p:nvSpPr>
        <p:spPr>
          <a:xfrm>
            <a:off x="5791572" y="5923756"/>
            <a:ext cx="1584176" cy="923330"/>
          </a:xfrm>
          <a:prstGeom prst="rect">
            <a:avLst/>
          </a:prstGeom>
          <a:noFill/>
        </p:spPr>
        <p:txBody>
          <a:bodyPr wrap="square" rtlCol="0">
            <a:spAutoFit/>
          </a:bodyPr>
          <a:lstStyle/>
          <a:p>
            <a:pPr algn="ctr"/>
            <a:r>
              <a:rPr lang="cs-CZ" sz="5400" dirty="0" smtClean="0">
                <a:latin typeface="Arial Black" pitchFamily="34" charset="0"/>
              </a:rPr>
              <a:t>3:0</a:t>
            </a:r>
            <a:endParaRPr lang="cs-CZ" sz="5400" dirty="0">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5260975" y="231775"/>
            <a:ext cx="4791075" cy="655638"/>
          </a:xfrm>
          <a:prstGeom prst="rect">
            <a:avLst/>
          </a:prstGeom>
          <a:solidFill>
            <a:srgbClr val="C0C0C0"/>
          </a:solidFill>
          <a:ln w="7938">
            <a:solidFill>
              <a:srgbClr val="000000"/>
            </a:solidFill>
            <a:miter lim="800000"/>
            <a:headEnd/>
            <a:tailEnd/>
          </a:ln>
        </p:spPr>
        <p:txBody>
          <a:bodyPr/>
          <a:lstStyle/>
          <a:p>
            <a:pPr algn="ctr"/>
            <a:r>
              <a:rPr lang="cs-CZ" sz="2400" b="1">
                <a:latin typeface="Arial" charset="0"/>
              </a:rPr>
              <a:t>Hlavní partneři pro rok 2003</a:t>
            </a:r>
            <a:endParaRPr lang="cs-CZ" sz="2400"/>
          </a:p>
        </p:txBody>
      </p:sp>
      <p:grpSp>
        <p:nvGrpSpPr>
          <p:cNvPr id="6177" name="Group 33"/>
          <p:cNvGrpSpPr>
            <a:grpSpLocks/>
          </p:cNvGrpSpPr>
          <p:nvPr/>
        </p:nvGrpSpPr>
        <p:grpSpPr bwMode="auto">
          <a:xfrm>
            <a:off x="5260975" y="735013"/>
            <a:ext cx="4791075" cy="1914525"/>
            <a:chOff x="3314" y="463"/>
            <a:chExt cx="3018" cy="1206"/>
          </a:xfrm>
        </p:grpSpPr>
        <p:grpSp>
          <p:nvGrpSpPr>
            <p:cNvPr id="6175" name="Group 31"/>
            <p:cNvGrpSpPr>
              <a:grpSpLocks/>
            </p:cNvGrpSpPr>
            <p:nvPr/>
          </p:nvGrpSpPr>
          <p:grpSpPr bwMode="auto">
            <a:xfrm>
              <a:off x="3314" y="463"/>
              <a:ext cx="3018" cy="1205"/>
              <a:chOff x="3314" y="463"/>
              <a:chExt cx="3018" cy="1205"/>
            </a:xfrm>
          </p:grpSpPr>
          <p:sp>
            <p:nvSpPr>
              <p:cNvPr id="6151" name="Rectangle 7"/>
              <p:cNvSpPr>
                <a:spLocks noChangeArrowheads="1"/>
              </p:cNvSpPr>
              <p:nvPr/>
            </p:nvSpPr>
            <p:spPr bwMode="auto">
              <a:xfrm>
                <a:off x="3314" y="463"/>
                <a:ext cx="3018" cy="50"/>
              </a:xfrm>
              <a:prstGeom prst="rect">
                <a:avLst/>
              </a:prstGeom>
              <a:solidFill>
                <a:srgbClr val="FEFEFE"/>
              </a:solidFill>
              <a:ln w="9525">
                <a:noFill/>
                <a:miter lim="800000"/>
                <a:headEnd/>
                <a:tailEnd/>
              </a:ln>
            </p:spPr>
            <p:txBody>
              <a:bodyPr/>
              <a:lstStyle/>
              <a:p>
                <a:endParaRPr lang="cs-CZ"/>
              </a:p>
            </p:txBody>
          </p:sp>
          <p:sp>
            <p:nvSpPr>
              <p:cNvPr id="6152" name="Rectangle 8"/>
              <p:cNvSpPr>
                <a:spLocks noChangeArrowheads="1"/>
              </p:cNvSpPr>
              <p:nvPr/>
            </p:nvSpPr>
            <p:spPr bwMode="auto">
              <a:xfrm>
                <a:off x="3314" y="513"/>
                <a:ext cx="3018" cy="51"/>
              </a:xfrm>
              <a:prstGeom prst="rect">
                <a:avLst/>
              </a:prstGeom>
              <a:solidFill>
                <a:srgbClr val="FEFEFE"/>
              </a:solidFill>
              <a:ln w="9525">
                <a:noFill/>
                <a:miter lim="800000"/>
                <a:headEnd/>
                <a:tailEnd/>
              </a:ln>
            </p:spPr>
            <p:txBody>
              <a:bodyPr/>
              <a:lstStyle/>
              <a:p>
                <a:endParaRPr lang="cs-CZ"/>
              </a:p>
            </p:txBody>
          </p:sp>
          <p:sp>
            <p:nvSpPr>
              <p:cNvPr id="6153" name="Rectangle 9"/>
              <p:cNvSpPr>
                <a:spLocks noChangeArrowheads="1"/>
              </p:cNvSpPr>
              <p:nvPr/>
            </p:nvSpPr>
            <p:spPr bwMode="auto">
              <a:xfrm>
                <a:off x="3314" y="564"/>
                <a:ext cx="3018" cy="50"/>
              </a:xfrm>
              <a:prstGeom prst="rect">
                <a:avLst/>
              </a:prstGeom>
              <a:solidFill>
                <a:srgbClr val="FDFDFD"/>
              </a:solidFill>
              <a:ln w="9525">
                <a:noFill/>
                <a:miter lim="800000"/>
                <a:headEnd/>
                <a:tailEnd/>
              </a:ln>
            </p:spPr>
            <p:txBody>
              <a:bodyPr/>
              <a:lstStyle/>
              <a:p>
                <a:endParaRPr lang="cs-CZ"/>
              </a:p>
            </p:txBody>
          </p:sp>
          <p:sp>
            <p:nvSpPr>
              <p:cNvPr id="6154" name="Rectangle 10"/>
              <p:cNvSpPr>
                <a:spLocks noChangeArrowheads="1"/>
              </p:cNvSpPr>
              <p:nvPr/>
            </p:nvSpPr>
            <p:spPr bwMode="auto">
              <a:xfrm>
                <a:off x="3314" y="614"/>
                <a:ext cx="3018" cy="50"/>
              </a:xfrm>
              <a:prstGeom prst="rect">
                <a:avLst/>
              </a:prstGeom>
              <a:solidFill>
                <a:srgbClr val="FCFCFC"/>
              </a:solidFill>
              <a:ln w="9525">
                <a:noFill/>
                <a:miter lim="800000"/>
                <a:headEnd/>
                <a:tailEnd/>
              </a:ln>
            </p:spPr>
            <p:txBody>
              <a:bodyPr/>
              <a:lstStyle/>
              <a:p>
                <a:endParaRPr lang="cs-CZ"/>
              </a:p>
            </p:txBody>
          </p:sp>
          <p:sp>
            <p:nvSpPr>
              <p:cNvPr id="6155" name="Rectangle 11"/>
              <p:cNvSpPr>
                <a:spLocks noChangeArrowheads="1"/>
              </p:cNvSpPr>
              <p:nvPr/>
            </p:nvSpPr>
            <p:spPr bwMode="auto">
              <a:xfrm>
                <a:off x="3314" y="664"/>
                <a:ext cx="3018" cy="50"/>
              </a:xfrm>
              <a:prstGeom prst="rect">
                <a:avLst/>
              </a:prstGeom>
              <a:solidFill>
                <a:srgbClr val="FBFBFB"/>
              </a:solidFill>
              <a:ln w="9525">
                <a:noFill/>
                <a:miter lim="800000"/>
                <a:headEnd/>
                <a:tailEnd/>
              </a:ln>
            </p:spPr>
            <p:txBody>
              <a:bodyPr/>
              <a:lstStyle/>
              <a:p>
                <a:endParaRPr lang="cs-CZ"/>
              </a:p>
            </p:txBody>
          </p:sp>
          <p:sp>
            <p:nvSpPr>
              <p:cNvPr id="6156" name="Rectangle 12"/>
              <p:cNvSpPr>
                <a:spLocks noChangeArrowheads="1"/>
              </p:cNvSpPr>
              <p:nvPr/>
            </p:nvSpPr>
            <p:spPr bwMode="auto">
              <a:xfrm>
                <a:off x="3314" y="714"/>
                <a:ext cx="3018" cy="50"/>
              </a:xfrm>
              <a:prstGeom prst="rect">
                <a:avLst/>
              </a:prstGeom>
              <a:solidFill>
                <a:srgbClr val="FAFAFA"/>
              </a:solidFill>
              <a:ln w="9525">
                <a:noFill/>
                <a:miter lim="800000"/>
                <a:headEnd/>
                <a:tailEnd/>
              </a:ln>
            </p:spPr>
            <p:txBody>
              <a:bodyPr/>
              <a:lstStyle/>
              <a:p>
                <a:endParaRPr lang="cs-CZ"/>
              </a:p>
            </p:txBody>
          </p:sp>
          <p:sp>
            <p:nvSpPr>
              <p:cNvPr id="6157" name="Rectangle 13"/>
              <p:cNvSpPr>
                <a:spLocks noChangeArrowheads="1"/>
              </p:cNvSpPr>
              <p:nvPr/>
            </p:nvSpPr>
            <p:spPr bwMode="auto">
              <a:xfrm>
                <a:off x="3314" y="764"/>
                <a:ext cx="3018" cy="51"/>
              </a:xfrm>
              <a:prstGeom prst="rect">
                <a:avLst/>
              </a:prstGeom>
              <a:solidFill>
                <a:srgbClr val="F9F9F9"/>
              </a:solidFill>
              <a:ln w="9525">
                <a:noFill/>
                <a:miter lim="800000"/>
                <a:headEnd/>
                <a:tailEnd/>
              </a:ln>
            </p:spPr>
            <p:txBody>
              <a:bodyPr/>
              <a:lstStyle/>
              <a:p>
                <a:endParaRPr lang="cs-CZ"/>
              </a:p>
            </p:txBody>
          </p:sp>
          <p:sp>
            <p:nvSpPr>
              <p:cNvPr id="6158" name="Rectangle 14"/>
              <p:cNvSpPr>
                <a:spLocks noChangeArrowheads="1"/>
              </p:cNvSpPr>
              <p:nvPr/>
            </p:nvSpPr>
            <p:spPr bwMode="auto">
              <a:xfrm>
                <a:off x="3314" y="815"/>
                <a:ext cx="3018" cy="50"/>
              </a:xfrm>
              <a:prstGeom prst="rect">
                <a:avLst/>
              </a:prstGeom>
              <a:solidFill>
                <a:srgbClr val="F7F7F7"/>
              </a:solidFill>
              <a:ln w="9525">
                <a:noFill/>
                <a:miter lim="800000"/>
                <a:headEnd/>
                <a:tailEnd/>
              </a:ln>
            </p:spPr>
            <p:txBody>
              <a:bodyPr/>
              <a:lstStyle/>
              <a:p>
                <a:endParaRPr lang="cs-CZ"/>
              </a:p>
            </p:txBody>
          </p:sp>
          <p:sp>
            <p:nvSpPr>
              <p:cNvPr id="6159" name="Rectangle 15"/>
              <p:cNvSpPr>
                <a:spLocks noChangeArrowheads="1"/>
              </p:cNvSpPr>
              <p:nvPr/>
            </p:nvSpPr>
            <p:spPr bwMode="auto">
              <a:xfrm>
                <a:off x="3314" y="865"/>
                <a:ext cx="3018" cy="50"/>
              </a:xfrm>
              <a:prstGeom prst="rect">
                <a:avLst/>
              </a:prstGeom>
              <a:solidFill>
                <a:srgbClr val="F5F5F5"/>
              </a:solidFill>
              <a:ln w="9525">
                <a:noFill/>
                <a:miter lim="800000"/>
                <a:headEnd/>
                <a:tailEnd/>
              </a:ln>
            </p:spPr>
            <p:txBody>
              <a:bodyPr/>
              <a:lstStyle/>
              <a:p>
                <a:endParaRPr lang="cs-CZ"/>
              </a:p>
            </p:txBody>
          </p:sp>
          <p:sp>
            <p:nvSpPr>
              <p:cNvPr id="6160" name="Rectangle 16"/>
              <p:cNvSpPr>
                <a:spLocks noChangeArrowheads="1"/>
              </p:cNvSpPr>
              <p:nvPr/>
            </p:nvSpPr>
            <p:spPr bwMode="auto">
              <a:xfrm>
                <a:off x="3314" y="915"/>
                <a:ext cx="3018" cy="50"/>
              </a:xfrm>
              <a:prstGeom prst="rect">
                <a:avLst/>
              </a:prstGeom>
              <a:solidFill>
                <a:srgbClr val="F2F2F2"/>
              </a:solidFill>
              <a:ln w="9525">
                <a:noFill/>
                <a:miter lim="800000"/>
                <a:headEnd/>
                <a:tailEnd/>
              </a:ln>
            </p:spPr>
            <p:txBody>
              <a:bodyPr/>
              <a:lstStyle/>
              <a:p>
                <a:endParaRPr lang="cs-CZ"/>
              </a:p>
            </p:txBody>
          </p:sp>
          <p:sp>
            <p:nvSpPr>
              <p:cNvPr id="6161" name="Rectangle 17"/>
              <p:cNvSpPr>
                <a:spLocks noChangeArrowheads="1"/>
              </p:cNvSpPr>
              <p:nvPr/>
            </p:nvSpPr>
            <p:spPr bwMode="auto">
              <a:xfrm>
                <a:off x="3314" y="965"/>
                <a:ext cx="3018" cy="50"/>
              </a:xfrm>
              <a:prstGeom prst="rect">
                <a:avLst/>
              </a:prstGeom>
              <a:solidFill>
                <a:srgbClr val="F0F0F0"/>
              </a:solidFill>
              <a:ln w="9525">
                <a:noFill/>
                <a:miter lim="800000"/>
                <a:headEnd/>
                <a:tailEnd/>
              </a:ln>
            </p:spPr>
            <p:txBody>
              <a:bodyPr/>
              <a:lstStyle/>
              <a:p>
                <a:endParaRPr lang="cs-CZ"/>
              </a:p>
            </p:txBody>
          </p:sp>
          <p:sp>
            <p:nvSpPr>
              <p:cNvPr id="6162" name="Rectangle 18"/>
              <p:cNvSpPr>
                <a:spLocks noChangeArrowheads="1"/>
              </p:cNvSpPr>
              <p:nvPr/>
            </p:nvSpPr>
            <p:spPr bwMode="auto">
              <a:xfrm>
                <a:off x="3314" y="1015"/>
                <a:ext cx="3018" cy="51"/>
              </a:xfrm>
              <a:prstGeom prst="rect">
                <a:avLst/>
              </a:prstGeom>
              <a:solidFill>
                <a:srgbClr val="EDEDED"/>
              </a:solidFill>
              <a:ln w="9525">
                <a:noFill/>
                <a:miter lim="800000"/>
                <a:headEnd/>
                <a:tailEnd/>
              </a:ln>
            </p:spPr>
            <p:txBody>
              <a:bodyPr/>
              <a:lstStyle/>
              <a:p>
                <a:endParaRPr lang="cs-CZ"/>
              </a:p>
            </p:txBody>
          </p:sp>
          <p:sp>
            <p:nvSpPr>
              <p:cNvPr id="6163" name="Rectangle 19"/>
              <p:cNvSpPr>
                <a:spLocks noChangeArrowheads="1"/>
              </p:cNvSpPr>
              <p:nvPr/>
            </p:nvSpPr>
            <p:spPr bwMode="auto">
              <a:xfrm>
                <a:off x="3314" y="1066"/>
                <a:ext cx="3018" cy="50"/>
              </a:xfrm>
              <a:prstGeom prst="rect">
                <a:avLst/>
              </a:prstGeom>
              <a:solidFill>
                <a:srgbClr val="EAEAEA"/>
              </a:solidFill>
              <a:ln w="9525">
                <a:noFill/>
                <a:miter lim="800000"/>
                <a:headEnd/>
                <a:tailEnd/>
              </a:ln>
            </p:spPr>
            <p:txBody>
              <a:bodyPr/>
              <a:lstStyle/>
              <a:p>
                <a:endParaRPr lang="cs-CZ"/>
              </a:p>
            </p:txBody>
          </p:sp>
          <p:sp>
            <p:nvSpPr>
              <p:cNvPr id="6164" name="Rectangle 20"/>
              <p:cNvSpPr>
                <a:spLocks noChangeArrowheads="1"/>
              </p:cNvSpPr>
              <p:nvPr/>
            </p:nvSpPr>
            <p:spPr bwMode="auto">
              <a:xfrm>
                <a:off x="3314" y="1116"/>
                <a:ext cx="3018" cy="50"/>
              </a:xfrm>
              <a:prstGeom prst="rect">
                <a:avLst/>
              </a:prstGeom>
              <a:solidFill>
                <a:srgbClr val="E8E8E8"/>
              </a:solidFill>
              <a:ln w="9525">
                <a:noFill/>
                <a:miter lim="800000"/>
                <a:headEnd/>
                <a:tailEnd/>
              </a:ln>
            </p:spPr>
            <p:txBody>
              <a:bodyPr/>
              <a:lstStyle/>
              <a:p>
                <a:endParaRPr lang="cs-CZ"/>
              </a:p>
            </p:txBody>
          </p:sp>
          <p:sp>
            <p:nvSpPr>
              <p:cNvPr id="6165" name="Rectangle 21"/>
              <p:cNvSpPr>
                <a:spLocks noChangeArrowheads="1"/>
              </p:cNvSpPr>
              <p:nvPr/>
            </p:nvSpPr>
            <p:spPr bwMode="auto">
              <a:xfrm>
                <a:off x="3314" y="1166"/>
                <a:ext cx="3018" cy="50"/>
              </a:xfrm>
              <a:prstGeom prst="rect">
                <a:avLst/>
              </a:prstGeom>
              <a:solidFill>
                <a:srgbClr val="E5E5E5"/>
              </a:solidFill>
              <a:ln w="9525">
                <a:noFill/>
                <a:miter lim="800000"/>
                <a:headEnd/>
                <a:tailEnd/>
              </a:ln>
            </p:spPr>
            <p:txBody>
              <a:bodyPr/>
              <a:lstStyle/>
              <a:p>
                <a:endParaRPr lang="cs-CZ"/>
              </a:p>
            </p:txBody>
          </p:sp>
          <p:sp>
            <p:nvSpPr>
              <p:cNvPr id="6166" name="Rectangle 22"/>
              <p:cNvSpPr>
                <a:spLocks noChangeArrowheads="1"/>
              </p:cNvSpPr>
              <p:nvPr/>
            </p:nvSpPr>
            <p:spPr bwMode="auto">
              <a:xfrm>
                <a:off x="3314" y="1216"/>
                <a:ext cx="3018" cy="50"/>
              </a:xfrm>
              <a:prstGeom prst="rect">
                <a:avLst/>
              </a:prstGeom>
              <a:solidFill>
                <a:srgbClr val="E3E3E3"/>
              </a:solidFill>
              <a:ln w="9525">
                <a:noFill/>
                <a:miter lim="800000"/>
                <a:headEnd/>
                <a:tailEnd/>
              </a:ln>
            </p:spPr>
            <p:txBody>
              <a:bodyPr/>
              <a:lstStyle/>
              <a:p>
                <a:endParaRPr lang="cs-CZ"/>
              </a:p>
            </p:txBody>
          </p:sp>
          <p:sp>
            <p:nvSpPr>
              <p:cNvPr id="6167" name="Rectangle 23"/>
              <p:cNvSpPr>
                <a:spLocks noChangeArrowheads="1"/>
              </p:cNvSpPr>
              <p:nvPr/>
            </p:nvSpPr>
            <p:spPr bwMode="auto">
              <a:xfrm>
                <a:off x="3314" y="1266"/>
                <a:ext cx="3018" cy="51"/>
              </a:xfrm>
              <a:prstGeom prst="rect">
                <a:avLst/>
              </a:prstGeom>
              <a:solidFill>
                <a:srgbClr val="E0E0E0"/>
              </a:solidFill>
              <a:ln w="9525">
                <a:noFill/>
                <a:miter lim="800000"/>
                <a:headEnd/>
                <a:tailEnd/>
              </a:ln>
            </p:spPr>
            <p:txBody>
              <a:bodyPr/>
              <a:lstStyle/>
              <a:p>
                <a:endParaRPr lang="cs-CZ"/>
              </a:p>
            </p:txBody>
          </p:sp>
          <p:sp>
            <p:nvSpPr>
              <p:cNvPr id="6168" name="Rectangle 24"/>
              <p:cNvSpPr>
                <a:spLocks noChangeArrowheads="1"/>
              </p:cNvSpPr>
              <p:nvPr/>
            </p:nvSpPr>
            <p:spPr bwMode="auto">
              <a:xfrm>
                <a:off x="3314" y="1317"/>
                <a:ext cx="3018" cy="50"/>
              </a:xfrm>
              <a:prstGeom prst="rect">
                <a:avLst/>
              </a:prstGeom>
              <a:solidFill>
                <a:srgbClr val="DEDEDE"/>
              </a:solidFill>
              <a:ln w="9525">
                <a:noFill/>
                <a:miter lim="800000"/>
                <a:headEnd/>
                <a:tailEnd/>
              </a:ln>
            </p:spPr>
            <p:txBody>
              <a:bodyPr/>
              <a:lstStyle/>
              <a:p>
                <a:endParaRPr lang="cs-CZ"/>
              </a:p>
            </p:txBody>
          </p:sp>
          <p:sp>
            <p:nvSpPr>
              <p:cNvPr id="6169" name="Rectangle 25"/>
              <p:cNvSpPr>
                <a:spLocks noChangeArrowheads="1"/>
              </p:cNvSpPr>
              <p:nvPr/>
            </p:nvSpPr>
            <p:spPr bwMode="auto">
              <a:xfrm>
                <a:off x="3314" y="1367"/>
                <a:ext cx="3018" cy="50"/>
              </a:xfrm>
              <a:prstGeom prst="rect">
                <a:avLst/>
              </a:prstGeom>
              <a:solidFill>
                <a:srgbClr val="DDDDDD"/>
              </a:solidFill>
              <a:ln w="9525">
                <a:noFill/>
                <a:miter lim="800000"/>
                <a:headEnd/>
                <a:tailEnd/>
              </a:ln>
            </p:spPr>
            <p:txBody>
              <a:bodyPr/>
              <a:lstStyle/>
              <a:p>
                <a:endParaRPr lang="cs-CZ"/>
              </a:p>
            </p:txBody>
          </p:sp>
          <p:sp>
            <p:nvSpPr>
              <p:cNvPr id="6170" name="Rectangle 26"/>
              <p:cNvSpPr>
                <a:spLocks noChangeArrowheads="1"/>
              </p:cNvSpPr>
              <p:nvPr/>
            </p:nvSpPr>
            <p:spPr bwMode="auto">
              <a:xfrm>
                <a:off x="3314" y="1417"/>
                <a:ext cx="3018" cy="50"/>
              </a:xfrm>
              <a:prstGeom prst="rect">
                <a:avLst/>
              </a:prstGeom>
              <a:solidFill>
                <a:srgbClr val="DBDBDB"/>
              </a:solidFill>
              <a:ln w="9525">
                <a:noFill/>
                <a:miter lim="800000"/>
                <a:headEnd/>
                <a:tailEnd/>
              </a:ln>
            </p:spPr>
            <p:txBody>
              <a:bodyPr/>
              <a:lstStyle/>
              <a:p>
                <a:endParaRPr lang="cs-CZ"/>
              </a:p>
            </p:txBody>
          </p:sp>
          <p:sp>
            <p:nvSpPr>
              <p:cNvPr id="6171" name="Rectangle 27"/>
              <p:cNvSpPr>
                <a:spLocks noChangeArrowheads="1"/>
              </p:cNvSpPr>
              <p:nvPr/>
            </p:nvSpPr>
            <p:spPr bwMode="auto">
              <a:xfrm>
                <a:off x="3314" y="1467"/>
                <a:ext cx="3018" cy="50"/>
              </a:xfrm>
              <a:prstGeom prst="rect">
                <a:avLst/>
              </a:prstGeom>
              <a:solidFill>
                <a:srgbClr val="DADADA"/>
              </a:solidFill>
              <a:ln w="9525">
                <a:noFill/>
                <a:miter lim="800000"/>
                <a:headEnd/>
                <a:tailEnd/>
              </a:ln>
            </p:spPr>
            <p:txBody>
              <a:bodyPr/>
              <a:lstStyle/>
              <a:p>
                <a:endParaRPr lang="cs-CZ"/>
              </a:p>
            </p:txBody>
          </p:sp>
          <p:sp>
            <p:nvSpPr>
              <p:cNvPr id="6172" name="Rectangle 28"/>
              <p:cNvSpPr>
                <a:spLocks noChangeArrowheads="1"/>
              </p:cNvSpPr>
              <p:nvPr/>
            </p:nvSpPr>
            <p:spPr bwMode="auto">
              <a:xfrm>
                <a:off x="3314" y="1517"/>
                <a:ext cx="3018" cy="51"/>
              </a:xfrm>
              <a:prstGeom prst="rect">
                <a:avLst/>
              </a:prstGeom>
              <a:solidFill>
                <a:srgbClr val="D9D9D9"/>
              </a:solidFill>
              <a:ln w="9525">
                <a:noFill/>
                <a:miter lim="800000"/>
                <a:headEnd/>
                <a:tailEnd/>
              </a:ln>
            </p:spPr>
            <p:txBody>
              <a:bodyPr/>
              <a:lstStyle/>
              <a:p>
                <a:endParaRPr lang="cs-CZ"/>
              </a:p>
            </p:txBody>
          </p:sp>
          <p:sp>
            <p:nvSpPr>
              <p:cNvPr id="6173" name="Rectangle 29"/>
              <p:cNvSpPr>
                <a:spLocks noChangeArrowheads="1"/>
              </p:cNvSpPr>
              <p:nvPr/>
            </p:nvSpPr>
            <p:spPr bwMode="auto">
              <a:xfrm>
                <a:off x="3314" y="1568"/>
                <a:ext cx="3018" cy="50"/>
              </a:xfrm>
              <a:prstGeom prst="rect">
                <a:avLst/>
              </a:prstGeom>
              <a:solidFill>
                <a:srgbClr val="D8D8D8"/>
              </a:solidFill>
              <a:ln w="9525">
                <a:noFill/>
                <a:miter lim="800000"/>
                <a:headEnd/>
                <a:tailEnd/>
              </a:ln>
            </p:spPr>
            <p:txBody>
              <a:bodyPr/>
              <a:lstStyle/>
              <a:p>
                <a:endParaRPr lang="cs-CZ"/>
              </a:p>
            </p:txBody>
          </p:sp>
          <p:sp>
            <p:nvSpPr>
              <p:cNvPr id="6174" name="Rectangle 30"/>
              <p:cNvSpPr>
                <a:spLocks noChangeArrowheads="1"/>
              </p:cNvSpPr>
              <p:nvPr/>
            </p:nvSpPr>
            <p:spPr bwMode="auto">
              <a:xfrm>
                <a:off x="3314" y="1618"/>
                <a:ext cx="3018" cy="50"/>
              </a:xfrm>
              <a:prstGeom prst="rect">
                <a:avLst/>
              </a:prstGeom>
              <a:solidFill>
                <a:srgbClr val="D8D8D8"/>
              </a:solidFill>
              <a:ln w="9525">
                <a:noFill/>
                <a:miter lim="800000"/>
                <a:headEnd/>
                <a:tailEnd/>
              </a:ln>
            </p:spPr>
            <p:txBody>
              <a:bodyPr/>
              <a:lstStyle/>
              <a:p>
                <a:endParaRPr lang="cs-CZ"/>
              </a:p>
            </p:txBody>
          </p:sp>
        </p:grpSp>
        <p:sp>
          <p:nvSpPr>
            <p:cNvPr id="6176" name="Rectangle 32"/>
            <p:cNvSpPr>
              <a:spLocks noChangeArrowheads="1"/>
            </p:cNvSpPr>
            <p:nvPr/>
          </p:nvSpPr>
          <p:spPr bwMode="auto">
            <a:xfrm>
              <a:off x="3314" y="463"/>
              <a:ext cx="3018" cy="1206"/>
            </a:xfrm>
            <a:prstGeom prst="rect">
              <a:avLst/>
            </a:prstGeom>
            <a:noFill/>
            <a:ln w="7938">
              <a:solidFill>
                <a:srgbClr val="000000"/>
              </a:solidFill>
              <a:miter lim="800000"/>
              <a:headEnd/>
              <a:tailEnd/>
            </a:ln>
          </p:spPr>
          <p:txBody>
            <a:bodyPr/>
            <a:lstStyle/>
            <a:p>
              <a:endParaRPr lang="cs-CZ"/>
            </a:p>
          </p:txBody>
        </p:sp>
      </p:grpSp>
      <p:pic>
        <p:nvPicPr>
          <p:cNvPr id="6178" name="Picture 34"/>
          <p:cNvPicPr>
            <a:picLocks noChangeAspect="1" noChangeArrowheads="1"/>
          </p:cNvPicPr>
          <p:nvPr/>
        </p:nvPicPr>
        <p:blipFill>
          <a:blip r:embed="rId3" cstate="print"/>
          <a:srcRect/>
          <a:stretch>
            <a:fillRect/>
          </a:stretch>
        </p:blipFill>
        <p:spPr bwMode="auto">
          <a:xfrm>
            <a:off x="5716588" y="1095375"/>
            <a:ext cx="1622425" cy="1017588"/>
          </a:xfrm>
          <a:prstGeom prst="rect">
            <a:avLst/>
          </a:prstGeom>
          <a:noFill/>
          <a:ln w="9525">
            <a:noFill/>
            <a:miter lim="800000"/>
            <a:headEnd/>
            <a:tailEnd/>
          </a:ln>
        </p:spPr>
      </p:pic>
      <p:pic>
        <p:nvPicPr>
          <p:cNvPr id="6179" name="Picture 35"/>
          <p:cNvPicPr>
            <a:picLocks noChangeAspect="1" noChangeArrowheads="1"/>
          </p:cNvPicPr>
          <p:nvPr/>
        </p:nvPicPr>
        <p:blipFill>
          <a:blip r:embed="rId4" cstate="print"/>
          <a:srcRect/>
          <a:stretch>
            <a:fillRect/>
          </a:stretch>
        </p:blipFill>
        <p:spPr bwMode="auto">
          <a:xfrm>
            <a:off x="8542338" y="1322388"/>
            <a:ext cx="1030287" cy="968375"/>
          </a:xfrm>
          <a:prstGeom prst="rect">
            <a:avLst/>
          </a:prstGeom>
          <a:noFill/>
          <a:ln w="9525">
            <a:noFill/>
            <a:miter lim="800000"/>
            <a:headEnd/>
            <a:tailEnd/>
          </a:ln>
        </p:spPr>
      </p:pic>
      <p:sp>
        <p:nvSpPr>
          <p:cNvPr id="6180" name="Rectangle 36"/>
          <p:cNvSpPr>
            <a:spLocks noChangeArrowheads="1"/>
          </p:cNvSpPr>
          <p:nvPr/>
        </p:nvSpPr>
        <p:spPr bwMode="auto">
          <a:xfrm>
            <a:off x="5260975" y="2613025"/>
            <a:ext cx="4791075" cy="820738"/>
          </a:xfrm>
          <a:prstGeom prst="rect">
            <a:avLst/>
          </a:prstGeom>
          <a:solidFill>
            <a:srgbClr val="969696"/>
          </a:solidFill>
          <a:ln w="8001">
            <a:solidFill>
              <a:srgbClr val="000000"/>
            </a:solidFill>
            <a:miter lim="800000"/>
            <a:headEnd/>
            <a:tailEnd/>
          </a:ln>
        </p:spPr>
        <p:txBody>
          <a:bodyPr anchor="ctr"/>
          <a:lstStyle/>
          <a:p>
            <a:pPr algn="ctr"/>
            <a:r>
              <a:rPr lang="cs-CZ" sz="2400" b="1">
                <a:latin typeface="Arial" charset="0"/>
              </a:rPr>
              <a:t>Další partneři pro rok 2003</a:t>
            </a:r>
            <a:endParaRPr lang="cs-CZ" sz="2400"/>
          </a:p>
        </p:txBody>
      </p:sp>
      <p:sp>
        <p:nvSpPr>
          <p:cNvPr id="6209" name="Rectangle 65"/>
          <p:cNvSpPr>
            <a:spLocks noChangeArrowheads="1"/>
          </p:cNvSpPr>
          <p:nvPr/>
        </p:nvSpPr>
        <p:spPr bwMode="auto">
          <a:xfrm>
            <a:off x="5260975" y="3429000"/>
            <a:ext cx="4791075" cy="3656013"/>
          </a:xfrm>
          <a:prstGeom prst="rect">
            <a:avLst/>
          </a:prstGeom>
          <a:noFill/>
          <a:ln w="7938">
            <a:solidFill>
              <a:srgbClr val="000000"/>
            </a:solidFill>
            <a:miter lim="800000"/>
            <a:headEnd/>
            <a:tailEnd/>
          </a:ln>
        </p:spPr>
        <p:txBody>
          <a:bodyPr/>
          <a:lstStyle/>
          <a:p>
            <a:pPr algn="ctr"/>
            <a:endParaRPr lang="cs-CZ" sz="2000" b="1">
              <a:latin typeface="Arial" charset="0"/>
            </a:endParaRPr>
          </a:p>
          <a:p>
            <a:pPr algn="ctr"/>
            <a:r>
              <a:rPr lang="cs-CZ" sz="1800" b="1">
                <a:latin typeface="Arial" charset="0"/>
              </a:rPr>
              <a:t>Norske Skog a.s. Štětí</a:t>
            </a:r>
          </a:p>
          <a:p>
            <a:pPr algn="ctr"/>
            <a:r>
              <a:rPr lang="cs-CZ" sz="1800" b="1">
                <a:latin typeface="Arial" charset="0"/>
              </a:rPr>
              <a:t>Chvalis Hoštka</a:t>
            </a:r>
          </a:p>
          <a:p>
            <a:pPr algn="ctr"/>
            <a:r>
              <a:rPr lang="cs-CZ" sz="1800" b="1">
                <a:latin typeface="Arial" charset="0"/>
              </a:rPr>
              <a:t>VIAMONT a.s.</a:t>
            </a:r>
          </a:p>
          <a:p>
            <a:pPr algn="ctr"/>
            <a:r>
              <a:rPr lang="cs-CZ" sz="1800" b="1">
                <a:latin typeface="Arial" charset="0"/>
              </a:rPr>
              <a:t>Ferkl Štětí</a:t>
            </a:r>
          </a:p>
          <a:p>
            <a:pPr algn="ctr"/>
            <a:r>
              <a:rPr lang="cs-CZ" sz="1800" b="1">
                <a:latin typeface="Arial" charset="0"/>
              </a:rPr>
              <a:t>SETRA GEAR a.s. Plzeň</a:t>
            </a:r>
          </a:p>
          <a:p>
            <a:pPr algn="ctr"/>
            <a:r>
              <a:rPr lang="cs-CZ" sz="1800" b="1">
                <a:latin typeface="Arial" charset="0"/>
              </a:rPr>
              <a:t>ARTESO s.r.o.</a:t>
            </a:r>
          </a:p>
          <a:p>
            <a:pPr algn="ctr"/>
            <a:r>
              <a:rPr lang="cs-CZ" sz="1800" b="1">
                <a:latin typeface="Arial" charset="0"/>
              </a:rPr>
              <a:t>AXIS s.r.o. Hr. Králové</a:t>
            </a:r>
          </a:p>
          <a:p>
            <a:pPr algn="ctr"/>
            <a:r>
              <a:rPr lang="cs-CZ" sz="1800" b="1">
                <a:latin typeface="Arial" charset="0"/>
              </a:rPr>
              <a:t>ESA Kladno</a:t>
            </a:r>
          </a:p>
          <a:p>
            <a:pPr algn="ctr"/>
            <a:r>
              <a:rPr lang="cs-CZ" sz="1800" b="1">
                <a:latin typeface="Arial" charset="0"/>
              </a:rPr>
              <a:t>VOLEMAN - autobusová přeprava</a:t>
            </a:r>
          </a:p>
          <a:p>
            <a:pPr algn="ctr"/>
            <a:r>
              <a:rPr lang="cs-CZ" sz="1800" b="1">
                <a:latin typeface="Arial" charset="0"/>
              </a:rPr>
              <a:t>Robal Roudnice n. Labem</a:t>
            </a:r>
          </a:p>
          <a:p>
            <a:pPr algn="ctr"/>
            <a:r>
              <a:rPr lang="cs-CZ" sz="1800" b="1">
                <a:latin typeface="Arial" charset="0"/>
              </a:rPr>
              <a:t>TSF Strakonice</a:t>
            </a:r>
          </a:p>
          <a:p>
            <a:pPr algn="ctr"/>
            <a:r>
              <a:rPr lang="cs-CZ" sz="2000" b="1">
                <a:latin typeface="Arial" charset="0"/>
              </a:rPr>
              <a:t>Ahlfit s.r.o.</a:t>
            </a:r>
          </a:p>
          <a:p>
            <a:pPr algn="ctr"/>
            <a:endParaRPr lang="cs-CZ" sz="2000" b="1">
              <a:latin typeface="Arial" charset="0"/>
            </a:endParaRPr>
          </a:p>
          <a:p>
            <a:pPr algn="ctr"/>
            <a:endParaRPr lang="cs-CZ" sz="2000" b="1">
              <a:latin typeface="Arial" charset="0"/>
            </a:endParaRPr>
          </a:p>
        </p:txBody>
      </p:sp>
      <p:sp>
        <p:nvSpPr>
          <p:cNvPr id="6231" name="Rectangle 87"/>
          <p:cNvSpPr>
            <a:spLocks noChangeArrowheads="1"/>
          </p:cNvSpPr>
          <p:nvPr/>
        </p:nvSpPr>
        <p:spPr bwMode="auto">
          <a:xfrm>
            <a:off x="750888" y="379413"/>
            <a:ext cx="2624137" cy="609600"/>
          </a:xfrm>
          <a:prstGeom prst="rect">
            <a:avLst/>
          </a:prstGeom>
          <a:noFill/>
          <a:ln w="9525">
            <a:noFill/>
            <a:miter lim="800000"/>
            <a:headEnd/>
            <a:tailEnd/>
          </a:ln>
        </p:spPr>
        <p:txBody>
          <a:bodyPr wrap="none" lIns="0" tIns="0" rIns="0" bIns="0">
            <a:spAutoFit/>
          </a:bodyPr>
          <a:lstStyle/>
          <a:p>
            <a:r>
              <a:rPr lang="cs-CZ" sz="4000" b="1">
                <a:solidFill>
                  <a:srgbClr val="000000"/>
                </a:solidFill>
                <a:latin typeface="Arial" charset="0"/>
              </a:rPr>
              <a:t>V Í T Á M E</a:t>
            </a:r>
            <a:endParaRPr lang="cs-CZ" sz="2400"/>
          </a:p>
        </p:txBody>
      </p:sp>
      <p:sp>
        <p:nvSpPr>
          <p:cNvPr id="6272" name="Text Box 128"/>
          <p:cNvSpPr txBox="1">
            <a:spLocks noChangeArrowheads="1"/>
          </p:cNvSpPr>
          <p:nvPr/>
        </p:nvSpPr>
        <p:spPr bwMode="auto">
          <a:xfrm>
            <a:off x="358775" y="1127125"/>
            <a:ext cx="4208463" cy="581025"/>
          </a:xfrm>
          <a:prstGeom prst="rect">
            <a:avLst/>
          </a:prstGeom>
          <a:noFill/>
          <a:ln w="9525">
            <a:noFill/>
            <a:miter lim="800000"/>
            <a:headEnd/>
            <a:tailEnd/>
          </a:ln>
          <a:effectLst/>
        </p:spPr>
        <p:txBody>
          <a:bodyPr wrap="none">
            <a:spAutoFit/>
          </a:bodyPr>
          <a:lstStyle/>
          <a:p>
            <a:pPr algn="ctr"/>
            <a:r>
              <a:rPr lang="cs-CZ" sz="1600" b="1">
                <a:latin typeface="Arial" charset="0"/>
              </a:rPr>
              <a:t>Při příležitosti dnešního utkání krajského </a:t>
            </a:r>
          </a:p>
          <a:p>
            <a:pPr algn="ctr"/>
            <a:r>
              <a:rPr lang="cs-CZ" sz="1600" b="1">
                <a:latin typeface="Arial" charset="0"/>
              </a:rPr>
              <a:t>přeboru funkcionáře, hráče a příznivce</a:t>
            </a:r>
          </a:p>
        </p:txBody>
      </p:sp>
      <p:sp>
        <p:nvSpPr>
          <p:cNvPr id="6273" name="Rectangle 129"/>
          <p:cNvSpPr>
            <a:spLocks noChangeArrowheads="1"/>
          </p:cNvSpPr>
          <p:nvPr/>
        </p:nvSpPr>
        <p:spPr bwMode="auto">
          <a:xfrm>
            <a:off x="152400" y="1752600"/>
            <a:ext cx="4587875" cy="457200"/>
          </a:xfrm>
          <a:prstGeom prst="rect">
            <a:avLst/>
          </a:prstGeom>
          <a:solidFill>
            <a:srgbClr val="C0C0C0"/>
          </a:solidFill>
          <a:ln w="3175">
            <a:solidFill>
              <a:srgbClr val="FFFFFF"/>
            </a:solidFill>
            <a:miter lim="800000"/>
            <a:headEnd/>
            <a:tailEnd/>
          </a:ln>
        </p:spPr>
        <p:txBody>
          <a:bodyPr/>
          <a:lstStyle/>
          <a:p>
            <a:pPr algn="ctr"/>
            <a:r>
              <a:rPr lang="cs-CZ" sz="2400" b="1">
                <a:latin typeface="Arial" charset="0"/>
              </a:rPr>
              <a:t>SK Frantschach Štětí</a:t>
            </a:r>
          </a:p>
        </p:txBody>
      </p:sp>
      <p:sp>
        <p:nvSpPr>
          <p:cNvPr id="6290" name="Rectangle 146"/>
          <p:cNvSpPr>
            <a:spLocks noChangeArrowheads="1"/>
          </p:cNvSpPr>
          <p:nvPr/>
        </p:nvSpPr>
        <p:spPr bwMode="auto">
          <a:xfrm>
            <a:off x="152400" y="2743200"/>
            <a:ext cx="4587875" cy="457200"/>
          </a:xfrm>
          <a:prstGeom prst="rect">
            <a:avLst/>
          </a:prstGeom>
          <a:solidFill>
            <a:srgbClr val="C0C0C0"/>
          </a:solidFill>
          <a:ln w="3175">
            <a:solidFill>
              <a:srgbClr val="FFFFFF"/>
            </a:solidFill>
            <a:miter lim="800000"/>
            <a:headEnd/>
            <a:tailEnd/>
          </a:ln>
        </p:spPr>
        <p:txBody>
          <a:bodyPr/>
          <a:lstStyle/>
          <a:p>
            <a:pPr algn="ctr"/>
            <a:r>
              <a:rPr lang="cs-CZ" sz="2400" b="1">
                <a:latin typeface="Arial" charset="0"/>
              </a:rPr>
              <a:t>TJ Střekov</a:t>
            </a:r>
          </a:p>
        </p:txBody>
      </p:sp>
      <p:sp>
        <p:nvSpPr>
          <p:cNvPr id="6291" name="Text Box 147"/>
          <p:cNvSpPr txBox="1">
            <a:spLocks noChangeArrowheads="1"/>
          </p:cNvSpPr>
          <p:nvPr/>
        </p:nvSpPr>
        <p:spPr bwMode="auto">
          <a:xfrm>
            <a:off x="2362200" y="2209800"/>
            <a:ext cx="354013" cy="457200"/>
          </a:xfrm>
          <a:prstGeom prst="rect">
            <a:avLst/>
          </a:prstGeom>
          <a:noFill/>
          <a:ln w="9525">
            <a:noFill/>
            <a:miter lim="800000"/>
            <a:headEnd/>
            <a:tailEnd/>
          </a:ln>
          <a:effectLst/>
        </p:spPr>
        <p:txBody>
          <a:bodyPr wrap="none">
            <a:spAutoFit/>
          </a:bodyPr>
          <a:lstStyle/>
          <a:p>
            <a:pPr algn="ctr"/>
            <a:r>
              <a:rPr lang="cs-CZ" sz="2400">
                <a:latin typeface="Arial" charset="0"/>
              </a:rPr>
              <a:t>a</a:t>
            </a:r>
          </a:p>
        </p:txBody>
      </p:sp>
      <p:sp>
        <p:nvSpPr>
          <p:cNvPr id="6292" name="Text Box 148"/>
          <p:cNvSpPr txBox="1">
            <a:spLocks noChangeArrowheads="1"/>
          </p:cNvSpPr>
          <p:nvPr/>
        </p:nvSpPr>
        <p:spPr bwMode="auto">
          <a:xfrm>
            <a:off x="304800" y="3276600"/>
            <a:ext cx="4511675" cy="3568700"/>
          </a:xfrm>
          <a:prstGeom prst="rect">
            <a:avLst/>
          </a:prstGeom>
          <a:noFill/>
          <a:ln w="9525">
            <a:noFill/>
            <a:miter lim="800000"/>
            <a:headEnd/>
            <a:tailEnd/>
          </a:ln>
          <a:effectLst/>
        </p:spPr>
        <p:txBody>
          <a:bodyPr>
            <a:spAutoFit/>
          </a:bodyPr>
          <a:lstStyle/>
          <a:p>
            <a:pPr algn="ctr"/>
            <a:r>
              <a:rPr lang="cs-CZ" sz="1800" b="1" i="1">
                <a:latin typeface="Arial" charset="0"/>
              </a:rPr>
              <a:t>Pány rozhodčí a delegáta ČMFS</a:t>
            </a:r>
          </a:p>
          <a:p>
            <a:pPr algn="ctr"/>
            <a:endParaRPr lang="cs-CZ" sz="1800" b="1" i="1">
              <a:latin typeface="Arial" charset="0"/>
            </a:endParaRPr>
          </a:p>
          <a:p>
            <a:pPr algn="ctr"/>
            <a:r>
              <a:rPr lang="cs-CZ" sz="2000" b="1">
                <a:latin typeface="Arial" charset="0"/>
              </a:rPr>
              <a:t>Hýbl Josef</a:t>
            </a:r>
          </a:p>
          <a:p>
            <a:pPr algn="ctr"/>
            <a:endParaRPr lang="cs-CZ" sz="1800" b="1">
              <a:latin typeface="Arial" charset="0"/>
            </a:endParaRPr>
          </a:p>
          <a:p>
            <a:pPr algn="ctr"/>
            <a:r>
              <a:rPr lang="cs-CZ" sz="1800" b="1" i="1">
                <a:latin typeface="Arial" charset="0"/>
              </a:rPr>
              <a:t>Asistenti hlavního rozhodčího:</a:t>
            </a:r>
          </a:p>
          <a:p>
            <a:pPr algn="ctr"/>
            <a:endParaRPr lang="cs-CZ" sz="1800" b="1" i="1">
              <a:latin typeface="Arial" charset="0"/>
            </a:endParaRPr>
          </a:p>
          <a:p>
            <a:pPr algn="ctr"/>
            <a:r>
              <a:rPr lang="cs-CZ" sz="2000" b="1">
                <a:latin typeface="Arial" charset="0"/>
              </a:rPr>
              <a:t>Michek Petr</a:t>
            </a:r>
            <a:endParaRPr lang="cs-CZ" sz="1400" b="1">
              <a:latin typeface="Arial" charset="0"/>
            </a:endParaRPr>
          </a:p>
          <a:p>
            <a:pPr algn="ctr"/>
            <a:r>
              <a:rPr lang="cs-CZ" sz="2000" b="1">
                <a:latin typeface="Arial" charset="0"/>
              </a:rPr>
              <a:t>Sabo Miroslav</a:t>
            </a:r>
          </a:p>
          <a:p>
            <a:pPr algn="ctr"/>
            <a:endParaRPr lang="cs-CZ" sz="2000" b="1">
              <a:latin typeface="Arial" charset="0"/>
            </a:endParaRPr>
          </a:p>
          <a:p>
            <a:pPr algn="ctr"/>
            <a:r>
              <a:rPr lang="cs-CZ" sz="1800" b="1" i="1">
                <a:latin typeface="Arial" charset="0"/>
              </a:rPr>
              <a:t>Delegát ČMFS</a:t>
            </a:r>
            <a:endParaRPr lang="cs-CZ" sz="2000" b="1">
              <a:latin typeface="Arial" charset="0"/>
            </a:endParaRPr>
          </a:p>
          <a:p>
            <a:pPr algn="ctr"/>
            <a:endParaRPr lang="cs-CZ" sz="2000" b="1">
              <a:latin typeface="Arial" charset="0"/>
            </a:endParaRPr>
          </a:p>
          <a:p>
            <a:pPr algn="ctr"/>
            <a:r>
              <a:rPr lang="cs-CZ" sz="2000" b="1">
                <a:latin typeface="Arial" charset="0"/>
              </a:rPr>
              <a:t>Opolský Milan - Litoměřice</a:t>
            </a:r>
            <a:endParaRPr lang="cs-CZ"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5791200" y="152400"/>
            <a:ext cx="4206875" cy="6604000"/>
          </a:xfrm>
          <a:prstGeom prst="rect">
            <a:avLst/>
          </a:prstGeom>
          <a:noFill/>
          <a:ln w="9525">
            <a:noFill/>
            <a:miter lim="800000"/>
            <a:headEnd/>
            <a:tailEnd/>
          </a:ln>
          <a:effectLst/>
        </p:spPr>
        <p:txBody>
          <a:bodyPr>
            <a:spAutoFit/>
          </a:bodyPr>
          <a:lstStyle/>
          <a:p>
            <a:pPr algn="ctr"/>
            <a:r>
              <a:rPr lang="cs-CZ" sz="1400" b="1">
                <a:latin typeface="Arial" charset="0"/>
              </a:rPr>
              <a:t>Dnešní soupeř</a:t>
            </a:r>
          </a:p>
          <a:p>
            <a:pPr algn="ctr"/>
            <a:endParaRPr lang="cs-CZ" sz="1400" b="1">
              <a:latin typeface="Arial" charset="0"/>
            </a:endParaRPr>
          </a:p>
          <a:p>
            <a:pPr algn="ctr"/>
            <a:r>
              <a:rPr lang="cs-CZ" sz="1600" b="1">
                <a:latin typeface="Arial" charset="0"/>
              </a:rPr>
              <a:t>TJ STŘEKOV</a:t>
            </a:r>
          </a:p>
          <a:p>
            <a:pPr algn="ctr"/>
            <a:endParaRPr lang="cs-CZ" sz="1200">
              <a:latin typeface="Arial" charset="0"/>
            </a:endParaRPr>
          </a:p>
          <a:p>
            <a:r>
              <a:rPr lang="cs-CZ" sz="1200">
                <a:latin typeface="Arial" charset="0"/>
              </a:rPr>
              <a:t>V roce 1947 se sešli místní občané a rozhodli se založit TJ. V roce 1950 přešla TJ pod správu JZD Střekov. Fotbalová utkání se hrála přátelsky na hřišti v Brné, kam se muselo převážet veškeré fotbalové vybavení. Vzhledem ke ztíženým podmínkám se mužstvo soustředilo na hraní přátelských utkání na hřištích soupeřů, kde bylo známo pod názvem Hradní rytíři Střekova. Vlastní hřiště bylo otevřeno v červenci 1955.</a:t>
            </a:r>
          </a:p>
          <a:p>
            <a:r>
              <a:rPr lang="cs-CZ" sz="1200">
                <a:latin typeface="Arial" charset="0"/>
              </a:rPr>
              <a:t>     V roce 1956 bylo mužstvo dospělých oficiálně zařazeno do soutěží řízených okresním fotbalovým svazem.Družstvo žáků bylo založeno v roce 1953. Od této doby přecházeli žáci na přechodnou dobu do TJ Armaturka a Chemička Ústí n.L. Dorostenecké mužstvo bylo založeno v roce 1956. Družstva žáků, dorostu a dospělých hrála převážně v soutěžích řízených okresním fotbalovým svazem.Dokladem kvalitní práce s mládeží jsou i odchovanci, kteří hráli ve vyšších soutěžích, jako např.Bohuslav Melichar – I.liga Teplice. Zlom nastal v roce 1978 příchodem trenéra Bernáta, který s mužstvem  v roce 1978 postoupil do I.B třídy, kde se mimo jednoletého výpadku udrželo až do doby postupu do I.A třídy v roce 1995. V současné době je A mužstvo dospělých účastníkem krajského přeboru Ústeckého kraje kam postoupilo v roce 1998.</a:t>
            </a:r>
          </a:p>
          <a:p>
            <a:r>
              <a:rPr lang="cs-CZ" sz="1200">
                <a:latin typeface="Arial" charset="0"/>
              </a:rPr>
              <a:t>     V sočasnosti má oddíl kopané téměř 300 členů, z toho 130 ve všech mládežnických kategorií. Areál fotbalového hřiště se nachází v překrásném prostředí. Je situován do údolí Labe pod Střekovským hradem obklopen Českým středohořím. Centrální travnaté hřiště má rozměry 96x64 m. V hlavním objektu jehož součástí je krytá tribuna k sezení, jsou situovány čtyři kabiny, kancelář s rozhlasovým zařízením, sociální zařízení a sin tradic. 	</a:t>
            </a:r>
          </a:p>
        </p:txBody>
      </p:sp>
      <p:sp>
        <p:nvSpPr>
          <p:cNvPr id="8197" name="AutoShape 5"/>
          <p:cNvSpPr>
            <a:spLocks noChangeArrowheads="1"/>
          </p:cNvSpPr>
          <p:nvPr/>
        </p:nvSpPr>
        <p:spPr bwMode="auto">
          <a:xfrm>
            <a:off x="228600" y="381000"/>
            <a:ext cx="4572000" cy="414338"/>
          </a:xfrm>
          <a:prstGeom prst="roundRect">
            <a:avLst>
              <a:gd name="adj" fmla="val 16667"/>
            </a:avLst>
          </a:prstGeom>
          <a:solidFill>
            <a:srgbClr val="008000"/>
          </a:solidFill>
          <a:ln w="9525">
            <a:solidFill>
              <a:srgbClr val="339966"/>
            </a:solidFill>
            <a:round/>
            <a:headEnd/>
            <a:tailEnd/>
          </a:ln>
        </p:spPr>
        <p:txBody>
          <a:bodyPr/>
          <a:lstStyle/>
          <a:p>
            <a:r>
              <a:rPr lang="cs-CZ" sz="1800" b="1">
                <a:solidFill>
                  <a:srgbClr val="FFFFFF"/>
                </a:solidFill>
                <a:latin typeface="Arial" charset="0"/>
              </a:rPr>
              <a:t>Jízdní řád podzim 2003 – krajský přebor</a:t>
            </a:r>
            <a:endParaRPr lang="cs-CZ" sz="2500" b="1">
              <a:solidFill>
                <a:srgbClr val="FFFFFF"/>
              </a:solidFill>
              <a:latin typeface="Arial" charset="0"/>
            </a:endParaRPr>
          </a:p>
        </p:txBody>
      </p:sp>
      <p:grpSp>
        <p:nvGrpSpPr>
          <p:cNvPr id="21016" name="Group 8728"/>
          <p:cNvGrpSpPr>
            <a:grpSpLocks noChangeAspect="1"/>
          </p:cNvGrpSpPr>
          <p:nvPr/>
        </p:nvGrpSpPr>
        <p:grpSpPr bwMode="auto">
          <a:xfrm>
            <a:off x="147638" y="835025"/>
            <a:ext cx="4851400" cy="6327775"/>
            <a:chOff x="93" y="526"/>
            <a:chExt cx="3056" cy="3986"/>
          </a:xfrm>
        </p:grpSpPr>
        <p:sp>
          <p:nvSpPr>
            <p:cNvPr id="21015" name="AutoShape 8727"/>
            <p:cNvSpPr>
              <a:spLocks noChangeAspect="1" noChangeArrowheads="1" noTextEdit="1"/>
            </p:cNvSpPr>
            <p:nvPr/>
          </p:nvSpPr>
          <p:spPr bwMode="auto">
            <a:xfrm>
              <a:off x="96" y="528"/>
              <a:ext cx="2976" cy="3984"/>
            </a:xfrm>
            <a:prstGeom prst="rect">
              <a:avLst/>
            </a:prstGeom>
            <a:noFill/>
            <a:ln w="9525">
              <a:noFill/>
              <a:miter lim="800000"/>
              <a:headEnd/>
              <a:tailEnd/>
            </a:ln>
          </p:spPr>
          <p:txBody>
            <a:bodyPr/>
            <a:lstStyle/>
            <a:p>
              <a:endParaRPr lang="cs-CZ"/>
            </a:p>
          </p:txBody>
        </p:sp>
        <p:grpSp>
          <p:nvGrpSpPr>
            <p:cNvPr id="21217" name="Group 8929"/>
            <p:cNvGrpSpPr>
              <a:grpSpLocks/>
            </p:cNvGrpSpPr>
            <p:nvPr/>
          </p:nvGrpSpPr>
          <p:grpSpPr bwMode="auto">
            <a:xfrm>
              <a:off x="150" y="592"/>
              <a:ext cx="2964" cy="2197"/>
              <a:chOff x="150" y="592"/>
              <a:chExt cx="2964" cy="2197"/>
            </a:xfrm>
          </p:grpSpPr>
          <p:sp>
            <p:nvSpPr>
              <p:cNvPr id="21017" name="Rectangle 8729"/>
              <p:cNvSpPr>
                <a:spLocks noChangeArrowheads="1"/>
              </p:cNvSpPr>
              <p:nvPr/>
            </p:nvSpPr>
            <p:spPr bwMode="auto">
              <a:xfrm>
                <a:off x="150" y="592"/>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18" name="Rectangle 8730"/>
              <p:cNvSpPr>
                <a:spLocks noChangeArrowheads="1"/>
              </p:cNvSpPr>
              <p:nvPr/>
            </p:nvSpPr>
            <p:spPr bwMode="auto">
              <a:xfrm>
                <a:off x="298" y="592"/>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17.08.</a:t>
                </a:r>
                <a:endParaRPr lang="cs-CZ"/>
              </a:p>
            </p:txBody>
          </p:sp>
          <p:sp>
            <p:nvSpPr>
              <p:cNvPr id="21019" name="Rectangle 8731"/>
              <p:cNvSpPr>
                <a:spLocks noChangeArrowheads="1"/>
              </p:cNvSpPr>
              <p:nvPr/>
            </p:nvSpPr>
            <p:spPr bwMode="auto">
              <a:xfrm>
                <a:off x="682" y="592"/>
                <a:ext cx="702" cy="58"/>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Proboštov - FK Řezuz Děčín 0:2 </a:t>
                </a:r>
                <a:endParaRPr lang="cs-CZ"/>
              </a:p>
            </p:txBody>
          </p:sp>
          <p:sp>
            <p:nvSpPr>
              <p:cNvPr id="21020" name="Rectangle 8732"/>
              <p:cNvSpPr>
                <a:spLocks noChangeArrowheads="1"/>
              </p:cNvSpPr>
              <p:nvPr/>
            </p:nvSpPr>
            <p:spPr bwMode="auto">
              <a:xfrm>
                <a:off x="1669" y="592"/>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21" name="Rectangle 8733"/>
              <p:cNvSpPr>
                <a:spLocks noChangeArrowheads="1"/>
              </p:cNvSpPr>
              <p:nvPr/>
            </p:nvSpPr>
            <p:spPr bwMode="auto">
              <a:xfrm>
                <a:off x="1812" y="592"/>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05.10.</a:t>
                </a:r>
                <a:endParaRPr lang="cs-CZ"/>
              </a:p>
            </p:txBody>
          </p:sp>
          <p:sp>
            <p:nvSpPr>
              <p:cNvPr id="21022" name="Rectangle 8734"/>
              <p:cNvSpPr>
                <a:spLocks noChangeArrowheads="1"/>
              </p:cNvSpPr>
              <p:nvPr/>
            </p:nvSpPr>
            <p:spPr bwMode="auto">
              <a:xfrm>
                <a:off x="2218" y="592"/>
                <a:ext cx="685"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Brozany - Proboštov</a:t>
                </a:r>
                <a:endParaRPr lang="cs-CZ"/>
              </a:p>
            </p:txBody>
          </p:sp>
          <p:sp>
            <p:nvSpPr>
              <p:cNvPr id="21023" name="Rectangle 8735"/>
              <p:cNvSpPr>
                <a:spLocks noChangeArrowheads="1"/>
              </p:cNvSpPr>
              <p:nvPr/>
            </p:nvSpPr>
            <p:spPr bwMode="auto">
              <a:xfrm>
                <a:off x="150" y="650"/>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24" name="Rectangle 8736"/>
              <p:cNvSpPr>
                <a:spLocks noChangeArrowheads="1"/>
              </p:cNvSpPr>
              <p:nvPr/>
            </p:nvSpPr>
            <p:spPr bwMode="auto">
              <a:xfrm>
                <a:off x="298" y="650"/>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17.08.</a:t>
                </a:r>
                <a:endParaRPr lang="cs-CZ"/>
              </a:p>
            </p:txBody>
          </p:sp>
          <p:sp>
            <p:nvSpPr>
              <p:cNvPr id="21025" name="Rectangle 8737"/>
              <p:cNvSpPr>
                <a:spLocks noChangeArrowheads="1"/>
              </p:cNvSpPr>
              <p:nvPr/>
            </p:nvSpPr>
            <p:spPr bwMode="auto">
              <a:xfrm>
                <a:off x="706" y="650"/>
                <a:ext cx="655" cy="58"/>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Údlice – Soběchleby 0:4</a:t>
                </a:r>
                <a:endParaRPr lang="cs-CZ"/>
              </a:p>
            </p:txBody>
          </p:sp>
          <p:sp>
            <p:nvSpPr>
              <p:cNvPr id="21026" name="Rectangle 8738"/>
              <p:cNvSpPr>
                <a:spLocks noChangeArrowheads="1"/>
              </p:cNvSpPr>
              <p:nvPr/>
            </p:nvSpPr>
            <p:spPr bwMode="auto">
              <a:xfrm>
                <a:off x="1669" y="650"/>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27" name="Rectangle 8739"/>
              <p:cNvSpPr>
                <a:spLocks noChangeArrowheads="1"/>
              </p:cNvSpPr>
              <p:nvPr/>
            </p:nvSpPr>
            <p:spPr bwMode="auto">
              <a:xfrm>
                <a:off x="1812" y="650"/>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05.10.</a:t>
                </a:r>
                <a:endParaRPr lang="cs-CZ"/>
              </a:p>
            </p:txBody>
          </p:sp>
          <p:sp>
            <p:nvSpPr>
              <p:cNvPr id="21028" name="Rectangle 8740"/>
              <p:cNvSpPr>
                <a:spLocks noChangeArrowheads="1"/>
              </p:cNvSpPr>
              <p:nvPr/>
            </p:nvSpPr>
            <p:spPr bwMode="auto">
              <a:xfrm>
                <a:off x="2137" y="650"/>
                <a:ext cx="858"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Siad Souš - Lokomotiva Bílina</a:t>
                </a:r>
                <a:endParaRPr lang="cs-CZ"/>
              </a:p>
            </p:txBody>
          </p:sp>
          <p:sp>
            <p:nvSpPr>
              <p:cNvPr id="21029" name="Rectangle 8741"/>
              <p:cNvSpPr>
                <a:spLocks noChangeArrowheads="1"/>
              </p:cNvSpPr>
              <p:nvPr/>
            </p:nvSpPr>
            <p:spPr bwMode="auto">
              <a:xfrm>
                <a:off x="150" y="707"/>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30" name="Rectangle 8742"/>
              <p:cNvSpPr>
                <a:spLocks noChangeArrowheads="1"/>
              </p:cNvSpPr>
              <p:nvPr/>
            </p:nvSpPr>
            <p:spPr bwMode="auto">
              <a:xfrm>
                <a:off x="298" y="707"/>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17.08.</a:t>
                </a:r>
                <a:endParaRPr lang="cs-CZ"/>
              </a:p>
            </p:txBody>
          </p:sp>
          <p:sp>
            <p:nvSpPr>
              <p:cNvPr id="21031" name="Rectangle 8743"/>
              <p:cNvSpPr>
                <a:spLocks noChangeArrowheads="1"/>
              </p:cNvSpPr>
              <p:nvPr/>
            </p:nvSpPr>
            <p:spPr bwMode="auto">
              <a:xfrm>
                <a:off x="607" y="707"/>
                <a:ext cx="893"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Český Lev Neštěmice - Střekov</a:t>
                </a:r>
                <a:endParaRPr lang="cs-CZ"/>
              </a:p>
            </p:txBody>
          </p:sp>
          <p:sp>
            <p:nvSpPr>
              <p:cNvPr id="21032" name="Rectangle 8744"/>
              <p:cNvSpPr>
                <a:spLocks noChangeArrowheads="1"/>
              </p:cNvSpPr>
              <p:nvPr/>
            </p:nvSpPr>
            <p:spPr bwMode="auto">
              <a:xfrm>
                <a:off x="1669" y="707"/>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33" name="Rectangle 8745"/>
              <p:cNvSpPr>
                <a:spLocks noChangeArrowheads="1"/>
              </p:cNvSpPr>
              <p:nvPr/>
            </p:nvSpPr>
            <p:spPr bwMode="auto">
              <a:xfrm>
                <a:off x="1812" y="707"/>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05.10.</a:t>
                </a:r>
                <a:endParaRPr lang="cs-CZ"/>
              </a:p>
            </p:txBody>
          </p:sp>
          <p:sp>
            <p:nvSpPr>
              <p:cNvPr id="21034" name="Rectangle 8746"/>
              <p:cNvSpPr>
                <a:spLocks noChangeArrowheads="1"/>
              </p:cNvSpPr>
              <p:nvPr/>
            </p:nvSpPr>
            <p:spPr bwMode="auto">
              <a:xfrm>
                <a:off x="2137" y="707"/>
                <a:ext cx="862"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Střekov - SK Stap-Tratec Vilémov</a:t>
                </a:r>
                <a:endParaRPr lang="cs-CZ"/>
              </a:p>
            </p:txBody>
          </p:sp>
          <p:sp>
            <p:nvSpPr>
              <p:cNvPr id="21035" name="Rectangle 8747"/>
              <p:cNvSpPr>
                <a:spLocks noChangeArrowheads="1"/>
              </p:cNvSpPr>
              <p:nvPr/>
            </p:nvSpPr>
            <p:spPr bwMode="auto">
              <a:xfrm>
                <a:off x="150" y="764"/>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36" name="Rectangle 8748"/>
              <p:cNvSpPr>
                <a:spLocks noChangeArrowheads="1"/>
              </p:cNvSpPr>
              <p:nvPr/>
            </p:nvSpPr>
            <p:spPr bwMode="auto">
              <a:xfrm>
                <a:off x="298" y="764"/>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17.08.</a:t>
                </a:r>
                <a:endParaRPr lang="cs-CZ"/>
              </a:p>
            </p:txBody>
          </p:sp>
          <p:sp>
            <p:nvSpPr>
              <p:cNvPr id="21037" name="Rectangle 8749"/>
              <p:cNvSpPr>
                <a:spLocks noChangeArrowheads="1"/>
              </p:cNvSpPr>
              <p:nvPr/>
            </p:nvSpPr>
            <p:spPr bwMode="auto">
              <a:xfrm>
                <a:off x="673" y="764"/>
                <a:ext cx="716" cy="58"/>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Březno - FK Siad Souš  2:3</a:t>
                </a:r>
                <a:endParaRPr lang="cs-CZ"/>
              </a:p>
            </p:txBody>
          </p:sp>
          <p:sp>
            <p:nvSpPr>
              <p:cNvPr id="21038" name="Rectangle 8750"/>
              <p:cNvSpPr>
                <a:spLocks noChangeArrowheads="1"/>
              </p:cNvSpPr>
              <p:nvPr/>
            </p:nvSpPr>
            <p:spPr bwMode="auto">
              <a:xfrm>
                <a:off x="1669" y="764"/>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39" name="Rectangle 8751"/>
              <p:cNvSpPr>
                <a:spLocks noChangeArrowheads="1"/>
              </p:cNvSpPr>
              <p:nvPr/>
            </p:nvSpPr>
            <p:spPr bwMode="auto">
              <a:xfrm>
                <a:off x="1812" y="764"/>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05.10.</a:t>
                </a:r>
                <a:endParaRPr lang="cs-CZ"/>
              </a:p>
            </p:txBody>
          </p:sp>
          <p:sp>
            <p:nvSpPr>
              <p:cNvPr id="21040" name="Rectangle 8752"/>
              <p:cNvSpPr>
                <a:spLocks noChangeArrowheads="1"/>
              </p:cNvSpPr>
              <p:nvPr/>
            </p:nvSpPr>
            <p:spPr bwMode="auto">
              <a:xfrm>
                <a:off x="2217" y="764"/>
                <a:ext cx="685"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Soběchleby - Jiskra Modrá</a:t>
                </a:r>
                <a:endParaRPr lang="cs-CZ"/>
              </a:p>
            </p:txBody>
          </p:sp>
          <p:sp>
            <p:nvSpPr>
              <p:cNvPr id="21041" name="Rectangle 8753"/>
              <p:cNvSpPr>
                <a:spLocks noChangeArrowheads="1"/>
              </p:cNvSpPr>
              <p:nvPr/>
            </p:nvSpPr>
            <p:spPr bwMode="auto">
              <a:xfrm>
                <a:off x="150" y="821"/>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42" name="Rectangle 8754"/>
              <p:cNvSpPr>
                <a:spLocks noChangeArrowheads="1"/>
              </p:cNvSpPr>
              <p:nvPr/>
            </p:nvSpPr>
            <p:spPr bwMode="auto">
              <a:xfrm>
                <a:off x="298" y="821"/>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17.08.</a:t>
                </a:r>
                <a:endParaRPr lang="cs-CZ"/>
              </a:p>
            </p:txBody>
          </p:sp>
          <p:sp>
            <p:nvSpPr>
              <p:cNvPr id="21043" name="Rectangle 8755"/>
              <p:cNvSpPr>
                <a:spLocks noChangeArrowheads="1"/>
              </p:cNvSpPr>
              <p:nvPr/>
            </p:nvSpPr>
            <p:spPr bwMode="auto">
              <a:xfrm>
                <a:off x="574" y="821"/>
                <a:ext cx="912" cy="58"/>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SK Frantschach Štětí - Sokol Brozany   2:1</a:t>
                </a:r>
                <a:endParaRPr lang="cs-CZ"/>
              </a:p>
            </p:txBody>
          </p:sp>
          <p:sp>
            <p:nvSpPr>
              <p:cNvPr id="21044" name="Rectangle 8756"/>
              <p:cNvSpPr>
                <a:spLocks noChangeArrowheads="1"/>
              </p:cNvSpPr>
              <p:nvPr/>
            </p:nvSpPr>
            <p:spPr bwMode="auto">
              <a:xfrm>
                <a:off x="1669" y="821"/>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45" name="Rectangle 8757"/>
              <p:cNvSpPr>
                <a:spLocks noChangeArrowheads="1"/>
              </p:cNvSpPr>
              <p:nvPr/>
            </p:nvSpPr>
            <p:spPr bwMode="auto">
              <a:xfrm>
                <a:off x="1812" y="821"/>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05.10.</a:t>
                </a:r>
                <a:endParaRPr lang="cs-CZ"/>
              </a:p>
            </p:txBody>
          </p:sp>
          <p:sp>
            <p:nvSpPr>
              <p:cNvPr id="21046" name="Rectangle 8758"/>
              <p:cNvSpPr>
                <a:spLocks noChangeArrowheads="1"/>
              </p:cNvSpPr>
              <p:nvPr/>
            </p:nvSpPr>
            <p:spPr bwMode="auto">
              <a:xfrm>
                <a:off x="2157" y="821"/>
                <a:ext cx="818"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Řezuz Děčín - SFK Meziboří</a:t>
                </a:r>
                <a:endParaRPr lang="cs-CZ"/>
              </a:p>
            </p:txBody>
          </p:sp>
          <p:sp>
            <p:nvSpPr>
              <p:cNvPr id="21047" name="Rectangle 8759"/>
              <p:cNvSpPr>
                <a:spLocks noChangeArrowheads="1"/>
              </p:cNvSpPr>
              <p:nvPr/>
            </p:nvSpPr>
            <p:spPr bwMode="auto">
              <a:xfrm>
                <a:off x="150" y="879"/>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48" name="Rectangle 8760"/>
              <p:cNvSpPr>
                <a:spLocks noChangeArrowheads="1"/>
              </p:cNvSpPr>
              <p:nvPr/>
            </p:nvSpPr>
            <p:spPr bwMode="auto">
              <a:xfrm>
                <a:off x="298" y="879"/>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17.08.</a:t>
                </a:r>
                <a:endParaRPr lang="cs-CZ"/>
              </a:p>
            </p:txBody>
          </p:sp>
          <p:sp>
            <p:nvSpPr>
              <p:cNvPr id="21049" name="Rectangle 8761"/>
              <p:cNvSpPr>
                <a:spLocks noChangeArrowheads="1"/>
              </p:cNvSpPr>
              <p:nvPr/>
            </p:nvSpPr>
            <p:spPr bwMode="auto">
              <a:xfrm>
                <a:off x="672" y="879"/>
                <a:ext cx="733" cy="58"/>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Oldřichov - Lokomotiva Bílina   1:3</a:t>
                </a:r>
                <a:endParaRPr lang="cs-CZ"/>
              </a:p>
            </p:txBody>
          </p:sp>
          <p:sp>
            <p:nvSpPr>
              <p:cNvPr id="21050" name="Rectangle 8762"/>
              <p:cNvSpPr>
                <a:spLocks noChangeArrowheads="1"/>
              </p:cNvSpPr>
              <p:nvPr/>
            </p:nvSpPr>
            <p:spPr bwMode="auto">
              <a:xfrm>
                <a:off x="1669" y="879"/>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51" name="Rectangle 8763"/>
              <p:cNvSpPr>
                <a:spLocks noChangeArrowheads="1"/>
              </p:cNvSpPr>
              <p:nvPr/>
            </p:nvSpPr>
            <p:spPr bwMode="auto">
              <a:xfrm>
                <a:off x="1812" y="879"/>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05.10.</a:t>
                </a:r>
                <a:endParaRPr lang="cs-CZ"/>
              </a:p>
            </p:txBody>
          </p:sp>
          <p:sp>
            <p:nvSpPr>
              <p:cNvPr id="21052" name="Rectangle 8764"/>
              <p:cNvSpPr>
                <a:spLocks noChangeArrowheads="1"/>
              </p:cNvSpPr>
              <p:nvPr/>
            </p:nvSpPr>
            <p:spPr bwMode="auto">
              <a:xfrm>
                <a:off x="2197" y="879"/>
                <a:ext cx="73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Údlice - FK Litoměřice</a:t>
                </a:r>
                <a:endParaRPr lang="cs-CZ"/>
              </a:p>
            </p:txBody>
          </p:sp>
          <p:sp>
            <p:nvSpPr>
              <p:cNvPr id="21053" name="Rectangle 8765"/>
              <p:cNvSpPr>
                <a:spLocks noChangeArrowheads="1"/>
              </p:cNvSpPr>
              <p:nvPr/>
            </p:nvSpPr>
            <p:spPr bwMode="auto">
              <a:xfrm>
                <a:off x="150" y="936"/>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54" name="Rectangle 8766"/>
              <p:cNvSpPr>
                <a:spLocks noChangeArrowheads="1"/>
              </p:cNvSpPr>
              <p:nvPr/>
            </p:nvSpPr>
            <p:spPr bwMode="auto">
              <a:xfrm>
                <a:off x="298" y="936"/>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17.08.</a:t>
                </a:r>
                <a:endParaRPr lang="cs-CZ"/>
              </a:p>
            </p:txBody>
          </p:sp>
          <p:sp>
            <p:nvSpPr>
              <p:cNvPr id="21055" name="Rectangle 8767"/>
              <p:cNvSpPr>
                <a:spLocks noChangeArrowheads="1"/>
              </p:cNvSpPr>
              <p:nvPr/>
            </p:nvSpPr>
            <p:spPr bwMode="auto">
              <a:xfrm>
                <a:off x="550" y="936"/>
                <a:ext cx="945" cy="58"/>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Litoměřice - SK Stap-Tratec Vilémov  1:1</a:t>
                </a:r>
                <a:endParaRPr lang="cs-CZ"/>
              </a:p>
            </p:txBody>
          </p:sp>
          <p:sp>
            <p:nvSpPr>
              <p:cNvPr id="21056" name="Rectangle 8768"/>
              <p:cNvSpPr>
                <a:spLocks noChangeArrowheads="1"/>
              </p:cNvSpPr>
              <p:nvPr/>
            </p:nvSpPr>
            <p:spPr bwMode="auto">
              <a:xfrm>
                <a:off x="1669" y="936"/>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57" name="Rectangle 8769"/>
              <p:cNvSpPr>
                <a:spLocks noChangeArrowheads="1"/>
              </p:cNvSpPr>
              <p:nvPr/>
            </p:nvSpPr>
            <p:spPr bwMode="auto">
              <a:xfrm>
                <a:off x="1812" y="936"/>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05.10.</a:t>
                </a:r>
                <a:endParaRPr lang="cs-CZ"/>
              </a:p>
            </p:txBody>
          </p:sp>
          <p:sp>
            <p:nvSpPr>
              <p:cNvPr id="21058" name="Rectangle 8770"/>
              <p:cNvSpPr>
                <a:spLocks noChangeArrowheads="1"/>
              </p:cNvSpPr>
              <p:nvPr/>
            </p:nvSpPr>
            <p:spPr bwMode="auto">
              <a:xfrm>
                <a:off x="2101" y="936"/>
                <a:ext cx="93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Český Lev Neštěmice - Oldřichov</a:t>
                </a:r>
                <a:endParaRPr lang="cs-CZ"/>
              </a:p>
            </p:txBody>
          </p:sp>
          <p:sp>
            <p:nvSpPr>
              <p:cNvPr id="21059" name="Rectangle 8771"/>
              <p:cNvSpPr>
                <a:spLocks noChangeArrowheads="1"/>
              </p:cNvSpPr>
              <p:nvPr/>
            </p:nvSpPr>
            <p:spPr bwMode="auto">
              <a:xfrm>
                <a:off x="150" y="987"/>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60" name="Rectangle 8772"/>
              <p:cNvSpPr>
                <a:spLocks noChangeArrowheads="1"/>
              </p:cNvSpPr>
              <p:nvPr/>
            </p:nvSpPr>
            <p:spPr bwMode="auto">
              <a:xfrm>
                <a:off x="298" y="987"/>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17.08.</a:t>
                </a:r>
                <a:endParaRPr lang="cs-CZ"/>
              </a:p>
            </p:txBody>
          </p:sp>
          <p:sp>
            <p:nvSpPr>
              <p:cNvPr id="21061" name="Rectangle 8773"/>
              <p:cNvSpPr>
                <a:spLocks noChangeArrowheads="1"/>
              </p:cNvSpPr>
              <p:nvPr/>
            </p:nvSpPr>
            <p:spPr bwMode="auto">
              <a:xfrm>
                <a:off x="682" y="987"/>
                <a:ext cx="715" cy="58"/>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SFK Meziboří - Jiskra Modrá   0:2</a:t>
                </a:r>
                <a:endParaRPr lang="cs-CZ"/>
              </a:p>
            </p:txBody>
          </p:sp>
          <p:sp>
            <p:nvSpPr>
              <p:cNvPr id="21062" name="Rectangle 8774"/>
              <p:cNvSpPr>
                <a:spLocks noChangeArrowheads="1"/>
              </p:cNvSpPr>
              <p:nvPr/>
            </p:nvSpPr>
            <p:spPr bwMode="auto">
              <a:xfrm>
                <a:off x="1669" y="987"/>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63" name="Rectangle 8775"/>
              <p:cNvSpPr>
                <a:spLocks noChangeArrowheads="1"/>
              </p:cNvSpPr>
              <p:nvPr/>
            </p:nvSpPr>
            <p:spPr bwMode="auto">
              <a:xfrm>
                <a:off x="1812" y="987"/>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05.10.</a:t>
                </a:r>
                <a:endParaRPr lang="cs-CZ"/>
              </a:p>
            </p:txBody>
          </p:sp>
          <p:sp>
            <p:nvSpPr>
              <p:cNvPr id="21064" name="Rectangle 8776"/>
              <p:cNvSpPr>
                <a:spLocks noChangeArrowheads="1"/>
              </p:cNvSpPr>
              <p:nvPr/>
            </p:nvSpPr>
            <p:spPr bwMode="auto">
              <a:xfrm>
                <a:off x="2102" y="987"/>
                <a:ext cx="936"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Březno - SK Frantschach Štětí</a:t>
                </a:r>
                <a:endParaRPr lang="cs-CZ"/>
              </a:p>
            </p:txBody>
          </p:sp>
          <p:sp>
            <p:nvSpPr>
              <p:cNvPr id="21065" name="Rectangle 8777"/>
              <p:cNvSpPr>
                <a:spLocks noChangeArrowheads="1"/>
              </p:cNvSpPr>
              <p:nvPr/>
            </p:nvSpPr>
            <p:spPr bwMode="auto">
              <a:xfrm>
                <a:off x="150" y="1111"/>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66" name="Rectangle 8778"/>
              <p:cNvSpPr>
                <a:spLocks noChangeArrowheads="1"/>
              </p:cNvSpPr>
              <p:nvPr/>
            </p:nvSpPr>
            <p:spPr bwMode="auto">
              <a:xfrm>
                <a:off x="298" y="1111"/>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24.08.</a:t>
                </a:r>
                <a:endParaRPr lang="cs-CZ"/>
              </a:p>
            </p:txBody>
          </p:sp>
          <p:sp>
            <p:nvSpPr>
              <p:cNvPr id="21067" name="Rectangle 8779"/>
              <p:cNvSpPr>
                <a:spLocks noChangeArrowheads="1"/>
              </p:cNvSpPr>
              <p:nvPr/>
            </p:nvSpPr>
            <p:spPr bwMode="auto">
              <a:xfrm>
                <a:off x="722" y="1111"/>
                <a:ext cx="639" cy="58"/>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Jiskra Modrá – Proboštov  1:3</a:t>
                </a:r>
                <a:endParaRPr lang="cs-CZ"/>
              </a:p>
            </p:txBody>
          </p:sp>
          <p:sp>
            <p:nvSpPr>
              <p:cNvPr id="21068" name="Rectangle 8780"/>
              <p:cNvSpPr>
                <a:spLocks noChangeArrowheads="1"/>
              </p:cNvSpPr>
              <p:nvPr/>
            </p:nvSpPr>
            <p:spPr bwMode="auto">
              <a:xfrm>
                <a:off x="1669" y="1111"/>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69" name="Rectangle 8781"/>
              <p:cNvSpPr>
                <a:spLocks noChangeArrowheads="1"/>
              </p:cNvSpPr>
              <p:nvPr/>
            </p:nvSpPr>
            <p:spPr bwMode="auto">
              <a:xfrm>
                <a:off x="1812" y="1111"/>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12.10.</a:t>
                </a:r>
                <a:endParaRPr lang="cs-CZ"/>
              </a:p>
            </p:txBody>
          </p:sp>
          <p:sp>
            <p:nvSpPr>
              <p:cNvPr id="21070" name="Rectangle 8782"/>
              <p:cNvSpPr>
                <a:spLocks noChangeArrowheads="1"/>
              </p:cNvSpPr>
              <p:nvPr/>
            </p:nvSpPr>
            <p:spPr bwMode="auto">
              <a:xfrm>
                <a:off x="2139" y="1111"/>
                <a:ext cx="856"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Proboštov - SK Frantschach Štětí</a:t>
                </a:r>
                <a:endParaRPr lang="cs-CZ"/>
              </a:p>
            </p:txBody>
          </p:sp>
          <p:sp>
            <p:nvSpPr>
              <p:cNvPr id="21071" name="Rectangle 8783"/>
              <p:cNvSpPr>
                <a:spLocks noChangeArrowheads="1"/>
              </p:cNvSpPr>
              <p:nvPr/>
            </p:nvSpPr>
            <p:spPr bwMode="auto">
              <a:xfrm>
                <a:off x="150" y="1168"/>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72" name="Rectangle 8784"/>
              <p:cNvSpPr>
                <a:spLocks noChangeArrowheads="1"/>
              </p:cNvSpPr>
              <p:nvPr/>
            </p:nvSpPr>
            <p:spPr bwMode="auto">
              <a:xfrm>
                <a:off x="298" y="1168"/>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24.08.</a:t>
                </a:r>
                <a:endParaRPr lang="cs-CZ"/>
              </a:p>
            </p:txBody>
          </p:sp>
          <p:sp>
            <p:nvSpPr>
              <p:cNvPr id="21073" name="Rectangle 8785"/>
              <p:cNvSpPr>
                <a:spLocks noChangeArrowheads="1"/>
              </p:cNvSpPr>
              <p:nvPr/>
            </p:nvSpPr>
            <p:spPr bwMode="auto">
              <a:xfrm>
                <a:off x="554" y="1168"/>
                <a:ext cx="952" cy="58"/>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SK Stap-Tratec Vilémov - SFK Meziboří   2:4</a:t>
                </a:r>
                <a:endParaRPr lang="cs-CZ"/>
              </a:p>
            </p:txBody>
          </p:sp>
          <p:sp>
            <p:nvSpPr>
              <p:cNvPr id="21074" name="Rectangle 8786"/>
              <p:cNvSpPr>
                <a:spLocks noChangeArrowheads="1"/>
              </p:cNvSpPr>
              <p:nvPr/>
            </p:nvSpPr>
            <p:spPr bwMode="auto">
              <a:xfrm>
                <a:off x="1669" y="1168"/>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75" name="Rectangle 8787"/>
              <p:cNvSpPr>
                <a:spLocks noChangeArrowheads="1"/>
              </p:cNvSpPr>
              <p:nvPr/>
            </p:nvSpPr>
            <p:spPr bwMode="auto">
              <a:xfrm>
                <a:off x="1812" y="1168"/>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12.10.</a:t>
                </a:r>
                <a:endParaRPr lang="cs-CZ"/>
              </a:p>
            </p:txBody>
          </p:sp>
          <p:sp>
            <p:nvSpPr>
              <p:cNvPr id="21076" name="Rectangle 8788"/>
              <p:cNvSpPr>
                <a:spLocks noChangeArrowheads="1"/>
              </p:cNvSpPr>
              <p:nvPr/>
            </p:nvSpPr>
            <p:spPr bwMode="auto">
              <a:xfrm>
                <a:off x="2238" y="1168"/>
                <a:ext cx="643"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Oldřichov - Sokol Březno</a:t>
                </a:r>
                <a:endParaRPr lang="cs-CZ"/>
              </a:p>
            </p:txBody>
          </p:sp>
          <p:sp>
            <p:nvSpPr>
              <p:cNvPr id="21077" name="Rectangle 8789"/>
              <p:cNvSpPr>
                <a:spLocks noChangeArrowheads="1"/>
              </p:cNvSpPr>
              <p:nvPr/>
            </p:nvSpPr>
            <p:spPr bwMode="auto">
              <a:xfrm>
                <a:off x="150" y="1226"/>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78" name="Rectangle 8790"/>
              <p:cNvSpPr>
                <a:spLocks noChangeArrowheads="1"/>
              </p:cNvSpPr>
              <p:nvPr/>
            </p:nvSpPr>
            <p:spPr bwMode="auto">
              <a:xfrm>
                <a:off x="298" y="1226"/>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24.08.</a:t>
                </a:r>
                <a:endParaRPr lang="cs-CZ"/>
              </a:p>
            </p:txBody>
          </p:sp>
          <p:sp>
            <p:nvSpPr>
              <p:cNvPr id="21079" name="Rectangle 8791"/>
              <p:cNvSpPr>
                <a:spLocks noChangeArrowheads="1"/>
              </p:cNvSpPr>
              <p:nvPr/>
            </p:nvSpPr>
            <p:spPr bwMode="auto">
              <a:xfrm>
                <a:off x="621" y="1226"/>
                <a:ext cx="826" cy="58"/>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Lokomotiva Bílina - FK Litoměřice   2:0</a:t>
                </a:r>
                <a:endParaRPr lang="cs-CZ"/>
              </a:p>
            </p:txBody>
          </p:sp>
          <p:sp>
            <p:nvSpPr>
              <p:cNvPr id="21080" name="Rectangle 8792"/>
              <p:cNvSpPr>
                <a:spLocks noChangeArrowheads="1"/>
              </p:cNvSpPr>
              <p:nvPr/>
            </p:nvSpPr>
            <p:spPr bwMode="auto">
              <a:xfrm>
                <a:off x="1669" y="1226"/>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81" name="Rectangle 8793"/>
              <p:cNvSpPr>
                <a:spLocks noChangeArrowheads="1"/>
              </p:cNvSpPr>
              <p:nvPr/>
            </p:nvSpPr>
            <p:spPr bwMode="auto">
              <a:xfrm>
                <a:off x="1812" y="1226"/>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12.10.</a:t>
                </a:r>
                <a:endParaRPr lang="cs-CZ"/>
              </a:p>
            </p:txBody>
          </p:sp>
          <p:sp>
            <p:nvSpPr>
              <p:cNvPr id="21082" name="Rectangle 8794"/>
              <p:cNvSpPr>
                <a:spLocks noChangeArrowheads="1"/>
              </p:cNvSpPr>
              <p:nvPr/>
            </p:nvSpPr>
            <p:spPr bwMode="auto">
              <a:xfrm>
                <a:off x="2050" y="1226"/>
                <a:ext cx="1047"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Litoměřice - FK Český Lev Neštěmice</a:t>
                </a:r>
                <a:endParaRPr lang="cs-CZ"/>
              </a:p>
            </p:txBody>
          </p:sp>
          <p:sp>
            <p:nvSpPr>
              <p:cNvPr id="21083" name="Rectangle 8795"/>
              <p:cNvSpPr>
                <a:spLocks noChangeArrowheads="1"/>
              </p:cNvSpPr>
              <p:nvPr/>
            </p:nvSpPr>
            <p:spPr bwMode="auto">
              <a:xfrm>
                <a:off x="150" y="1283"/>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84" name="Rectangle 8796"/>
              <p:cNvSpPr>
                <a:spLocks noChangeArrowheads="1"/>
              </p:cNvSpPr>
              <p:nvPr/>
            </p:nvSpPr>
            <p:spPr bwMode="auto">
              <a:xfrm>
                <a:off x="298" y="1283"/>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24.08.</a:t>
                </a:r>
                <a:endParaRPr lang="cs-CZ"/>
              </a:p>
            </p:txBody>
          </p:sp>
          <p:sp>
            <p:nvSpPr>
              <p:cNvPr id="21085" name="Rectangle 8797"/>
              <p:cNvSpPr>
                <a:spLocks noChangeArrowheads="1"/>
              </p:cNvSpPr>
              <p:nvPr/>
            </p:nvSpPr>
            <p:spPr bwMode="auto">
              <a:xfrm>
                <a:off x="710" y="1283"/>
                <a:ext cx="687" cy="58"/>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Brozany – Oldřichov    2:0</a:t>
                </a:r>
                <a:endParaRPr lang="cs-CZ"/>
              </a:p>
            </p:txBody>
          </p:sp>
          <p:sp>
            <p:nvSpPr>
              <p:cNvPr id="21086" name="Rectangle 8798"/>
              <p:cNvSpPr>
                <a:spLocks noChangeArrowheads="1"/>
              </p:cNvSpPr>
              <p:nvPr/>
            </p:nvSpPr>
            <p:spPr bwMode="auto">
              <a:xfrm>
                <a:off x="1669" y="1283"/>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87" name="Rectangle 8799"/>
              <p:cNvSpPr>
                <a:spLocks noChangeArrowheads="1"/>
              </p:cNvSpPr>
              <p:nvPr/>
            </p:nvSpPr>
            <p:spPr bwMode="auto">
              <a:xfrm>
                <a:off x="1812" y="1283"/>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12.10.</a:t>
                </a:r>
                <a:endParaRPr lang="cs-CZ"/>
              </a:p>
            </p:txBody>
          </p:sp>
          <p:sp>
            <p:nvSpPr>
              <p:cNvPr id="21088" name="Rectangle 8800"/>
              <p:cNvSpPr>
                <a:spLocks noChangeArrowheads="1"/>
              </p:cNvSpPr>
              <p:nvPr/>
            </p:nvSpPr>
            <p:spPr bwMode="auto">
              <a:xfrm>
                <a:off x="2201" y="1283"/>
                <a:ext cx="723"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SFK Meziboří - Sokol Údlice</a:t>
                </a:r>
                <a:endParaRPr lang="cs-CZ"/>
              </a:p>
            </p:txBody>
          </p:sp>
          <p:sp>
            <p:nvSpPr>
              <p:cNvPr id="21089" name="Rectangle 8801"/>
              <p:cNvSpPr>
                <a:spLocks noChangeArrowheads="1"/>
              </p:cNvSpPr>
              <p:nvPr/>
            </p:nvSpPr>
            <p:spPr bwMode="auto">
              <a:xfrm>
                <a:off x="150" y="1340"/>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90" name="Rectangle 8802"/>
              <p:cNvSpPr>
                <a:spLocks noChangeArrowheads="1"/>
              </p:cNvSpPr>
              <p:nvPr/>
            </p:nvSpPr>
            <p:spPr bwMode="auto">
              <a:xfrm>
                <a:off x="298" y="1340"/>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24.08.</a:t>
                </a:r>
                <a:endParaRPr lang="cs-CZ"/>
              </a:p>
            </p:txBody>
          </p:sp>
          <p:sp>
            <p:nvSpPr>
              <p:cNvPr id="21091" name="Rectangle 8803"/>
              <p:cNvSpPr>
                <a:spLocks noChangeArrowheads="1"/>
              </p:cNvSpPr>
              <p:nvPr/>
            </p:nvSpPr>
            <p:spPr bwMode="auto">
              <a:xfrm>
                <a:off x="583" y="1340"/>
                <a:ext cx="895" cy="58"/>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Siad Souš - SK Frantschach Štětí   1:2</a:t>
                </a:r>
                <a:endParaRPr lang="cs-CZ"/>
              </a:p>
            </p:txBody>
          </p:sp>
          <p:sp>
            <p:nvSpPr>
              <p:cNvPr id="21092" name="Rectangle 8804"/>
              <p:cNvSpPr>
                <a:spLocks noChangeArrowheads="1"/>
              </p:cNvSpPr>
              <p:nvPr/>
            </p:nvSpPr>
            <p:spPr bwMode="auto">
              <a:xfrm>
                <a:off x="1669" y="1340"/>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93" name="Rectangle 8805"/>
              <p:cNvSpPr>
                <a:spLocks noChangeArrowheads="1"/>
              </p:cNvSpPr>
              <p:nvPr/>
            </p:nvSpPr>
            <p:spPr bwMode="auto">
              <a:xfrm>
                <a:off x="1812" y="1340"/>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12.10.</a:t>
                </a:r>
                <a:endParaRPr lang="cs-CZ"/>
              </a:p>
            </p:txBody>
          </p:sp>
          <p:sp>
            <p:nvSpPr>
              <p:cNvPr id="21094" name="Rectangle 8806"/>
              <p:cNvSpPr>
                <a:spLocks noChangeArrowheads="1"/>
              </p:cNvSpPr>
              <p:nvPr/>
            </p:nvSpPr>
            <p:spPr bwMode="auto">
              <a:xfrm>
                <a:off x="2165" y="1340"/>
                <a:ext cx="80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Jiskra Modrá - FK Řezuz Děčín</a:t>
                </a:r>
                <a:endParaRPr lang="cs-CZ"/>
              </a:p>
            </p:txBody>
          </p:sp>
          <p:sp>
            <p:nvSpPr>
              <p:cNvPr id="21095" name="Rectangle 8807"/>
              <p:cNvSpPr>
                <a:spLocks noChangeArrowheads="1"/>
              </p:cNvSpPr>
              <p:nvPr/>
            </p:nvSpPr>
            <p:spPr bwMode="auto">
              <a:xfrm>
                <a:off x="150" y="1398"/>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96" name="Rectangle 8808"/>
              <p:cNvSpPr>
                <a:spLocks noChangeArrowheads="1"/>
              </p:cNvSpPr>
              <p:nvPr/>
            </p:nvSpPr>
            <p:spPr bwMode="auto">
              <a:xfrm>
                <a:off x="298" y="1398"/>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24.08.</a:t>
                </a:r>
                <a:endParaRPr lang="cs-CZ"/>
              </a:p>
            </p:txBody>
          </p:sp>
          <p:sp>
            <p:nvSpPr>
              <p:cNvPr id="21097" name="Rectangle 8809"/>
              <p:cNvSpPr>
                <a:spLocks noChangeArrowheads="1"/>
              </p:cNvSpPr>
              <p:nvPr/>
            </p:nvSpPr>
            <p:spPr bwMode="auto">
              <a:xfrm>
                <a:off x="744" y="1398"/>
                <a:ext cx="611" cy="58"/>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Střekov - Sokol Březno    4:0</a:t>
                </a:r>
                <a:endParaRPr lang="cs-CZ"/>
              </a:p>
            </p:txBody>
          </p:sp>
          <p:sp>
            <p:nvSpPr>
              <p:cNvPr id="21098" name="Rectangle 8810"/>
              <p:cNvSpPr>
                <a:spLocks noChangeArrowheads="1"/>
              </p:cNvSpPr>
              <p:nvPr/>
            </p:nvSpPr>
            <p:spPr bwMode="auto">
              <a:xfrm>
                <a:off x="1669" y="1398"/>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099" name="Rectangle 8811"/>
              <p:cNvSpPr>
                <a:spLocks noChangeArrowheads="1"/>
              </p:cNvSpPr>
              <p:nvPr/>
            </p:nvSpPr>
            <p:spPr bwMode="auto">
              <a:xfrm>
                <a:off x="1812" y="1398"/>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12.10.</a:t>
                </a:r>
                <a:endParaRPr lang="cs-CZ"/>
              </a:p>
            </p:txBody>
          </p:sp>
          <p:sp>
            <p:nvSpPr>
              <p:cNvPr id="21100" name="Rectangle 8812"/>
              <p:cNvSpPr>
                <a:spLocks noChangeArrowheads="1"/>
              </p:cNvSpPr>
              <p:nvPr/>
            </p:nvSpPr>
            <p:spPr bwMode="auto">
              <a:xfrm>
                <a:off x="2089" y="1398"/>
                <a:ext cx="962"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SK Stap-Tratec Vilémov - Soběchleby</a:t>
                </a:r>
                <a:endParaRPr lang="cs-CZ"/>
              </a:p>
            </p:txBody>
          </p:sp>
          <p:sp>
            <p:nvSpPr>
              <p:cNvPr id="21101" name="Rectangle 8813"/>
              <p:cNvSpPr>
                <a:spLocks noChangeArrowheads="1"/>
              </p:cNvSpPr>
              <p:nvPr/>
            </p:nvSpPr>
            <p:spPr bwMode="auto">
              <a:xfrm>
                <a:off x="150" y="1455"/>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02" name="Rectangle 8814"/>
              <p:cNvSpPr>
                <a:spLocks noChangeArrowheads="1"/>
              </p:cNvSpPr>
              <p:nvPr/>
            </p:nvSpPr>
            <p:spPr bwMode="auto">
              <a:xfrm>
                <a:off x="298" y="1455"/>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24.08.</a:t>
                </a:r>
                <a:endParaRPr lang="cs-CZ"/>
              </a:p>
            </p:txBody>
          </p:sp>
          <p:sp>
            <p:nvSpPr>
              <p:cNvPr id="21103" name="Rectangle 8815"/>
              <p:cNvSpPr>
                <a:spLocks noChangeArrowheads="1"/>
              </p:cNvSpPr>
              <p:nvPr/>
            </p:nvSpPr>
            <p:spPr bwMode="auto">
              <a:xfrm>
                <a:off x="560" y="1455"/>
                <a:ext cx="954" cy="58"/>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Soběchleby - FK Český Lev Neštěmice    3:3</a:t>
                </a:r>
                <a:endParaRPr lang="cs-CZ"/>
              </a:p>
            </p:txBody>
          </p:sp>
          <p:sp>
            <p:nvSpPr>
              <p:cNvPr id="21104" name="Rectangle 8816"/>
              <p:cNvSpPr>
                <a:spLocks noChangeArrowheads="1"/>
              </p:cNvSpPr>
              <p:nvPr/>
            </p:nvSpPr>
            <p:spPr bwMode="auto">
              <a:xfrm>
                <a:off x="1669" y="1455"/>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05" name="Rectangle 8817"/>
              <p:cNvSpPr>
                <a:spLocks noChangeArrowheads="1"/>
              </p:cNvSpPr>
              <p:nvPr/>
            </p:nvSpPr>
            <p:spPr bwMode="auto">
              <a:xfrm>
                <a:off x="1812" y="1455"/>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12.10.</a:t>
                </a:r>
                <a:endParaRPr lang="cs-CZ"/>
              </a:p>
            </p:txBody>
          </p:sp>
          <p:sp>
            <p:nvSpPr>
              <p:cNvPr id="21106" name="Rectangle 8818"/>
              <p:cNvSpPr>
                <a:spLocks noChangeArrowheads="1"/>
              </p:cNvSpPr>
              <p:nvPr/>
            </p:nvSpPr>
            <p:spPr bwMode="auto">
              <a:xfrm>
                <a:off x="2208" y="1455"/>
                <a:ext cx="706"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Lokomotiva Bílina - Střekov</a:t>
                </a:r>
                <a:endParaRPr lang="cs-CZ"/>
              </a:p>
            </p:txBody>
          </p:sp>
          <p:sp>
            <p:nvSpPr>
              <p:cNvPr id="21107" name="Rectangle 8819"/>
              <p:cNvSpPr>
                <a:spLocks noChangeArrowheads="1"/>
              </p:cNvSpPr>
              <p:nvPr/>
            </p:nvSpPr>
            <p:spPr bwMode="auto">
              <a:xfrm>
                <a:off x="150" y="1506"/>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08" name="Rectangle 8820"/>
              <p:cNvSpPr>
                <a:spLocks noChangeArrowheads="1"/>
              </p:cNvSpPr>
              <p:nvPr/>
            </p:nvSpPr>
            <p:spPr bwMode="auto">
              <a:xfrm>
                <a:off x="298" y="1506"/>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24.08.</a:t>
                </a:r>
                <a:endParaRPr lang="cs-CZ"/>
              </a:p>
            </p:txBody>
          </p:sp>
          <p:sp>
            <p:nvSpPr>
              <p:cNvPr id="21109" name="Rectangle 8821"/>
              <p:cNvSpPr>
                <a:spLocks noChangeArrowheads="1"/>
              </p:cNvSpPr>
              <p:nvPr/>
            </p:nvSpPr>
            <p:spPr bwMode="auto">
              <a:xfrm>
                <a:off x="653" y="1506"/>
                <a:ext cx="767" cy="58"/>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Řezuz Děčín - Sokol Údlice   5:2</a:t>
                </a:r>
                <a:endParaRPr lang="cs-CZ"/>
              </a:p>
            </p:txBody>
          </p:sp>
          <p:sp>
            <p:nvSpPr>
              <p:cNvPr id="21110" name="Rectangle 8822"/>
              <p:cNvSpPr>
                <a:spLocks noChangeArrowheads="1"/>
              </p:cNvSpPr>
              <p:nvPr/>
            </p:nvSpPr>
            <p:spPr bwMode="auto">
              <a:xfrm>
                <a:off x="1669" y="1506"/>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11" name="Rectangle 8823"/>
              <p:cNvSpPr>
                <a:spLocks noChangeArrowheads="1"/>
              </p:cNvSpPr>
              <p:nvPr/>
            </p:nvSpPr>
            <p:spPr bwMode="auto">
              <a:xfrm>
                <a:off x="1812" y="1506"/>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12.10.</a:t>
                </a:r>
                <a:endParaRPr lang="cs-CZ"/>
              </a:p>
            </p:txBody>
          </p:sp>
          <p:sp>
            <p:nvSpPr>
              <p:cNvPr id="21112" name="Rectangle 8824"/>
              <p:cNvSpPr>
                <a:spLocks noChangeArrowheads="1"/>
              </p:cNvSpPr>
              <p:nvPr/>
            </p:nvSpPr>
            <p:spPr bwMode="auto">
              <a:xfrm>
                <a:off x="2176" y="1506"/>
                <a:ext cx="775"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Brozany - FK Siad Souš</a:t>
                </a:r>
                <a:endParaRPr lang="cs-CZ"/>
              </a:p>
            </p:txBody>
          </p:sp>
          <p:sp>
            <p:nvSpPr>
              <p:cNvPr id="21113" name="Rectangle 8825"/>
              <p:cNvSpPr>
                <a:spLocks noChangeArrowheads="1"/>
              </p:cNvSpPr>
              <p:nvPr/>
            </p:nvSpPr>
            <p:spPr bwMode="auto">
              <a:xfrm>
                <a:off x="150" y="1630"/>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14" name="Rectangle 8826"/>
              <p:cNvSpPr>
                <a:spLocks noChangeArrowheads="1"/>
              </p:cNvSpPr>
              <p:nvPr/>
            </p:nvSpPr>
            <p:spPr bwMode="auto">
              <a:xfrm>
                <a:off x="298" y="1630"/>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31.08.</a:t>
                </a:r>
                <a:endParaRPr lang="cs-CZ"/>
              </a:p>
            </p:txBody>
          </p:sp>
          <p:sp>
            <p:nvSpPr>
              <p:cNvPr id="21115" name="Rectangle 8827"/>
              <p:cNvSpPr>
                <a:spLocks noChangeArrowheads="1"/>
              </p:cNvSpPr>
              <p:nvPr/>
            </p:nvSpPr>
            <p:spPr bwMode="auto">
              <a:xfrm>
                <a:off x="725" y="1630"/>
                <a:ext cx="637"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Proboštov - Sokol Údlice</a:t>
                </a:r>
                <a:endParaRPr lang="cs-CZ"/>
              </a:p>
            </p:txBody>
          </p:sp>
          <p:sp>
            <p:nvSpPr>
              <p:cNvPr id="21116" name="Rectangle 8828"/>
              <p:cNvSpPr>
                <a:spLocks noChangeArrowheads="1"/>
              </p:cNvSpPr>
              <p:nvPr/>
            </p:nvSpPr>
            <p:spPr bwMode="auto">
              <a:xfrm>
                <a:off x="1669" y="1630"/>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17" name="Rectangle 8829"/>
              <p:cNvSpPr>
                <a:spLocks noChangeArrowheads="1"/>
              </p:cNvSpPr>
              <p:nvPr/>
            </p:nvSpPr>
            <p:spPr bwMode="auto">
              <a:xfrm>
                <a:off x="1812" y="1630"/>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19.10.</a:t>
                </a:r>
                <a:endParaRPr lang="cs-CZ"/>
              </a:p>
            </p:txBody>
          </p:sp>
          <p:sp>
            <p:nvSpPr>
              <p:cNvPr id="21118" name="Rectangle 8830"/>
              <p:cNvSpPr>
                <a:spLocks noChangeArrowheads="1"/>
              </p:cNvSpPr>
              <p:nvPr/>
            </p:nvSpPr>
            <p:spPr bwMode="auto">
              <a:xfrm>
                <a:off x="2226" y="1630"/>
                <a:ext cx="668"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Siad Souš - Proboštov</a:t>
                </a:r>
                <a:endParaRPr lang="cs-CZ"/>
              </a:p>
            </p:txBody>
          </p:sp>
          <p:sp>
            <p:nvSpPr>
              <p:cNvPr id="21119" name="Rectangle 8831"/>
              <p:cNvSpPr>
                <a:spLocks noChangeArrowheads="1"/>
              </p:cNvSpPr>
              <p:nvPr/>
            </p:nvSpPr>
            <p:spPr bwMode="auto">
              <a:xfrm>
                <a:off x="150" y="1687"/>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20" name="Rectangle 8832"/>
              <p:cNvSpPr>
                <a:spLocks noChangeArrowheads="1"/>
              </p:cNvSpPr>
              <p:nvPr/>
            </p:nvSpPr>
            <p:spPr bwMode="auto">
              <a:xfrm>
                <a:off x="298" y="1687"/>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31.08.</a:t>
                </a:r>
                <a:endParaRPr lang="cs-CZ"/>
              </a:p>
            </p:txBody>
          </p:sp>
          <p:sp>
            <p:nvSpPr>
              <p:cNvPr id="21121" name="Rectangle 8833"/>
              <p:cNvSpPr>
                <a:spLocks noChangeArrowheads="1"/>
              </p:cNvSpPr>
              <p:nvPr/>
            </p:nvSpPr>
            <p:spPr bwMode="auto">
              <a:xfrm>
                <a:off x="507" y="1687"/>
                <a:ext cx="1108"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Český Lev Neštěmice - FK Řezuz Děčín</a:t>
                </a:r>
                <a:endParaRPr lang="cs-CZ"/>
              </a:p>
            </p:txBody>
          </p:sp>
          <p:sp>
            <p:nvSpPr>
              <p:cNvPr id="21122" name="Rectangle 8834"/>
              <p:cNvSpPr>
                <a:spLocks noChangeArrowheads="1"/>
              </p:cNvSpPr>
              <p:nvPr/>
            </p:nvSpPr>
            <p:spPr bwMode="auto">
              <a:xfrm>
                <a:off x="1669" y="1687"/>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23" name="Rectangle 8835"/>
              <p:cNvSpPr>
                <a:spLocks noChangeArrowheads="1"/>
              </p:cNvSpPr>
              <p:nvPr/>
            </p:nvSpPr>
            <p:spPr bwMode="auto">
              <a:xfrm>
                <a:off x="1812" y="1687"/>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19.10.</a:t>
                </a:r>
                <a:endParaRPr lang="cs-CZ"/>
              </a:p>
            </p:txBody>
          </p:sp>
          <p:sp>
            <p:nvSpPr>
              <p:cNvPr id="21124" name="Rectangle 8836"/>
              <p:cNvSpPr>
                <a:spLocks noChangeArrowheads="1"/>
              </p:cNvSpPr>
              <p:nvPr/>
            </p:nvSpPr>
            <p:spPr bwMode="auto">
              <a:xfrm>
                <a:off x="2247" y="1687"/>
                <a:ext cx="624"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Střekov - Sokol Brozany</a:t>
                </a:r>
                <a:endParaRPr lang="cs-CZ"/>
              </a:p>
            </p:txBody>
          </p:sp>
          <p:sp>
            <p:nvSpPr>
              <p:cNvPr id="21125" name="Rectangle 8837"/>
              <p:cNvSpPr>
                <a:spLocks noChangeArrowheads="1"/>
              </p:cNvSpPr>
              <p:nvPr/>
            </p:nvSpPr>
            <p:spPr bwMode="auto">
              <a:xfrm>
                <a:off x="150" y="1745"/>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26" name="Rectangle 8838"/>
              <p:cNvSpPr>
                <a:spLocks noChangeArrowheads="1"/>
              </p:cNvSpPr>
              <p:nvPr/>
            </p:nvSpPr>
            <p:spPr bwMode="auto">
              <a:xfrm>
                <a:off x="298" y="1745"/>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31.08.</a:t>
                </a:r>
                <a:endParaRPr lang="cs-CZ"/>
              </a:p>
            </p:txBody>
          </p:sp>
          <p:sp>
            <p:nvSpPr>
              <p:cNvPr id="21127" name="Rectangle 8839"/>
              <p:cNvSpPr>
                <a:spLocks noChangeArrowheads="1"/>
              </p:cNvSpPr>
              <p:nvPr/>
            </p:nvSpPr>
            <p:spPr bwMode="auto">
              <a:xfrm>
                <a:off x="697" y="1745"/>
                <a:ext cx="697"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Březno - Soběchleby</a:t>
                </a:r>
                <a:endParaRPr lang="cs-CZ"/>
              </a:p>
            </p:txBody>
          </p:sp>
          <p:sp>
            <p:nvSpPr>
              <p:cNvPr id="21128" name="Rectangle 8840"/>
              <p:cNvSpPr>
                <a:spLocks noChangeArrowheads="1"/>
              </p:cNvSpPr>
              <p:nvPr/>
            </p:nvSpPr>
            <p:spPr bwMode="auto">
              <a:xfrm>
                <a:off x="1669" y="1745"/>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29" name="Rectangle 8841"/>
              <p:cNvSpPr>
                <a:spLocks noChangeArrowheads="1"/>
              </p:cNvSpPr>
              <p:nvPr/>
            </p:nvSpPr>
            <p:spPr bwMode="auto">
              <a:xfrm>
                <a:off x="1812" y="1745"/>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19.10.</a:t>
                </a:r>
                <a:endParaRPr lang="cs-CZ"/>
              </a:p>
            </p:txBody>
          </p:sp>
          <p:sp>
            <p:nvSpPr>
              <p:cNvPr id="21130" name="Rectangle 8842"/>
              <p:cNvSpPr>
                <a:spLocks noChangeArrowheads="1"/>
              </p:cNvSpPr>
              <p:nvPr/>
            </p:nvSpPr>
            <p:spPr bwMode="auto">
              <a:xfrm>
                <a:off x="2161" y="1745"/>
                <a:ext cx="807"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Soběchleby - Lokomotiva Bílina</a:t>
                </a:r>
                <a:endParaRPr lang="cs-CZ"/>
              </a:p>
            </p:txBody>
          </p:sp>
          <p:sp>
            <p:nvSpPr>
              <p:cNvPr id="21131" name="Rectangle 8843"/>
              <p:cNvSpPr>
                <a:spLocks noChangeArrowheads="1"/>
              </p:cNvSpPr>
              <p:nvPr/>
            </p:nvSpPr>
            <p:spPr bwMode="auto">
              <a:xfrm>
                <a:off x="150" y="1802"/>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32" name="Rectangle 8844"/>
              <p:cNvSpPr>
                <a:spLocks noChangeArrowheads="1"/>
              </p:cNvSpPr>
              <p:nvPr/>
            </p:nvSpPr>
            <p:spPr bwMode="auto">
              <a:xfrm>
                <a:off x="298" y="1802"/>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31.08.</a:t>
                </a:r>
                <a:endParaRPr lang="cs-CZ"/>
              </a:p>
            </p:txBody>
          </p:sp>
          <p:sp>
            <p:nvSpPr>
              <p:cNvPr id="21133" name="Rectangle 8845"/>
              <p:cNvSpPr>
                <a:spLocks noChangeArrowheads="1"/>
              </p:cNvSpPr>
              <p:nvPr/>
            </p:nvSpPr>
            <p:spPr bwMode="auto">
              <a:xfrm>
                <a:off x="653" y="1802"/>
                <a:ext cx="794"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SK Frantschach Štětí - Střekov</a:t>
                </a:r>
                <a:endParaRPr lang="cs-CZ"/>
              </a:p>
            </p:txBody>
          </p:sp>
          <p:sp>
            <p:nvSpPr>
              <p:cNvPr id="21134" name="Rectangle 8846"/>
              <p:cNvSpPr>
                <a:spLocks noChangeArrowheads="1"/>
              </p:cNvSpPr>
              <p:nvPr/>
            </p:nvSpPr>
            <p:spPr bwMode="auto">
              <a:xfrm>
                <a:off x="1669" y="1802"/>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35" name="Rectangle 8847"/>
              <p:cNvSpPr>
                <a:spLocks noChangeArrowheads="1"/>
              </p:cNvSpPr>
              <p:nvPr/>
            </p:nvSpPr>
            <p:spPr bwMode="auto">
              <a:xfrm>
                <a:off x="1812" y="1802"/>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19.10.</a:t>
                </a:r>
                <a:endParaRPr lang="cs-CZ"/>
              </a:p>
            </p:txBody>
          </p:sp>
          <p:sp>
            <p:nvSpPr>
              <p:cNvPr id="21136" name="Rectangle 8848"/>
              <p:cNvSpPr>
                <a:spLocks noChangeArrowheads="1"/>
              </p:cNvSpPr>
              <p:nvPr/>
            </p:nvSpPr>
            <p:spPr bwMode="auto">
              <a:xfrm>
                <a:off x="2037" y="1802"/>
                <a:ext cx="1077"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Řezuz Děčín - SK Stap-Tratec Vilémov</a:t>
                </a:r>
                <a:endParaRPr lang="cs-CZ"/>
              </a:p>
            </p:txBody>
          </p:sp>
          <p:sp>
            <p:nvSpPr>
              <p:cNvPr id="21137" name="Rectangle 8849"/>
              <p:cNvSpPr>
                <a:spLocks noChangeArrowheads="1"/>
              </p:cNvSpPr>
              <p:nvPr/>
            </p:nvSpPr>
            <p:spPr bwMode="auto">
              <a:xfrm>
                <a:off x="150" y="1859"/>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38" name="Rectangle 8850"/>
              <p:cNvSpPr>
                <a:spLocks noChangeArrowheads="1"/>
              </p:cNvSpPr>
              <p:nvPr/>
            </p:nvSpPr>
            <p:spPr bwMode="auto">
              <a:xfrm>
                <a:off x="298" y="1859"/>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31.08.</a:t>
                </a:r>
                <a:endParaRPr lang="cs-CZ"/>
              </a:p>
            </p:txBody>
          </p:sp>
          <p:sp>
            <p:nvSpPr>
              <p:cNvPr id="21139" name="Rectangle 8851"/>
              <p:cNvSpPr>
                <a:spLocks noChangeArrowheads="1"/>
              </p:cNvSpPr>
              <p:nvPr/>
            </p:nvSpPr>
            <p:spPr bwMode="auto">
              <a:xfrm>
                <a:off x="718" y="1859"/>
                <a:ext cx="652"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Oldřichov - FK Siad Souš</a:t>
                </a:r>
                <a:endParaRPr lang="cs-CZ"/>
              </a:p>
            </p:txBody>
          </p:sp>
          <p:sp>
            <p:nvSpPr>
              <p:cNvPr id="21140" name="Rectangle 8852"/>
              <p:cNvSpPr>
                <a:spLocks noChangeArrowheads="1"/>
              </p:cNvSpPr>
              <p:nvPr/>
            </p:nvSpPr>
            <p:spPr bwMode="auto">
              <a:xfrm>
                <a:off x="1669" y="1859"/>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41" name="Rectangle 8853"/>
              <p:cNvSpPr>
                <a:spLocks noChangeArrowheads="1"/>
              </p:cNvSpPr>
              <p:nvPr/>
            </p:nvSpPr>
            <p:spPr bwMode="auto">
              <a:xfrm>
                <a:off x="1812" y="1859"/>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19.10.</a:t>
                </a:r>
                <a:endParaRPr lang="cs-CZ"/>
              </a:p>
            </p:txBody>
          </p:sp>
          <p:sp>
            <p:nvSpPr>
              <p:cNvPr id="21142" name="Rectangle 8854"/>
              <p:cNvSpPr>
                <a:spLocks noChangeArrowheads="1"/>
              </p:cNvSpPr>
              <p:nvPr/>
            </p:nvSpPr>
            <p:spPr bwMode="auto">
              <a:xfrm>
                <a:off x="2208" y="1859"/>
                <a:ext cx="705"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Údlice - Jiskra Modrá</a:t>
                </a:r>
                <a:endParaRPr lang="cs-CZ"/>
              </a:p>
            </p:txBody>
          </p:sp>
          <p:sp>
            <p:nvSpPr>
              <p:cNvPr id="21143" name="Rectangle 8855"/>
              <p:cNvSpPr>
                <a:spLocks noChangeArrowheads="1"/>
              </p:cNvSpPr>
              <p:nvPr/>
            </p:nvSpPr>
            <p:spPr bwMode="auto">
              <a:xfrm>
                <a:off x="150" y="1916"/>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44" name="Rectangle 8856"/>
              <p:cNvSpPr>
                <a:spLocks noChangeArrowheads="1"/>
              </p:cNvSpPr>
              <p:nvPr/>
            </p:nvSpPr>
            <p:spPr bwMode="auto">
              <a:xfrm>
                <a:off x="298" y="1916"/>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31.08.</a:t>
                </a:r>
                <a:endParaRPr lang="cs-CZ"/>
              </a:p>
            </p:txBody>
          </p:sp>
          <p:sp>
            <p:nvSpPr>
              <p:cNvPr id="21145" name="Rectangle 8857"/>
              <p:cNvSpPr>
                <a:spLocks noChangeArrowheads="1"/>
              </p:cNvSpPr>
              <p:nvPr/>
            </p:nvSpPr>
            <p:spPr bwMode="auto">
              <a:xfrm>
                <a:off x="659" y="1916"/>
                <a:ext cx="778"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Litoměřice - Sokol Brozany</a:t>
                </a:r>
                <a:endParaRPr lang="cs-CZ"/>
              </a:p>
            </p:txBody>
          </p:sp>
          <p:sp>
            <p:nvSpPr>
              <p:cNvPr id="21146" name="Rectangle 8858"/>
              <p:cNvSpPr>
                <a:spLocks noChangeArrowheads="1"/>
              </p:cNvSpPr>
              <p:nvPr/>
            </p:nvSpPr>
            <p:spPr bwMode="auto">
              <a:xfrm>
                <a:off x="1669" y="1916"/>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47" name="Rectangle 8859"/>
              <p:cNvSpPr>
                <a:spLocks noChangeArrowheads="1"/>
              </p:cNvSpPr>
              <p:nvPr/>
            </p:nvSpPr>
            <p:spPr bwMode="auto">
              <a:xfrm>
                <a:off x="1812" y="1916"/>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19.10.</a:t>
                </a:r>
                <a:endParaRPr lang="cs-CZ"/>
              </a:p>
            </p:txBody>
          </p:sp>
          <p:sp>
            <p:nvSpPr>
              <p:cNvPr id="21148" name="Rectangle 8860"/>
              <p:cNvSpPr>
                <a:spLocks noChangeArrowheads="1"/>
              </p:cNvSpPr>
              <p:nvPr/>
            </p:nvSpPr>
            <p:spPr bwMode="auto">
              <a:xfrm>
                <a:off x="2054" y="1916"/>
                <a:ext cx="104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Český Lev Neštěmice - SFK Meziboří</a:t>
                </a:r>
                <a:endParaRPr lang="cs-CZ"/>
              </a:p>
            </p:txBody>
          </p:sp>
          <p:sp>
            <p:nvSpPr>
              <p:cNvPr id="21149" name="Rectangle 8861"/>
              <p:cNvSpPr>
                <a:spLocks noChangeArrowheads="1"/>
              </p:cNvSpPr>
              <p:nvPr/>
            </p:nvSpPr>
            <p:spPr bwMode="auto">
              <a:xfrm>
                <a:off x="150" y="1974"/>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50" name="Rectangle 8862"/>
              <p:cNvSpPr>
                <a:spLocks noChangeArrowheads="1"/>
              </p:cNvSpPr>
              <p:nvPr/>
            </p:nvSpPr>
            <p:spPr bwMode="auto">
              <a:xfrm>
                <a:off x="298" y="1974"/>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31.08.</a:t>
                </a:r>
                <a:endParaRPr lang="cs-CZ"/>
              </a:p>
            </p:txBody>
          </p:sp>
          <p:sp>
            <p:nvSpPr>
              <p:cNvPr id="21151" name="Rectangle 8863"/>
              <p:cNvSpPr>
                <a:spLocks noChangeArrowheads="1"/>
              </p:cNvSpPr>
              <p:nvPr/>
            </p:nvSpPr>
            <p:spPr bwMode="auto">
              <a:xfrm>
                <a:off x="625" y="1974"/>
                <a:ext cx="853"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SFK Meziboří - Lokomotiva Bílina</a:t>
                </a:r>
                <a:endParaRPr lang="cs-CZ"/>
              </a:p>
            </p:txBody>
          </p:sp>
          <p:sp>
            <p:nvSpPr>
              <p:cNvPr id="21152" name="Rectangle 8864"/>
              <p:cNvSpPr>
                <a:spLocks noChangeArrowheads="1"/>
              </p:cNvSpPr>
              <p:nvPr/>
            </p:nvSpPr>
            <p:spPr bwMode="auto">
              <a:xfrm>
                <a:off x="1669" y="1974"/>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53" name="Rectangle 8865"/>
              <p:cNvSpPr>
                <a:spLocks noChangeArrowheads="1"/>
              </p:cNvSpPr>
              <p:nvPr/>
            </p:nvSpPr>
            <p:spPr bwMode="auto">
              <a:xfrm>
                <a:off x="1812" y="1974"/>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19.10.</a:t>
                </a:r>
                <a:endParaRPr lang="cs-CZ"/>
              </a:p>
            </p:txBody>
          </p:sp>
          <p:sp>
            <p:nvSpPr>
              <p:cNvPr id="21154" name="Rectangle 8866"/>
              <p:cNvSpPr>
                <a:spLocks noChangeArrowheads="1"/>
              </p:cNvSpPr>
              <p:nvPr/>
            </p:nvSpPr>
            <p:spPr bwMode="auto">
              <a:xfrm>
                <a:off x="2187" y="1974"/>
                <a:ext cx="751"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Březno - FK Litoměřice</a:t>
                </a:r>
                <a:endParaRPr lang="cs-CZ"/>
              </a:p>
            </p:txBody>
          </p:sp>
          <p:sp>
            <p:nvSpPr>
              <p:cNvPr id="21155" name="Rectangle 8867"/>
              <p:cNvSpPr>
                <a:spLocks noChangeArrowheads="1"/>
              </p:cNvSpPr>
              <p:nvPr/>
            </p:nvSpPr>
            <p:spPr bwMode="auto">
              <a:xfrm>
                <a:off x="150" y="2025"/>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56" name="Rectangle 8868"/>
              <p:cNvSpPr>
                <a:spLocks noChangeArrowheads="1"/>
              </p:cNvSpPr>
              <p:nvPr/>
            </p:nvSpPr>
            <p:spPr bwMode="auto">
              <a:xfrm>
                <a:off x="298" y="2025"/>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31.08.</a:t>
                </a:r>
                <a:endParaRPr lang="cs-CZ"/>
              </a:p>
            </p:txBody>
          </p:sp>
          <p:sp>
            <p:nvSpPr>
              <p:cNvPr id="21157" name="Rectangle 8869"/>
              <p:cNvSpPr>
                <a:spLocks noChangeArrowheads="1"/>
              </p:cNvSpPr>
              <p:nvPr/>
            </p:nvSpPr>
            <p:spPr bwMode="auto">
              <a:xfrm>
                <a:off x="562" y="2025"/>
                <a:ext cx="992"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Jiskra Modrá - SK Stap-Tratec Vilémov</a:t>
                </a:r>
                <a:endParaRPr lang="cs-CZ"/>
              </a:p>
            </p:txBody>
          </p:sp>
          <p:sp>
            <p:nvSpPr>
              <p:cNvPr id="21158" name="Rectangle 8870"/>
              <p:cNvSpPr>
                <a:spLocks noChangeArrowheads="1"/>
              </p:cNvSpPr>
              <p:nvPr/>
            </p:nvSpPr>
            <p:spPr bwMode="auto">
              <a:xfrm>
                <a:off x="1669" y="2025"/>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59" name="Rectangle 8871"/>
              <p:cNvSpPr>
                <a:spLocks noChangeArrowheads="1"/>
              </p:cNvSpPr>
              <p:nvPr/>
            </p:nvSpPr>
            <p:spPr bwMode="auto">
              <a:xfrm>
                <a:off x="1812" y="2025"/>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19.10.</a:t>
                </a:r>
                <a:endParaRPr lang="cs-CZ"/>
              </a:p>
            </p:txBody>
          </p:sp>
          <p:sp>
            <p:nvSpPr>
              <p:cNvPr id="21160" name="Rectangle 8872"/>
              <p:cNvSpPr>
                <a:spLocks noChangeArrowheads="1"/>
              </p:cNvSpPr>
              <p:nvPr/>
            </p:nvSpPr>
            <p:spPr bwMode="auto">
              <a:xfrm>
                <a:off x="2146" y="2025"/>
                <a:ext cx="84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SK Frantschach Štětí - Oldřichov</a:t>
                </a:r>
                <a:endParaRPr lang="cs-CZ"/>
              </a:p>
            </p:txBody>
          </p:sp>
          <p:sp>
            <p:nvSpPr>
              <p:cNvPr id="21161" name="Rectangle 8873"/>
              <p:cNvSpPr>
                <a:spLocks noChangeArrowheads="1"/>
              </p:cNvSpPr>
              <p:nvPr/>
            </p:nvSpPr>
            <p:spPr bwMode="auto">
              <a:xfrm>
                <a:off x="150" y="2149"/>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62" name="Rectangle 8874"/>
              <p:cNvSpPr>
                <a:spLocks noChangeArrowheads="1"/>
              </p:cNvSpPr>
              <p:nvPr/>
            </p:nvSpPr>
            <p:spPr bwMode="auto">
              <a:xfrm>
                <a:off x="298" y="2149"/>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07.09.</a:t>
                </a:r>
                <a:endParaRPr lang="cs-CZ"/>
              </a:p>
            </p:txBody>
          </p:sp>
          <p:sp>
            <p:nvSpPr>
              <p:cNvPr id="21163" name="Rectangle 8875"/>
              <p:cNvSpPr>
                <a:spLocks noChangeArrowheads="1"/>
              </p:cNvSpPr>
              <p:nvPr/>
            </p:nvSpPr>
            <p:spPr bwMode="auto">
              <a:xfrm>
                <a:off x="594" y="2149"/>
                <a:ext cx="924"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SK Stap-Tratec Vilémov - Proboštov</a:t>
                </a:r>
                <a:endParaRPr lang="cs-CZ"/>
              </a:p>
            </p:txBody>
          </p:sp>
          <p:sp>
            <p:nvSpPr>
              <p:cNvPr id="21164" name="Rectangle 8876"/>
              <p:cNvSpPr>
                <a:spLocks noChangeArrowheads="1"/>
              </p:cNvSpPr>
              <p:nvPr/>
            </p:nvSpPr>
            <p:spPr bwMode="auto">
              <a:xfrm>
                <a:off x="1669" y="2149"/>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65" name="Rectangle 8877"/>
              <p:cNvSpPr>
                <a:spLocks noChangeArrowheads="1"/>
              </p:cNvSpPr>
              <p:nvPr/>
            </p:nvSpPr>
            <p:spPr bwMode="auto">
              <a:xfrm>
                <a:off x="1812" y="2149"/>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26.10.</a:t>
                </a:r>
                <a:endParaRPr lang="cs-CZ"/>
              </a:p>
            </p:txBody>
          </p:sp>
          <p:sp>
            <p:nvSpPr>
              <p:cNvPr id="21166" name="Rectangle 8878"/>
              <p:cNvSpPr>
                <a:spLocks noChangeArrowheads="1"/>
              </p:cNvSpPr>
              <p:nvPr/>
            </p:nvSpPr>
            <p:spPr bwMode="auto">
              <a:xfrm>
                <a:off x="2275" y="2149"/>
                <a:ext cx="563"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Proboštov - Oldřichov</a:t>
                </a:r>
                <a:endParaRPr lang="cs-CZ"/>
              </a:p>
            </p:txBody>
          </p:sp>
          <p:sp>
            <p:nvSpPr>
              <p:cNvPr id="21167" name="Rectangle 8879"/>
              <p:cNvSpPr>
                <a:spLocks noChangeArrowheads="1"/>
              </p:cNvSpPr>
              <p:nvPr/>
            </p:nvSpPr>
            <p:spPr bwMode="auto">
              <a:xfrm>
                <a:off x="150" y="2206"/>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68" name="Rectangle 8880"/>
              <p:cNvSpPr>
                <a:spLocks noChangeArrowheads="1"/>
              </p:cNvSpPr>
              <p:nvPr/>
            </p:nvSpPr>
            <p:spPr bwMode="auto">
              <a:xfrm>
                <a:off x="298" y="2206"/>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07.09.</a:t>
                </a:r>
                <a:endParaRPr lang="cs-CZ"/>
              </a:p>
            </p:txBody>
          </p:sp>
          <p:sp>
            <p:nvSpPr>
              <p:cNvPr id="21169" name="Rectangle 8881"/>
              <p:cNvSpPr>
                <a:spLocks noChangeArrowheads="1"/>
              </p:cNvSpPr>
              <p:nvPr/>
            </p:nvSpPr>
            <p:spPr bwMode="auto">
              <a:xfrm>
                <a:off x="633" y="2206"/>
                <a:ext cx="836"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Lokomotiva Bílina - Jiskra Modrá</a:t>
                </a:r>
                <a:endParaRPr lang="cs-CZ"/>
              </a:p>
            </p:txBody>
          </p:sp>
          <p:sp>
            <p:nvSpPr>
              <p:cNvPr id="21170" name="Rectangle 8882"/>
              <p:cNvSpPr>
                <a:spLocks noChangeArrowheads="1"/>
              </p:cNvSpPr>
              <p:nvPr/>
            </p:nvSpPr>
            <p:spPr bwMode="auto">
              <a:xfrm>
                <a:off x="1669" y="2206"/>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71" name="Rectangle 8883"/>
              <p:cNvSpPr>
                <a:spLocks noChangeArrowheads="1"/>
              </p:cNvSpPr>
              <p:nvPr/>
            </p:nvSpPr>
            <p:spPr bwMode="auto">
              <a:xfrm>
                <a:off x="1812" y="2206"/>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26.10.</a:t>
                </a:r>
                <a:endParaRPr lang="cs-CZ"/>
              </a:p>
            </p:txBody>
          </p:sp>
          <p:sp>
            <p:nvSpPr>
              <p:cNvPr id="21172" name="Rectangle 8884"/>
              <p:cNvSpPr>
                <a:spLocks noChangeArrowheads="1"/>
              </p:cNvSpPr>
              <p:nvPr/>
            </p:nvSpPr>
            <p:spPr bwMode="auto">
              <a:xfrm>
                <a:off x="2095" y="2206"/>
                <a:ext cx="948"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Litoměřice - SK Frantschach Štětí</a:t>
                </a:r>
                <a:endParaRPr lang="cs-CZ"/>
              </a:p>
            </p:txBody>
          </p:sp>
          <p:sp>
            <p:nvSpPr>
              <p:cNvPr id="21173" name="Rectangle 8885"/>
              <p:cNvSpPr>
                <a:spLocks noChangeArrowheads="1"/>
              </p:cNvSpPr>
              <p:nvPr/>
            </p:nvSpPr>
            <p:spPr bwMode="auto">
              <a:xfrm>
                <a:off x="150" y="2264"/>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74" name="Rectangle 8886"/>
              <p:cNvSpPr>
                <a:spLocks noChangeArrowheads="1"/>
              </p:cNvSpPr>
              <p:nvPr/>
            </p:nvSpPr>
            <p:spPr bwMode="auto">
              <a:xfrm>
                <a:off x="298" y="2264"/>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07.09.</a:t>
                </a:r>
                <a:endParaRPr lang="cs-CZ"/>
              </a:p>
            </p:txBody>
          </p:sp>
          <p:sp>
            <p:nvSpPr>
              <p:cNvPr id="21175" name="Rectangle 8887"/>
              <p:cNvSpPr>
                <a:spLocks noChangeArrowheads="1"/>
              </p:cNvSpPr>
              <p:nvPr/>
            </p:nvSpPr>
            <p:spPr bwMode="auto">
              <a:xfrm>
                <a:off x="663" y="2264"/>
                <a:ext cx="771"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Brozany - SFK Meziboří</a:t>
                </a:r>
                <a:endParaRPr lang="cs-CZ"/>
              </a:p>
            </p:txBody>
          </p:sp>
          <p:sp>
            <p:nvSpPr>
              <p:cNvPr id="21176" name="Rectangle 8888"/>
              <p:cNvSpPr>
                <a:spLocks noChangeArrowheads="1"/>
              </p:cNvSpPr>
              <p:nvPr/>
            </p:nvSpPr>
            <p:spPr bwMode="auto">
              <a:xfrm>
                <a:off x="1669" y="2264"/>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77" name="Rectangle 8889"/>
              <p:cNvSpPr>
                <a:spLocks noChangeArrowheads="1"/>
              </p:cNvSpPr>
              <p:nvPr/>
            </p:nvSpPr>
            <p:spPr bwMode="auto">
              <a:xfrm>
                <a:off x="1812" y="2264"/>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26.10.</a:t>
                </a:r>
                <a:endParaRPr lang="cs-CZ"/>
              </a:p>
            </p:txBody>
          </p:sp>
          <p:sp>
            <p:nvSpPr>
              <p:cNvPr id="21178" name="Rectangle 8890"/>
              <p:cNvSpPr>
                <a:spLocks noChangeArrowheads="1"/>
              </p:cNvSpPr>
              <p:nvPr/>
            </p:nvSpPr>
            <p:spPr bwMode="auto">
              <a:xfrm>
                <a:off x="2191" y="2264"/>
                <a:ext cx="744"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SFK Meziboří - Sokol Březno</a:t>
                </a:r>
                <a:endParaRPr lang="cs-CZ"/>
              </a:p>
            </p:txBody>
          </p:sp>
          <p:sp>
            <p:nvSpPr>
              <p:cNvPr id="21179" name="Rectangle 8891"/>
              <p:cNvSpPr>
                <a:spLocks noChangeArrowheads="1"/>
              </p:cNvSpPr>
              <p:nvPr/>
            </p:nvSpPr>
            <p:spPr bwMode="auto">
              <a:xfrm>
                <a:off x="150" y="2321"/>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80" name="Rectangle 8892"/>
              <p:cNvSpPr>
                <a:spLocks noChangeArrowheads="1"/>
              </p:cNvSpPr>
              <p:nvPr/>
            </p:nvSpPr>
            <p:spPr bwMode="auto">
              <a:xfrm>
                <a:off x="298" y="2321"/>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07.09.</a:t>
                </a:r>
                <a:endParaRPr lang="cs-CZ"/>
              </a:p>
            </p:txBody>
          </p:sp>
          <p:sp>
            <p:nvSpPr>
              <p:cNvPr id="21181" name="Rectangle 8893"/>
              <p:cNvSpPr>
                <a:spLocks noChangeArrowheads="1"/>
              </p:cNvSpPr>
              <p:nvPr/>
            </p:nvSpPr>
            <p:spPr bwMode="auto">
              <a:xfrm>
                <a:off x="667" y="2321"/>
                <a:ext cx="761"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Siad Souš - FK Litoměřice</a:t>
                </a:r>
                <a:endParaRPr lang="cs-CZ"/>
              </a:p>
            </p:txBody>
          </p:sp>
          <p:sp>
            <p:nvSpPr>
              <p:cNvPr id="21182" name="Rectangle 8894"/>
              <p:cNvSpPr>
                <a:spLocks noChangeArrowheads="1"/>
              </p:cNvSpPr>
              <p:nvPr/>
            </p:nvSpPr>
            <p:spPr bwMode="auto">
              <a:xfrm>
                <a:off x="1669" y="2321"/>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83" name="Rectangle 8895"/>
              <p:cNvSpPr>
                <a:spLocks noChangeArrowheads="1"/>
              </p:cNvSpPr>
              <p:nvPr/>
            </p:nvSpPr>
            <p:spPr bwMode="auto">
              <a:xfrm>
                <a:off x="1812" y="2321"/>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26.10.</a:t>
                </a:r>
                <a:endParaRPr lang="cs-CZ"/>
              </a:p>
            </p:txBody>
          </p:sp>
          <p:sp>
            <p:nvSpPr>
              <p:cNvPr id="21184" name="Rectangle 8896"/>
              <p:cNvSpPr>
                <a:spLocks noChangeArrowheads="1"/>
              </p:cNvSpPr>
              <p:nvPr/>
            </p:nvSpPr>
            <p:spPr bwMode="auto">
              <a:xfrm>
                <a:off x="2062" y="2321"/>
                <a:ext cx="1023"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Jiskra Modrá - FK Český Lev Neštěmice</a:t>
                </a:r>
                <a:endParaRPr lang="cs-CZ"/>
              </a:p>
            </p:txBody>
          </p:sp>
          <p:sp>
            <p:nvSpPr>
              <p:cNvPr id="21185" name="Rectangle 8897"/>
              <p:cNvSpPr>
                <a:spLocks noChangeArrowheads="1"/>
              </p:cNvSpPr>
              <p:nvPr/>
            </p:nvSpPr>
            <p:spPr bwMode="auto">
              <a:xfrm>
                <a:off x="150" y="2378"/>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86" name="Rectangle 8898"/>
              <p:cNvSpPr>
                <a:spLocks noChangeArrowheads="1"/>
              </p:cNvSpPr>
              <p:nvPr/>
            </p:nvSpPr>
            <p:spPr bwMode="auto">
              <a:xfrm>
                <a:off x="298" y="2378"/>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07.09.</a:t>
                </a:r>
                <a:endParaRPr lang="cs-CZ"/>
              </a:p>
            </p:txBody>
          </p:sp>
          <p:sp>
            <p:nvSpPr>
              <p:cNvPr id="21187" name="Rectangle 8899"/>
              <p:cNvSpPr>
                <a:spLocks noChangeArrowheads="1"/>
              </p:cNvSpPr>
              <p:nvPr/>
            </p:nvSpPr>
            <p:spPr bwMode="auto">
              <a:xfrm>
                <a:off x="789" y="2378"/>
                <a:ext cx="501"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Střekov - Oldřichov</a:t>
                </a:r>
                <a:endParaRPr lang="cs-CZ"/>
              </a:p>
            </p:txBody>
          </p:sp>
          <p:sp>
            <p:nvSpPr>
              <p:cNvPr id="21188" name="Rectangle 8900"/>
              <p:cNvSpPr>
                <a:spLocks noChangeArrowheads="1"/>
              </p:cNvSpPr>
              <p:nvPr/>
            </p:nvSpPr>
            <p:spPr bwMode="auto">
              <a:xfrm>
                <a:off x="1669" y="2378"/>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89" name="Rectangle 8901"/>
              <p:cNvSpPr>
                <a:spLocks noChangeArrowheads="1"/>
              </p:cNvSpPr>
              <p:nvPr/>
            </p:nvSpPr>
            <p:spPr bwMode="auto">
              <a:xfrm>
                <a:off x="1812" y="2378"/>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26.10.</a:t>
                </a:r>
                <a:endParaRPr lang="cs-CZ"/>
              </a:p>
            </p:txBody>
          </p:sp>
          <p:sp>
            <p:nvSpPr>
              <p:cNvPr id="21190" name="Rectangle 8902"/>
              <p:cNvSpPr>
                <a:spLocks noChangeArrowheads="1"/>
              </p:cNvSpPr>
              <p:nvPr/>
            </p:nvSpPr>
            <p:spPr bwMode="auto">
              <a:xfrm>
                <a:off x="2080" y="2378"/>
                <a:ext cx="982"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SK Stap-Tratec Vilémov - Sokol Údlice</a:t>
                </a:r>
                <a:endParaRPr lang="cs-CZ"/>
              </a:p>
            </p:txBody>
          </p:sp>
          <p:sp>
            <p:nvSpPr>
              <p:cNvPr id="21191" name="Rectangle 8903"/>
              <p:cNvSpPr>
                <a:spLocks noChangeArrowheads="1"/>
              </p:cNvSpPr>
              <p:nvPr/>
            </p:nvSpPr>
            <p:spPr bwMode="auto">
              <a:xfrm>
                <a:off x="150" y="2435"/>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92" name="Rectangle 8904"/>
              <p:cNvSpPr>
                <a:spLocks noChangeArrowheads="1"/>
              </p:cNvSpPr>
              <p:nvPr/>
            </p:nvSpPr>
            <p:spPr bwMode="auto">
              <a:xfrm>
                <a:off x="298" y="2435"/>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07.09.</a:t>
                </a:r>
                <a:endParaRPr lang="cs-CZ"/>
              </a:p>
            </p:txBody>
          </p:sp>
          <p:sp>
            <p:nvSpPr>
              <p:cNvPr id="21193" name="Rectangle 8905"/>
              <p:cNvSpPr>
                <a:spLocks noChangeArrowheads="1"/>
              </p:cNvSpPr>
              <p:nvPr/>
            </p:nvSpPr>
            <p:spPr bwMode="auto">
              <a:xfrm>
                <a:off x="605" y="2435"/>
                <a:ext cx="895"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Soběchleby - SK Frantschach Štětí</a:t>
                </a:r>
                <a:endParaRPr lang="cs-CZ"/>
              </a:p>
            </p:txBody>
          </p:sp>
          <p:sp>
            <p:nvSpPr>
              <p:cNvPr id="21194" name="Rectangle 8906"/>
              <p:cNvSpPr>
                <a:spLocks noChangeArrowheads="1"/>
              </p:cNvSpPr>
              <p:nvPr/>
            </p:nvSpPr>
            <p:spPr bwMode="auto">
              <a:xfrm>
                <a:off x="1669" y="2435"/>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95" name="Rectangle 8907"/>
              <p:cNvSpPr>
                <a:spLocks noChangeArrowheads="1"/>
              </p:cNvSpPr>
              <p:nvPr/>
            </p:nvSpPr>
            <p:spPr bwMode="auto">
              <a:xfrm>
                <a:off x="1812" y="2435"/>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26.10.</a:t>
                </a:r>
                <a:endParaRPr lang="cs-CZ"/>
              </a:p>
            </p:txBody>
          </p:sp>
          <p:sp>
            <p:nvSpPr>
              <p:cNvPr id="21196" name="Rectangle 8908"/>
              <p:cNvSpPr>
                <a:spLocks noChangeArrowheads="1"/>
              </p:cNvSpPr>
              <p:nvPr/>
            </p:nvSpPr>
            <p:spPr bwMode="auto">
              <a:xfrm>
                <a:off x="2108" y="2435"/>
                <a:ext cx="922"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Lokomotiva Bílina - FK Řezuz Děčín</a:t>
                </a:r>
                <a:endParaRPr lang="cs-CZ"/>
              </a:p>
            </p:txBody>
          </p:sp>
          <p:sp>
            <p:nvSpPr>
              <p:cNvPr id="21197" name="Rectangle 8909"/>
              <p:cNvSpPr>
                <a:spLocks noChangeArrowheads="1"/>
              </p:cNvSpPr>
              <p:nvPr/>
            </p:nvSpPr>
            <p:spPr bwMode="auto">
              <a:xfrm>
                <a:off x="150" y="2493"/>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198" name="Rectangle 8910"/>
              <p:cNvSpPr>
                <a:spLocks noChangeArrowheads="1"/>
              </p:cNvSpPr>
              <p:nvPr/>
            </p:nvSpPr>
            <p:spPr bwMode="auto">
              <a:xfrm>
                <a:off x="298" y="2493"/>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07.09.</a:t>
                </a:r>
                <a:endParaRPr lang="cs-CZ"/>
              </a:p>
            </p:txBody>
          </p:sp>
          <p:sp>
            <p:nvSpPr>
              <p:cNvPr id="21199" name="Rectangle 8911"/>
              <p:cNvSpPr>
                <a:spLocks noChangeArrowheads="1"/>
              </p:cNvSpPr>
              <p:nvPr/>
            </p:nvSpPr>
            <p:spPr bwMode="auto">
              <a:xfrm>
                <a:off x="644" y="2493"/>
                <a:ext cx="812"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Řezuz Děčín - Sokol Březno</a:t>
                </a:r>
                <a:endParaRPr lang="cs-CZ"/>
              </a:p>
            </p:txBody>
          </p:sp>
          <p:sp>
            <p:nvSpPr>
              <p:cNvPr id="21200" name="Rectangle 8912"/>
              <p:cNvSpPr>
                <a:spLocks noChangeArrowheads="1"/>
              </p:cNvSpPr>
              <p:nvPr/>
            </p:nvSpPr>
            <p:spPr bwMode="auto">
              <a:xfrm>
                <a:off x="1669" y="2493"/>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01" name="Rectangle 8913"/>
              <p:cNvSpPr>
                <a:spLocks noChangeArrowheads="1"/>
              </p:cNvSpPr>
              <p:nvPr/>
            </p:nvSpPr>
            <p:spPr bwMode="auto">
              <a:xfrm>
                <a:off x="1812" y="2493"/>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26.10.</a:t>
                </a:r>
                <a:endParaRPr lang="cs-CZ"/>
              </a:p>
            </p:txBody>
          </p:sp>
          <p:sp>
            <p:nvSpPr>
              <p:cNvPr id="21202" name="Rectangle 8914"/>
              <p:cNvSpPr>
                <a:spLocks noChangeArrowheads="1"/>
              </p:cNvSpPr>
              <p:nvPr/>
            </p:nvSpPr>
            <p:spPr bwMode="auto">
              <a:xfrm>
                <a:off x="2199" y="2493"/>
                <a:ext cx="724"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Brozany - Soběchleby</a:t>
                </a:r>
                <a:endParaRPr lang="cs-CZ"/>
              </a:p>
            </p:txBody>
          </p:sp>
          <p:sp>
            <p:nvSpPr>
              <p:cNvPr id="21203" name="Rectangle 8915"/>
              <p:cNvSpPr>
                <a:spLocks noChangeArrowheads="1"/>
              </p:cNvSpPr>
              <p:nvPr/>
            </p:nvSpPr>
            <p:spPr bwMode="auto">
              <a:xfrm>
                <a:off x="150" y="2544"/>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04" name="Rectangle 8916"/>
              <p:cNvSpPr>
                <a:spLocks noChangeArrowheads="1"/>
              </p:cNvSpPr>
              <p:nvPr/>
            </p:nvSpPr>
            <p:spPr bwMode="auto">
              <a:xfrm>
                <a:off x="298" y="2544"/>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07.09.</a:t>
                </a:r>
                <a:endParaRPr lang="cs-CZ"/>
              </a:p>
            </p:txBody>
          </p:sp>
          <p:sp>
            <p:nvSpPr>
              <p:cNvPr id="21205" name="Rectangle 8917"/>
              <p:cNvSpPr>
                <a:spLocks noChangeArrowheads="1"/>
              </p:cNvSpPr>
              <p:nvPr/>
            </p:nvSpPr>
            <p:spPr bwMode="auto">
              <a:xfrm>
                <a:off x="551" y="2544"/>
                <a:ext cx="1013"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Údlice - FK Český Lev Neštěmice</a:t>
                </a:r>
                <a:endParaRPr lang="cs-CZ"/>
              </a:p>
            </p:txBody>
          </p:sp>
          <p:sp>
            <p:nvSpPr>
              <p:cNvPr id="21206" name="Rectangle 8918"/>
              <p:cNvSpPr>
                <a:spLocks noChangeArrowheads="1"/>
              </p:cNvSpPr>
              <p:nvPr/>
            </p:nvSpPr>
            <p:spPr bwMode="auto">
              <a:xfrm>
                <a:off x="1669" y="2544"/>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07" name="Rectangle 8919"/>
              <p:cNvSpPr>
                <a:spLocks noChangeArrowheads="1"/>
              </p:cNvSpPr>
              <p:nvPr/>
            </p:nvSpPr>
            <p:spPr bwMode="auto">
              <a:xfrm>
                <a:off x="1812" y="2544"/>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26.10.</a:t>
                </a:r>
                <a:endParaRPr lang="cs-CZ"/>
              </a:p>
            </p:txBody>
          </p:sp>
          <p:sp>
            <p:nvSpPr>
              <p:cNvPr id="21208" name="Rectangle 8920"/>
              <p:cNvSpPr>
                <a:spLocks noChangeArrowheads="1"/>
              </p:cNvSpPr>
              <p:nvPr/>
            </p:nvSpPr>
            <p:spPr bwMode="auto">
              <a:xfrm>
                <a:off x="2255" y="2544"/>
                <a:ext cx="606"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Siad Souš - Střekov</a:t>
                </a:r>
                <a:endParaRPr lang="cs-CZ"/>
              </a:p>
            </p:txBody>
          </p:sp>
          <p:sp>
            <p:nvSpPr>
              <p:cNvPr id="21209" name="Rectangle 8921"/>
              <p:cNvSpPr>
                <a:spLocks noChangeArrowheads="1"/>
              </p:cNvSpPr>
              <p:nvPr/>
            </p:nvSpPr>
            <p:spPr bwMode="auto">
              <a:xfrm>
                <a:off x="150" y="2668"/>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10" name="Rectangle 8922"/>
              <p:cNvSpPr>
                <a:spLocks noChangeArrowheads="1"/>
              </p:cNvSpPr>
              <p:nvPr/>
            </p:nvSpPr>
            <p:spPr bwMode="auto">
              <a:xfrm>
                <a:off x="298" y="2668"/>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14.09.</a:t>
                </a:r>
                <a:endParaRPr lang="cs-CZ"/>
              </a:p>
            </p:txBody>
          </p:sp>
          <p:sp>
            <p:nvSpPr>
              <p:cNvPr id="21211" name="Rectangle 8923"/>
              <p:cNvSpPr>
                <a:spLocks noChangeArrowheads="1"/>
              </p:cNvSpPr>
              <p:nvPr/>
            </p:nvSpPr>
            <p:spPr bwMode="auto">
              <a:xfrm>
                <a:off x="578" y="2668"/>
                <a:ext cx="955"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Proboštov - FK Český Lev Neštěmice</a:t>
                </a:r>
                <a:endParaRPr lang="cs-CZ"/>
              </a:p>
            </p:txBody>
          </p:sp>
          <p:sp>
            <p:nvSpPr>
              <p:cNvPr id="21212" name="Rectangle 8924"/>
              <p:cNvSpPr>
                <a:spLocks noChangeArrowheads="1"/>
              </p:cNvSpPr>
              <p:nvPr/>
            </p:nvSpPr>
            <p:spPr bwMode="auto">
              <a:xfrm>
                <a:off x="1669" y="2668"/>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13" name="Rectangle 8925"/>
              <p:cNvSpPr>
                <a:spLocks noChangeArrowheads="1"/>
              </p:cNvSpPr>
              <p:nvPr/>
            </p:nvSpPr>
            <p:spPr bwMode="auto">
              <a:xfrm>
                <a:off x="1812" y="2668"/>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02.11.</a:t>
                </a:r>
                <a:endParaRPr lang="cs-CZ"/>
              </a:p>
            </p:txBody>
          </p:sp>
          <p:sp>
            <p:nvSpPr>
              <p:cNvPr id="21214" name="Rectangle 8926"/>
              <p:cNvSpPr>
                <a:spLocks noChangeArrowheads="1"/>
              </p:cNvSpPr>
              <p:nvPr/>
            </p:nvSpPr>
            <p:spPr bwMode="auto">
              <a:xfrm>
                <a:off x="2297" y="2668"/>
                <a:ext cx="517"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Střekov - Proboštov</a:t>
                </a:r>
                <a:endParaRPr lang="cs-CZ"/>
              </a:p>
            </p:txBody>
          </p:sp>
          <p:sp>
            <p:nvSpPr>
              <p:cNvPr id="21215" name="Rectangle 8927"/>
              <p:cNvSpPr>
                <a:spLocks noChangeArrowheads="1"/>
              </p:cNvSpPr>
              <p:nvPr/>
            </p:nvSpPr>
            <p:spPr bwMode="auto">
              <a:xfrm>
                <a:off x="150" y="2725"/>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16" name="Rectangle 8928"/>
              <p:cNvSpPr>
                <a:spLocks noChangeArrowheads="1"/>
              </p:cNvSpPr>
              <p:nvPr/>
            </p:nvSpPr>
            <p:spPr bwMode="auto">
              <a:xfrm>
                <a:off x="298" y="2725"/>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14.09.</a:t>
                </a:r>
                <a:endParaRPr lang="cs-CZ"/>
              </a:p>
            </p:txBody>
          </p:sp>
        </p:grpSp>
        <p:sp>
          <p:nvSpPr>
            <p:cNvPr id="21218" name="Rectangle 8930"/>
            <p:cNvSpPr>
              <a:spLocks noChangeArrowheads="1"/>
            </p:cNvSpPr>
            <p:nvPr/>
          </p:nvSpPr>
          <p:spPr bwMode="auto">
            <a:xfrm>
              <a:off x="688" y="2725"/>
              <a:ext cx="717"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Březno - Sokol Údlice</a:t>
              </a:r>
              <a:endParaRPr lang="cs-CZ"/>
            </a:p>
          </p:txBody>
        </p:sp>
        <p:sp>
          <p:nvSpPr>
            <p:cNvPr id="21219" name="Rectangle 8931"/>
            <p:cNvSpPr>
              <a:spLocks noChangeArrowheads="1"/>
            </p:cNvSpPr>
            <p:nvPr/>
          </p:nvSpPr>
          <p:spPr bwMode="auto">
            <a:xfrm>
              <a:off x="1669" y="2725"/>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20" name="Rectangle 8932"/>
            <p:cNvSpPr>
              <a:spLocks noChangeArrowheads="1"/>
            </p:cNvSpPr>
            <p:nvPr/>
          </p:nvSpPr>
          <p:spPr bwMode="auto">
            <a:xfrm>
              <a:off x="1812" y="2725"/>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02.11.</a:t>
              </a:r>
              <a:endParaRPr lang="cs-CZ"/>
            </a:p>
          </p:txBody>
        </p:sp>
        <p:sp>
          <p:nvSpPr>
            <p:cNvPr id="21221" name="Rectangle 8933"/>
            <p:cNvSpPr>
              <a:spLocks noChangeArrowheads="1"/>
            </p:cNvSpPr>
            <p:nvPr/>
          </p:nvSpPr>
          <p:spPr bwMode="auto">
            <a:xfrm>
              <a:off x="2207" y="2725"/>
              <a:ext cx="707"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Soběchleby - FK Siad Souš</a:t>
              </a:r>
              <a:endParaRPr lang="cs-CZ"/>
            </a:p>
          </p:txBody>
        </p:sp>
        <p:sp>
          <p:nvSpPr>
            <p:cNvPr id="21222" name="Rectangle 8934"/>
            <p:cNvSpPr>
              <a:spLocks noChangeArrowheads="1"/>
            </p:cNvSpPr>
            <p:nvPr/>
          </p:nvSpPr>
          <p:spPr bwMode="auto">
            <a:xfrm>
              <a:off x="150" y="2782"/>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23" name="Rectangle 8935"/>
            <p:cNvSpPr>
              <a:spLocks noChangeArrowheads="1"/>
            </p:cNvSpPr>
            <p:nvPr/>
          </p:nvSpPr>
          <p:spPr bwMode="auto">
            <a:xfrm>
              <a:off x="298" y="2782"/>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14.09.</a:t>
              </a:r>
              <a:endParaRPr lang="cs-CZ"/>
            </a:p>
          </p:txBody>
        </p:sp>
        <p:sp>
          <p:nvSpPr>
            <p:cNvPr id="21224" name="Rectangle 8936"/>
            <p:cNvSpPr>
              <a:spLocks noChangeArrowheads="1"/>
            </p:cNvSpPr>
            <p:nvPr/>
          </p:nvSpPr>
          <p:spPr bwMode="auto">
            <a:xfrm>
              <a:off x="553" y="2782"/>
              <a:ext cx="101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SK Frantschach Štětí - FK Řezuz Děčín</a:t>
              </a:r>
              <a:endParaRPr lang="cs-CZ"/>
            </a:p>
          </p:txBody>
        </p:sp>
        <p:sp>
          <p:nvSpPr>
            <p:cNvPr id="21225" name="Rectangle 8937"/>
            <p:cNvSpPr>
              <a:spLocks noChangeArrowheads="1"/>
            </p:cNvSpPr>
            <p:nvPr/>
          </p:nvSpPr>
          <p:spPr bwMode="auto">
            <a:xfrm>
              <a:off x="1669" y="2782"/>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26" name="Rectangle 8938"/>
            <p:cNvSpPr>
              <a:spLocks noChangeArrowheads="1"/>
            </p:cNvSpPr>
            <p:nvPr/>
          </p:nvSpPr>
          <p:spPr bwMode="auto">
            <a:xfrm>
              <a:off x="1812" y="2782"/>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02.11.</a:t>
              </a:r>
              <a:endParaRPr lang="cs-CZ"/>
            </a:p>
          </p:txBody>
        </p:sp>
        <p:sp>
          <p:nvSpPr>
            <p:cNvPr id="21227" name="Rectangle 8939"/>
            <p:cNvSpPr>
              <a:spLocks noChangeArrowheads="1"/>
            </p:cNvSpPr>
            <p:nvPr/>
          </p:nvSpPr>
          <p:spPr bwMode="auto">
            <a:xfrm>
              <a:off x="2146" y="2782"/>
              <a:ext cx="83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Řezuz Děčín - Sokol Brozany</a:t>
              </a:r>
              <a:endParaRPr lang="cs-CZ"/>
            </a:p>
          </p:txBody>
        </p:sp>
        <p:sp>
          <p:nvSpPr>
            <p:cNvPr id="21228" name="Rectangle 8940"/>
            <p:cNvSpPr>
              <a:spLocks noChangeArrowheads="1"/>
            </p:cNvSpPr>
            <p:nvPr/>
          </p:nvSpPr>
          <p:spPr bwMode="auto">
            <a:xfrm>
              <a:off x="150" y="2840"/>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29" name="Rectangle 8941"/>
            <p:cNvSpPr>
              <a:spLocks noChangeArrowheads="1"/>
            </p:cNvSpPr>
            <p:nvPr/>
          </p:nvSpPr>
          <p:spPr bwMode="auto">
            <a:xfrm>
              <a:off x="298" y="2840"/>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14.09.</a:t>
              </a:r>
              <a:endParaRPr lang="cs-CZ"/>
            </a:p>
          </p:txBody>
        </p:sp>
        <p:sp>
          <p:nvSpPr>
            <p:cNvPr id="21230" name="Rectangle 8942"/>
            <p:cNvSpPr>
              <a:spLocks noChangeArrowheads="1"/>
            </p:cNvSpPr>
            <p:nvPr/>
          </p:nvSpPr>
          <p:spPr bwMode="auto">
            <a:xfrm>
              <a:off x="742" y="2840"/>
              <a:ext cx="602"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Oldřichov - Soběchleby</a:t>
              </a:r>
              <a:endParaRPr lang="cs-CZ"/>
            </a:p>
          </p:txBody>
        </p:sp>
        <p:sp>
          <p:nvSpPr>
            <p:cNvPr id="21231" name="Rectangle 8943"/>
            <p:cNvSpPr>
              <a:spLocks noChangeArrowheads="1"/>
            </p:cNvSpPr>
            <p:nvPr/>
          </p:nvSpPr>
          <p:spPr bwMode="auto">
            <a:xfrm>
              <a:off x="1669" y="2840"/>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32" name="Rectangle 8944"/>
            <p:cNvSpPr>
              <a:spLocks noChangeArrowheads="1"/>
            </p:cNvSpPr>
            <p:nvPr/>
          </p:nvSpPr>
          <p:spPr bwMode="auto">
            <a:xfrm>
              <a:off x="1812" y="2840"/>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02.11.</a:t>
              </a:r>
              <a:endParaRPr lang="cs-CZ"/>
            </a:p>
          </p:txBody>
        </p:sp>
        <p:sp>
          <p:nvSpPr>
            <p:cNvPr id="21233" name="Rectangle 8945"/>
            <p:cNvSpPr>
              <a:spLocks noChangeArrowheads="1"/>
            </p:cNvSpPr>
            <p:nvPr/>
          </p:nvSpPr>
          <p:spPr bwMode="auto">
            <a:xfrm>
              <a:off x="2152" y="2840"/>
              <a:ext cx="827"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Údlice - Lokomotiva Bílina</a:t>
              </a:r>
              <a:endParaRPr lang="cs-CZ"/>
            </a:p>
          </p:txBody>
        </p:sp>
        <p:sp>
          <p:nvSpPr>
            <p:cNvPr id="21234" name="Rectangle 8946"/>
            <p:cNvSpPr>
              <a:spLocks noChangeArrowheads="1"/>
            </p:cNvSpPr>
            <p:nvPr/>
          </p:nvSpPr>
          <p:spPr bwMode="auto">
            <a:xfrm>
              <a:off x="150" y="2954"/>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35" name="Rectangle 8947"/>
            <p:cNvSpPr>
              <a:spLocks noChangeArrowheads="1"/>
            </p:cNvSpPr>
            <p:nvPr/>
          </p:nvSpPr>
          <p:spPr bwMode="auto">
            <a:xfrm>
              <a:off x="298" y="2954"/>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14.09.</a:t>
              </a:r>
              <a:endParaRPr lang="cs-CZ"/>
            </a:p>
          </p:txBody>
        </p:sp>
        <p:sp>
          <p:nvSpPr>
            <p:cNvPr id="21236" name="Rectangle 8948"/>
            <p:cNvSpPr>
              <a:spLocks noChangeArrowheads="1"/>
            </p:cNvSpPr>
            <p:nvPr/>
          </p:nvSpPr>
          <p:spPr bwMode="auto">
            <a:xfrm>
              <a:off x="738" y="2954"/>
              <a:ext cx="6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Litoměřice - Střekov</a:t>
              </a:r>
              <a:endParaRPr lang="cs-CZ"/>
            </a:p>
          </p:txBody>
        </p:sp>
        <p:sp>
          <p:nvSpPr>
            <p:cNvPr id="21237" name="Rectangle 8949"/>
            <p:cNvSpPr>
              <a:spLocks noChangeArrowheads="1"/>
            </p:cNvSpPr>
            <p:nvPr/>
          </p:nvSpPr>
          <p:spPr bwMode="auto">
            <a:xfrm>
              <a:off x="1669" y="2954"/>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38" name="Rectangle 8950"/>
            <p:cNvSpPr>
              <a:spLocks noChangeArrowheads="1"/>
            </p:cNvSpPr>
            <p:nvPr/>
          </p:nvSpPr>
          <p:spPr bwMode="auto">
            <a:xfrm>
              <a:off x="1812" y="2954"/>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02.11.</a:t>
              </a:r>
              <a:endParaRPr lang="cs-CZ"/>
            </a:p>
          </p:txBody>
        </p:sp>
        <p:sp>
          <p:nvSpPr>
            <p:cNvPr id="21239" name="Rectangle 8951"/>
            <p:cNvSpPr>
              <a:spLocks noChangeArrowheads="1"/>
            </p:cNvSpPr>
            <p:nvPr/>
          </p:nvSpPr>
          <p:spPr bwMode="auto">
            <a:xfrm>
              <a:off x="2033" y="2899"/>
              <a:ext cx="1101"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Český Lev Neštěmice - SK Stap-Tratec </a:t>
              </a:r>
              <a:endParaRPr lang="cs-CZ"/>
            </a:p>
          </p:txBody>
        </p:sp>
        <p:sp>
          <p:nvSpPr>
            <p:cNvPr id="21240" name="Rectangle 8952"/>
            <p:cNvSpPr>
              <a:spLocks noChangeArrowheads="1"/>
            </p:cNvSpPr>
            <p:nvPr/>
          </p:nvSpPr>
          <p:spPr bwMode="auto">
            <a:xfrm>
              <a:off x="2433" y="2954"/>
              <a:ext cx="223"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Vilémov</a:t>
              </a:r>
              <a:endParaRPr lang="cs-CZ"/>
            </a:p>
          </p:txBody>
        </p:sp>
        <p:sp>
          <p:nvSpPr>
            <p:cNvPr id="21241" name="Rectangle 8953"/>
            <p:cNvSpPr>
              <a:spLocks noChangeArrowheads="1"/>
            </p:cNvSpPr>
            <p:nvPr/>
          </p:nvSpPr>
          <p:spPr bwMode="auto">
            <a:xfrm>
              <a:off x="150" y="3011"/>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42" name="Rectangle 8954"/>
            <p:cNvSpPr>
              <a:spLocks noChangeArrowheads="1"/>
            </p:cNvSpPr>
            <p:nvPr/>
          </p:nvSpPr>
          <p:spPr bwMode="auto">
            <a:xfrm>
              <a:off x="298" y="3011"/>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14.09.</a:t>
              </a:r>
              <a:endParaRPr lang="cs-CZ"/>
            </a:p>
          </p:txBody>
        </p:sp>
        <p:sp>
          <p:nvSpPr>
            <p:cNvPr id="21243" name="Rectangle 8955"/>
            <p:cNvSpPr>
              <a:spLocks noChangeArrowheads="1"/>
            </p:cNvSpPr>
            <p:nvPr/>
          </p:nvSpPr>
          <p:spPr bwMode="auto">
            <a:xfrm>
              <a:off x="671" y="3011"/>
              <a:ext cx="754"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SFK Meziboří - FK Siad Souš</a:t>
              </a:r>
              <a:endParaRPr lang="cs-CZ"/>
            </a:p>
          </p:txBody>
        </p:sp>
        <p:sp>
          <p:nvSpPr>
            <p:cNvPr id="21244" name="Rectangle 8956"/>
            <p:cNvSpPr>
              <a:spLocks noChangeArrowheads="1"/>
            </p:cNvSpPr>
            <p:nvPr/>
          </p:nvSpPr>
          <p:spPr bwMode="auto">
            <a:xfrm>
              <a:off x="1669" y="3011"/>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45" name="Rectangle 8957"/>
            <p:cNvSpPr>
              <a:spLocks noChangeArrowheads="1"/>
            </p:cNvSpPr>
            <p:nvPr/>
          </p:nvSpPr>
          <p:spPr bwMode="auto">
            <a:xfrm>
              <a:off x="1812" y="3011"/>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02.11.</a:t>
              </a:r>
              <a:endParaRPr lang="cs-CZ"/>
            </a:p>
          </p:txBody>
        </p:sp>
        <p:sp>
          <p:nvSpPr>
            <p:cNvPr id="21246" name="Rectangle 8958"/>
            <p:cNvSpPr>
              <a:spLocks noChangeArrowheads="1"/>
            </p:cNvSpPr>
            <p:nvPr/>
          </p:nvSpPr>
          <p:spPr bwMode="auto">
            <a:xfrm>
              <a:off x="2199" y="3011"/>
              <a:ext cx="727"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Březno - Jiskra Modrá</a:t>
              </a:r>
              <a:endParaRPr lang="cs-CZ"/>
            </a:p>
          </p:txBody>
        </p:sp>
        <p:sp>
          <p:nvSpPr>
            <p:cNvPr id="21247" name="Rectangle 8959"/>
            <p:cNvSpPr>
              <a:spLocks noChangeArrowheads="1"/>
            </p:cNvSpPr>
            <p:nvPr/>
          </p:nvSpPr>
          <p:spPr bwMode="auto">
            <a:xfrm>
              <a:off x="150" y="3069"/>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48" name="Rectangle 8960"/>
            <p:cNvSpPr>
              <a:spLocks noChangeArrowheads="1"/>
            </p:cNvSpPr>
            <p:nvPr/>
          </p:nvSpPr>
          <p:spPr bwMode="auto">
            <a:xfrm>
              <a:off x="298" y="3069"/>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14.09.</a:t>
              </a:r>
              <a:endParaRPr lang="cs-CZ"/>
            </a:p>
          </p:txBody>
        </p:sp>
        <p:sp>
          <p:nvSpPr>
            <p:cNvPr id="21249" name="Rectangle 8961"/>
            <p:cNvSpPr>
              <a:spLocks noChangeArrowheads="1"/>
            </p:cNvSpPr>
            <p:nvPr/>
          </p:nvSpPr>
          <p:spPr bwMode="auto">
            <a:xfrm>
              <a:off x="671" y="3069"/>
              <a:ext cx="754"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Jiskra Modrá - Sokol Brozany</a:t>
              </a:r>
              <a:endParaRPr lang="cs-CZ"/>
            </a:p>
          </p:txBody>
        </p:sp>
        <p:sp>
          <p:nvSpPr>
            <p:cNvPr id="21250" name="Rectangle 8962"/>
            <p:cNvSpPr>
              <a:spLocks noChangeArrowheads="1"/>
            </p:cNvSpPr>
            <p:nvPr/>
          </p:nvSpPr>
          <p:spPr bwMode="auto">
            <a:xfrm>
              <a:off x="1669" y="3069"/>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51" name="Rectangle 8963"/>
            <p:cNvSpPr>
              <a:spLocks noChangeArrowheads="1"/>
            </p:cNvSpPr>
            <p:nvPr/>
          </p:nvSpPr>
          <p:spPr bwMode="auto">
            <a:xfrm>
              <a:off x="1812" y="3069"/>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02.11.</a:t>
              </a:r>
              <a:endParaRPr lang="cs-CZ"/>
            </a:p>
          </p:txBody>
        </p:sp>
        <p:sp>
          <p:nvSpPr>
            <p:cNvPr id="21252" name="Rectangle 8964"/>
            <p:cNvSpPr>
              <a:spLocks noChangeArrowheads="1"/>
            </p:cNvSpPr>
            <p:nvPr/>
          </p:nvSpPr>
          <p:spPr bwMode="auto">
            <a:xfrm>
              <a:off x="2100" y="3069"/>
              <a:ext cx="942"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SK Frantschach Štětí - SFK Meziboří</a:t>
              </a:r>
              <a:endParaRPr lang="cs-CZ"/>
            </a:p>
          </p:txBody>
        </p:sp>
        <p:sp>
          <p:nvSpPr>
            <p:cNvPr id="21253" name="Rectangle 8965"/>
            <p:cNvSpPr>
              <a:spLocks noChangeArrowheads="1"/>
            </p:cNvSpPr>
            <p:nvPr/>
          </p:nvSpPr>
          <p:spPr bwMode="auto">
            <a:xfrm>
              <a:off x="150" y="3120"/>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54" name="Rectangle 8966"/>
            <p:cNvSpPr>
              <a:spLocks noChangeArrowheads="1"/>
            </p:cNvSpPr>
            <p:nvPr/>
          </p:nvSpPr>
          <p:spPr bwMode="auto">
            <a:xfrm>
              <a:off x="298" y="3120"/>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14.09.</a:t>
              </a:r>
              <a:endParaRPr lang="cs-CZ"/>
            </a:p>
          </p:txBody>
        </p:sp>
        <p:sp>
          <p:nvSpPr>
            <p:cNvPr id="21255" name="Rectangle 8967"/>
            <p:cNvSpPr>
              <a:spLocks noChangeArrowheads="1"/>
            </p:cNvSpPr>
            <p:nvPr/>
          </p:nvSpPr>
          <p:spPr bwMode="auto">
            <a:xfrm>
              <a:off x="505" y="3120"/>
              <a:ext cx="1113"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SK Stap-Tratec Vilémov - Lokomotiva Bílina</a:t>
              </a:r>
              <a:endParaRPr lang="cs-CZ"/>
            </a:p>
          </p:txBody>
        </p:sp>
        <p:sp>
          <p:nvSpPr>
            <p:cNvPr id="21256" name="Rectangle 8968"/>
            <p:cNvSpPr>
              <a:spLocks noChangeArrowheads="1"/>
            </p:cNvSpPr>
            <p:nvPr/>
          </p:nvSpPr>
          <p:spPr bwMode="auto">
            <a:xfrm>
              <a:off x="1669" y="3120"/>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57" name="Rectangle 8969"/>
            <p:cNvSpPr>
              <a:spLocks noChangeArrowheads="1"/>
            </p:cNvSpPr>
            <p:nvPr/>
          </p:nvSpPr>
          <p:spPr bwMode="auto">
            <a:xfrm>
              <a:off x="1812" y="3120"/>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02.11.</a:t>
              </a:r>
              <a:endParaRPr lang="cs-CZ"/>
            </a:p>
          </p:txBody>
        </p:sp>
        <p:sp>
          <p:nvSpPr>
            <p:cNvPr id="21258" name="Rectangle 8970"/>
            <p:cNvSpPr>
              <a:spLocks noChangeArrowheads="1"/>
            </p:cNvSpPr>
            <p:nvPr/>
          </p:nvSpPr>
          <p:spPr bwMode="auto">
            <a:xfrm>
              <a:off x="2232" y="3120"/>
              <a:ext cx="655"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Oldřichov - FK Litoměřice</a:t>
              </a:r>
              <a:endParaRPr lang="cs-CZ"/>
            </a:p>
          </p:txBody>
        </p:sp>
        <p:sp>
          <p:nvSpPr>
            <p:cNvPr id="21259" name="Rectangle 8971"/>
            <p:cNvSpPr>
              <a:spLocks noChangeArrowheads="1"/>
            </p:cNvSpPr>
            <p:nvPr/>
          </p:nvSpPr>
          <p:spPr bwMode="auto">
            <a:xfrm>
              <a:off x="150" y="3244"/>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60" name="Rectangle 8972"/>
            <p:cNvSpPr>
              <a:spLocks noChangeArrowheads="1"/>
            </p:cNvSpPr>
            <p:nvPr/>
          </p:nvSpPr>
          <p:spPr bwMode="auto">
            <a:xfrm>
              <a:off x="298" y="3244"/>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21.09.</a:t>
              </a:r>
              <a:endParaRPr lang="cs-CZ"/>
            </a:p>
          </p:txBody>
        </p:sp>
        <p:sp>
          <p:nvSpPr>
            <p:cNvPr id="21261" name="Rectangle 8973"/>
            <p:cNvSpPr>
              <a:spLocks noChangeArrowheads="1"/>
            </p:cNvSpPr>
            <p:nvPr/>
          </p:nvSpPr>
          <p:spPr bwMode="auto">
            <a:xfrm>
              <a:off x="664" y="3244"/>
              <a:ext cx="768"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Lokomotiva Bílina - Proboštov</a:t>
              </a:r>
              <a:endParaRPr lang="cs-CZ"/>
            </a:p>
          </p:txBody>
        </p:sp>
        <p:sp>
          <p:nvSpPr>
            <p:cNvPr id="21262" name="Rectangle 8974"/>
            <p:cNvSpPr>
              <a:spLocks noChangeArrowheads="1"/>
            </p:cNvSpPr>
            <p:nvPr/>
          </p:nvSpPr>
          <p:spPr bwMode="auto">
            <a:xfrm>
              <a:off x="1669" y="3244"/>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63" name="Rectangle 8975"/>
            <p:cNvSpPr>
              <a:spLocks noChangeArrowheads="1"/>
            </p:cNvSpPr>
            <p:nvPr/>
          </p:nvSpPr>
          <p:spPr bwMode="auto">
            <a:xfrm>
              <a:off x="1812" y="3244"/>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09.11.</a:t>
              </a:r>
              <a:endParaRPr lang="cs-CZ"/>
            </a:p>
          </p:txBody>
        </p:sp>
        <p:sp>
          <p:nvSpPr>
            <p:cNvPr id="21264" name="Rectangle 8976"/>
            <p:cNvSpPr>
              <a:spLocks noChangeArrowheads="1"/>
            </p:cNvSpPr>
            <p:nvPr/>
          </p:nvSpPr>
          <p:spPr bwMode="auto">
            <a:xfrm>
              <a:off x="2224" y="3244"/>
              <a:ext cx="671"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Proboštov - FK Litoměřice</a:t>
              </a:r>
              <a:endParaRPr lang="cs-CZ"/>
            </a:p>
          </p:txBody>
        </p:sp>
        <p:sp>
          <p:nvSpPr>
            <p:cNvPr id="21265" name="Rectangle 8977"/>
            <p:cNvSpPr>
              <a:spLocks noChangeArrowheads="1"/>
            </p:cNvSpPr>
            <p:nvPr/>
          </p:nvSpPr>
          <p:spPr bwMode="auto">
            <a:xfrm>
              <a:off x="150" y="3301"/>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66" name="Rectangle 8978"/>
            <p:cNvSpPr>
              <a:spLocks noChangeArrowheads="1"/>
            </p:cNvSpPr>
            <p:nvPr/>
          </p:nvSpPr>
          <p:spPr bwMode="auto">
            <a:xfrm>
              <a:off x="298" y="3301"/>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21.09.</a:t>
              </a:r>
              <a:endParaRPr lang="cs-CZ"/>
            </a:p>
          </p:txBody>
        </p:sp>
        <p:sp>
          <p:nvSpPr>
            <p:cNvPr id="21267" name="Rectangle 8979"/>
            <p:cNvSpPr>
              <a:spLocks noChangeArrowheads="1"/>
            </p:cNvSpPr>
            <p:nvPr/>
          </p:nvSpPr>
          <p:spPr bwMode="auto">
            <a:xfrm>
              <a:off x="543" y="3301"/>
              <a:ext cx="103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Brozany - SK Stap-Tratec Vilémov</a:t>
              </a:r>
              <a:endParaRPr lang="cs-CZ"/>
            </a:p>
          </p:txBody>
        </p:sp>
        <p:sp>
          <p:nvSpPr>
            <p:cNvPr id="21268" name="Rectangle 8980"/>
            <p:cNvSpPr>
              <a:spLocks noChangeArrowheads="1"/>
            </p:cNvSpPr>
            <p:nvPr/>
          </p:nvSpPr>
          <p:spPr bwMode="auto">
            <a:xfrm>
              <a:off x="1669" y="3301"/>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69" name="Rectangle 8981"/>
            <p:cNvSpPr>
              <a:spLocks noChangeArrowheads="1"/>
            </p:cNvSpPr>
            <p:nvPr/>
          </p:nvSpPr>
          <p:spPr bwMode="auto">
            <a:xfrm>
              <a:off x="1812" y="3301"/>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09.11.</a:t>
              </a:r>
              <a:endParaRPr lang="cs-CZ"/>
            </a:p>
          </p:txBody>
        </p:sp>
        <p:sp>
          <p:nvSpPr>
            <p:cNvPr id="21270" name="Rectangle 8982"/>
            <p:cNvSpPr>
              <a:spLocks noChangeArrowheads="1"/>
            </p:cNvSpPr>
            <p:nvPr/>
          </p:nvSpPr>
          <p:spPr bwMode="auto">
            <a:xfrm>
              <a:off x="2236" y="3301"/>
              <a:ext cx="648"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SFK Meziboří - Oldřichov</a:t>
              </a:r>
              <a:endParaRPr lang="cs-CZ"/>
            </a:p>
          </p:txBody>
        </p:sp>
        <p:sp>
          <p:nvSpPr>
            <p:cNvPr id="21271" name="Rectangle 8983"/>
            <p:cNvSpPr>
              <a:spLocks noChangeArrowheads="1"/>
            </p:cNvSpPr>
            <p:nvPr/>
          </p:nvSpPr>
          <p:spPr bwMode="auto">
            <a:xfrm>
              <a:off x="150" y="3359"/>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72" name="Rectangle 8984"/>
            <p:cNvSpPr>
              <a:spLocks noChangeArrowheads="1"/>
            </p:cNvSpPr>
            <p:nvPr/>
          </p:nvSpPr>
          <p:spPr bwMode="auto">
            <a:xfrm>
              <a:off x="298" y="3359"/>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21.09.</a:t>
              </a:r>
              <a:endParaRPr lang="cs-CZ"/>
            </a:p>
          </p:txBody>
        </p:sp>
        <p:sp>
          <p:nvSpPr>
            <p:cNvPr id="21273" name="Rectangle 8985"/>
            <p:cNvSpPr>
              <a:spLocks noChangeArrowheads="1"/>
            </p:cNvSpPr>
            <p:nvPr/>
          </p:nvSpPr>
          <p:spPr bwMode="auto">
            <a:xfrm>
              <a:off x="680" y="3359"/>
              <a:ext cx="736"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Siad Souš - Jiskra Modrá</a:t>
              </a:r>
              <a:endParaRPr lang="cs-CZ"/>
            </a:p>
          </p:txBody>
        </p:sp>
        <p:sp>
          <p:nvSpPr>
            <p:cNvPr id="21274" name="Rectangle 8986"/>
            <p:cNvSpPr>
              <a:spLocks noChangeArrowheads="1"/>
            </p:cNvSpPr>
            <p:nvPr/>
          </p:nvSpPr>
          <p:spPr bwMode="auto">
            <a:xfrm>
              <a:off x="1669" y="3359"/>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75" name="Rectangle 8987"/>
            <p:cNvSpPr>
              <a:spLocks noChangeArrowheads="1"/>
            </p:cNvSpPr>
            <p:nvPr/>
          </p:nvSpPr>
          <p:spPr bwMode="auto">
            <a:xfrm>
              <a:off x="1812" y="3359"/>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09.11.</a:t>
              </a:r>
              <a:endParaRPr lang="cs-CZ"/>
            </a:p>
          </p:txBody>
        </p:sp>
        <p:sp>
          <p:nvSpPr>
            <p:cNvPr id="21276" name="Rectangle 8988"/>
            <p:cNvSpPr>
              <a:spLocks noChangeArrowheads="1"/>
            </p:cNvSpPr>
            <p:nvPr/>
          </p:nvSpPr>
          <p:spPr bwMode="auto">
            <a:xfrm>
              <a:off x="2108" y="3359"/>
              <a:ext cx="924"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Jiskra Modrá - SK Frantschach Štětí</a:t>
              </a:r>
              <a:endParaRPr lang="cs-CZ"/>
            </a:p>
          </p:txBody>
        </p:sp>
        <p:sp>
          <p:nvSpPr>
            <p:cNvPr id="21277" name="Rectangle 8989"/>
            <p:cNvSpPr>
              <a:spLocks noChangeArrowheads="1"/>
            </p:cNvSpPr>
            <p:nvPr/>
          </p:nvSpPr>
          <p:spPr bwMode="auto">
            <a:xfrm>
              <a:off x="150" y="3416"/>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78" name="Rectangle 8990"/>
            <p:cNvSpPr>
              <a:spLocks noChangeArrowheads="1"/>
            </p:cNvSpPr>
            <p:nvPr/>
          </p:nvSpPr>
          <p:spPr bwMode="auto">
            <a:xfrm>
              <a:off x="298" y="3416"/>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21.09.</a:t>
              </a:r>
              <a:endParaRPr lang="cs-CZ"/>
            </a:p>
          </p:txBody>
        </p:sp>
        <p:sp>
          <p:nvSpPr>
            <p:cNvPr id="21279" name="Rectangle 8991"/>
            <p:cNvSpPr>
              <a:spLocks noChangeArrowheads="1"/>
            </p:cNvSpPr>
            <p:nvPr/>
          </p:nvSpPr>
          <p:spPr bwMode="auto">
            <a:xfrm>
              <a:off x="742" y="3416"/>
              <a:ext cx="602"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Střekov - SFK Meziboří</a:t>
              </a:r>
              <a:endParaRPr lang="cs-CZ"/>
            </a:p>
          </p:txBody>
        </p:sp>
        <p:sp>
          <p:nvSpPr>
            <p:cNvPr id="21280" name="Rectangle 8992"/>
            <p:cNvSpPr>
              <a:spLocks noChangeArrowheads="1"/>
            </p:cNvSpPr>
            <p:nvPr/>
          </p:nvSpPr>
          <p:spPr bwMode="auto">
            <a:xfrm>
              <a:off x="1669" y="3416"/>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81" name="Rectangle 8993"/>
            <p:cNvSpPr>
              <a:spLocks noChangeArrowheads="1"/>
            </p:cNvSpPr>
            <p:nvPr/>
          </p:nvSpPr>
          <p:spPr bwMode="auto">
            <a:xfrm>
              <a:off x="1812" y="3416"/>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09.11.</a:t>
              </a:r>
              <a:endParaRPr lang="cs-CZ"/>
            </a:p>
          </p:txBody>
        </p:sp>
        <p:sp>
          <p:nvSpPr>
            <p:cNvPr id="21282" name="Rectangle 8994"/>
            <p:cNvSpPr>
              <a:spLocks noChangeArrowheads="1"/>
            </p:cNvSpPr>
            <p:nvPr/>
          </p:nvSpPr>
          <p:spPr bwMode="auto">
            <a:xfrm>
              <a:off x="2071" y="3416"/>
              <a:ext cx="1003"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SK Stap-Tratec Vilémov - Sokol Březno</a:t>
              </a:r>
              <a:endParaRPr lang="cs-CZ"/>
            </a:p>
          </p:txBody>
        </p:sp>
        <p:sp>
          <p:nvSpPr>
            <p:cNvPr id="21283" name="Rectangle 8995"/>
            <p:cNvSpPr>
              <a:spLocks noChangeArrowheads="1"/>
            </p:cNvSpPr>
            <p:nvPr/>
          </p:nvSpPr>
          <p:spPr bwMode="auto">
            <a:xfrm>
              <a:off x="150" y="3530"/>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84" name="Rectangle 8996"/>
            <p:cNvSpPr>
              <a:spLocks noChangeArrowheads="1"/>
            </p:cNvSpPr>
            <p:nvPr/>
          </p:nvSpPr>
          <p:spPr bwMode="auto">
            <a:xfrm>
              <a:off x="298" y="3530"/>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21.09.</a:t>
              </a:r>
              <a:endParaRPr lang="cs-CZ"/>
            </a:p>
          </p:txBody>
        </p:sp>
        <p:sp>
          <p:nvSpPr>
            <p:cNvPr id="21285" name="Rectangle 8997"/>
            <p:cNvSpPr>
              <a:spLocks noChangeArrowheads="1"/>
            </p:cNvSpPr>
            <p:nvPr/>
          </p:nvSpPr>
          <p:spPr bwMode="auto">
            <a:xfrm>
              <a:off x="691" y="3530"/>
              <a:ext cx="71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Soběchleby - FK Litoměřice</a:t>
              </a:r>
              <a:endParaRPr lang="cs-CZ"/>
            </a:p>
          </p:txBody>
        </p:sp>
        <p:sp>
          <p:nvSpPr>
            <p:cNvPr id="21286" name="Rectangle 8998"/>
            <p:cNvSpPr>
              <a:spLocks noChangeArrowheads="1"/>
            </p:cNvSpPr>
            <p:nvPr/>
          </p:nvSpPr>
          <p:spPr bwMode="auto">
            <a:xfrm>
              <a:off x="1669" y="3530"/>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87" name="Rectangle 8999"/>
            <p:cNvSpPr>
              <a:spLocks noChangeArrowheads="1"/>
            </p:cNvSpPr>
            <p:nvPr/>
          </p:nvSpPr>
          <p:spPr bwMode="auto">
            <a:xfrm>
              <a:off x="1812" y="3530"/>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09.11.</a:t>
              </a:r>
              <a:endParaRPr lang="cs-CZ"/>
            </a:p>
          </p:txBody>
        </p:sp>
        <p:sp>
          <p:nvSpPr>
            <p:cNvPr id="21288" name="Rectangle 9000"/>
            <p:cNvSpPr>
              <a:spLocks noChangeArrowheads="1"/>
            </p:cNvSpPr>
            <p:nvPr/>
          </p:nvSpPr>
          <p:spPr bwMode="auto">
            <a:xfrm>
              <a:off x="2005" y="3530"/>
              <a:ext cx="1144"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Lokomotiva Bílina - FK Český Lev Neštěmice</a:t>
              </a:r>
              <a:endParaRPr lang="cs-CZ"/>
            </a:p>
          </p:txBody>
        </p:sp>
        <p:sp>
          <p:nvSpPr>
            <p:cNvPr id="21289" name="Rectangle 9001"/>
            <p:cNvSpPr>
              <a:spLocks noChangeArrowheads="1"/>
            </p:cNvSpPr>
            <p:nvPr/>
          </p:nvSpPr>
          <p:spPr bwMode="auto">
            <a:xfrm>
              <a:off x="150" y="3588"/>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90" name="Rectangle 9002"/>
            <p:cNvSpPr>
              <a:spLocks noChangeArrowheads="1"/>
            </p:cNvSpPr>
            <p:nvPr/>
          </p:nvSpPr>
          <p:spPr bwMode="auto">
            <a:xfrm>
              <a:off x="298" y="3588"/>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21.09.</a:t>
              </a:r>
              <a:endParaRPr lang="cs-CZ"/>
            </a:p>
          </p:txBody>
        </p:sp>
        <p:sp>
          <p:nvSpPr>
            <p:cNvPr id="21291" name="Rectangle 9003"/>
            <p:cNvSpPr>
              <a:spLocks noChangeArrowheads="1"/>
            </p:cNvSpPr>
            <p:nvPr/>
          </p:nvSpPr>
          <p:spPr bwMode="auto">
            <a:xfrm>
              <a:off x="689" y="3588"/>
              <a:ext cx="716"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Řezuz Děčín - Oldřichov</a:t>
              </a:r>
              <a:endParaRPr lang="cs-CZ"/>
            </a:p>
          </p:txBody>
        </p:sp>
        <p:sp>
          <p:nvSpPr>
            <p:cNvPr id="21292" name="Rectangle 9004"/>
            <p:cNvSpPr>
              <a:spLocks noChangeArrowheads="1"/>
            </p:cNvSpPr>
            <p:nvPr/>
          </p:nvSpPr>
          <p:spPr bwMode="auto">
            <a:xfrm>
              <a:off x="1669" y="3588"/>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93" name="Rectangle 9005"/>
            <p:cNvSpPr>
              <a:spLocks noChangeArrowheads="1"/>
            </p:cNvSpPr>
            <p:nvPr/>
          </p:nvSpPr>
          <p:spPr bwMode="auto">
            <a:xfrm>
              <a:off x="1812" y="3588"/>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09.11.</a:t>
              </a:r>
              <a:endParaRPr lang="cs-CZ"/>
            </a:p>
          </p:txBody>
        </p:sp>
        <p:sp>
          <p:nvSpPr>
            <p:cNvPr id="21294" name="Rectangle 9006"/>
            <p:cNvSpPr>
              <a:spLocks noChangeArrowheads="1"/>
            </p:cNvSpPr>
            <p:nvPr/>
          </p:nvSpPr>
          <p:spPr bwMode="auto">
            <a:xfrm>
              <a:off x="2190" y="3588"/>
              <a:ext cx="744"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Brozany - Sokol Údlice</a:t>
              </a:r>
              <a:endParaRPr lang="cs-CZ"/>
            </a:p>
          </p:txBody>
        </p:sp>
        <p:sp>
          <p:nvSpPr>
            <p:cNvPr id="21295" name="Rectangle 9007"/>
            <p:cNvSpPr>
              <a:spLocks noChangeArrowheads="1"/>
            </p:cNvSpPr>
            <p:nvPr/>
          </p:nvSpPr>
          <p:spPr bwMode="auto">
            <a:xfrm>
              <a:off x="150" y="3645"/>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96" name="Rectangle 9008"/>
            <p:cNvSpPr>
              <a:spLocks noChangeArrowheads="1"/>
            </p:cNvSpPr>
            <p:nvPr/>
          </p:nvSpPr>
          <p:spPr bwMode="auto">
            <a:xfrm>
              <a:off x="298" y="3645"/>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21.09.</a:t>
              </a:r>
              <a:endParaRPr lang="cs-CZ"/>
            </a:p>
          </p:txBody>
        </p:sp>
        <p:sp>
          <p:nvSpPr>
            <p:cNvPr id="21297" name="Rectangle 9009"/>
            <p:cNvSpPr>
              <a:spLocks noChangeArrowheads="1"/>
            </p:cNvSpPr>
            <p:nvPr/>
          </p:nvSpPr>
          <p:spPr bwMode="auto">
            <a:xfrm>
              <a:off x="596" y="3645"/>
              <a:ext cx="915"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Údlice - SK Frantschach Štětí</a:t>
              </a:r>
              <a:endParaRPr lang="cs-CZ"/>
            </a:p>
          </p:txBody>
        </p:sp>
        <p:sp>
          <p:nvSpPr>
            <p:cNvPr id="21298" name="Rectangle 9010"/>
            <p:cNvSpPr>
              <a:spLocks noChangeArrowheads="1"/>
            </p:cNvSpPr>
            <p:nvPr/>
          </p:nvSpPr>
          <p:spPr bwMode="auto">
            <a:xfrm>
              <a:off x="1669" y="3645"/>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299" name="Rectangle 9011"/>
            <p:cNvSpPr>
              <a:spLocks noChangeArrowheads="1"/>
            </p:cNvSpPr>
            <p:nvPr/>
          </p:nvSpPr>
          <p:spPr bwMode="auto">
            <a:xfrm>
              <a:off x="1812" y="3645"/>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09.11.</a:t>
              </a:r>
              <a:endParaRPr lang="cs-CZ"/>
            </a:p>
          </p:txBody>
        </p:sp>
        <p:sp>
          <p:nvSpPr>
            <p:cNvPr id="21300" name="Rectangle 9012"/>
            <p:cNvSpPr>
              <a:spLocks noChangeArrowheads="1"/>
            </p:cNvSpPr>
            <p:nvPr/>
          </p:nvSpPr>
          <p:spPr bwMode="auto">
            <a:xfrm>
              <a:off x="2155" y="3645"/>
              <a:ext cx="822"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Siad Souš - FK Řezuz Děčín</a:t>
              </a:r>
              <a:endParaRPr lang="cs-CZ"/>
            </a:p>
          </p:txBody>
        </p:sp>
        <p:sp>
          <p:nvSpPr>
            <p:cNvPr id="21301" name="Rectangle 9013"/>
            <p:cNvSpPr>
              <a:spLocks noChangeArrowheads="1"/>
            </p:cNvSpPr>
            <p:nvPr/>
          </p:nvSpPr>
          <p:spPr bwMode="auto">
            <a:xfrm>
              <a:off x="150" y="3696"/>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302" name="Rectangle 9014"/>
            <p:cNvSpPr>
              <a:spLocks noChangeArrowheads="1"/>
            </p:cNvSpPr>
            <p:nvPr/>
          </p:nvSpPr>
          <p:spPr bwMode="auto">
            <a:xfrm>
              <a:off x="298" y="3696"/>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21.09.</a:t>
              </a:r>
              <a:endParaRPr lang="cs-CZ"/>
            </a:p>
          </p:txBody>
        </p:sp>
        <p:sp>
          <p:nvSpPr>
            <p:cNvPr id="21303" name="Rectangle 9015"/>
            <p:cNvSpPr>
              <a:spLocks noChangeArrowheads="1"/>
            </p:cNvSpPr>
            <p:nvPr/>
          </p:nvSpPr>
          <p:spPr bwMode="auto">
            <a:xfrm>
              <a:off x="541" y="3696"/>
              <a:ext cx="1034"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Český Lev Neštěmice - Sokol Březno</a:t>
              </a:r>
              <a:endParaRPr lang="cs-CZ"/>
            </a:p>
          </p:txBody>
        </p:sp>
        <p:sp>
          <p:nvSpPr>
            <p:cNvPr id="21304" name="Rectangle 9016"/>
            <p:cNvSpPr>
              <a:spLocks noChangeArrowheads="1"/>
            </p:cNvSpPr>
            <p:nvPr/>
          </p:nvSpPr>
          <p:spPr bwMode="auto">
            <a:xfrm>
              <a:off x="1669" y="3696"/>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305" name="Rectangle 9017"/>
            <p:cNvSpPr>
              <a:spLocks noChangeArrowheads="1"/>
            </p:cNvSpPr>
            <p:nvPr/>
          </p:nvSpPr>
          <p:spPr bwMode="auto">
            <a:xfrm>
              <a:off x="1812" y="3696"/>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09.11.</a:t>
              </a:r>
              <a:endParaRPr lang="cs-CZ"/>
            </a:p>
          </p:txBody>
        </p:sp>
        <p:sp>
          <p:nvSpPr>
            <p:cNvPr id="21306" name="Rectangle 9018"/>
            <p:cNvSpPr>
              <a:spLocks noChangeArrowheads="1"/>
            </p:cNvSpPr>
            <p:nvPr/>
          </p:nvSpPr>
          <p:spPr bwMode="auto">
            <a:xfrm>
              <a:off x="2278" y="3696"/>
              <a:ext cx="555"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Střekov - Soběchleby</a:t>
              </a:r>
              <a:endParaRPr lang="cs-CZ"/>
            </a:p>
          </p:txBody>
        </p:sp>
        <p:sp>
          <p:nvSpPr>
            <p:cNvPr id="21307" name="Rectangle 9019"/>
            <p:cNvSpPr>
              <a:spLocks noChangeArrowheads="1"/>
            </p:cNvSpPr>
            <p:nvPr/>
          </p:nvSpPr>
          <p:spPr bwMode="auto">
            <a:xfrm>
              <a:off x="150" y="3820"/>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308" name="Rectangle 9020"/>
            <p:cNvSpPr>
              <a:spLocks noChangeArrowheads="1"/>
            </p:cNvSpPr>
            <p:nvPr/>
          </p:nvSpPr>
          <p:spPr bwMode="auto">
            <a:xfrm>
              <a:off x="298" y="3820"/>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28.09.</a:t>
              </a:r>
              <a:endParaRPr lang="cs-CZ"/>
            </a:p>
          </p:txBody>
        </p:sp>
        <p:sp>
          <p:nvSpPr>
            <p:cNvPr id="21309" name="Rectangle 9021"/>
            <p:cNvSpPr>
              <a:spLocks noChangeArrowheads="1"/>
            </p:cNvSpPr>
            <p:nvPr/>
          </p:nvSpPr>
          <p:spPr bwMode="auto">
            <a:xfrm>
              <a:off x="715" y="3820"/>
              <a:ext cx="65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Proboštov - Sokol Březno</a:t>
              </a:r>
              <a:endParaRPr lang="cs-CZ"/>
            </a:p>
          </p:txBody>
        </p:sp>
        <p:sp>
          <p:nvSpPr>
            <p:cNvPr id="21310" name="Rectangle 9022"/>
            <p:cNvSpPr>
              <a:spLocks noChangeArrowheads="1"/>
            </p:cNvSpPr>
            <p:nvPr/>
          </p:nvSpPr>
          <p:spPr bwMode="auto">
            <a:xfrm>
              <a:off x="1669" y="3820"/>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311" name="Rectangle 9023"/>
            <p:cNvSpPr>
              <a:spLocks noChangeArrowheads="1"/>
            </p:cNvSpPr>
            <p:nvPr/>
          </p:nvSpPr>
          <p:spPr bwMode="auto">
            <a:xfrm>
              <a:off x="1812" y="3820"/>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16.11.</a:t>
              </a:r>
              <a:endParaRPr lang="cs-CZ"/>
            </a:p>
          </p:txBody>
        </p:sp>
        <p:sp>
          <p:nvSpPr>
            <p:cNvPr id="21312" name="Rectangle 9024"/>
            <p:cNvSpPr>
              <a:spLocks noChangeArrowheads="1"/>
            </p:cNvSpPr>
            <p:nvPr/>
          </p:nvSpPr>
          <p:spPr bwMode="auto">
            <a:xfrm>
              <a:off x="2249" y="3820"/>
              <a:ext cx="617"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Soběchleby - Proboštov</a:t>
              </a:r>
              <a:endParaRPr lang="cs-CZ"/>
            </a:p>
          </p:txBody>
        </p:sp>
        <p:sp>
          <p:nvSpPr>
            <p:cNvPr id="21313" name="Rectangle 9025"/>
            <p:cNvSpPr>
              <a:spLocks noChangeArrowheads="1"/>
            </p:cNvSpPr>
            <p:nvPr/>
          </p:nvSpPr>
          <p:spPr bwMode="auto">
            <a:xfrm>
              <a:off x="150" y="3935"/>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314" name="Rectangle 9026"/>
            <p:cNvSpPr>
              <a:spLocks noChangeArrowheads="1"/>
            </p:cNvSpPr>
            <p:nvPr/>
          </p:nvSpPr>
          <p:spPr bwMode="auto">
            <a:xfrm>
              <a:off x="298" y="3935"/>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28.09.</a:t>
              </a:r>
              <a:endParaRPr lang="cs-CZ"/>
            </a:p>
          </p:txBody>
        </p:sp>
        <p:sp>
          <p:nvSpPr>
            <p:cNvPr id="21315" name="Rectangle 9027"/>
            <p:cNvSpPr>
              <a:spLocks noChangeArrowheads="1"/>
            </p:cNvSpPr>
            <p:nvPr/>
          </p:nvSpPr>
          <p:spPr bwMode="auto">
            <a:xfrm>
              <a:off x="580" y="3880"/>
              <a:ext cx="968"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SK Frantschach Štětí - FK Český Lev </a:t>
              </a:r>
              <a:endParaRPr lang="cs-CZ"/>
            </a:p>
          </p:txBody>
        </p:sp>
        <p:sp>
          <p:nvSpPr>
            <p:cNvPr id="21316" name="Rectangle 9028"/>
            <p:cNvSpPr>
              <a:spLocks noChangeArrowheads="1"/>
            </p:cNvSpPr>
            <p:nvPr/>
          </p:nvSpPr>
          <p:spPr bwMode="auto">
            <a:xfrm>
              <a:off x="887" y="3935"/>
              <a:ext cx="288"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Neštěmice</a:t>
              </a:r>
              <a:endParaRPr lang="cs-CZ"/>
            </a:p>
          </p:txBody>
        </p:sp>
        <p:sp>
          <p:nvSpPr>
            <p:cNvPr id="21317" name="Rectangle 9029"/>
            <p:cNvSpPr>
              <a:spLocks noChangeArrowheads="1"/>
            </p:cNvSpPr>
            <p:nvPr/>
          </p:nvSpPr>
          <p:spPr bwMode="auto">
            <a:xfrm>
              <a:off x="1669" y="3935"/>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318" name="Rectangle 9030"/>
            <p:cNvSpPr>
              <a:spLocks noChangeArrowheads="1"/>
            </p:cNvSpPr>
            <p:nvPr/>
          </p:nvSpPr>
          <p:spPr bwMode="auto">
            <a:xfrm>
              <a:off x="1812" y="3935"/>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16.11.</a:t>
              </a:r>
              <a:endParaRPr lang="cs-CZ"/>
            </a:p>
          </p:txBody>
        </p:sp>
        <p:sp>
          <p:nvSpPr>
            <p:cNvPr id="21319" name="Rectangle 9031"/>
            <p:cNvSpPr>
              <a:spLocks noChangeArrowheads="1"/>
            </p:cNvSpPr>
            <p:nvPr/>
          </p:nvSpPr>
          <p:spPr bwMode="auto">
            <a:xfrm>
              <a:off x="2225" y="3935"/>
              <a:ext cx="67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Řezuz Děčín - Střekov</a:t>
              </a:r>
              <a:endParaRPr lang="cs-CZ"/>
            </a:p>
          </p:txBody>
        </p:sp>
        <p:sp>
          <p:nvSpPr>
            <p:cNvPr id="21320" name="Rectangle 9032"/>
            <p:cNvSpPr>
              <a:spLocks noChangeArrowheads="1"/>
            </p:cNvSpPr>
            <p:nvPr/>
          </p:nvSpPr>
          <p:spPr bwMode="auto">
            <a:xfrm>
              <a:off x="150" y="3992"/>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321" name="Rectangle 9033"/>
            <p:cNvSpPr>
              <a:spLocks noChangeArrowheads="1"/>
            </p:cNvSpPr>
            <p:nvPr/>
          </p:nvSpPr>
          <p:spPr bwMode="auto">
            <a:xfrm>
              <a:off x="298" y="3992"/>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28.09.</a:t>
              </a:r>
              <a:endParaRPr lang="cs-CZ"/>
            </a:p>
          </p:txBody>
        </p:sp>
        <p:sp>
          <p:nvSpPr>
            <p:cNvPr id="21322" name="Rectangle 9034"/>
            <p:cNvSpPr>
              <a:spLocks noChangeArrowheads="1"/>
            </p:cNvSpPr>
            <p:nvPr/>
          </p:nvSpPr>
          <p:spPr bwMode="auto">
            <a:xfrm>
              <a:off x="733" y="3992"/>
              <a:ext cx="621"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Oldřichov - Sokol Údlice</a:t>
              </a:r>
              <a:endParaRPr lang="cs-CZ"/>
            </a:p>
          </p:txBody>
        </p:sp>
        <p:sp>
          <p:nvSpPr>
            <p:cNvPr id="21323" name="Rectangle 9035"/>
            <p:cNvSpPr>
              <a:spLocks noChangeArrowheads="1"/>
            </p:cNvSpPr>
            <p:nvPr/>
          </p:nvSpPr>
          <p:spPr bwMode="auto">
            <a:xfrm>
              <a:off x="1669" y="3992"/>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324" name="Rectangle 9036"/>
            <p:cNvSpPr>
              <a:spLocks noChangeArrowheads="1"/>
            </p:cNvSpPr>
            <p:nvPr/>
          </p:nvSpPr>
          <p:spPr bwMode="auto">
            <a:xfrm>
              <a:off x="1812" y="3992"/>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16.11.</a:t>
              </a:r>
              <a:endParaRPr lang="cs-CZ"/>
            </a:p>
          </p:txBody>
        </p:sp>
        <p:sp>
          <p:nvSpPr>
            <p:cNvPr id="21325" name="Rectangle 9037"/>
            <p:cNvSpPr>
              <a:spLocks noChangeArrowheads="1"/>
            </p:cNvSpPr>
            <p:nvPr/>
          </p:nvSpPr>
          <p:spPr bwMode="auto">
            <a:xfrm>
              <a:off x="2198" y="3992"/>
              <a:ext cx="727"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Údlice - FK Siad Souš</a:t>
              </a:r>
              <a:endParaRPr lang="cs-CZ"/>
            </a:p>
          </p:txBody>
        </p:sp>
        <p:sp>
          <p:nvSpPr>
            <p:cNvPr id="21326" name="Rectangle 9038"/>
            <p:cNvSpPr>
              <a:spLocks noChangeArrowheads="1"/>
            </p:cNvSpPr>
            <p:nvPr/>
          </p:nvSpPr>
          <p:spPr bwMode="auto">
            <a:xfrm>
              <a:off x="150" y="4049"/>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327" name="Rectangle 9039"/>
            <p:cNvSpPr>
              <a:spLocks noChangeArrowheads="1"/>
            </p:cNvSpPr>
            <p:nvPr/>
          </p:nvSpPr>
          <p:spPr bwMode="auto">
            <a:xfrm>
              <a:off x="298" y="4049"/>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28.09.</a:t>
              </a:r>
              <a:endParaRPr lang="cs-CZ"/>
            </a:p>
          </p:txBody>
        </p:sp>
        <p:sp>
          <p:nvSpPr>
            <p:cNvPr id="21328" name="Rectangle 9040"/>
            <p:cNvSpPr>
              <a:spLocks noChangeArrowheads="1"/>
            </p:cNvSpPr>
            <p:nvPr/>
          </p:nvSpPr>
          <p:spPr bwMode="auto">
            <a:xfrm>
              <a:off x="638" y="4049"/>
              <a:ext cx="825"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Litoměřice - FK Řezuz Děčín</a:t>
              </a:r>
              <a:endParaRPr lang="cs-CZ"/>
            </a:p>
          </p:txBody>
        </p:sp>
        <p:sp>
          <p:nvSpPr>
            <p:cNvPr id="21329" name="Rectangle 9041"/>
            <p:cNvSpPr>
              <a:spLocks noChangeArrowheads="1"/>
            </p:cNvSpPr>
            <p:nvPr/>
          </p:nvSpPr>
          <p:spPr bwMode="auto">
            <a:xfrm>
              <a:off x="1669" y="4049"/>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330" name="Rectangle 9042"/>
            <p:cNvSpPr>
              <a:spLocks noChangeArrowheads="1"/>
            </p:cNvSpPr>
            <p:nvPr/>
          </p:nvSpPr>
          <p:spPr bwMode="auto">
            <a:xfrm>
              <a:off x="1812" y="4049"/>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16.11.</a:t>
              </a:r>
              <a:endParaRPr lang="cs-CZ"/>
            </a:p>
          </p:txBody>
        </p:sp>
        <p:sp>
          <p:nvSpPr>
            <p:cNvPr id="21331" name="Rectangle 9043"/>
            <p:cNvSpPr>
              <a:spLocks noChangeArrowheads="1"/>
            </p:cNvSpPr>
            <p:nvPr/>
          </p:nvSpPr>
          <p:spPr bwMode="auto">
            <a:xfrm>
              <a:off x="2043" y="4049"/>
              <a:ext cx="1061"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Český Lev Neštěmice - Sokol Brozany</a:t>
              </a:r>
              <a:endParaRPr lang="cs-CZ"/>
            </a:p>
          </p:txBody>
        </p:sp>
        <p:sp>
          <p:nvSpPr>
            <p:cNvPr id="21332" name="Rectangle 9044"/>
            <p:cNvSpPr>
              <a:spLocks noChangeArrowheads="1"/>
            </p:cNvSpPr>
            <p:nvPr/>
          </p:nvSpPr>
          <p:spPr bwMode="auto">
            <a:xfrm>
              <a:off x="150" y="4106"/>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333" name="Rectangle 9045"/>
            <p:cNvSpPr>
              <a:spLocks noChangeArrowheads="1"/>
            </p:cNvSpPr>
            <p:nvPr/>
          </p:nvSpPr>
          <p:spPr bwMode="auto">
            <a:xfrm>
              <a:off x="298" y="4106"/>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28.09.</a:t>
              </a:r>
              <a:endParaRPr lang="cs-CZ"/>
            </a:p>
          </p:txBody>
        </p:sp>
        <p:sp>
          <p:nvSpPr>
            <p:cNvPr id="21334" name="Rectangle 9046"/>
            <p:cNvSpPr>
              <a:spLocks noChangeArrowheads="1"/>
            </p:cNvSpPr>
            <p:nvPr/>
          </p:nvSpPr>
          <p:spPr bwMode="auto">
            <a:xfrm>
              <a:off x="695" y="4106"/>
              <a:ext cx="703"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SFK Meziboří - Soběchleby</a:t>
              </a:r>
              <a:endParaRPr lang="cs-CZ"/>
            </a:p>
          </p:txBody>
        </p:sp>
        <p:sp>
          <p:nvSpPr>
            <p:cNvPr id="21335" name="Rectangle 9047"/>
            <p:cNvSpPr>
              <a:spLocks noChangeArrowheads="1"/>
            </p:cNvSpPr>
            <p:nvPr/>
          </p:nvSpPr>
          <p:spPr bwMode="auto">
            <a:xfrm>
              <a:off x="1669" y="4106"/>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336" name="Rectangle 9048"/>
            <p:cNvSpPr>
              <a:spLocks noChangeArrowheads="1"/>
            </p:cNvSpPr>
            <p:nvPr/>
          </p:nvSpPr>
          <p:spPr bwMode="auto">
            <a:xfrm>
              <a:off x="1812" y="4106"/>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16.11.</a:t>
              </a:r>
              <a:endParaRPr lang="cs-CZ"/>
            </a:p>
          </p:txBody>
        </p:sp>
        <p:sp>
          <p:nvSpPr>
            <p:cNvPr id="21337" name="Rectangle 9049"/>
            <p:cNvSpPr>
              <a:spLocks noChangeArrowheads="1"/>
            </p:cNvSpPr>
            <p:nvPr/>
          </p:nvSpPr>
          <p:spPr bwMode="auto">
            <a:xfrm>
              <a:off x="2142" y="4106"/>
              <a:ext cx="848"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Sokol Březno - Lokomotiva Bílina</a:t>
              </a:r>
              <a:endParaRPr lang="cs-CZ"/>
            </a:p>
          </p:txBody>
        </p:sp>
        <p:sp>
          <p:nvSpPr>
            <p:cNvPr id="21338" name="Rectangle 9050"/>
            <p:cNvSpPr>
              <a:spLocks noChangeArrowheads="1"/>
            </p:cNvSpPr>
            <p:nvPr/>
          </p:nvSpPr>
          <p:spPr bwMode="auto">
            <a:xfrm>
              <a:off x="150" y="4221"/>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339" name="Rectangle 9051"/>
            <p:cNvSpPr>
              <a:spLocks noChangeArrowheads="1"/>
            </p:cNvSpPr>
            <p:nvPr/>
          </p:nvSpPr>
          <p:spPr bwMode="auto">
            <a:xfrm>
              <a:off x="298" y="4221"/>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28.09.</a:t>
              </a:r>
              <a:endParaRPr lang="cs-CZ"/>
            </a:p>
          </p:txBody>
        </p:sp>
        <p:sp>
          <p:nvSpPr>
            <p:cNvPr id="21340" name="Rectangle 9052"/>
            <p:cNvSpPr>
              <a:spLocks noChangeArrowheads="1"/>
            </p:cNvSpPr>
            <p:nvPr/>
          </p:nvSpPr>
          <p:spPr bwMode="auto">
            <a:xfrm>
              <a:off x="751" y="4221"/>
              <a:ext cx="585"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Jiskra Modrá - Střekov</a:t>
              </a:r>
              <a:endParaRPr lang="cs-CZ"/>
            </a:p>
          </p:txBody>
        </p:sp>
        <p:sp>
          <p:nvSpPr>
            <p:cNvPr id="21341" name="Rectangle 9053"/>
            <p:cNvSpPr>
              <a:spLocks noChangeArrowheads="1"/>
            </p:cNvSpPr>
            <p:nvPr/>
          </p:nvSpPr>
          <p:spPr bwMode="auto">
            <a:xfrm>
              <a:off x="1669" y="4221"/>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342" name="Rectangle 9054"/>
            <p:cNvSpPr>
              <a:spLocks noChangeArrowheads="1"/>
            </p:cNvSpPr>
            <p:nvPr/>
          </p:nvSpPr>
          <p:spPr bwMode="auto">
            <a:xfrm>
              <a:off x="1812" y="4221"/>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16.11.</a:t>
              </a:r>
              <a:endParaRPr lang="cs-CZ"/>
            </a:p>
          </p:txBody>
        </p:sp>
        <p:sp>
          <p:nvSpPr>
            <p:cNvPr id="21343" name="Rectangle 9055"/>
            <p:cNvSpPr>
              <a:spLocks noChangeArrowheads="1"/>
            </p:cNvSpPr>
            <p:nvPr/>
          </p:nvSpPr>
          <p:spPr bwMode="auto">
            <a:xfrm>
              <a:off x="2079" y="4166"/>
              <a:ext cx="1003"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SK Frantschach Štětí - SK Stap-Tratec </a:t>
              </a:r>
              <a:endParaRPr lang="cs-CZ"/>
            </a:p>
          </p:txBody>
        </p:sp>
        <p:sp>
          <p:nvSpPr>
            <p:cNvPr id="21344" name="Rectangle 9056"/>
            <p:cNvSpPr>
              <a:spLocks noChangeArrowheads="1"/>
            </p:cNvSpPr>
            <p:nvPr/>
          </p:nvSpPr>
          <p:spPr bwMode="auto">
            <a:xfrm>
              <a:off x="2432" y="4221"/>
              <a:ext cx="223"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Vilémov</a:t>
              </a:r>
              <a:endParaRPr lang="cs-CZ"/>
            </a:p>
          </p:txBody>
        </p:sp>
        <p:sp>
          <p:nvSpPr>
            <p:cNvPr id="21345" name="Rectangle 9057"/>
            <p:cNvSpPr>
              <a:spLocks noChangeArrowheads="1"/>
            </p:cNvSpPr>
            <p:nvPr/>
          </p:nvSpPr>
          <p:spPr bwMode="auto">
            <a:xfrm>
              <a:off x="150" y="4278"/>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346" name="Rectangle 9058"/>
            <p:cNvSpPr>
              <a:spLocks noChangeArrowheads="1"/>
            </p:cNvSpPr>
            <p:nvPr/>
          </p:nvSpPr>
          <p:spPr bwMode="auto">
            <a:xfrm>
              <a:off x="298" y="4278"/>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28.09.</a:t>
              </a:r>
              <a:endParaRPr lang="cs-CZ"/>
            </a:p>
          </p:txBody>
        </p:sp>
        <p:sp>
          <p:nvSpPr>
            <p:cNvPr id="21347" name="Rectangle 9059"/>
            <p:cNvSpPr>
              <a:spLocks noChangeArrowheads="1"/>
            </p:cNvSpPr>
            <p:nvPr/>
          </p:nvSpPr>
          <p:spPr bwMode="auto">
            <a:xfrm>
              <a:off x="552" y="4278"/>
              <a:ext cx="1013"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SK Stap-Tratec Vilémov - FK Siad Souš</a:t>
              </a:r>
              <a:endParaRPr lang="cs-CZ"/>
            </a:p>
          </p:txBody>
        </p:sp>
        <p:sp>
          <p:nvSpPr>
            <p:cNvPr id="21348" name="Rectangle 9060"/>
            <p:cNvSpPr>
              <a:spLocks noChangeArrowheads="1"/>
            </p:cNvSpPr>
            <p:nvPr/>
          </p:nvSpPr>
          <p:spPr bwMode="auto">
            <a:xfrm>
              <a:off x="1669" y="4278"/>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349" name="Rectangle 9061"/>
            <p:cNvSpPr>
              <a:spLocks noChangeArrowheads="1"/>
            </p:cNvSpPr>
            <p:nvPr/>
          </p:nvSpPr>
          <p:spPr bwMode="auto">
            <a:xfrm>
              <a:off x="1812" y="4278"/>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16.11.</a:t>
              </a:r>
              <a:endParaRPr lang="cs-CZ"/>
            </a:p>
          </p:txBody>
        </p:sp>
        <p:sp>
          <p:nvSpPr>
            <p:cNvPr id="21350" name="Rectangle 9062"/>
            <p:cNvSpPr>
              <a:spLocks noChangeArrowheads="1"/>
            </p:cNvSpPr>
            <p:nvPr/>
          </p:nvSpPr>
          <p:spPr bwMode="auto">
            <a:xfrm>
              <a:off x="2243" y="4278"/>
              <a:ext cx="631"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Oldřichov - Jiskra Modrá</a:t>
              </a:r>
              <a:endParaRPr lang="cs-CZ"/>
            </a:p>
          </p:txBody>
        </p:sp>
        <p:sp>
          <p:nvSpPr>
            <p:cNvPr id="21351" name="Rectangle 9063"/>
            <p:cNvSpPr>
              <a:spLocks noChangeArrowheads="1"/>
            </p:cNvSpPr>
            <p:nvPr/>
          </p:nvSpPr>
          <p:spPr bwMode="auto">
            <a:xfrm>
              <a:off x="150" y="4330"/>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352" name="Rectangle 9064"/>
            <p:cNvSpPr>
              <a:spLocks noChangeArrowheads="1"/>
            </p:cNvSpPr>
            <p:nvPr/>
          </p:nvSpPr>
          <p:spPr bwMode="auto">
            <a:xfrm>
              <a:off x="298" y="4330"/>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28.09.</a:t>
              </a:r>
              <a:endParaRPr lang="cs-CZ"/>
            </a:p>
          </p:txBody>
        </p:sp>
        <p:sp>
          <p:nvSpPr>
            <p:cNvPr id="21353" name="Rectangle 9065"/>
            <p:cNvSpPr>
              <a:spLocks noChangeArrowheads="1"/>
            </p:cNvSpPr>
            <p:nvPr/>
          </p:nvSpPr>
          <p:spPr bwMode="auto">
            <a:xfrm>
              <a:off x="614" y="4330"/>
              <a:ext cx="875"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Lokomotiva Bílina - Sokol Brozany</a:t>
              </a:r>
              <a:endParaRPr lang="cs-CZ"/>
            </a:p>
          </p:txBody>
        </p:sp>
        <p:sp>
          <p:nvSpPr>
            <p:cNvPr id="21354" name="Rectangle 9066"/>
            <p:cNvSpPr>
              <a:spLocks noChangeArrowheads="1"/>
            </p:cNvSpPr>
            <p:nvPr/>
          </p:nvSpPr>
          <p:spPr bwMode="auto">
            <a:xfrm>
              <a:off x="1669" y="4330"/>
              <a:ext cx="109"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 So</a:t>
              </a:r>
              <a:endParaRPr lang="cs-CZ"/>
            </a:p>
          </p:txBody>
        </p:sp>
        <p:sp>
          <p:nvSpPr>
            <p:cNvPr id="21355" name="Rectangle 9067"/>
            <p:cNvSpPr>
              <a:spLocks noChangeArrowheads="1"/>
            </p:cNvSpPr>
            <p:nvPr/>
          </p:nvSpPr>
          <p:spPr bwMode="auto">
            <a:xfrm>
              <a:off x="1812" y="4330"/>
              <a:ext cx="180"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16.11.</a:t>
              </a:r>
              <a:endParaRPr lang="cs-CZ"/>
            </a:p>
          </p:txBody>
        </p:sp>
        <p:sp>
          <p:nvSpPr>
            <p:cNvPr id="21356" name="Rectangle 9068"/>
            <p:cNvSpPr>
              <a:spLocks noChangeArrowheads="1"/>
            </p:cNvSpPr>
            <p:nvPr/>
          </p:nvSpPr>
          <p:spPr bwMode="auto">
            <a:xfrm>
              <a:off x="2185" y="4330"/>
              <a:ext cx="756" cy="64"/>
            </a:xfrm>
            <a:prstGeom prst="rect">
              <a:avLst/>
            </a:prstGeom>
            <a:noFill/>
            <a:ln w="9525">
              <a:noFill/>
              <a:miter lim="800000"/>
              <a:headEnd/>
              <a:tailEnd/>
            </a:ln>
          </p:spPr>
          <p:txBody>
            <a:bodyPr wrap="none" lIns="0" tIns="0" rIns="0" bIns="0">
              <a:spAutoFit/>
            </a:bodyPr>
            <a:lstStyle/>
            <a:p>
              <a:r>
                <a:rPr lang="cs-CZ" sz="600">
                  <a:solidFill>
                    <a:srgbClr val="000000"/>
                  </a:solidFill>
                  <a:latin typeface="Arial" charset="0"/>
                </a:rPr>
                <a:t>FK Litoměřice - SFK Meziboří</a:t>
              </a:r>
              <a:endParaRPr lang="cs-CZ"/>
            </a:p>
          </p:txBody>
        </p:sp>
        <p:sp>
          <p:nvSpPr>
            <p:cNvPr id="21357" name="Rectangle 9069"/>
            <p:cNvSpPr>
              <a:spLocks noChangeArrowheads="1"/>
            </p:cNvSpPr>
            <p:nvPr/>
          </p:nvSpPr>
          <p:spPr bwMode="auto">
            <a:xfrm>
              <a:off x="615" y="532"/>
              <a:ext cx="520" cy="77"/>
            </a:xfrm>
            <a:prstGeom prst="rect">
              <a:avLst/>
            </a:prstGeom>
            <a:noFill/>
            <a:ln w="9525">
              <a:noFill/>
              <a:miter lim="800000"/>
              <a:headEnd/>
              <a:tailEnd/>
            </a:ln>
          </p:spPr>
          <p:txBody>
            <a:bodyPr wrap="none" lIns="0" tIns="0" rIns="0" bIns="0">
              <a:spAutoFit/>
            </a:bodyPr>
            <a:lstStyle/>
            <a:p>
              <a:r>
                <a:rPr lang="cs-CZ" sz="600" b="1">
                  <a:solidFill>
                    <a:srgbClr val="000000"/>
                  </a:solidFill>
                  <a:latin typeface="Arial" charset="0"/>
                </a:rPr>
                <a:t>Program 2. kola</a:t>
              </a:r>
              <a:endParaRPr lang="cs-CZ"/>
            </a:p>
          </p:txBody>
        </p:sp>
        <p:sp>
          <p:nvSpPr>
            <p:cNvPr id="21358" name="Rectangle 9070"/>
            <p:cNvSpPr>
              <a:spLocks noChangeArrowheads="1"/>
            </p:cNvSpPr>
            <p:nvPr/>
          </p:nvSpPr>
          <p:spPr bwMode="auto">
            <a:xfrm>
              <a:off x="634" y="1056"/>
              <a:ext cx="446" cy="68"/>
            </a:xfrm>
            <a:prstGeom prst="rect">
              <a:avLst/>
            </a:prstGeom>
            <a:noFill/>
            <a:ln w="9525">
              <a:noFill/>
              <a:miter lim="800000"/>
              <a:headEnd/>
              <a:tailEnd/>
            </a:ln>
          </p:spPr>
          <p:txBody>
            <a:bodyPr wrap="none" lIns="0" tIns="0" rIns="0" bIns="0">
              <a:spAutoFit/>
            </a:bodyPr>
            <a:lstStyle/>
            <a:p>
              <a:r>
                <a:rPr lang="cs-CZ" sz="600" b="1">
                  <a:solidFill>
                    <a:srgbClr val="000000"/>
                  </a:solidFill>
                  <a:latin typeface="Arial" charset="0"/>
                </a:rPr>
                <a:t>Program 3. kola</a:t>
              </a:r>
              <a:endParaRPr lang="cs-CZ"/>
            </a:p>
          </p:txBody>
        </p:sp>
        <p:sp>
          <p:nvSpPr>
            <p:cNvPr id="21359" name="Rectangle 9071"/>
            <p:cNvSpPr>
              <a:spLocks noChangeArrowheads="1"/>
            </p:cNvSpPr>
            <p:nvPr/>
          </p:nvSpPr>
          <p:spPr bwMode="auto">
            <a:xfrm>
              <a:off x="634" y="1575"/>
              <a:ext cx="446" cy="68"/>
            </a:xfrm>
            <a:prstGeom prst="rect">
              <a:avLst/>
            </a:prstGeom>
            <a:noFill/>
            <a:ln w="9525">
              <a:noFill/>
              <a:miter lim="800000"/>
              <a:headEnd/>
              <a:tailEnd/>
            </a:ln>
          </p:spPr>
          <p:txBody>
            <a:bodyPr wrap="none" lIns="0" tIns="0" rIns="0" bIns="0">
              <a:spAutoFit/>
            </a:bodyPr>
            <a:lstStyle/>
            <a:p>
              <a:r>
                <a:rPr lang="cs-CZ" sz="600" b="1">
                  <a:solidFill>
                    <a:srgbClr val="000000"/>
                  </a:solidFill>
                  <a:latin typeface="Arial" charset="0"/>
                </a:rPr>
                <a:t>Program 4. kola</a:t>
              </a:r>
              <a:endParaRPr lang="cs-CZ"/>
            </a:p>
          </p:txBody>
        </p:sp>
        <p:sp>
          <p:nvSpPr>
            <p:cNvPr id="21360" name="Rectangle 9072"/>
            <p:cNvSpPr>
              <a:spLocks noChangeArrowheads="1"/>
            </p:cNvSpPr>
            <p:nvPr/>
          </p:nvSpPr>
          <p:spPr bwMode="auto">
            <a:xfrm>
              <a:off x="634" y="2094"/>
              <a:ext cx="446" cy="68"/>
            </a:xfrm>
            <a:prstGeom prst="rect">
              <a:avLst/>
            </a:prstGeom>
            <a:noFill/>
            <a:ln w="9525">
              <a:noFill/>
              <a:miter lim="800000"/>
              <a:headEnd/>
              <a:tailEnd/>
            </a:ln>
          </p:spPr>
          <p:txBody>
            <a:bodyPr wrap="none" lIns="0" tIns="0" rIns="0" bIns="0">
              <a:spAutoFit/>
            </a:bodyPr>
            <a:lstStyle/>
            <a:p>
              <a:r>
                <a:rPr lang="cs-CZ" sz="600" b="1">
                  <a:solidFill>
                    <a:srgbClr val="000000"/>
                  </a:solidFill>
                  <a:latin typeface="Arial" charset="0"/>
                </a:rPr>
                <a:t>Program 5. kola</a:t>
              </a:r>
              <a:endParaRPr lang="cs-CZ"/>
            </a:p>
          </p:txBody>
        </p:sp>
        <p:sp>
          <p:nvSpPr>
            <p:cNvPr id="21361" name="Rectangle 9073"/>
            <p:cNvSpPr>
              <a:spLocks noChangeArrowheads="1"/>
            </p:cNvSpPr>
            <p:nvPr/>
          </p:nvSpPr>
          <p:spPr bwMode="auto">
            <a:xfrm>
              <a:off x="634" y="2612"/>
              <a:ext cx="446" cy="68"/>
            </a:xfrm>
            <a:prstGeom prst="rect">
              <a:avLst/>
            </a:prstGeom>
            <a:noFill/>
            <a:ln w="9525">
              <a:noFill/>
              <a:miter lim="800000"/>
              <a:headEnd/>
              <a:tailEnd/>
            </a:ln>
          </p:spPr>
          <p:txBody>
            <a:bodyPr wrap="none" lIns="0" tIns="0" rIns="0" bIns="0">
              <a:spAutoFit/>
            </a:bodyPr>
            <a:lstStyle/>
            <a:p>
              <a:r>
                <a:rPr lang="cs-CZ" sz="600" b="1">
                  <a:solidFill>
                    <a:srgbClr val="000000"/>
                  </a:solidFill>
                  <a:latin typeface="Arial" charset="0"/>
                </a:rPr>
                <a:t>Program 6. kola</a:t>
              </a:r>
              <a:endParaRPr lang="cs-CZ"/>
            </a:p>
          </p:txBody>
        </p:sp>
        <p:sp>
          <p:nvSpPr>
            <p:cNvPr id="21362" name="Rectangle 9074"/>
            <p:cNvSpPr>
              <a:spLocks noChangeArrowheads="1"/>
            </p:cNvSpPr>
            <p:nvPr/>
          </p:nvSpPr>
          <p:spPr bwMode="auto">
            <a:xfrm>
              <a:off x="634" y="3189"/>
              <a:ext cx="446" cy="68"/>
            </a:xfrm>
            <a:prstGeom prst="rect">
              <a:avLst/>
            </a:prstGeom>
            <a:noFill/>
            <a:ln w="9525">
              <a:noFill/>
              <a:miter lim="800000"/>
              <a:headEnd/>
              <a:tailEnd/>
            </a:ln>
          </p:spPr>
          <p:txBody>
            <a:bodyPr wrap="none" lIns="0" tIns="0" rIns="0" bIns="0">
              <a:spAutoFit/>
            </a:bodyPr>
            <a:lstStyle/>
            <a:p>
              <a:r>
                <a:rPr lang="cs-CZ" sz="600" b="1">
                  <a:solidFill>
                    <a:srgbClr val="000000"/>
                  </a:solidFill>
                  <a:latin typeface="Arial" charset="0"/>
                </a:rPr>
                <a:t>Program 7. kola</a:t>
              </a:r>
              <a:endParaRPr lang="cs-CZ"/>
            </a:p>
          </p:txBody>
        </p:sp>
        <p:sp>
          <p:nvSpPr>
            <p:cNvPr id="21363" name="Rectangle 9075"/>
            <p:cNvSpPr>
              <a:spLocks noChangeArrowheads="1"/>
            </p:cNvSpPr>
            <p:nvPr/>
          </p:nvSpPr>
          <p:spPr bwMode="auto">
            <a:xfrm>
              <a:off x="634" y="3765"/>
              <a:ext cx="446" cy="68"/>
            </a:xfrm>
            <a:prstGeom prst="rect">
              <a:avLst/>
            </a:prstGeom>
            <a:noFill/>
            <a:ln w="9525">
              <a:noFill/>
              <a:miter lim="800000"/>
              <a:headEnd/>
              <a:tailEnd/>
            </a:ln>
          </p:spPr>
          <p:txBody>
            <a:bodyPr wrap="none" lIns="0" tIns="0" rIns="0" bIns="0">
              <a:spAutoFit/>
            </a:bodyPr>
            <a:lstStyle/>
            <a:p>
              <a:r>
                <a:rPr lang="cs-CZ" sz="600" b="1">
                  <a:solidFill>
                    <a:srgbClr val="000000"/>
                  </a:solidFill>
                  <a:latin typeface="Arial" charset="0"/>
                </a:rPr>
                <a:t>Program 8. kola</a:t>
              </a:r>
              <a:endParaRPr lang="cs-CZ"/>
            </a:p>
          </p:txBody>
        </p:sp>
        <p:sp>
          <p:nvSpPr>
            <p:cNvPr id="21364" name="Rectangle 9076"/>
            <p:cNvSpPr>
              <a:spLocks noChangeArrowheads="1"/>
            </p:cNvSpPr>
            <p:nvPr/>
          </p:nvSpPr>
          <p:spPr bwMode="auto">
            <a:xfrm>
              <a:off x="2134" y="532"/>
              <a:ext cx="520" cy="77"/>
            </a:xfrm>
            <a:prstGeom prst="rect">
              <a:avLst/>
            </a:prstGeom>
            <a:noFill/>
            <a:ln w="9525">
              <a:noFill/>
              <a:miter lim="800000"/>
              <a:headEnd/>
              <a:tailEnd/>
            </a:ln>
          </p:spPr>
          <p:txBody>
            <a:bodyPr wrap="none" lIns="0" tIns="0" rIns="0" bIns="0">
              <a:spAutoFit/>
            </a:bodyPr>
            <a:lstStyle/>
            <a:p>
              <a:r>
                <a:rPr lang="cs-CZ" sz="600" b="1">
                  <a:solidFill>
                    <a:srgbClr val="000000"/>
                  </a:solidFill>
                  <a:latin typeface="Arial" charset="0"/>
                </a:rPr>
                <a:t>Program 9. kola</a:t>
              </a:r>
              <a:endParaRPr lang="cs-CZ"/>
            </a:p>
          </p:txBody>
        </p:sp>
        <p:sp>
          <p:nvSpPr>
            <p:cNvPr id="21365" name="Rectangle 9077"/>
            <p:cNvSpPr>
              <a:spLocks noChangeArrowheads="1"/>
            </p:cNvSpPr>
            <p:nvPr/>
          </p:nvSpPr>
          <p:spPr bwMode="auto">
            <a:xfrm>
              <a:off x="2139" y="3765"/>
              <a:ext cx="477" cy="68"/>
            </a:xfrm>
            <a:prstGeom prst="rect">
              <a:avLst/>
            </a:prstGeom>
            <a:noFill/>
            <a:ln w="9525">
              <a:noFill/>
              <a:miter lim="800000"/>
              <a:headEnd/>
              <a:tailEnd/>
            </a:ln>
          </p:spPr>
          <p:txBody>
            <a:bodyPr wrap="none" lIns="0" tIns="0" rIns="0" bIns="0">
              <a:spAutoFit/>
            </a:bodyPr>
            <a:lstStyle/>
            <a:p>
              <a:r>
                <a:rPr lang="cs-CZ" sz="600" b="1">
                  <a:solidFill>
                    <a:srgbClr val="000000"/>
                  </a:solidFill>
                  <a:latin typeface="Arial" charset="0"/>
                </a:rPr>
                <a:t>Program 15. kola</a:t>
              </a:r>
              <a:endParaRPr lang="cs-CZ"/>
            </a:p>
          </p:txBody>
        </p:sp>
        <p:sp>
          <p:nvSpPr>
            <p:cNvPr id="21366" name="Rectangle 9078"/>
            <p:cNvSpPr>
              <a:spLocks noChangeArrowheads="1"/>
            </p:cNvSpPr>
            <p:nvPr/>
          </p:nvSpPr>
          <p:spPr bwMode="auto">
            <a:xfrm>
              <a:off x="2139" y="3189"/>
              <a:ext cx="477" cy="68"/>
            </a:xfrm>
            <a:prstGeom prst="rect">
              <a:avLst/>
            </a:prstGeom>
            <a:noFill/>
            <a:ln w="9525">
              <a:noFill/>
              <a:miter lim="800000"/>
              <a:headEnd/>
              <a:tailEnd/>
            </a:ln>
          </p:spPr>
          <p:txBody>
            <a:bodyPr wrap="none" lIns="0" tIns="0" rIns="0" bIns="0">
              <a:spAutoFit/>
            </a:bodyPr>
            <a:lstStyle/>
            <a:p>
              <a:r>
                <a:rPr lang="cs-CZ" sz="600" b="1">
                  <a:solidFill>
                    <a:srgbClr val="000000"/>
                  </a:solidFill>
                  <a:latin typeface="Arial" charset="0"/>
                </a:rPr>
                <a:t>Program 14. kola</a:t>
              </a:r>
              <a:endParaRPr lang="cs-CZ"/>
            </a:p>
          </p:txBody>
        </p:sp>
        <p:sp>
          <p:nvSpPr>
            <p:cNvPr id="21367" name="Rectangle 9079"/>
            <p:cNvSpPr>
              <a:spLocks noChangeArrowheads="1"/>
            </p:cNvSpPr>
            <p:nvPr/>
          </p:nvSpPr>
          <p:spPr bwMode="auto">
            <a:xfrm>
              <a:off x="2139" y="2612"/>
              <a:ext cx="477" cy="68"/>
            </a:xfrm>
            <a:prstGeom prst="rect">
              <a:avLst/>
            </a:prstGeom>
            <a:noFill/>
            <a:ln w="9525">
              <a:noFill/>
              <a:miter lim="800000"/>
              <a:headEnd/>
              <a:tailEnd/>
            </a:ln>
          </p:spPr>
          <p:txBody>
            <a:bodyPr wrap="none" lIns="0" tIns="0" rIns="0" bIns="0">
              <a:spAutoFit/>
            </a:bodyPr>
            <a:lstStyle/>
            <a:p>
              <a:r>
                <a:rPr lang="cs-CZ" sz="600" b="1">
                  <a:solidFill>
                    <a:srgbClr val="000000"/>
                  </a:solidFill>
                  <a:latin typeface="Arial" charset="0"/>
                </a:rPr>
                <a:t>Program 13. kola</a:t>
              </a:r>
              <a:endParaRPr lang="cs-CZ"/>
            </a:p>
          </p:txBody>
        </p:sp>
        <p:sp>
          <p:nvSpPr>
            <p:cNvPr id="21368" name="Rectangle 9080"/>
            <p:cNvSpPr>
              <a:spLocks noChangeArrowheads="1"/>
            </p:cNvSpPr>
            <p:nvPr/>
          </p:nvSpPr>
          <p:spPr bwMode="auto">
            <a:xfrm>
              <a:off x="2139" y="2094"/>
              <a:ext cx="477" cy="68"/>
            </a:xfrm>
            <a:prstGeom prst="rect">
              <a:avLst/>
            </a:prstGeom>
            <a:noFill/>
            <a:ln w="9525">
              <a:noFill/>
              <a:miter lim="800000"/>
              <a:headEnd/>
              <a:tailEnd/>
            </a:ln>
          </p:spPr>
          <p:txBody>
            <a:bodyPr wrap="none" lIns="0" tIns="0" rIns="0" bIns="0">
              <a:spAutoFit/>
            </a:bodyPr>
            <a:lstStyle/>
            <a:p>
              <a:r>
                <a:rPr lang="cs-CZ" sz="600" b="1">
                  <a:solidFill>
                    <a:srgbClr val="000000"/>
                  </a:solidFill>
                  <a:latin typeface="Arial" charset="0"/>
                </a:rPr>
                <a:t>Program 12. kola</a:t>
              </a:r>
              <a:endParaRPr lang="cs-CZ"/>
            </a:p>
          </p:txBody>
        </p:sp>
        <p:sp>
          <p:nvSpPr>
            <p:cNvPr id="21369" name="Rectangle 9081"/>
            <p:cNvSpPr>
              <a:spLocks noChangeArrowheads="1"/>
            </p:cNvSpPr>
            <p:nvPr/>
          </p:nvSpPr>
          <p:spPr bwMode="auto">
            <a:xfrm>
              <a:off x="2139" y="1575"/>
              <a:ext cx="477" cy="68"/>
            </a:xfrm>
            <a:prstGeom prst="rect">
              <a:avLst/>
            </a:prstGeom>
            <a:noFill/>
            <a:ln w="9525">
              <a:noFill/>
              <a:miter lim="800000"/>
              <a:headEnd/>
              <a:tailEnd/>
            </a:ln>
          </p:spPr>
          <p:txBody>
            <a:bodyPr wrap="none" lIns="0" tIns="0" rIns="0" bIns="0">
              <a:spAutoFit/>
            </a:bodyPr>
            <a:lstStyle/>
            <a:p>
              <a:r>
                <a:rPr lang="cs-CZ" sz="600" b="1">
                  <a:solidFill>
                    <a:srgbClr val="000000"/>
                  </a:solidFill>
                  <a:latin typeface="Arial" charset="0"/>
                </a:rPr>
                <a:t>Program 11. kola</a:t>
              </a:r>
              <a:endParaRPr lang="cs-CZ"/>
            </a:p>
          </p:txBody>
        </p:sp>
        <p:sp>
          <p:nvSpPr>
            <p:cNvPr id="21370" name="Rectangle 9082"/>
            <p:cNvSpPr>
              <a:spLocks noChangeArrowheads="1"/>
            </p:cNvSpPr>
            <p:nvPr/>
          </p:nvSpPr>
          <p:spPr bwMode="auto">
            <a:xfrm>
              <a:off x="2139" y="1056"/>
              <a:ext cx="477" cy="68"/>
            </a:xfrm>
            <a:prstGeom prst="rect">
              <a:avLst/>
            </a:prstGeom>
            <a:noFill/>
            <a:ln w="9525">
              <a:noFill/>
              <a:miter lim="800000"/>
              <a:headEnd/>
              <a:tailEnd/>
            </a:ln>
          </p:spPr>
          <p:txBody>
            <a:bodyPr wrap="none" lIns="0" tIns="0" rIns="0" bIns="0">
              <a:spAutoFit/>
            </a:bodyPr>
            <a:lstStyle/>
            <a:p>
              <a:r>
                <a:rPr lang="cs-CZ" sz="600" b="1">
                  <a:solidFill>
                    <a:srgbClr val="000000"/>
                  </a:solidFill>
                  <a:latin typeface="Arial" charset="0"/>
                </a:rPr>
                <a:t>Program 10. kola</a:t>
              </a:r>
              <a:endParaRPr lang="cs-CZ"/>
            </a:p>
          </p:txBody>
        </p:sp>
        <p:sp>
          <p:nvSpPr>
            <p:cNvPr id="21371" name="Rectangle 9083"/>
            <p:cNvSpPr>
              <a:spLocks noChangeArrowheads="1"/>
            </p:cNvSpPr>
            <p:nvPr/>
          </p:nvSpPr>
          <p:spPr bwMode="auto">
            <a:xfrm>
              <a:off x="104" y="526"/>
              <a:ext cx="1456" cy="9"/>
            </a:xfrm>
            <a:prstGeom prst="rect">
              <a:avLst/>
            </a:prstGeom>
            <a:solidFill>
              <a:srgbClr val="000000"/>
            </a:solidFill>
            <a:ln w="9525">
              <a:noFill/>
              <a:miter lim="800000"/>
              <a:headEnd/>
              <a:tailEnd/>
            </a:ln>
          </p:spPr>
          <p:txBody>
            <a:bodyPr/>
            <a:lstStyle/>
            <a:p>
              <a:endParaRPr lang="cs-CZ"/>
            </a:p>
          </p:txBody>
        </p:sp>
        <p:sp>
          <p:nvSpPr>
            <p:cNvPr id="21372" name="Rectangle 9084"/>
            <p:cNvSpPr>
              <a:spLocks noChangeArrowheads="1"/>
            </p:cNvSpPr>
            <p:nvPr/>
          </p:nvSpPr>
          <p:spPr bwMode="auto">
            <a:xfrm>
              <a:off x="104" y="1048"/>
              <a:ext cx="1456" cy="10"/>
            </a:xfrm>
            <a:prstGeom prst="rect">
              <a:avLst/>
            </a:prstGeom>
            <a:solidFill>
              <a:srgbClr val="000000"/>
            </a:solidFill>
            <a:ln w="9525">
              <a:noFill/>
              <a:miter lim="800000"/>
              <a:headEnd/>
              <a:tailEnd/>
            </a:ln>
          </p:spPr>
          <p:txBody>
            <a:bodyPr/>
            <a:lstStyle/>
            <a:p>
              <a:endParaRPr lang="cs-CZ"/>
            </a:p>
          </p:txBody>
        </p:sp>
        <p:sp>
          <p:nvSpPr>
            <p:cNvPr id="21373" name="Rectangle 9085"/>
            <p:cNvSpPr>
              <a:spLocks noChangeArrowheads="1"/>
            </p:cNvSpPr>
            <p:nvPr/>
          </p:nvSpPr>
          <p:spPr bwMode="auto">
            <a:xfrm>
              <a:off x="104" y="1567"/>
              <a:ext cx="1456" cy="9"/>
            </a:xfrm>
            <a:prstGeom prst="rect">
              <a:avLst/>
            </a:prstGeom>
            <a:solidFill>
              <a:srgbClr val="000000"/>
            </a:solidFill>
            <a:ln w="9525">
              <a:noFill/>
              <a:miter lim="800000"/>
              <a:headEnd/>
              <a:tailEnd/>
            </a:ln>
          </p:spPr>
          <p:txBody>
            <a:bodyPr/>
            <a:lstStyle/>
            <a:p>
              <a:endParaRPr lang="cs-CZ"/>
            </a:p>
          </p:txBody>
        </p:sp>
        <p:sp>
          <p:nvSpPr>
            <p:cNvPr id="21374" name="Rectangle 9086"/>
            <p:cNvSpPr>
              <a:spLocks noChangeArrowheads="1"/>
            </p:cNvSpPr>
            <p:nvPr/>
          </p:nvSpPr>
          <p:spPr bwMode="auto">
            <a:xfrm>
              <a:off x="104" y="2086"/>
              <a:ext cx="1456" cy="9"/>
            </a:xfrm>
            <a:prstGeom prst="rect">
              <a:avLst/>
            </a:prstGeom>
            <a:solidFill>
              <a:srgbClr val="000000"/>
            </a:solidFill>
            <a:ln w="9525">
              <a:noFill/>
              <a:miter lim="800000"/>
              <a:headEnd/>
              <a:tailEnd/>
            </a:ln>
          </p:spPr>
          <p:txBody>
            <a:bodyPr/>
            <a:lstStyle/>
            <a:p>
              <a:endParaRPr lang="cs-CZ"/>
            </a:p>
          </p:txBody>
        </p:sp>
        <p:sp>
          <p:nvSpPr>
            <p:cNvPr id="21375" name="Rectangle 9087"/>
            <p:cNvSpPr>
              <a:spLocks noChangeArrowheads="1"/>
            </p:cNvSpPr>
            <p:nvPr/>
          </p:nvSpPr>
          <p:spPr bwMode="auto">
            <a:xfrm>
              <a:off x="104" y="2605"/>
              <a:ext cx="1456" cy="9"/>
            </a:xfrm>
            <a:prstGeom prst="rect">
              <a:avLst/>
            </a:prstGeom>
            <a:solidFill>
              <a:srgbClr val="000000"/>
            </a:solidFill>
            <a:ln w="9525">
              <a:noFill/>
              <a:miter lim="800000"/>
              <a:headEnd/>
              <a:tailEnd/>
            </a:ln>
          </p:spPr>
          <p:txBody>
            <a:bodyPr/>
            <a:lstStyle/>
            <a:p>
              <a:endParaRPr lang="cs-CZ"/>
            </a:p>
          </p:txBody>
        </p:sp>
        <p:sp>
          <p:nvSpPr>
            <p:cNvPr id="21376" name="Rectangle 9088"/>
            <p:cNvSpPr>
              <a:spLocks noChangeArrowheads="1"/>
            </p:cNvSpPr>
            <p:nvPr/>
          </p:nvSpPr>
          <p:spPr bwMode="auto">
            <a:xfrm>
              <a:off x="104" y="3181"/>
              <a:ext cx="1456" cy="9"/>
            </a:xfrm>
            <a:prstGeom prst="rect">
              <a:avLst/>
            </a:prstGeom>
            <a:solidFill>
              <a:srgbClr val="000000"/>
            </a:solidFill>
            <a:ln w="9525">
              <a:noFill/>
              <a:miter lim="800000"/>
              <a:headEnd/>
              <a:tailEnd/>
            </a:ln>
          </p:spPr>
          <p:txBody>
            <a:bodyPr/>
            <a:lstStyle/>
            <a:p>
              <a:endParaRPr lang="cs-CZ"/>
            </a:p>
          </p:txBody>
        </p:sp>
        <p:sp>
          <p:nvSpPr>
            <p:cNvPr id="21377" name="Rectangle 9089"/>
            <p:cNvSpPr>
              <a:spLocks noChangeArrowheads="1"/>
            </p:cNvSpPr>
            <p:nvPr/>
          </p:nvSpPr>
          <p:spPr bwMode="auto">
            <a:xfrm>
              <a:off x="104" y="3757"/>
              <a:ext cx="1456" cy="9"/>
            </a:xfrm>
            <a:prstGeom prst="rect">
              <a:avLst/>
            </a:prstGeom>
            <a:solidFill>
              <a:srgbClr val="000000"/>
            </a:solidFill>
            <a:ln w="9525">
              <a:noFill/>
              <a:miter lim="800000"/>
              <a:headEnd/>
              <a:tailEnd/>
            </a:ln>
          </p:spPr>
          <p:txBody>
            <a:bodyPr/>
            <a:lstStyle/>
            <a:p>
              <a:endParaRPr lang="cs-CZ"/>
            </a:p>
          </p:txBody>
        </p:sp>
        <p:sp>
          <p:nvSpPr>
            <p:cNvPr id="21378" name="Rectangle 9090"/>
            <p:cNvSpPr>
              <a:spLocks noChangeArrowheads="1"/>
            </p:cNvSpPr>
            <p:nvPr/>
          </p:nvSpPr>
          <p:spPr bwMode="auto">
            <a:xfrm>
              <a:off x="104" y="4390"/>
              <a:ext cx="1456" cy="10"/>
            </a:xfrm>
            <a:prstGeom prst="rect">
              <a:avLst/>
            </a:prstGeom>
            <a:solidFill>
              <a:srgbClr val="000000"/>
            </a:solidFill>
            <a:ln w="9525">
              <a:noFill/>
              <a:miter lim="800000"/>
              <a:headEnd/>
              <a:tailEnd/>
            </a:ln>
          </p:spPr>
          <p:txBody>
            <a:bodyPr/>
            <a:lstStyle/>
            <a:p>
              <a:endParaRPr lang="cs-CZ"/>
            </a:p>
          </p:txBody>
        </p:sp>
        <p:sp>
          <p:nvSpPr>
            <p:cNvPr id="21379" name="Rectangle 9091"/>
            <p:cNvSpPr>
              <a:spLocks noChangeArrowheads="1"/>
            </p:cNvSpPr>
            <p:nvPr/>
          </p:nvSpPr>
          <p:spPr bwMode="auto">
            <a:xfrm>
              <a:off x="93" y="526"/>
              <a:ext cx="11" cy="3874"/>
            </a:xfrm>
            <a:prstGeom prst="rect">
              <a:avLst/>
            </a:prstGeom>
            <a:solidFill>
              <a:srgbClr val="000000"/>
            </a:solidFill>
            <a:ln w="9525">
              <a:noFill/>
              <a:miter lim="800000"/>
              <a:headEnd/>
              <a:tailEnd/>
            </a:ln>
          </p:spPr>
          <p:txBody>
            <a:bodyPr/>
            <a:lstStyle/>
            <a:p>
              <a:endParaRPr lang="cs-CZ"/>
            </a:p>
          </p:txBody>
        </p:sp>
        <p:sp>
          <p:nvSpPr>
            <p:cNvPr id="21380" name="Rectangle 9092"/>
            <p:cNvSpPr>
              <a:spLocks noChangeArrowheads="1"/>
            </p:cNvSpPr>
            <p:nvPr/>
          </p:nvSpPr>
          <p:spPr bwMode="auto">
            <a:xfrm>
              <a:off x="1549" y="535"/>
              <a:ext cx="11" cy="3865"/>
            </a:xfrm>
            <a:prstGeom prst="rect">
              <a:avLst/>
            </a:prstGeom>
            <a:solidFill>
              <a:srgbClr val="000000"/>
            </a:solidFill>
            <a:ln w="9525">
              <a:noFill/>
              <a:miter lim="800000"/>
              <a:headEnd/>
              <a:tailEnd/>
            </a:ln>
          </p:spPr>
          <p:txBody>
            <a:bodyPr/>
            <a:lstStyle/>
            <a:p>
              <a:endParaRPr lang="cs-CZ"/>
            </a:p>
          </p:txBody>
        </p:sp>
        <p:sp>
          <p:nvSpPr>
            <p:cNvPr id="21381" name="Rectangle 9093"/>
            <p:cNvSpPr>
              <a:spLocks noChangeArrowheads="1"/>
            </p:cNvSpPr>
            <p:nvPr/>
          </p:nvSpPr>
          <p:spPr bwMode="auto">
            <a:xfrm>
              <a:off x="1617" y="526"/>
              <a:ext cx="11" cy="3874"/>
            </a:xfrm>
            <a:prstGeom prst="rect">
              <a:avLst/>
            </a:prstGeom>
            <a:solidFill>
              <a:srgbClr val="000000"/>
            </a:solidFill>
            <a:ln w="9525">
              <a:noFill/>
              <a:miter lim="800000"/>
              <a:headEnd/>
              <a:tailEnd/>
            </a:ln>
          </p:spPr>
          <p:txBody>
            <a:bodyPr/>
            <a:lstStyle/>
            <a:p>
              <a:endParaRPr lang="cs-CZ"/>
            </a:p>
          </p:txBody>
        </p:sp>
        <p:sp>
          <p:nvSpPr>
            <p:cNvPr id="21382" name="Rectangle 9094"/>
            <p:cNvSpPr>
              <a:spLocks noChangeArrowheads="1"/>
            </p:cNvSpPr>
            <p:nvPr/>
          </p:nvSpPr>
          <p:spPr bwMode="auto">
            <a:xfrm>
              <a:off x="3064" y="535"/>
              <a:ext cx="11" cy="3865"/>
            </a:xfrm>
            <a:prstGeom prst="rect">
              <a:avLst/>
            </a:prstGeom>
            <a:solidFill>
              <a:srgbClr val="000000"/>
            </a:solidFill>
            <a:ln w="9525">
              <a:noFill/>
              <a:miter lim="800000"/>
              <a:headEnd/>
              <a:tailEnd/>
            </a:ln>
          </p:spPr>
          <p:txBody>
            <a:bodyPr/>
            <a:lstStyle/>
            <a:p>
              <a:endParaRPr lang="cs-CZ"/>
            </a:p>
          </p:txBody>
        </p:sp>
        <p:sp>
          <p:nvSpPr>
            <p:cNvPr id="21383" name="Rectangle 9095"/>
            <p:cNvSpPr>
              <a:spLocks noChangeArrowheads="1"/>
            </p:cNvSpPr>
            <p:nvPr/>
          </p:nvSpPr>
          <p:spPr bwMode="auto">
            <a:xfrm>
              <a:off x="1628" y="526"/>
              <a:ext cx="1447" cy="9"/>
            </a:xfrm>
            <a:prstGeom prst="rect">
              <a:avLst/>
            </a:prstGeom>
            <a:solidFill>
              <a:srgbClr val="000000"/>
            </a:solidFill>
            <a:ln w="9525">
              <a:noFill/>
              <a:miter lim="800000"/>
              <a:headEnd/>
              <a:tailEnd/>
            </a:ln>
          </p:spPr>
          <p:txBody>
            <a:bodyPr/>
            <a:lstStyle/>
            <a:p>
              <a:endParaRPr lang="cs-CZ"/>
            </a:p>
          </p:txBody>
        </p:sp>
        <p:sp>
          <p:nvSpPr>
            <p:cNvPr id="21384" name="Rectangle 9096"/>
            <p:cNvSpPr>
              <a:spLocks noChangeArrowheads="1"/>
            </p:cNvSpPr>
            <p:nvPr/>
          </p:nvSpPr>
          <p:spPr bwMode="auto">
            <a:xfrm>
              <a:off x="1628" y="1048"/>
              <a:ext cx="1447" cy="10"/>
            </a:xfrm>
            <a:prstGeom prst="rect">
              <a:avLst/>
            </a:prstGeom>
            <a:solidFill>
              <a:srgbClr val="000000"/>
            </a:solidFill>
            <a:ln w="9525">
              <a:noFill/>
              <a:miter lim="800000"/>
              <a:headEnd/>
              <a:tailEnd/>
            </a:ln>
          </p:spPr>
          <p:txBody>
            <a:bodyPr/>
            <a:lstStyle/>
            <a:p>
              <a:endParaRPr lang="cs-CZ"/>
            </a:p>
          </p:txBody>
        </p:sp>
        <p:sp>
          <p:nvSpPr>
            <p:cNvPr id="21385" name="Rectangle 9097"/>
            <p:cNvSpPr>
              <a:spLocks noChangeArrowheads="1"/>
            </p:cNvSpPr>
            <p:nvPr/>
          </p:nvSpPr>
          <p:spPr bwMode="auto">
            <a:xfrm>
              <a:off x="1628" y="1567"/>
              <a:ext cx="1447" cy="9"/>
            </a:xfrm>
            <a:prstGeom prst="rect">
              <a:avLst/>
            </a:prstGeom>
            <a:solidFill>
              <a:srgbClr val="000000"/>
            </a:solidFill>
            <a:ln w="9525">
              <a:noFill/>
              <a:miter lim="800000"/>
              <a:headEnd/>
              <a:tailEnd/>
            </a:ln>
          </p:spPr>
          <p:txBody>
            <a:bodyPr/>
            <a:lstStyle/>
            <a:p>
              <a:endParaRPr lang="cs-CZ"/>
            </a:p>
          </p:txBody>
        </p:sp>
        <p:sp>
          <p:nvSpPr>
            <p:cNvPr id="21386" name="Rectangle 9098"/>
            <p:cNvSpPr>
              <a:spLocks noChangeArrowheads="1"/>
            </p:cNvSpPr>
            <p:nvPr/>
          </p:nvSpPr>
          <p:spPr bwMode="auto">
            <a:xfrm>
              <a:off x="1628" y="2086"/>
              <a:ext cx="1447" cy="9"/>
            </a:xfrm>
            <a:prstGeom prst="rect">
              <a:avLst/>
            </a:prstGeom>
            <a:solidFill>
              <a:srgbClr val="000000"/>
            </a:solidFill>
            <a:ln w="9525">
              <a:noFill/>
              <a:miter lim="800000"/>
              <a:headEnd/>
              <a:tailEnd/>
            </a:ln>
          </p:spPr>
          <p:txBody>
            <a:bodyPr/>
            <a:lstStyle/>
            <a:p>
              <a:endParaRPr lang="cs-CZ"/>
            </a:p>
          </p:txBody>
        </p:sp>
        <p:sp>
          <p:nvSpPr>
            <p:cNvPr id="21387" name="Rectangle 9099"/>
            <p:cNvSpPr>
              <a:spLocks noChangeArrowheads="1"/>
            </p:cNvSpPr>
            <p:nvPr/>
          </p:nvSpPr>
          <p:spPr bwMode="auto">
            <a:xfrm>
              <a:off x="1628" y="2605"/>
              <a:ext cx="1447" cy="9"/>
            </a:xfrm>
            <a:prstGeom prst="rect">
              <a:avLst/>
            </a:prstGeom>
            <a:solidFill>
              <a:srgbClr val="000000"/>
            </a:solidFill>
            <a:ln w="9525">
              <a:noFill/>
              <a:miter lim="800000"/>
              <a:headEnd/>
              <a:tailEnd/>
            </a:ln>
          </p:spPr>
          <p:txBody>
            <a:bodyPr/>
            <a:lstStyle/>
            <a:p>
              <a:endParaRPr lang="cs-CZ"/>
            </a:p>
          </p:txBody>
        </p:sp>
        <p:sp>
          <p:nvSpPr>
            <p:cNvPr id="21388" name="Rectangle 9100"/>
            <p:cNvSpPr>
              <a:spLocks noChangeArrowheads="1"/>
            </p:cNvSpPr>
            <p:nvPr/>
          </p:nvSpPr>
          <p:spPr bwMode="auto">
            <a:xfrm>
              <a:off x="1628" y="3181"/>
              <a:ext cx="1447" cy="9"/>
            </a:xfrm>
            <a:prstGeom prst="rect">
              <a:avLst/>
            </a:prstGeom>
            <a:solidFill>
              <a:srgbClr val="000000"/>
            </a:solidFill>
            <a:ln w="9525">
              <a:noFill/>
              <a:miter lim="800000"/>
              <a:headEnd/>
              <a:tailEnd/>
            </a:ln>
          </p:spPr>
          <p:txBody>
            <a:bodyPr/>
            <a:lstStyle/>
            <a:p>
              <a:endParaRPr lang="cs-CZ"/>
            </a:p>
          </p:txBody>
        </p:sp>
        <p:sp>
          <p:nvSpPr>
            <p:cNvPr id="21389" name="Rectangle 9101"/>
            <p:cNvSpPr>
              <a:spLocks noChangeArrowheads="1"/>
            </p:cNvSpPr>
            <p:nvPr/>
          </p:nvSpPr>
          <p:spPr bwMode="auto">
            <a:xfrm>
              <a:off x="1628" y="3757"/>
              <a:ext cx="1447" cy="9"/>
            </a:xfrm>
            <a:prstGeom prst="rect">
              <a:avLst/>
            </a:prstGeom>
            <a:solidFill>
              <a:srgbClr val="000000"/>
            </a:solidFill>
            <a:ln w="9525">
              <a:noFill/>
              <a:miter lim="800000"/>
              <a:headEnd/>
              <a:tailEnd/>
            </a:ln>
          </p:spPr>
          <p:txBody>
            <a:bodyPr/>
            <a:lstStyle/>
            <a:p>
              <a:endParaRPr lang="cs-CZ"/>
            </a:p>
          </p:txBody>
        </p:sp>
        <p:sp>
          <p:nvSpPr>
            <p:cNvPr id="21390" name="Rectangle 9102"/>
            <p:cNvSpPr>
              <a:spLocks noChangeArrowheads="1"/>
            </p:cNvSpPr>
            <p:nvPr/>
          </p:nvSpPr>
          <p:spPr bwMode="auto">
            <a:xfrm>
              <a:off x="1628" y="4390"/>
              <a:ext cx="1447" cy="10"/>
            </a:xfrm>
            <a:prstGeom prst="rect">
              <a:avLst/>
            </a:prstGeom>
            <a:solidFill>
              <a:srgbClr val="000000"/>
            </a:solidFill>
            <a:ln w="9525">
              <a:noFill/>
              <a:miter lim="800000"/>
              <a:headEnd/>
              <a:tailEnd/>
            </a:ln>
          </p:spPr>
          <p:txBody>
            <a:bodyPr/>
            <a:lstStyle/>
            <a:p>
              <a:endParaRPr lang="cs-CZ"/>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nvGraphicFramePr>
        <p:xfrm>
          <a:off x="5943600" y="227013"/>
          <a:ext cx="4292600" cy="2779712"/>
        </p:xfrm>
        <a:graphic>
          <a:graphicData uri="http://schemas.openxmlformats.org/presentationml/2006/ole">
            <p:oleObj spid="_x0000_s7170" name="Document" r:id="rId3" imgW="5511883" imgH="3563788" progId="Word.Document.8">
              <p:embed/>
            </p:oleObj>
          </a:graphicData>
        </a:graphic>
      </p:graphicFrame>
      <p:graphicFrame>
        <p:nvGraphicFramePr>
          <p:cNvPr id="7171" name="Object 3"/>
          <p:cNvGraphicFramePr>
            <a:graphicFrameLocks noChangeAspect="1"/>
          </p:cNvGraphicFramePr>
          <p:nvPr/>
        </p:nvGraphicFramePr>
        <p:xfrm>
          <a:off x="5943600" y="2819400"/>
          <a:ext cx="4292600" cy="2770188"/>
        </p:xfrm>
        <a:graphic>
          <a:graphicData uri="http://schemas.openxmlformats.org/presentationml/2006/ole">
            <p:oleObj spid="_x0000_s7171" name="Document" r:id="rId4" imgW="5511883" imgH="3559102" progId="Word.Document.8">
              <p:embed/>
            </p:oleObj>
          </a:graphicData>
        </a:graphic>
      </p:graphicFrame>
      <p:graphicFrame>
        <p:nvGraphicFramePr>
          <p:cNvPr id="7173" name="Object 5"/>
          <p:cNvGraphicFramePr>
            <a:graphicFrameLocks noChangeAspect="1"/>
          </p:cNvGraphicFramePr>
          <p:nvPr/>
        </p:nvGraphicFramePr>
        <p:xfrm>
          <a:off x="5867400" y="5467350"/>
          <a:ext cx="4184650" cy="1466850"/>
        </p:xfrm>
        <a:graphic>
          <a:graphicData uri="http://schemas.openxmlformats.org/presentationml/2006/ole">
            <p:oleObj spid="_x0000_s7173" name="Worksheet" r:id="rId5" imgW="4191000" imgH="1638300" progId="Excel.Sheet.8">
              <p:embed/>
            </p:oleObj>
          </a:graphicData>
        </a:graphic>
      </p:graphicFrame>
      <p:sp>
        <p:nvSpPr>
          <p:cNvPr id="7198" name="Text Box 30"/>
          <p:cNvSpPr txBox="1">
            <a:spLocks noChangeArrowheads="1"/>
          </p:cNvSpPr>
          <p:nvPr/>
        </p:nvSpPr>
        <p:spPr bwMode="auto">
          <a:xfrm>
            <a:off x="136525" y="450850"/>
            <a:ext cx="4938713" cy="5113338"/>
          </a:xfrm>
          <a:prstGeom prst="rect">
            <a:avLst/>
          </a:prstGeom>
          <a:noFill/>
          <a:ln w="9525">
            <a:noFill/>
            <a:miter lim="800000"/>
            <a:headEnd/>
            <a:tailEnd/>
          </a:ln>
          <a:effectLst/>
        </p:spPr>
        <p:txBody>
          <a:bodyPr>
            <a:spAutoFit/>
          </a:bodyPr>
          <a:lstStyle/>
          <a:p>
            <a:pPr algn="ctr"/>
            <a:r>
              <a:rPr lang="cs-CZ" sz="1800" b="1" u="sng">
                <a:latin typeface="Arial" charset="0"/>
              </a:rPr>
              <a:t>Zápasy B mužstva dospělých – I.ATřída</a:t>
            </a:r>
          </a:p>
          <a:p>
            <a:endParaRPr lang="cs-CZ" sz="1800">
              <a:latin typeface="Arial" charset="0"/>
            </a:endParaRPr>
          </a:p>
          <a:p>
            <a:endParaRPr lang="cs-CZ" sz="1200">
              <a:latin typeface="Arial" charset="0"/>
            </a:endParaRPr>
          </a:p>
          <a:p>
            <a:r>
              <a:rPr lang="cs-CZ" sz="1400" b="1" u="sng">
                <a:latin typeface="Arial" charset="0"/>
              </a:rPr>
              <a:t>SK Frantschach Štětí B – Sokol Milešov    0:4 (0:2)</a:t>
            </a:r>
          </a:p>
          <a:p>
            <a:r>
              <a:rPr lang="cs-CZ" sz="1200" b="1">
                <a:latin typeface="Arial" charset="0"/>
              </a:rPr>
              <a:t>Duník -V.Kubeš,Jerman,Šmejkal(75.Černý), Páviš-Voleman(65.Toman),Grohman,Burda,R.Kubeš(55.Pavlík)-Božik,Flodr</a:t>
            </a:r>
          </a:p>
          <a:p>
            <a:endParaRPr lang="cs-CZ" sz="1200" b="1">
              <a:latin typeface="Arial" charset="0"/>
            </a:endParaRPr>
          </a:p>
          <a:p>
            <a:endParaRPr lang="cs-CZ" sz="1000" b="1">
              <a:latin typeface="Arial" charset="0"/>
            </a:endParaRPr>
          </a:p>
          <a:p>
            <a:endParaRPr lang="cs-CZ" sz="1400" b="1">
              <a:latin typeface="Arial" charset="0"/>
            </a:endParaRPr>
          </a:p>
          <a:p>
            <a:r>
              <a:rPr lang="cs-CZ" sz="1400" b="1" u="sng">
                <a:latin typeface="Arial" charset="0"/>
              </a:rPr>
              <a:t>FK Rumburk – SK Frantschach Štětí B       7: 0 (3:0)</a:t>
            </a:r>
          </a:p>
          <a:p>
            <a:r>
              <a:rPr lang="cs-CZ" sz="1200" b="1">
                <a:latin typeface="Arial" charset="0"/>
              </a:rPr>
              <a:t>Duník-Červinka,V.Kubeš,Šmejkal,Černý-Burda,R.Kubeš,Fašianok,Voleman-Pavlík</a:t>
            </a:r>
          </a:p>
          <a:p>
            <a:endParaRPr lang="cs-CZ" sz="1200" b="1">
              <a:latin typeface="Arial" charset="0"/>
            </a:endParaRPr>
          </a:p>
          <a:p>
            <a:endParaRPr lang="cs-CZ" sz="1200" b="1">
              <a:latin typeface="Arial" charset="0"/>
            </a:endParaRPr>
          </a:p>
          <a:p>
            <a:endParaRPr lang="cs-CZ" sz="1200" b="1">
              <a:latin typeface="Arial" charset="0"/>
            </a:endParaRPr>
          </a:p>
          <a:p>
            <a:r>
              <a:rPr lang="cs-CZ" sz="1400" b="1" u="sng">
                <a:latin typeface="Arial" charset="0"/>
              </a:rPr>
              <a:t>SK Frantschach Štětí B – MSK Trmice          6: 0 (2:0)</a:t>
            </a:r>
          </a:p>
          <a:p>
            <a:r>
              <a:rPr lang="cs-CZ" sz="1200" b="1">
                <a:latin typeface="Arial" charset="0"/>
              </a:rPr>
              <a:t>Duník-Voleman(45.Záloha),V.Kubeš,Kratochvíl,Jerman-Grohman,Pelant, Božík, Burda(70.Vacek)-Blín(70.Kucej),Fibich</a:t>
            </a:r>
          </a:p>
          <a:p>
            <a:r>
              <a:rPr lang="cs-CZ" sz="1200" b="1" u="sng">
                <a:latin typeface="Arial" charset="0"/>
              </a:rPr>
              <a:t>Střelci:</a:t>
            </a:r>
            <a:r>
              <a:rPr lang="cs-CZ" sz="1200" b="1">
                <a:latin typeface="Arial" charset="0"/>
              </a:rPr>
              <a:t> Pelant 2, Božik 1 z penalty, V.Kubeš 1, Fibich 1, Vacek 1</a:t>
            </a:r>
            <a:endParaRPr lang="cs-CZ" sz="1200" b="1" u="sng">
              <a:latin typeface="Arial" charset="0"/>
            </a:endParaRPr>
          </a:p>
          <a:p>
            <a:endParaRPr lang="cs-CZ" sz="1200" b="1">
              <a:latin typeface="Arial" charset="0"/>
            </a:endParaRPr>
          </a:p>
          <a:p>
            <a:r>
              <a:rPr lang="cs-CZ" sz="1200" b="1">
                <a:latin typeface="Arial" charset="0"/>
              </a:rPr>
              <a:t>V předehrávce 4.kola I.A třídy bylo naše mužstvo od začátku lepší, netrvalo dlouho a prosadilo se i střelecky.  Po třetí brance hosté rezignovali a výsledkem byly další branky. Po předcházejících hrozivých výsledcích se ukázalo, že štětská rezerva je schopna úspěšně  hrát i s mužstvy I.A třídy. </a:t>
            </a:r>
            <a:endParaRPr lang="cs-CZ" sz="1400" b="1">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174948" y="1232743"/>
            <a:ext cx="4680520" cy="5755422"/>
          </a:xfrm>
          <a:prstGeom prst="rect">
            <a:avLst/>
          </a:prstGeom>
          <a:noFill/>
          <a:ln w="9525">
            <a:noFill/>
            <a:miter lim="800000"/>
            <a:headEnd/>
            <a:tailEnd/>
          </a:ln>
          <a:effectLst/>
        </p:spPr>
        <p:txBody>
          <a:bodyPr wrap="square">
            <a:spAutoFit/>
          </a:bodyPr>
          <a:lstStyle/>
          <a:p>
            <a:r>
              <a:rPr lang="cs-CZ" sz="1000" dirty="0"/>
              <a:t>Letní příprava byla zahájena s ohledem na zahájení sezóny 17.8.2003 již 14.7.2003. Doba dovolených a prázdnin významně ovlivnila účast na trénincích. Tropickému počasí se musely přizpůsobovat i jednotlivé tréninky  a tak nelze letní přípravu hodnotit známkou výborně. Před mistrovskými zápasy jsme sehráli  pět přátelských zápasů se střídavými úspěchy. K prvnímu mistrovskému zápasu jsme nastoupili z důvodu malého počtu hráčů  v improvizované sestavě (prázdniny) ale i tak starší dorostenci ve druhém mistrovském zápasu zvítězili  nad mužstvem </a:t>
            </a:r>
            <a:r>
              <a:rPr lang="cs-CZ" sz="1000" dirty="0" err="1"/>
              <a:t>Rumburka</a:t>
            </a:r>
            <a:r>
              <a:rPr lang="cs-CZ" sz="1000" dirty="0"/>
              <a:t> Zcela jistě by stálo za úvahu, aby řídící pracovníci fotbalových svazů zauvažovali zda nezahájit příští sezónu na konci nebo začátku prázdnin. Jediným vysvětlením proč je začátek tak brzy je obava ze špatných terénů v podzimním období.</a:t>
            </a:r>
          </a:p>
          <a:p>
            <a:r>
              <a:rPr lang="cs-CZ" sz="1000" b="1" u="sng" dirty="0"/>
              <a:t>Přátelské zápasy</a:t>
            </a:r>
          </a:p>
          <a:p>
            <a:r>
              <a:rPr lang="cs-CZ" sz="1000" b="1" dirty="0" err="1"/>
              <a:t>Štětí</a:t>
            </a:r>
            <a:r>
              <a:rPr lang="cs-CZ" sz="1000" b="1" dirty="0"/>
              <a:t> – </a:t>
            </a:r>
            <a:r>
              <a:rPr lang="cs-CZ" sz="1000" b="1" dirty="0" err="1"/>
              <a:t>Braňany</a:t>
            </a:r>
            <a:r>
              <a:rPr lang="cs-CZ" sz="1000" b="1" dirty="0"/>
              <a:t>      5:3  v </a:t>
            </a:r>
            <a:r>
              <a:rPr lang="cs-CZ" sz="1000" b="1" dirty="0" err="1"/>
              <a:t>Radouni</a:t>
            </a:r>
            <a:endParaRPr lang="cs-CZ" sz="1000" b="1" dirty="0"/>
          </a:p>
          <a:p>
            <a:r>
              <a:rPr lang="cs-CZ" sz="1000" b="1" dirty="0"/>
              <a:t>Most – </a:t>
            </a:r>
            <a:r>
              <a:rPr lang="cs-CZ" sz="1000" b="1" dirty="0" err="1"/>
              <a:t>Štětí</a:t>
            </a:r>
            <a:r>
              <a:rPr lang="cs-CZ" sz="1000" b="1" dirty="0"/>
              <a:t>            1:4  v Račicích</a:t>
            </a:r>
          </a:p>
          <a:p>
            <a:r>
              <a:rPr lang="cs-CZ" sz="1000" b="1" dirty="0"/>
              <a:t>Roudnice – </a:t>
            </a:r>
            <a:r>
              <a:rPr lang="cs-CZ" sz="1000" b="1" dirty="0" err="1"/>
              <a:t>Štětí</a:t>
            </a:r>
            <a:r>
              <a:rPr lang="cs-CZ" sz="1000" b="1" dirty="0"/>
              <a:t>    3:0  Turnaj v </a:t>
            </a:r>
            <a:r>
              <a:rPr lang="cs-CZ" sz="1000" b="1" dirty="0" err="1"/>
              <a:t>Dobříni</a:t>
            </a:r>
            <a:endParaRPr lang="cs-CZ" sz="1000" b="1" dirty="0"/>
          </a:p>
          <a:p>
            <a:r>
              <a:rPr lang="cs-CZ" sz="1000" b="1" dirty="0" err="1"/>
              <a:t>Štětí</a:t>
            </a:r>
            <a:r>
              <a:rPr lang="cs-CZ" sz="1000" b="1" dirty="0"/>
              <a:t> – </a:t>
            </a:r>
            <a:r>
              <a:rPr lang="cs-CZ" sz="1000" b="1" dirty="0" err="1"/>
              <a:t>Libotenice</a:t>
            </a:r>
            <a:r>
              <a:rPr lang="cs-CZ" sz="1000" b="1" dirty="0"/>
              <a:t>  2:5 </a:t>
            </a:r>
            <a:r>
              <a:rPr lang="cs-CZ" b="1" dirty="0"/>
              <a:t>Turnaj v </a:t>
            </a:r>
            <a:r>
              <a:rPr lang="cs-CZ" b="1" dirty="0" err="1"/>
              <a:t>Dobříni</a:t>
            </a:r>
            <a:endParaRPr lang="cs-CZ" b="1" dirty="0"/>
          </a:p>
          <a:p>
            <a:r>
              <a:rPr lang="cs-CZ" b="1" dirty="0" err="1"/>
              <a:t>Straškov</a:t>
            </a:r>
            <a:r>
              <a:rPr lang="cs-CZ" b="1" dirty="0"/>
              <a:t> – </a:t>
            </a:r>
            <a:r>
              <a:rPr lang="cs-CZ" b="1" dirty="0" err="1"/>
              <a:t>Štětí</a:t>
            </a:r>
            <a:r>
              <a:rPr lang="cs-CZ" b="1" dirty="0"/>
              <a:t>        5:1</a:t>
            </a:r>
            <a:endParaRPr lang="cs-CZ" sz="1000" b="1" dirty="0"/>
          </a:p>
          <a:p>
            <a:r>
              <a:rPr lang="cs-CZ" sz="1000" b="1" i="1" u="sng" dirty="0"/>
              <a:t>Starší dorost:</a:t>
            </a:r>
          </a:p>
          <a:p>
            <a:r>
              <a:rPr lang="cs-CZ" sz="1000" b="1" u="sng" dirty="0"/>
              <a:t>2.kolo (1.hrané) – 17.8.03</a:t>
            </a:r>
          </a:p>
          <a:p>
            <a:r>
              <a:rPr lang="cs-CZ" sz="1000" b="1" dirty="0"/>
              <a:t>MFK Ústí nad Labem  -  SK </a:t>
            </a:r>
            <a:r>
              <a:rPr lang="cs-CZ" sz="1000" b="1" dirty="0" err="1"/>
              <a:t>Frantschach</a:t>
            </a:r>
            <a:r>
              <a:rPr lang="cs-CZ" sz="1000" b="1" dirty="0"/>
              <a:t> </a:t>
            </a:r>
            <a:r>
              <a:rPr lang="cs-CZ" sz="1000" b="1" dirty="0" err="1"/>
              <a:t>Štětí</a:t>
            </a:r>
            <a:r>
              <a:rPr lang="cs-CZ" sz="1000" b="1" dirty="0"/>
              <a:t>   5 : 2</a:t>
            </a:r>
          </a:p>
          <a:p>
            <a:r>
              <a:rPr lang="cs-CZ" sz="1000" b="1" u="sng" dirty="0"/>
              <a:t>3.kolo (2.hrané) – 23.8.03</a:t>
            </a:r>
          </a:p>
          <a:p>
            <a:r>
              <a:rPr lang="cs-CZ" sz="1000" b="1" dirty="0"/>
              <a:t>SK </a:t>
            </a:r>
            <a:r>
              <a:rPr lang="cs-CZ" sz="1000" b="1" dirty="0" err="1"/>
              <a:t>Frantschach</a:t>
            </a:r>
            <a:r>
              <a:rPr lang="cs-CZ" sz="1000" b="1" dirty="0"/>
              <a:t> </a:t>
            </a:r>
            <a:r>
              <a:rPr lang="cs-CZ" sz="1000" b="1" dirty="0" err="1"/>
              <a:t>Štětí</a:t>
            </a:r>
            <a:r>
              <a:rPr lang="cs-CZ" sz="1000" b="1" dirty="0"/>
              <a:t> – FK MUHL Rumburk     4 : 0 ( 2:0)  </a:t>
            </a:r>
          </a:p>
          <a:p>
            <a:r>
              <a:rPr lang="cs-CZ" sz="1000" b="1" u="sng" dirty="0"/>
              <a:t>Sestava:</a:t>
            </a:r>
            <a:r>
              <a:rPr lang="cs-CZ" sz="1000" b="1" dirty="0"/>
              <a:t>  </a:t>
            </a:r>
            <a:r>
              <a:rPr lang="cs-CZ" sz="1000" b="1" dirty="0" err="1"/>
              <a:t>Bánovčin</a:t>
            </a:r>
            <a:r>
              <a:rPr lang="cs-CZ" sz="1000" b="1" dirty="0"/>
              <a:t>-</a:t>
            </a:r>
            <a:r>
              <a:rPr lang="cs-CZ" sz="1000" b="1" dirty="0" err="1"/>
              <a:t>Kucler</a:t>
            </a:r>
            <a:r>
              <a:rPr lang="cs-CZ" sz="1000" b="1" dirty="0"/>
              <a:t>,Červinka,</a:t>
            </a:r>
            <a:r>
              <a:rPr lang="cs-CZ" sz="1000" b="1" dirty="0" err="1"/>
              <a:t>Fašianok</a:t>
            </a:r>
            <a:r>
              <a:rPr lang="cs-CZ" sz="1000" b="1" dirty="0"/>
              <a:t>,Černý-Fiala T, Fiala . L.,Tuček,</a:t>
            </a:r>
            <a:r>
              <a:rPr lang="cs-CZ" sz="1000" b="1" dirty="0" err="1"/>
              <a:t>Toman</a:t>
            </a:r>
            <a:r>
              <a:rPr lang="cs-CZ" sz="1000" b="1" dirty="0"/>
              <a:t>-Dvořák,</a:t>
            </a:r>
            <a:r>
              <a:rPr lang="cs-CZ" sz="1000" b="1" dirty="0" err="1"/>
              <a:t>Malák</a:t>
            </a:r>
            <a:endParaRPr lang="cs-CZ" sz="1000" b="1" dirty="0"/>
          </a:p>
          <a:p>
            <a:r>
              <a:rPr lang="cs-CZ" sz="1000" b="1" u="sng" dirty="0"/>
              <a:t>Střídající:</a:t>
            </a:r>
            <a:r>
              <a:rPr lang="cs-CZ" sz="1000" b="1" dirty="0"/>
              <a:t> </a:t>
            </a:r>
            <a:r>
              <a:rPr lang="cs-CZ" sz="1000" b="1" dirty="0" err="1"/>
              <a:t>Gladiš</a:t>
            </a:r>
            <a:r>
              <a:rPr lang="cs-CZ" sz="1000" b="1" dirty="0"/>
              <a:t>, </a:t>
            </a:r>
            <a:r>
              <a:rPr lang="cs-CZ" sz="1000" b="1" dirty="0" err="1"/>
              <a:t>Konfršt</a:t>
            </a:r>
            <a:r>
              <a:rPr lang="cs-CZ" sz="1000" b="1" dirty="0"/>
              <a:t>,Hořejší, Krejčík   </a:t>
            </a:r>
            <a:r>
              <a:rPr lang="cs-CZ" sz="1000" b="1" u="sng" dirty="0"/>
              <a:t>Střelci: </a:t>
            </a:r>
            <a:r>
              <a:rPr lang="cs-CZ" sz="1000" b="1" dirty="0"/>
              <a:t>Tuček 2, Fiala T.,  </a:t>
            </a:r>
          </a:p>
          <a:p>
            <a:r>
              <a:rPr lang="cs-CZ" b="1" u="sng" dirty="0"/>
              <a:t>Střelci: </a:t>
            </a:r>
            <a:r>
              <a:rPr lang="cs-CZ" b="1" dirty="0"/>
              <a:t>Tuček 2, Fiala T., Toman</a:t>
            </a:r>
          </a:p>
          <a:p>
            <a:endParaRPr lang="cs-CZ" sz="1000" b="1" dirty="0"/>
          </a:p>
          <a:p>
            <a:r>
              <a:rPr lang="cs-CZ" sz="1000" b="1" i="1" u="sng" dirty="0"/>
              <a:t>Mladší dorost:</a:t>
            </a:r>
          </a:p>
          <a:p>
            <a:r>
              <a:rPr lang="cs-CZ" sz="1000" b="1" u="sng" dirty="0"/>
              <a:t>2.kolo (1.hrané) </a:t>
            </a:r>
            <a:r>
              <a:rPr lang="cs-CZ" b="1" u="sng" dirty="0"/>
              <a:t>– 17.8.03</a:t>
            </a:r>
            <a:endParaRPr lang="cs-CZ" sz="1000" b="1" u="sng" dirty="0"/>
          </a:p>
          <a:p>
            <a:r>
              <a:rPr lang="cs-CZ" sz="1000" b="1" dirty="0"/>
              <a:t>MFK Ústí nad Labem  -  SK </a:t>
            </a:r>
            <a:r>
              <a:rPr lang="cs-CZ" sz="1000" b="1" dirty="0" err="1"/>
              <a:t>Frantschach</a:t>
            </a:r>
            <a:r>
              <a:rPr lang="cs-CZ" sz="1000" b="1" dirty="0"/>
              <a:t> </a:t>
            </a:r>
            <a:r>
              <a:rPr lang="cs-CZ" sz="1000" b="1" dirty="0" err="1"/>
              <a:t>Štětí</a:t>
            </a:r>
            <a:r>
              <a:rPr lang="cs-CZ" sz="1000" b="1" dirty="0"/>
              <a:t>   6 : 2</a:t>
            </a:r>
          </a:p>
          <a:p>
            <a:endParaRPr lang="cs-CZ" sz="1000" b="1" dirty="0"/>
          </a:p>
          <a:p>
            <a:r>
              <a:rPr lang="cs-CZ" sz="1000" b="1" u="sng" dirty="0"/>
              <a:t>3.kolo (2.hrané) – 23.8.03</a:t>
            </a:r>
          </a:p>
          <a:p>
            <a:r>
              <a:rPr lang="cs-CZ" sz="1000" b="1" dirty="0"/>
              <a:t>SK </a:t>
            </a:r>
            <a:r>
              <a:rPr lang="cs-CZ" sz="1000" b="1" dirty="0" err="1"/>
              <a:t>Frantschach</a:t>
            </a:r>
            <a:r>
              <a:rPr lang="cs-CZ" sz="1000" b="1" dirty="0"/>
              <a:t> </a:t>
            </a:r>
            <a:r>
              <a:rPr lang="cs-CZ" sz="1000" b="1" dirty="0" err="1"/>
              <a:t>Štětí</a:t>
            </a:r>
            <a:r>
              <a:rPr lang="cs-CZ" sz="1000" b="1" dirty="0"/>
              <a:t> – FK MUHL Rumburk     0 : 3 ( 0:0)</a:t>
            </a:r>
            <a:endParaRPr lang="cs-CZ" sz="1000" b="1" u="sng" dirty="0"/>
          </a:p>
          <a:p>
            <a:r>
              <a:rPr lang="cs-CZ" sz="1000" b="1" u="sng" dirty="0"/>
              <a:t>Sestava:</a:t>
            </a:r>
            <a:r>
              <a:rPr lang="cs-CZ" sz="1000" b="1" dirty="0"/>
              <a:t>  Hořejší-</a:t>
            </a:r>
            <a:r>
              <a:rPr lang="cs-CZ" sz="1000" b="1" dirty="0" err="1"/>
              <a:t>Kucler</a:t>
            </a:r>
            <a:r>
              <a:rPr lang="cs-CZ" sz="1000" b="1" dirty="0"/>
              <a:t>,Fiala T.,Fiala L., </a:t>
            </a:r>
            <a:r>
              <a:rPr lang="cs-CZ" sz="1000" b="1" dirty="0" err="1"/>
              <a:t>Konfršt</a:t>
            </a:r>
            <a:endParaRPr lang="cs-CZ" sz="1000" b="1" dirty="0"/>
          </a:p>
          <a:p>
            <a:r>
              <a:rPr lang="cs-CZ" sz="1000" b="1" dirty="0"/>
              <a:t>-</a:t>
            </a:r>
            <a:r>
              <a:rPr lang="cs-CZ" sz="1000" b="1" dirty="0" err="1"/>
              <a:t>Gladiš</a:t>
            </a:r>
            <a:r>
              <a:rPr lang="cs-CZ" sz="1000" b="1" dirty="0"/>
              <a:t>,Tuček,Krejčík-</a:t>
            </a:r>
            <a:r>
              <a:rPr lang="cs-CZ" sz="1000" b="1" dirty="0" err="1"/>
              <a:t>Banovčin</a:t>
            </a:r>
            <a:r>
              <a:rPr lang="cs-CZ" sz="1000" b="1" dirty="0"/>
              <a:t>,</a:t>
            </a:r>
            <a:r>
              <a:rPr lang="cs-CZ" sz="1000" b="1" dirty="0" err="1"/>
              <a:t>Malák</a:t>
            </a:r>
            <a:endParaRPr lang="cs-CZ" sz="1000" b="1" dirty="0"/>
          </a:p>
          <a:p>
            <a:endParaRPr lang="cs-CZ" sz="1000" b="1" dirty="0"/>
          </a:p>
          <a:p>
            <a:r>
              <a:rPr lang="cs-CZ" sz="1000" b="1" u="sng" dirty="0"/>
              <a:t>Trenéři:</a:t>
            </a:r>
            <a:r>
              <a:rPr lang="cs-CZ" sz="1000" b="1" dirty="0"/>
              <a:t>  </a:t>
            </a:r>
            <a:r>
              <a:rPr lang="cs-CZ" sz="1000" b="1" dirty="0" err="1"/>
              <a:t>Krolop</a:t>
            </a:r>
            <a:r>
              <a:rPr lang="cs-CZ" sz="1000" b="1" dirty="0"/>
              <a:t>, </a:t>
            </a:r>
            <a:r>
              <a:rPr lang="cs-CZ" sz="1000" b="1" dirty="0" err="1"/>
              <a:t>Škarecký</a:t>
            </a:r>
            <a:r>
              <a:rPr lang="cs-CZ" sz="1000" b="1" dirty="0"/>
              <a:t>   </a:t>
            </a:r>
            <a:r>
              <a:rPr lang="cs-CZ" sz="1000" b="1" u="sng" dirty="0"/>
              <a:t>Vedoucí:</a:t>
            </a:r>
            <a:r>
              <a:rPr lang="cs-CZ" sz="1000" b="1" dirty="0"/>
              <a:t> </a:t>
            </a:r>
            <a:r>
              <a:rPr lang="cs-CZ" sz="1000" b="1" dirty="0" err="1"/>
              <a:t>Z</a:t>
            </a:r>
            <a:r>
              <a:rPr lang="cs-CZ" sz="1000" b="1" dirty="0"/>
              <a:t>.Vítek</a:t>
            </a:r>
          </a:p>
          <a:p>
            <a:endParaRPr lang="cs-CZ" sz="1000" b="1" dirty="0"/>
          </a:p>
        </p:txBody>
      </p:sp>
      <p:sp>
        <p:nvSpPr>
          <p:cNvPr id="11269" name="Text Box 5"/>
          <p:cNvSpPr txBox="1">
            <a:spLocks noChangeArrowheads="1"/>
          </p:cNvSpPr>
          <p:nvPr/>
        </p:nvSpPr>
        <p:spPr bwMode="auto">
          <a:xfrm>
            <a:off x="5470525" y="365125"/>
            <a:ext cx="4664075" cy="6726238"/>
          </a:xfrm>
          <a:prstGeom prst="rect">
            <a:avLst/>
          </a:prstGeom>
          <a:noFill/>
          <a:ln w="9525">
            <a:noFill/>
            <a:miter lim="800000"/>
            <a:headEnd/>
            <a:tailEnd/>
          </a:ln>
          <a:effectLst/>
        </p:spPr>
        <p:txBody>
          <a:bodyPr>
            <a:spAutoFit/>
          </a:bodyPr>
          <a:lstStyle/>
          <a:p>
            <a:pPr algn="ctr"/>
            <a:r>
              <a:rPr lang="cs-CZ" sz="1600" b="1">
                <a:latin typeface="Arial" charset="0"/>
              </a:rPr>
              <a:t>FK Souš – SK Frantschach Štětí  1: 2 (1:1)</a:t>
            </a:r>
          </a:p>
          <a:p>
            <a:r>
              <a:rPr lang="cs-CZ" sz="1200" b="1">
                <a:latin typeface="Arial" charset="0"/>
              </a:rPr>
              <a:t>I když jsme k zápasu podle postavení v tabulce nastupovali jako favorit,domácí posíleni výhrou z posledního kola s Březnem začali zápas aktivněji. Začátek se odehrával většinou na naší polovině hřiště.S přibývajícími minutami se hra začínala vyrovnávat a i naše mužstvo několikrát ohrozilo branku soupeře. Nepřesné přihrávky z kopaček našich hráčů však mnohé akce zastavovaly a soupeř dlouhými odkopy na naší polovinu hřiště neustále zaměstnával obranu. Ve 25. minutě jsme založili velmi pěknou akci po levé straně, na jejímž konci zkušeně zakončil Králík (1:0). V následujících minutách, kdy byli domácí zaskočeni vstřelenou brankou, se zdálo,  že herní pohoda a převaha se přesune na naší stranu. Tento vývoj zápasu netrval dlouho a naopak ve 40. minutě, kdy byl za postranní čarou ošetřován Trutnovský, hráč soupeře nikým nehlídán odcentroval z pravé strany k zadní tyči, kde hlavou usměrnil míč za záda bezmocného brankáře útočník domácích(1:1). Při nástupu do druhého poločasu slušně zaplněné tribuny domácích, kde mimo jiné byl i známý hráč Sparty Johana, věřily, že domácí  vývoj zápasu  otočí. Naštěstí se jim to nepodařilo a v 59. minutě se do šance v pokutovém území dostal Králík, kde ho obránce domácích zastavil jen za cenu faulu. Penaltu s přehledem proměnil Suchý. Zbývající část zápasu se již odehrávala na naší polovině a my jsme se pouze pokoušeli o rychlé protiútoky. V největší šanci byl Suchý a Fibich. Prostřelit brankáře se jim ale nepodařilo. Důsledkem velkého tlaku domácích bylo i velké množství žlutých karet našich hráčů. Přečkali jsme  čtyřminutové prodloužení a jak se později ukázalo,  stali jsme se jediným mužstvem bez ztráty bodu v dosavadním průběhu soutěže.</a:t>
            </a:r>
          </a:p>
          <a:p>
            <a:r>
              <a:rPr lang="cs-CZ" sz="1200" b="1" u="sng">
                <a:latin typeface="Arial" charset="0"/>
              </a:rPr>
              <a:t>Sestava</a:t>
            </a:r>
            <a:r>
              <a:rPr lang="cs-CZ" sz="1200" b="1">
                <a:latin typeface="Arial" charset="0"/>
              </a:rPr>
              <a:t>  Procházka – Pelant, Vokoun, Ransdorf, Suchý – Toman, Houška, Králík, Grohman /65.Flodr/ -  Fibich/85.Božík/, Trutnovský  </a:t>
            </a:r>
          </a:p>
          <a:p>
            <a:r>
              <a:rPr lang="cs-CZ" sz="1200" b="1" u="sng">
                <a:latin typeface="Arial" charset="0"/>
              </a:rPr>
              <a:t>Střelci  </a:t>
            </a:r>
            <a:r>
              <a:rPr lang="cs-CZ" sz="1200" b="1">
                <a:latin typeface="Arial" charset="0"/>
              </a:rPr>
              <a:t>Králík, Suchý</a:t>
            </a:r>
          </a:p>
          <a:p>
            <a:r>
              <a:rPr lang="cs-CZ" sz="1200" b="1" u="sng">
                <a:latin typeface="Arial" charset="0"/>
              </a:rPr>
              <a:t>Rohodčí</a:t>
            </a:r>
            <a:r>
              <a:rPr lang="cs-CZ" sz="1200" b="1">
                <a:latin typeface="Arial" charset="0"/>
              </a:rPr>
              <a:t>  Michal Ipser</a:t>
            </a:r>
            <a:endParaRPr lang="cs-CZ" sz="1200" b="1" u="sng">
              <a:latin typeface="Arial" charset="0"/>
            </a:endParaRPr>
          </a:p>
        </p:txBody>
      </p:sp>
      <p:sp>
        <p:nvSpPr>
          <p:cNvPr id="11271" name="AutoShape 7"/>
          <p:cNvSpPr>
            <a:spLocks noChangeArrowheads="1"/>
          </p:cNvSpPr>
          <p:nvPr/>
        </p:nvSpPr>
        <p:spPr bwMode="auto">
          <a:xfrm>
            <a:off x="152400" y="156691"/>
            <a:ext cx="4724400" cy="798513"/>
          </a:xfrm>
          <a:prstGeom prst="roundRect">
            <a:avLst>
              <a:gd name="adj" fmla="val 16667"/>
            </a:avLst>
          </a:prstGeom>
          <a:solidFill>
            <a:srgbClr val="008000"/>
          </a:solidFill>
          <a:ln w="9525">
            <a:solidFill>
              <a:srgbClr val="339966"/>
            </a:solidFill>
            <a:round/>
            <a:headEnd/>
            <a:tailEnd/>
          </a:ln>
        </p:spPr>
        <p:txBody>
          <a:bodyPr/>
          <a:lstStyle/>
          <a:p>
            <a:endParaRPr lang="cs-CZ" sz="300" b="1" dirty="0">
              <a:latin typeface="Arial" charset="0"/>
            </a:endParaRPr>
          </a:p>
          <a:p>
            <a:pPr algn="ctr"/>
            <a:r>
              <a:rPr lang="cs-CZ" sz="2400" b="1" dirty="0">
                <a:solidFill>
                  <a:srgbClr val="FFFFFF"/>
                </a:solidFill>
                <a:latin typeface="Arial" charset="0"/>
              </a:rPr>
              <a:t>Starší a mladší dorostenci zahájili novou sezónu</a:t>
            </a:r>
            <a:endParaRPr lang="cs-CZ" sz="2600" b="1" dirty="0">
              <a:solidFill>
                <a:srgbClr val="FFFFFF"/>
              </a:solidFill>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30" name="Object 10"/>
          <p:cNvGraphicFramePr>
            <a:graphicFrameLocks noChangeAspect="1"/>
          </p:cNvGraphicFramePr>
          <p:nvPr/>
        </p:nvGraphicFramePr>
        <p:xfrm>
          <a:off x="247650" y="163513"/>
          <a:ext cx="9575800" cy="6551612"/>
        </p:xfrm>
        <a:graphic>
          <a:graphicData uri="http://schemas.openxmlformats.org/presentationml/2006/ole">
            <p:oleObj spid="_x0000_s5130" name="Worksheet" r:id="rId3" imgW="18420472" imgH="10878205" progId="Excel.Sheet.8">
              <p:embed/>
            </p:oleObj>
          </a:graphicData>
        </a:graphic>
      </p:graphicFrame>
    </p:spTree>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ýchozí návrh">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cs-CZ" sz="9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cs-CZ" sz="9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Výchozí návr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ýchozí návrh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ýchozí návrh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ýchozí návrh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3286</TotalTime>
  <Words>2071</Words>
  <Application>Microsoft Office PowerPoint</Application>
  <PresentationFormat>Vlastní</PresentationFormat>
  <Paragraphs>480</Paragraphs>
  <Slides>6</Slides>
  <Notes>2</Notes>
  <HiddenSlides>0</HiddenSlides>
  <MMClips>0</MMClips>
  <ScaleCrop>false</ScaleCrop>
  <HeadingPairs>
    <vt:vector size="6" baseType="variant">
      <vt:variant>
        <vt:lpstr>Motiv</vt:lpstr>
      </vt:variant>
      <vt:variant>
        <vt:i4>1</vt:i4>
      </vt:variant>
      <vt:variant>
        <vt:lpstr>Vložené servery OLE</vt:lpstr>
      </vt:variant>
      <vt:variant>
        <vt:i4>3</vt:i4>
      </vt:variant>
      <vt:variant>
        <vt:lpstr>Nadpisy snímků</vt:lpstr>
      </vt:variant>
      <vt:variant>
        <vt:i4>6</vt:i4>
      </vt:variant>
    </vt:vector>
  </HeadingPairs>
  <TitlesOfParts>
    <vt:vector size="10" baseType="lpstr">
      <vt:lpstr>Výchozí návrh</vt:lpstr>
      <vt:lpstr>Klip</vt:lpstr>
      <vt:lpstr>Document</vt:lpstr>
      <vt:lpstr>Worksheet</vt:lpstr>
      <vt:lpstr>Snímek 1</vt:lpstr>
      <vt:lpstr>Snímek 2</vt:lpstr>
      <vt:lpstr>Snímek 3</vt:lpstr>
      <vt:lpstr>Snímek 4</vt:lpstr>
      <vt:lpstr>Snímek 5</vt:lpstr>
      <vt:lpstr>Snímek 6</vt:lpstr>
    </vt:vector>
  </TitlesOfParts>
  <Company>Frantschach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 nadpisu</dc:title>
  <dc:creator>Pavel Čermák</dc:creator>
  <cp:lastModifiedBy>czmipli</cp:lastModifiedBy>
  <cp:revision>103</cp:revision>
  <cp:lastPrinted>2003-08-14T09:54:30Z</cp:lastPrinted>
  <dcterms:created xsi:type="dcterms:W3CDTF">2001-03-12T13:44:53Z</dcterms:created>
  <dcterms:modified xsi:type="dcterms:W3CDTF">2016-12-08T07:33:58Z</dcterms:modified>
</cp:coreProperties>
</file>