
<file path=[Content_Types].xml><?xml version="1.0" encoding="utf-8"?>
<Types xmlns="http://schemas.openxmlformats.org/package/2006/content-types">
  <Default Extension="png" ContentType="image/png"/>
  <Default Extension="png&amp;ehk=pLhRpXFwsfFjpLy249DlUw&amp;r=0&amp;pid=OfficeInsert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23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317" r:id="rId14"/>
    <p:sldId id="275" r:id="rId15"/>
    <p:sldId id="262" r:id="rId16"/>
    <p:sldId id="276" r:id="rId17"/>
    <p:sldId id="324" r:id="rId18"/>
    <p:sldId id="325" r:id="rId19"/>
    <p:sldId id="326" r:id="rId20"/>
    <p:sldId id="329" r:id="rId21"/>
  </p:sldIdLst>
  <p:sldSz cx="10225088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1" userDrawn="1">
          <p15:clr>
            <a:srgbClr val="A4A3A4"/>
          </p15:clr>
        </p15:guide>
        <p15:guide id="2" pos="32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FF"/>
    <a:srgbClr val="0000FF"/>
    <a:srgbClr val="FFCC00"/>
    <a:srgbClr val="C3E773"/>
    <a:srgbClr val="FF99CC"/>
    <a:srgbClr val="FFFF00"/>
    <a:srgbClr val="66FFFF"/>
    <a:srgbClr val="0000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5455" autoAdjust="0"/>
  </p:normalViewPr>
  <p:slideViewPr>
    <p:cSldViewPr>
      <p:cViewPr varScale="1">
        <p:scale>
          <a:sx n="83" d="100"/>
          <a:sy n="83" d="100"/>
        </p:scale>
        <p:origin x="1314" y="60"/>
      </p:cViewPr>
      <p:guideLst>
        <p:guide orient="horz" pos="2371"/>
        <p:guide pos="32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42950"/>
            <a:ext cx="52578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Si může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-</a:t>
            </a:r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1525" y="742950"/>
            <a:ext cx="5257800" cy="37226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6883" y="2249491"/>
            <a:ext cx="8691325" cy="15509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3763" y="4102101"/>
            <a:ext cx="7157562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FEE-B4C6-4734-BBFB-D53EBA7F6D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9C1A-A1BD-4539-8562-CFD3F641A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85378" y="642938"/>
            <a:ext cx="2172830" cy="5791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6883" y="642938"/>
            <a:ext cx="6367011" cy="5791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DC8A-FA1A-4126-A4B7-7C6353A1FE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6883" y="642938"/>
            <a:ext cx="8691325" cy="579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883" y="642938"/>
            <a:ext cx="8691325" cy="12065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884" y="2090738"/>
            <a:ext cx="4269921" cy="4343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88289" y="2090738"/>
            <a:ext cx="4269921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88289" y="4338638"/>
            <a:ext cx="4269921" cy="20955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2F0-7C24-410E-9E5E-E150E2696A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909" y="4651378"/>
            <a:ext cx="8691325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7909" y="3068641"/>
            <a:ext cx="8691325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0B4-4A49-46D8-BC59-5964B5FA7F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884" y="2090738"/>
            <a:ext cx="4269921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289" y="2090738"/>
            <a:ext cx="4269921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1BCE-55FC-4FBE-9A69-0A302406C9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6" y="290513"/>
            <a:ext cx="9202579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1256" y="1620841"/>
            <a:ext cx="4517658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256" y="2295528"/>
            <a:ext cx="4517658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94598" y="1620841"/>
            <a:ext cx="4519237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94598" y="2295528"/>
            <a:ext cx="4519237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CD68-748F-49FC-A8F8-26B3BA3D17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F5D3-FD1D-4326-ABE5-0B29D1951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45F9-00F6-4F64-9368-FD5ACF48D3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6" y="288925"/>
            <a:ext cx="336418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8516" y="288928"/>
            <a:ext cx="5715319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1256" y="1514478"/>
            <a:ext cx="336418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C4C4-4C1F-40F5-9437-A29B4D8879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3991" y="5067300"/>
            <a:ext cx="6135053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03991" y="646114"/>
            <a:ext cx="6135053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03991" y="5665788"/>
            <a:ext cx="6135053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AC03-3320-4432-9865-FAF754976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883" y="642938"/>
            <a:ext cx="86913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883" y="2090738"/>
            <a:ext cx="8691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884" y="6596063"/>
            <a:ext cx="213022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3573" y="6596063"/>
            <a:ext cx="323794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27982" y="6596063"/>
            <a:ext cx="213022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fld id="{578BFAD5-2279-4007-9644-84F98EDAC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3800" indent="-23653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0.emf"/><Relationship Id="rId18" Type="http://schemas.openxmlformats.org/officeDocument/2006/relationships/image" Target="../media/image565.emf"/><Relationship Id="rId26" Type="http://schemas.openxmlformats.org/officeDocument/2006/relationships/image" Target="../media/image573.emf"/><Relationship Id="rId39" Type="http://schemas.openxmlformats.org/officeDocument/2006/relationships/image" Target="../media/image586.emf"/><Relationship Id="rId21" Type="http://schemas.openxmlformats.org/officeDocument/2006/relationships/image" Target="../media/image568.emf"/><Relationship Id="rId34" Type="http://schemas.openxmlformats.org/officeDocument/2006/relationships/image" Target="../media/image581.emf"/><Relationship Id="rId42" Type="http://schemas.openxmlformats.org/officeDocument/2006/relationships/image" Target="../media/image589.emf"/><Relationship Id="rId47" Type="http://schemas.openxmlformats.org/officeDocument/2006/relationships/image" Target="../media/image594.emf"/><Relationship Id="rId50" Type="http://schemas.openxmlformats.org/officeDocument/2006/relationships/image" Target="../media/image597.emf"/><Relationship Id="rId55" Type="http://schemas.openxmlformats.org/officeDocument/2006/relationships/image" Target="../media/image602.emf"/><Relationship Id="rId63" Type="http://schemas.openxmlformats.org/officeDocument/2006/relationships/image" Target="../media/image610.png"/><Relationship Id="rId7" Type="http://schemas.openxmlformats.org/officeDocument/2006/relationships/image" Target="../media/image554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63.emf"/><Relationship Id="rId29" Type="http://schemas.openxmlformats.org/officeDocument/2006/relationships/image" Target="../media/image576.emf"/><Relationship Id="rId11" Type="http://schemas.openxmlformats.org/officeDocument/2006/relationships/image" Target="../media/image558.emf"/><Relationship Id="rId24" Type="http://schemas.openxmlformats.org/officeDocument/2006/relationships/image" Target="../media/image571.emf"/><Relationship Id="rId32" Type="http://schemas.openxmlformats.org/officeDocument/2006/relationships/image" Target="../media/image579.emf"/><Relationship Id="rId37" Type="http://schemas.openxmlformats.org/officeDocument/2006/relationships/image" Target="../media/image584.emf"/><Relationship Id="rId40" Type="http://schemas.openxmlformats.org/officeDocument/2006/relationships/image" Target="../media/image587.emf"/><Relationship Id="rId45" Type="http://schemas.openxmlformats.org/officeDocument/2006/relationships/image" Target="../media/image592.emf"/><Relationship Id="rId53" Type="http://schemas.openxmlformats.org/officeDocument/2006/relationships/image" Target="../media/image600.emf"/><Relationship Id="rId58" Type="http://schemas.openxmlformats.org/officeDocument/2006/relationships/image" Target="../media/image605.emf"/><Relationship Id="rId5" Type="http://schemas.openxmlformats.org/officeDocument/2006/relationships/image" Target="../media/image552.emf"/><Relationship Id="rId61" Type="http://schemas.openxmlformats.org/officeDocument/2006/relationships/image" Target="../media/image608.emf"/><Relationship Id="rId19" Type="http://schemas.openxmlformats.org/officeDocument/2006/relationships/image" Target="../media/image566.emf"/><Relationship Id="rId14" Type="http://schemas.openxmlformats.org/officeDocument/2006/relationships/image" Target="../media/image561.emf"/><Relationship Id="rId22" Type="http://schemas.openxmlformats.org/officeDocument/2006/relationships/image" Target="../media/image569.emf"/><Relationship Id="rId27" Type="http://schemas.openxmlformats.org/officeDocument/2006/relationships/image" Target="../media/image574.emf"/><Relationship Id="rId30" Type="http://schemas.openxmlformats.org/officeDocument/2006/relationships/image" Target="../media/image577.emf"/><Relationship Id="rId35" Type="http://schemas.openxmlformats.org/officeDocument/2006/relationships/image" Target="../media/image582.emf"/><Relationship Id="rId43" Type="http://schemas.openxmlformats.org/officeDocument/2006/relationships/image" Target="../media/image590.emf"/><Relationship Id="rId48" Type="http://schemas.openxmlformats.org/officeDocument/2006/relationships/image" Target="../media/image595.emf"/><Relationship Id="rId56" Type="http://schemas.openxmlformats.org/officeDocument/2006/relationships/image" Target="../media/image603.emf"/><Relationship Id="rId64" Type="http://schemas.openxmlformats.org/officeDocument/2006/relationships/image" Target="../media/image611.png"/><Relationship Id="rId8" Type="http://schemas.openxmlformats.org/officeDocument/2006/relationships/image" Target="../media/image555.emf"/><Relationship Id="rId51" Type="http://schemas.openxmlformats.org/officeDocument/2006/relationships/image" Target="../media/image598.emf"/><Relationship Id="rId3" Type="http://schemas.openxmlformats.org/officeDocument/2006/relationships/image" Target="../media/image550.emf"/><Relationship Id="rId12" Type="http://schemas.openxmlformats.org/officeDocument/2006/relationships/image" Target="../media/image559.emf"/><Relationship Id="rId17" Type="http://schemas.openxmlformats.org/officeDocument/2006/relationships/image" Target="../media/image564.emf"/><Relationship Id="rId25" Type="http://schemas.openxmlformats.org/officeDocument/2006/relationships/image" Target="../media/image572.emf"/><Relationship Id="rId33" Type="http://schemas.openxmlformats.org/officeDocument/2006/relationships/image" Target="../media/image580.emf"/><Relationship Id="rId38" Type="http://schemas.openxmlformats.org/officeDocument/2006/relationships/image" Target="../media/image585.emf"/><Relationship Id="rId46" Type="http://schemas.openxmlformats.org/officeDocument/2006/relationships/image" Target="../media/image593.emf"/><Relationship Id="rId59" Type="http://schemas.openxmlformats.org/officeDocument/2006/relationships/image" Target="../media/image606.emf"/><Relationship Id="rId20" Type="http://schemas.openxmlformats.org/officeDocument/2006/relationships/image" Target="../media/image567.emf"/><Relationship Id="rId41" Type="http://schemas.openxmlformats.org/officeDocument/2006/relationships/image" Target="../media/image588.emf"/><Relationship Id="rId54" Type="http://schemas.openxmlformats.org/officeDocument/2006/relationships/image" Target="../media/image601.emf"/><Relationship Id="rId62" Type="http://schemas.openxmlformats.org/officeDocument/2006/relationships/image" Target="../media/image6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3.emf"/><Relationship Id="rId15" Type="http://schemas.openxmlformats.org/officeDocument/2006/relationships/image" Target="../media/image562.emf"/><Relationship Id="rId23" Type="http://schemas.openxmlformats.org/officeDocument/2006/relationships/image" Target="../media/image570.emf"/><Relationship Id="rId28" Type="http://schemas.openxmlformats.org/officeDocument/2006/relationships/image" Target="../media/image575.emf"/><Relationship Id="rId36" Type="http://schemas.openxmlformats.org/officeDocument/2006/relationships/image" Target="../media/image583.emf"/><Relationship Id="rId49" Type="http://schemas.openxmlformats.org/officeDocument/2006/relationships/image" Target="../media/image596.emf"/><Relationship Id="rId57" Type="http://schemas.openxmlformats.org/officeDocument/2006/relationships/image" Target="../media/image604.emf"/><Relationship Id="rId10" Type="http://schemas.openxmlformats.org/officeDocument/2006/relationships/image" Target="../media/image557.emf"/><Relationship Id="rId31" Type="http://schemas.openxmlformats.org/officeDocument/2006/relationships/image" Target="../media/image578.emf"/><Relationship Id="rId44" Type="http://schemas.openxmlformats.org/officeDocument/2006/relationships/image" Target="../media/image591.emf"/><Relationship Id="rId52" Type="http://schemas.openxmlformats.org/officeDocument/2006/relationships/image" Target="../media/image599.emf"/><Relationship Id="rId60" Type="http://schemas.openxmlformats.org/officeDocument/2006/relationships/image" Target="../media/image607.emf"/><Relationship Id="rId4" Type="http://schemas.openxmlformats.org/officeDocument/2006/relationships/image" Target="../media/image551.emf"/><Relationship Id="rId9" Type="http://schemas.openxmlformats.org/officeDocument/2006/relationships/image" Target="../media/image55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4.png"/><Relationship Id="rId7" Type="http://schemas.openxmlformats.org/officeDocument/2006/relationships/image" Target="../media/image6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7.png"/><Relationship Id="rId5" Type="http://schemas.openxmlformats.org/officeDocument/2006/relationships/image" Target="../media/image616.png"/><Relationship Id="rId4" Type="http://schemas.openxmlformats.org/officeDocument/2006/relationships/image" Target="../media/image6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9.emf"/><Relationship Id="rId18" Type="http://schemas.openxmlformats.org/officeDocument/2006/relationships/image" Target="../media/image634.emf"/><Relationship Id="rId26" Type="http://schemas.openxmlformats.org/officeDocument/2006/relationships/image" Target="../media/image642.emf"/><Relationship Id="rId39" Type="http://schemas.openxmlformats.org/officeDocument/2006/relationships/image" Target="../media/image655.emf"/><Relationship Id="rId21" Type="http://schemas.openxmlformats.org/officeDocument/2006/relationships/image" Target="../media/image637.emf"/><Relationship Id="rId34" Type="http://schemas.openxmlformats.org/officeDocument/2006/relationships/image" Target="../media/image650.emf"/><Relationship Id="rId42" Type="http://schemas.openxmlformats.org/officeDocument/2006/relationships/image" Target="../media/image658.png"/><Relationship Id="rId7" Type="http://schemas.openxmlformats.org/officeDocument/2006/relationships/image" Target="../media/image623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32.emf"/><Relationship Id="rId20" Type="http://schemas.openxmlformats.org/officeDocument/2006/relationships/image" Target="../media/image636.emf"/><Relationship Id="rId29" Type="http://schemas.openxmlformats.org/officeDocument/2006/relationships/image" Target="../media/image645.emf"/><Relationship Id="rId41" Type="http://schemas.openxmlformats.org/officeDocument/2006/relationships/image" Target="../media/image657.png&amp;ehk=pLhRpXFwsfFjpLy249DlUw&amp;r=0&amp;pid=OfficeInsert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2.emf"/><Relationship Id="rId11" Type="http://schemas.openxmlformats.org/officeDocument/2006/relationships/image" Target="../media/image627.emf"/><Relationship Id="rId24" Type="http://schemas.openxmlformats.org/officeDocument/2006/relationships/image" Target="../media/image640.emf"/><Relationship Id="rId32" Type="http://schemas.openxmlformats.org/officeDocument/2006/relationships/image" Target="../media/image648.emf"/><Relationship Id="rId37" Type="http://schemas.openxmlformats.org/officeDocument/2006/relationships/image" Target="../media/image653.emf"/><Relationship Id="rId40" Type="http://schemas.openxmlformats.org/officeDocument/2006/relationships/image" Target="../media/image656.emf"/><Relationship Id="rId5" Type="http://schemas.openxmlformats.org/officeDocument/2006/relationships/image" Target="../media/image621.emf"/><Relationship Id="rId15" Type="http://schemas.openxmlformats.org/officeDocument/2006/relationships/image" Target="../media/image631.emf"/><Relationship Id="rId23" Type="http://schemas.openxmlformats.org/officeDocument/2006/relationships/image" Target="../media/image639.emf"/><Relationship Id="rId28" Type="http://schemas.openxmlformats.org/officeDocument/2006/relationships/image" Target="../media/image644.emf"/><Relationship Id="rId36" Type="http://schemas.openxmlformats.org/officeDocument/2006/relationships/image" Target="../media/image652.emf"/><Relationship Id="rId10" Type="http://schemas.openxmlformats.org/officeDocument/2006/relationships/image" Target="../media/image626.emf"/><Relationship Id="rId19" Type="http://schemas.openxmlformats.org/officeDocument/2006/relationships/image" Target="../media/image635.emf"/><Relationship Id="rId31" Type="http://schemas.openxmlformats.org/officeDocument/2006/relationships/image" Target="../media/image647.emf"/><Relationship Id="rId4" Type="http://schemas.openxmlformats.org/officeDocument/2006/relationships/image" Target="../media/image620.emf"/><Relationship Id="rId9" Type="http://schemas.openxmlformats.org/officeDocument/2006/relationships/image" Target="../media/image625.emf"/><Relationship Id="rId14" Type="http://schemas.openxmlformats.org/officeDocument/2006/relationships/image" Target="../media/image630.emf"/><Relationship Id="rId22" Type="http://schemas.openxmlformats.org/officeDocument/2006/relationships/image" Target="../media/image638.emf"/><Relationship Id="rId27" Type="http://schemas.openxmlformats.org/officeDocument/2006/relationships/image" Target="../media/image643.emf"/><Relationship Id="rId30" Type="http://schemas.openxmlformats.org/officeDocument/2006/relationships/image" Target="../media/image646.emf"/><Relationship Id="rId35" Type="http://schemas.openxmlformats.org/officeDocument/2006/relationships/image" Target="../media/image651.emf"/><Relationship Id="rId8" Type="http://schemas.openxmlformats.org/officeDocument/2006/relationships/image" Target="../media/image624.emf"/><Relationship Id="rId3" Type="http://schemas.openxmlformats.org/officeDocument/2006/relationships/image" Target="../media/image619.emf"/><Relationship Id="rId12" Type="http://schemas.openxmlformats.org/officeDocument/2006/relationships/image" Target="../media/image628.emf"/><Relationship Id="rId17" Type="http://schemas.openxmlformats.org/officeDocument/2006/relationships/image" Target="../media/image633.emf"/><Relationship Id="rId25" Type="http://schemas.openxmlformats.org/officeDocument/2006/relationships/image" Target="../media/image641.emf"/><Relationship Id="rId33" Type="http://schemas.openxmlformats.org/officeDocument/2006/relationships/image" Target="../media/image649.emf"/><Relationship Id="rId38" Type="http://schemas.openxmlformats.org/officeDocument/2006/relationships/image" Target="../media/image65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4.png"/><Relationship Id="rId3" Type="http://schemas.openxmlformats.org/officeDocument/2006/relationships/image" Target="../media/image659.jpg"/><Relationship Id="rId7" Type="http://schemas.openxmlformats.org/officeDocument/2006/relationships/image" Target="../media/image6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2.png"/><Relationship Id="rId5" Type="http://schemas.openxmlformats.org/officeDocument/2006/relationships/image" Target="../media/image661.png"/><Relationship Id="rId4" Type="http://schemas.openxmlformats.org/officeDocument/2006/relationships/image" Target="../media/image6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8.jpeg"/><Relationship Id="rId2" Type="http://schemas.openxmlformats.org/officeDocument/2006/relationships/image" Target="../media/image66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5.png"/><Relationship Id="rId13" Type="http://schemas.openxmlformats.org/officeDocument/2006/relationships/image" Target="../media/image678.png"/><Relationship Id="rId18" Type="http://schemas.openxmlformats.org/officeDocument/2006/relationships/image" Target="../media/image681.png"/><Relationship Id="rId3" Type="http://schemas.openxmlformats.org/officeDocument/2006/relationships/image" Target="../media/image670.png"/><Relationship Id="rId7" Type="http://schemas.openxmlformats.org/officeDocument/2006/relationships/image" Target="../media/image674.jpg"/><Relationship Id="rId12" Type="http://schemas.openxmlformats.org/officeDocument/2006/relationships/image" Target="../media/image677.png"/><Relationship Id="rId17" Type="http://schemas.openxmlformats.org/officeDocument/2006/relationships/image" Target="../media/image9.jpg"/><Relationship Id="rId2" Type="http://schemas.openxmlformats.org/officeDocument/2006/relationships/image" Target="../media/image669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3.jpeg"/><Relationship Id="rId11" Type="http://schemas.openxmlformats.org/officeDocument/2006/relationships/image" Target="../media/image8.png"/><Relationship Id="rId5" Type="http://schemas.openxmlformats.org/officeDocument/2006/relationships/image" Target="../media/image672.png"/><Relationship Id="rId15" Type="http://schemas.openxmlformats.org/officeDocument/2006/relationships/image" Target="../media/image680.png"/><Relationship Id="rId10" Type="http://schemas.openxmlformats.org/officeDocument/2006/relationships/image" Target="../media/image334.png"/><Relationship Id="rId4" Type="http://schemas.openxmlformats.org/officeDocument/2006/relationships/image" Target="../media/image671.png"/><Relationship Id="rId9" Type="http://schemas.openxmlformats.org/officeDocument/2006/relationships/image" Target="../media/image676.png"/><Relationship Id="rId14" Type="http://schemas.openxmlformats.org/officeDocument/2006/relationships/image" Target="../media/image6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emf"/><Relationship Id="rId21" Type="http://schemas.openxmlformats.org/officeDocument/2006/relationships/image" Target="../media/image35.emf"/><Relationship Id="rId42" Type="http://schemas.openxmlformats.org/officeDocument/2006/relationships/image" Target="../media/image56.emf"/><Relationship Id="rId47" Type="http://schemas.openxmlformats.org/officeDocument/2006/relationships/image" Target="../media/image61.emf"/><Relationship Id="rId63" Type="http://schemas.openxmlformats.org/officeDocument/2006/relationships/image" Target="../media/image77.emf"/><Relationship Id="rId68" Type="http://schemas.openxmlformats.org/officeDocument/2006/relationships/image" Target="../media/image82.emf"/><Relationship Id="rId16" Type="http://schemas.openxmlformats.org/officeDocument/2006/relationships/image" Target="../media/image30.emf"/><Relationship Id="rId11" Type="http://schemas.openxmlformats.org/officeDocument/2006/relationships/image" Target="../media/image25.emf"/><Relationship Id="rId32" Type="http://schemas.openxmlformats.org/officeDocument/2006/relationships/image" Target="../media/image46.emf"/><Relationship Id="rId37" Type="http://schemas.openxmlformats.org/officeDocument/2006/relationships/image" Target="../media/image51.emf"/><Relationship Id="rId53" Type="http://schemas.openxmlformats.org/officeDocument/2006/relationships/image" Target="../media/image67.emf"/><Relationship Id="rId58" Type="http://schemas.openxmlformats.org/officeDocument/2006/relationships/image" Target="../media/image72.emf"/><Relationship Id="rId74" Type="http://schemas.openxmlformats.org/officeDocument/2006/relationships/image" Target="../media/image88.emf"/><Relationship Id="rId79" Type="http://schemas.openxmlformats.org/officeDocument/2006/relationships/image" Target="../media/image93.emf"/><Relationship Id="rId5" Type="http://schemas.openxmlformats.org/officeDocument/2006/relationships/image" Target="../media/image19.emf"/><Relationship Id="rId61" Type="http://schemas.openxmlformats.org/officeDocument/2006/relationships/image" Target="../media/image75.emf"/><Relationship Id="rId82" Type="http://schemas.openxmlformats.org/officeDocument/2006/relationships/image" Target="../media/image96.jpg"/><Relationship Id="rId19" Type="http://schemas.openxmlformats.org/officeDocument/2006/relationships/image" Target="../media/image33.emf"/><Relationship Id="rId14" Type="http://schemas.openxmlformats.org/officeDocument/2006/relationships/image" Target="../media/image28.emf"/><Relationship Id="rId22" Type="http://schemas.openxmlformats.org/officeDocument/2006/relationships/image" Target="../media/image36.emf"/><Relationship Id="rId27" Type="http://schemas.openxmlformats.org/officeDocument/2006/relationships/image" Target="../media/image41.emf"/><Relationship Id="rId30" Type="http://schemas.openxmlformats.org/officeDocument/2006/relationships/image" Target="../media/image44.emf"/><Relationship Id="rId35" Type="http://schemas.openxmlformats.org/officeDocument/2006/relationships/image" Target="../media/image49.emf"/><Relationship Id="rId43" Type="http://schemas.openxmlformats.org/officeDocument/2006/relationships/image" Target="../media/image57.emf"/><Relationship Id="rId48" Type="http://schemas.openxmlformats.org/officeDocument/2006/relationships/image" Target="../media/image62.emf"/><Relationship Id="rId56" Type="http://schemas.openxmlformats.org/officeDocument/2006/relationships/image" Target="../media/image70.emf"/><Relationship Id="rId64" Type="http://schemas.openxmlformats.org/officeDocument/2006/relationships/image" Target="../media/image78.emf"/><Relationship Id="rId69" Type="http://schemas.openxmlformats.org/officeDocument/2006/relationships/image" Target="../media/image83.emf"/><Relationship Id="rId77" Type="http://schemas.openxmlformats.org/officeDocument/2006/relationships/image" Target="../media/image91.emf"/><Relationship Id="rId8" Type="http://schemas.openxmlformats.org/officeDocument/2006/relationships/image" Target="../media/image22.emf"/><Relationship Id="rId51" Type="http://schemas.openxmlformats.org/officeDocument/2006/relationships/image" Target="../media/image65.emf"/><Relationship Id="rId72" Type="http://schemas.openxmlformats.org/officeDocument/2006/relationships/image" Target="../media/image86.emf"/><Relationship Id="rId80" Type="http://schemas.openxmlformats.org/officeDocument/2006/relationships/image" Target="../media/image94.emf"/><Relationship Id="rId3" Type="http://schemas.openxmlformats.org/officeDocument/2006/relationships/image" Target="../media/image17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25" Type="http://schemas.openxmlformats.org/officeDocument/2006/relationships/image" Target="../media/image39.emf"/><Relationship Id="rId33" Type="http://schemas.openxmlformats.org/officeDocument/2006/relationships/image" Target="../media/image47.emf"/><Relationship Id="rId38" Type="http://schemas.openxmlformats.org/officeDocument/2006/relationships/image" Target="../media/image52.emf"/><Relationship Id="rId46" Type="http://schemas.openxmlformats.org/officeDocument/2006/relationships/image" Target="../media/image60.emf"/><Relationship Id="rId59" Type="http://schemas.openxmlformats.org/officeDocument/2006/relationships/image" Target="../media/image73.emf"/><Relationship Id="rId67" Type="http://schemas.openxmlformats.org/officeDocument/2006/relationships/image" Target="../media/image81.emf"/><Relationship Id="rId20" Type="http://schemas.openxmlformats.org/officeDocument/2006/relationships/image" Target="../media/image34.emf"/><Relationship Id="rId41" Type="http://schemas.openxmlformats.org/officeDocument/2006/relationships/image" Target="../media/image55.emf"/><Relationship Id="rId54" Type="http://schemas.openxmlformats.org/officeDocument/2006/relationships/image" Target="../media/image68.emf"/><Relationship Id="rId62" Type="http://schemas.openxmlformats.org/officeDocument/2006/relationships/image" Target="../media/image76.emf"/><Relationship Id="rId70" Type="http://schemas.openxmlformats.org/officeDocument/2006/relationships/image" Target="../media/image84.emf"/><Relationship Id="rId75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15" Type="http://schemas.openxmlformats.org/officeDocument/2006/relationships/image" Target="../media/image29.emf"/><Relationship Id="rId23" Type="http://schemas.openxmlformats.org/officeDocument/2006/relationships/image" Target="../media/image37.emf"/><Relationship Id="rId28" Type="http://schemas.openxmlformats.org/officeDocument/2006/relationships/image" Target="../media/image42.emf"/><Relationship Id="rId36" Type="http://schemas.openxmlformats.org/officeDocument/2006/relationships/image" Target="../media/image50.emf"/><Relationship Id="rId49" Type="http://schemas.openxmlformats.org/officeDocument/2006/relationships/image" Target="../media/image63.emf"/><Relationship Id="rId57" Type="http://schemas.openxmlformats.org/officeDocument/2006/relationships/image" Target="../media/image71.emf"/><Relationship Id="rId10" Type="http://schemas.openxmlformats.org/officeDocument/2006/relationships/image" Target="../media/image24.emf"/><Relationship Id="rId31" Type="http://schemas.openxmlformats.org/officeDocument/2006/relationships/image" Target="../media/image45.emf"/><Relationship Id="rId44" Type="http://schemas.openxmlformats.org/officeDocument/2006/relationships/image" Target="../media/image58.emf"/><Relationship Id="rId52" Type="http://schemas.openxmlformats.org/officeDocument/2006/relationships/image" Target="../media/image66.emf"/><Relationship Id="rId60" Type="http://schemas.openxmlformats.org/officeDocument/2006/relationships/image" Target="../media/image74.emf"/><Relationship Id="rId65" Type="http://schemas.openxmlformats.org/officeDocument/2006/relationships/image" Target="../media/image79.emf"/><Relationship Id="rId73" Type="http://schemas.openxmlformats.org/officeDocument/2006/relationships/image" Target="../media/image87.emf"/><Relationship Id="rId78" Type="http://schemas.openxmlformats.org/officeDocument/2006/relationships/image" Target="../media/image92.emf"/><Relationship Id="rId81" Type="http://schemas.openxmlformats.org/officeDocument/2006/relationships/image" Target="../media/image95.jpg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9" Type="http://schemas.openxmlformats.org/officeDocument/2006/relationships/image" Target="../media/image53.emf"/><Relationship Id="rId34" Type="http://schemas.openxmlformats.org/officeDocument/2006/relationships/image" Target="../media/image48.emf"/><Relationship Id="rId50" Type="http://schemas.openxmlformats.org/officeDocument/2006/relationships/image" Target="../media/image64.emf"/><Relationship Id="rId55" Type="http://schemas.openxmlformats.org/officeDocument/2006/relationships/image" Target="../media/image69.emf"/><Relationship Id="rId76" Type="http://schemas.openxmlformats.org/officeDocument/2006/relationships/image" Target="../media/image90.emf"/><Relationship Id="rId7" Type="http://schemas.openxmlformats.org/officeDocument/2006/relationships/image" Target="../media/image21.emf"/><Relationship Id="rId71" Type="http://schemas.openxmlformats.org/officeDocument/2006/relationships/image" Target="../media/image85.emf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43.emf"/><Relationship Id="rId24" Type="http://schemas.openxmlformats.org/officeDocument/2006/relationships/image" Target="../media/image38.emf"/><Relationship Id="rId40" Type="http://schemas.openxmlformats.org/officeDocument/2006/relationships/image" Target="../media/image54.emf"/><Relationship Id="rId45" Type="http://schemas.openxmlformats.org/officeDocument/2006/relationships/image" Target="../media/image59.emf"/><Relationship Id="rId66" Type="http://schemas.openxmlformats.org/officeDocument/2006/relationships/image" Target="../media/image80.emf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1.emf"/><Relationship Id="rId21" Type="http://schemas.openxmlformats.org/officeDocument/2006/relationships/image" Target="../media/image115.emf"/><Relationship Id="rId42" Type="http://schemas.openxmlformats.org/officeDocument/2006/relationships/image" Target="../media/image136.emf"/><Relationship Id="rId63" Type="http://schemas.openxmlformats.org/officeDocument/2006/relationships/image" Target="../media/image157.emf"/><Relationship Id="rId84" Type="http://schemas.openxmlformats.org/officeDocument/2006/relationships/image" Target="../media/image178.emf"/><Relationship Id="rId138" Type="http://schemas.openxmlformats.org/officeDocument/2006/relationships/image" Target="../media/image232.emf"/><Relationship Id="rId159" Type="http://schemas.openxmlformats.org/officeDocument/2006/relationships/image" Target="../media/image253.emf"/><Relationship Id="rId107" Type="http://schemas.openxmlformats.org/officeDocument/2006/relationships/image" Target="../media/image201.emf"/><Relationship Id="rId11" Type="http://schemas.openxmlformats.org/officeDocument/2006/relationships/image" Target="../media/image105.emf"/><Relationship Id="rId32" Type="http://schemas.openxmlformats.org/officeDocument/2006/relationships/image" Target="../media/image126.emf"/><Relationship Id="rId53" Type="http://schemas.openxmlformats.org/officeDocument/2006/relationships/image" Target="../media/image147.emf"/><Relationship Id="rId74" Type="http://schemas.openxmlformats.org/officeDocument/2006/relationships/image" Target="../media/image168.emf"/><Relationship Id="rId128" Type="http://schemas.openxmlformats.org/officeDocument/2006/relationships/image" Target="../media/image222.emf"/><Relationship Id="rId149" Type="http://schemas.openxmlformats.org/officeDocument/2006/relationships/image" Target="../media/image243.emf"/><Relationship Id="rId5" Type="http://schemas.openxmlformats.org/officeDocument/2006/relationships/image" Target="../media/image99.emf"/><Relationship Id="rId95" Type="http://schemas.openxmlformats.org/officeDocument/2006/relationships/image" Target="../media/image189.emf"/><Relationship Id="rId160" Type="http://schemas.openxmlformats.org/officeDocument/2006/relationships/image" Target="../media/image254.emf"/><Relationship Id="rId22" Type="http://schemas.openxmlformats.org/officeDocument/2006/relationships/image" Target="../media/image116.emf"/><Relationship Id="rId43" Type="http://schemas.openxmlformats.org/officeDocument/2006/relationships/image" Target="../media/image137.emf"/><Relationship Id="rId64" Type="http://schemas.openxmlformats.org/officeDocument/2006/relationships/image" Target="../media/image158.emf"/><Relationship Id="rId118" Type="http://schemas.openxmlformats.org/officeDocument/2006/relationships/image" Target="../media/image212.emf"/><Relationship Id="rId139" Type="http://schemas.openxmlformats.org/officeDocument/2006/relationships/image" Target="../media/image233.emf"/><Relationship Id="rId85" Type="http://schemas.openxmlformats.org/officeDocument/2006/relationships/image" Target="../media/image179.emf"/><Relationship Id="rId150" Type="http://schemas.openxmlformats.org/officeDocument/2006/relationships/image" Target="../media/image244.emf"/><Relationship Id="rId12" Type="http://schemas.openxmlformats.org/officeDocument/2006/relationships/image" Target="../media/image106.emf"/><Relationship Id="rId17" Type="http://schemas.openxmlformats.org/officeDocument/2006/relationships/image" Target="../media/image111.emf"/><Relationship Id="rId33" Type="http://schemas.openxmlformats.org/officeDocument/2006/relationships/image" Target="../media/image127.emf"/><Relationship Id="rId38" Type="http://schemas.openxmlformats.org/officeDocument/2006/relationships/image" Target="../media/image132.emf"/><Relationship Id="rId59" Type="http://schemas.openxmlformats.org/officeDocument/2006/relationships/image" Target="../media/image153.emf"/><Relationship Id="rId103" Type="http://schemas.openxmlformats.org/officeDocument/2006/relationships/image" Target="../media/image197.emf"/><Relationship Id="rId108" Type="http://schemas.openxmlformats.org/officeDocument/2006/relationships/image" Target="../media/image202.emf"/><Relationship Id="rId124" Type="http://schemas.openxmlformats.org/officeDocument/2006/relationships/image" Target="../media/image218.emf"/><Relationship Id="rId129" Type="http://schemas.openxmlformats.org/officeDocument/2006/relationships/image" Target="../media/image223.emf"/><Relationship Id="rId54" Type="http://schemas.openxmlformats.org/officeDocument/2006/relationships/image" Target="../media/image148.emf"/><Relationship Id="rId70" Type="http://schemas.openxmlformats.org/officeDocument/2006/relationships/image" Target="../media/image164.emf"/><Relationship Id="rId75" Type="http://schemas.openxmlformats.org/officeDocument/2006/relationships/image" Target="../media/image169.emf"/><Relationship Id="rId91" Type="http://schemas.openxmlformats.org/officeDocument/2006/relationships/image" Target="../media/image185.emf"/><Relationship Id="rId96" Type="http://schemas.openxmlformats.org/officeDocument/2006/relationships/image" Target="../media/image190.emf"/><Relationship Id="rId140" Type="http://schemas.openxmlformats.org/officeDocument/2006/relationships/image" Target="../media/image234.emf"/><Relationship Id="rId145" Type="http://schemas.openxmlformats.org/officeDocument/2006/relationships/image" Target="../media/image239.emf"/><Relationship Id="rId161" Type="http://schemas.openxmlformats.org/officeDocument/2006/relationships/image" Target="../media/image255.emf"/><Relationship Id="rId166" Type="http://schemas.openxmlformats.org/officeDocument/2006/relationships/image" Target="../media/image26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emf"/><Relationship Id="rId23" Type="http://schemas.openxmlformats.org/officeDocument/2006/relationships/image" Target="../media/image117.emf"/><Relationship Id="rId28" Type="http://schemas.openxmlformats.org/officeDocument/2006/relationships/image" Target="../media/image122.emf"/><Relationship Id="rId49" Type="http://schemas.openxmlformats.org/officeDocument/2006/relationships/image" Target="../media/image143.emf"/><Relationship Id="rId114" Type="http://schemas.openxmlformats.org/officeDocument/2006/relationships/image" Target="../media/image208.emf"/><Relationship Id="rId119" Type="http://schemas.openxmlformats.org/officeDocument/2006/relationships/image" Target="../media/image213.emf"/><Relationship Id="rId44" Type="http://schemas.openxmlformats.org/officeDocument/2006/relationships/image" Target="../media/image138.emf"/><Relationship Id="rId60" Type="http://schemas.openxmlformats.org/officeDocument/2006/relationships/image" Target="../media/image154.emf"/><Relationship Id="rId65" Type="http://schemas.openxmlformats.org/officeDocument/2006/relationships/image" Target="../media/image159.emf"/><Relationship Id="rId81" Type="http://schemas.openxmlformats.org/officeDocument/2006/relationships/image" Target="../media/image175.emf"/><Relationship Id="rId86" Type="http://schemas.openxmlformats.org/officeDocument/2006/relationships/image" Target="../media/image180.emf"/><Relationship Id="rId130" Type="http://schemas.openxmlformats.org/officeDocument/2006/relationships/image" Target="../media/image224.emf"/><Relationship Id="rId135" Type="http://schemas.openxmlformats.org/officeDocument/2006/relationships/image" Target="../media/image229.emf"/><Relationship Id="rId151" Type="http://schemas.openxmlformats.org/officeDocument/2006/relationships/image" Target="../media/image245.emf"/><Relationship Id="rId156" Type="http://schemas.openxmlformats.org/officeDocument/2006/relationships/image" Target="../media/image250.emf"/><Relationship Id="rId13" Type="http://schemas.openxmlformats.org/officeDocument/2006/relationships/image" Target="../media/image107.emf"/><Relationship Id="rId18" Type="http://schemas.openxmlformats.org/officeDocument/2006/relationships/image" Target="../media/image112.emf"/><Relationship Id="rId39" Type="http://schemas.openxmlformats.org/officeDocument/2006/relationships/image" Target="../media/image133.emf"/><Relationship Id="rId109" Type="http://schemas.openxmlformats.org/officeDocument/2006/relationships/image" Target="../media/image203.emf"/><Relationship Id="rId34" Type="http://schemas.openxmlformats.org/officeDocument/2006/relationships/image" Target="../media/image128.emf"/><Relationship Id="rId50" Type="http://schemas.openxmlformats.org/officeDocument/2006/relationships/image" Target="../media/image144.emf"/><Relationship Id="rId55" Type="http://schemas.openxmlformats.org/officeDocument/2006/relationships/image" Target="../media/image149.emf"/><Relationship Id="rId76" Type="http://schemas.openxmlformats.org/officeDocument/2006/relationships/image" Target="../media/image170.emf"/><Relationship Id="rId97" Type="http://schemas.openxmlformats.org/officeDocument/2006/relationships/image" Target="../media/image191.emf"/><Relationship Id="rId104" Type="http://schemas.openxmlformats.org/officeDocument/2006/relationships/image" Target="../media/image198.emf"/><Relationship Id="rId120" Type="http://schemas.openxmlformats.org/officeDocument/2006/relationships/image" Target="../media/image214.emf"/><Relationship Id="rId125" Type="http://schemas.openxmlformats.org/officeDocument/2006/relationships/image" Target="../media/image219.emf"/><Relationship Id="rId141" Type="http://schemas.openxmlformats.org/officeDocument/2006/relationships/image" Target="../media/image235.emf"/><Relationship Id="rId146" Type="http://schemas.openxmlformats.org/officeDocument/2006/relationships/image" Target="../media/image240.emf"/><Relationship Id="rId7" Type="http://schemas.openxmlformats.org/officeDocument/2006/relationships/image" Target="../media/image101.emf"/><Relationship Id="rId71" Type="http://schemas.openxmlformats.org/officeDocument/2006/relationships/image" Target="../media/image165.emf"/><Relationship Id="rId92" Type="http://schemas.openxmlformats.org/officeDocument/2006/relationships/image" Target="../media/image186.emf"/><Relationship Id="rId162" Type="http://schemas.openxmlformats.org/officeDocument/2006/relationships/image" Target="../media/image256.emf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23.emf"/><Relationship Id="rId24" Type="http://schemas.openxmlformats.org/officeDocument/2006/relationships/image" Target="../media/image118.emf"/><Relationship Id="rId40" Type="http://schemas.openxmlformats.org/officeDocument/2006/relationships/image" Target="../media/image134.emf"/><Relationship Id="rId45" Type="http://schemas.openxmlformats.org/officeDocument/2006/relationships/image" Target="../media/image139.emf"/><Relationship Id="rId66" Type="http://schemas.openxmlformats.org/officeDocument/2006/relationships/image" Target="../media/image160.emf"/><Relationship Id="rId87" Type="http://schemas.openxmlformats.org/officeDocument/2006/relationships/image" Target="../media/image181.emf"/><Relationship Id="rId110" Type="http://schemas.openxmlformats.org/officeDocument/2006/relationships/image" Target="../media/image204.emf"/><Relationship Id="rId115" Type="http://schemas.openxmlformats.org/officeDocument/2006/relationships/image" Target="../media/image209.emf"/><Relationship Id="rId131" Type="http://schemas.openxmlformats.org/officeDocument/2006/relationships/image" Target="../media/image225.emf"/><Relationship Id="rId136" Type="http://schemas.openxmlformats.org/officeDocument/2006/relationships/image" Target="../media/image230.emf"/><Relationship Id="rId157" Type="http://schemas.openxmlformats.org/officeDocument/2006/relationships/image" Target="../media/image251.emf"/><Relationship Id="rId61" Type="http://schemas.openxmlformats.org/officeDocument/2006/relationships/image" Target="../media/image155.emf"/><Relationship Id="rId82" Type="http://schemas.openxmlformats.org/officeDocument/2006/relationships/image" Target="../media/image176.emf"/><Relationship Id="rId152" Type="http://schemas.openxmlformats.org/officeDocument/2006/relationships/image" Target="../media/image246.emf"/><Relationship Id="rId19" Type="http://schemas.openxmlformats.org/officeDocument/2006/relationships/image" Target="../media/image113.emf"/><Relationship Id="rId14" Type="http://schemas.openxmlformats.org/officeDocument/2006/relationships/image" Target="../media/image108.emf"/><Relationship Id="rId30" Type="http://schemas.openxmlformats.org/officeDocument/2006/relationships/image" Target="../media/image124.emf"/><Relationship Id="rId35" Type="http://schemas.openxmlformats.org/officeDocument/2006/relationships/image" Target="../media/image129.emf"/><Relationship Id="rId56" Type="http://schemas.openxmlformats.org/officeDocument/2006/relationships/image" Target="../media/image150.emf"/><Relationship Id="rId77" Type="http://schemas.openxmlformats.org/officeDocument/2006/relationships/image" Target="../media/image171.emf"/><Relationship Id="rId100" Type="http://schemas.openxmlformats.org/officeDocument/2006/relationships/image" Target="../media/image194.emf"/><Relationship Id="rId105" Type="http://schemas.openxmlformats.org/officeDocument/2006/relationships/image" Target="../media/image199.emf"/><Relationship Id="rId126" Type="http://schemas.openxmlformats.org/officeDocument/2006/relationships/image" Target="../media/image220.emf"/><Relationship Id="rId147" Type="http://schemas.openxmlformats.org/officeDocument/2006/relationships/image" Target="../media/image241.emf"/><Relationship Id="rId8" Type="http://schemas.openxmlformats.org/officeDocument/2006/relationships/image" Target="../media/image102.emf"/><Relationship Id="rId51" Type="http://schemas.openxmlformats.org/officeDocument/2006/relationships/image" Target="../media/image145.emf"/><Relationship Id="rId72" Type="http://schemas.openxmlformats.org/officeDocument/2006/relationships/image" Target="../media/image166.emf"/><Relationship Id="rId93" Type="http://schemas.openxmlformats.org/officeDocument/2006/relationships/image" Target="../media/image187.emf"/><Relationship Id="rId98" Type="http://schemas.openxmlformats.org/officeDocument/2006/relationships/image" Target="../media/image192.emf"/><Relationship Id="rId121" Type="http://schemas.openxmlformats.org/officeDocument/2006/relationships/image" Target="../media/image215.emf"/><Relationship Id="rId142" Type="http://schemas.openxmlformats.org/officeDocument/2006/relationships/image" Target="../media/image236.emf"/><Relationship Id="rId163" Type="http://schemas.openxmlformats.org/officeDocument/2006/relationships/image" Target="../media/image257.emf"/><Relationship Id="rId3" Type="http://schemas.openxmlformats.org/officeDocument/2006/relationships/image" Target="../media/image97.emf"/><Relationship Id="rId25" Type="http://schemas.openxmlformats.org/officeDocument/2006/relationships/image" Target="../media/image119.emf"/><Relationship Id="rId46" Type="http://schemas.openxmlformats.org/officeDocument/2006/relationships/image" Target="../media/image140.emf"/><Relationship Id="rId67" Type="http://schemas.openxmlformats.org/officeDocument/2006/relationships/image" Target="../media/image161.emf"/><Relationship Id="rId116" Type="http://schemas.openxmlformats.org/officeDocument/2006/relationships/image" Target="../media/image210.emf"/><Relationship Id="rId137" Type="http://schemas.openxmlformats.org/officeDocument/2006/relationships/image" Target="../media/image231.emf"/><Relationship Id="rId158" Type="http://schemas.openxmlformats.org/officeDocument/2006/relationships/image" Target="../media/image252.emf"/><Relationship Id="rId20" Type="http://schemas.openxmlformats.org/officeDocument/2006/relationships/image" Target="../media/image114.emf"/><Relationship Id="rId41" Type="http://schemas.openxmlformats.org/officeDocument/2006/relationships/image" Target="../media/image135.emf"/><Relationship Id="rId62" Type="http://schemas.openxmlformats.org/officeDocument/2006/relationships/image" Target="../media/image156.emf"/><Relationship Id="rId83" Type="http://schemas.openxmlformats.org/officeDocument/2006/relationships/image" Target="../media/image177.emf"/><Relationship Id="rId88" Type="http://schemas.openxmlformats.org/officeDocument/2006/relationships/image" Target="../media/image182.emf"/><Relationship Id="rId111" Type="http://schemas.openxmlformats.org/officeDocument/2006/relationships/image" Target="../media/image205.emf"/><Relationship Id="rId132" Type="http://schemas.openxmlformats.org/officeDocument/2006/relationships/image" Target="../media/image226.emf"/><Relationship Id="rId153" Type="http://schemas.openxmlformats.org/officeDocument/2006/relationships/image" Target="../media/image247.emf"/><Relationship Id="rId15" Type="http://schemas.openxmlformats.org/officeDocument/2006/relationships/image" Target="../media/image109.emf"/><Relationship Id="rId36" Type="http://schemas.openxmlformats.org/officeDocument/2006/relationships/image" Target="../media/image130.emf"/><Relationship Id="rId57" Type="http://schemas.openxmlformats.org/officeDocument/2006/relationships/image" Target="../media/image151.emf"/><Relationship Id="rId106" Type="http://schemas.openxmlformats.org/officeDocument/2006/relationships/image" Target="../media/image200.emf"/><Relationship Id="rId127" Type="http://schemas.openxmlformats.org/officeDocument/2006/relationships/image" Target="../media/image221.emf"/><Relationship Id="rId10" Type="http://schemas.openxmlformats.org/officeDocument/2006/relationships/image" Target="../media/image104.emf"/><Relationship Id="rId31" Type="http://schemas.openxmlformats.org/officeDocument/2006/relationships/image" Target="../media/image125.emf"/><Relationship Id="rId52" Type="http://schemas.openxmlformats.org/officeDocument/2006/relationships/image" Target="../media/image146.emf"/><Relationship Id="rId73" Type="http://schemas.openxmlformats.org/officeDocument/2006/relationships/image" Target="../media/image167.emf"/><Relationship Id="rId78" Type="http://schemas.openxmlformats.org/officeDocument/2006/relationships/image" Target="../media/image172.emf"/><Relationship Id="rId94" Type="http://schemas.openxmlformats.org/officeDocument/2006/relationships/image" Target="../media/image188.emf"/><Relationship Id="rId99" Type="http://schemas.openxmlformats.org/officeDocument/2006/relationships/image" Target="../media/image193.emf"/><Relationship Id="rId101" Type="http://schemas.openxmlformats.org/officeDocument/2006/relationships/image" Target="../media/image195.emf"/><Relationship Id="rId122" Type="http://schemas.openxmlformats.org/officeDocument/2006/relationships/image" Target="../media/image216.emf"/><Relationship Id="rId143" Type="http://schemas.openxmlformats.org/officeDocument/2006/relationships/image" Target="../media/image237.emf"/><Relationship Id="rId148" Type="http://schemas.openxmlformats.org/officeDocument/2006/relationships/image" Target="../media/image242.emf"/><Relationship Id="rId164" Type="http://schemas.openxmlformats.org/officeDocument/2006/relationships/image" Target="../media/image258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Relationship Id="rId26" Type="http://schemas.openxmlformats.org/officeDocument/2006/relationships/image" Target="../media/image120.emf"/><Relationship Id="rId47" Type="http://schemas.openxmlformats.org/officeDocument/2006/relationships/image" Target="../media/image141.emf"/><Relationship Id="rId68" Type="http://schemas.openxmlformats.org/officeDocument/2006/relationships/image" Target="../media/image162.emf"/><Relationship Id="rId89" Type="http://schemas.openxmlformats.org/officeDocument/2006/relationships/image" Target="../media/image183.emf"/><Relationship Id="rId112" Type="http://schemas.openxmlformats.org/officeDocument/2006/relationships/image" Target="../media/image206.emf"/><Relationship Id="rId133" Type="http://schemas.openxmlformats.org/officeDocument/2006/relationships/image" Target="../media/image227.emf"/><Relationship Id="rId154" Type="http://schemas.openxmlformats.org/officeDocument/2006/relationships/image" Target="../media/image248.emf"/><Relationship Id="rId16" Type="http://schemas.openxmlformats.org/officeDocument/2006/relationships/image" Target="../media/image110.emf"/><Relationship Id="rId37" Type="http://schemas.openxmlformats.org/officeDocument/2006/relationships/image" Target="../media/image131.emf"/><Relationship Id="rId58" Type="http://schemas.openxmlformats.org/officeDocument/2006/relationships/image" Target="../media/image152.emf"/><Relationship Id="rId79" Type="http://schemas.openxmlformats.org/officeDocument/2006/relationships/image" Target="../media/image173.emf"/><Relationship Id="rId102" Type="http://schemas.openxmlformats.org/officeDocument/2006/relationships/image" Target="../media/image196.emf"/><Relationship Id="rId123" Type="http://schemas.openxmlformats.org/officeDocument/2006/relationships/image" Target="../media/image217.emf"/><Relationship Id="rId144" Type="http://schemas.openxmlformats.org/officeDocument/2006/relationships/image" Target="../media/image238.emf"/><Relationship Id="rId90" Type="http://schemas.openxmlformats.org/officeDocument/2006/relationships/image" Target="../media/image184.emf"/><Relationship Id="rId165" Type="http://schemas.openxmlformats.org/officeDocument/2006/relationships/image" Target="../media/image259.jpg"/><Relationship Id="rId27" Type="http://schemas.openxmlformats.org/officeDocument/2006/relationships/image" Target="../media/image121.emf"/><Relationship Id="rId48" Type="http://schemas.openxmlformats.org/officeDocument/2006/relationships/image" Target="../media/image142.emf"/><Relationship Id="rId69" Type="http://schemas.openxmlformats.org/officeDocument/2006/relationships/image" Target="../media/image163.emf"/><Relationship Id="rId113" Type="http://schemas.openxmlformats.org/officeDocument/2006/relationships/image" Target="../media/image207.emf"/><Relationship Id="rId134" Type="http://schemas.openxmlformats.org/officeDocument/2006/relationships/image" Target="../media/image228.emf"/><Relationship Id="rId80" Type="http://schemas.openxmlformats.org/officeDocument/2006/relationships/image" Target="../media/image174.emf"/><Relationship Id="rId155" Type="http://schemas.openxmlformats.org/officeDocument/2006/relationships/image" Target="../media/image249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4.emf"/><Relationship Id="rId21" Type="http://schemas.openxmlformats.org/officeDocument/2006/relationships/image" Target="../media/image279.emf"/><Relationship Id="rId42" Type="http://schemas.openxmlformats.org/officeDocument/2006/relationships/image" Target="../media/image300.emf"/><Relationship Id="rId47" Type="http://schemas.openxmlformats.org/officeDocument/2006/relationships/image" Target="../media/image305.emf"/><Relationship Id="rId63" Type="http://schemas.openxmlformats.org/officeDocument/2006/relationships/image" Target="../media/image321.emf"/><Relationship Id="rId68" Type="http://schemas.openxmlformats.org/officeDocument/2006/relationships/image" Target="../media/image326.emf"/><Relationship Id="rId16" Type="http://schemas.openxmlformats.org/officeDocument/2006/relationships/image" Target="../media/image274.emf"/><Relationship Id="rId11" Type="http://schemas.openxmlformats.org/officeDocument/2006/relationships/image" Target="../media/image269.emf"/><Relationship Id="rId24" Type="http://schemas.openxmlformats.org/officeDocument/2006/relationships/image" Target="../media/image282.emf"/><Relationship Id="rId32" Type="http://schemas.openxmlformats.org/officeDocument/2006/relationships/image" Target="../media/image290.emf"/><Relationship Id="rId37" Type="http://schemas.openxmlformats.org/officeDocument/2006/relationships/image" Target="../media/image295.emf"/><Relationship Id="rId40" Type="http://schemas.openxmlformats.org/officeDocument/2006/relationships/image" Target="../media/image298.emf"/><Relationship Id="rId45" Type="http://schemas.openxmlformats.org/officeDocument/2006/relationships/image" Target="../media/image303.emf"/><Relationship Id="rId53" Type="http://schemas.openxmlformats.org/officeDocument/2006/relationships/image" Target="../media/image311.emf"/><Relationship Id="rId58" Type="http://schemas.openxmlformats.org/officeDocument/2006/relationships/image" Target="../media/image316.emf"/><Relationship Id="rId66" Type="http://schemas.openxmlformats.org/officeDocument/2006/relationships/image" Target="../media/image324.emf"/><Relationship Id="rId74" Type="http://schemas.openxmlformats.org/officeDocument/2006/relationships/image" Target="../media/image332.emf"/><Relationship Id="rId5" Type="http://schemas.openxmlformats.org/officeDocument/2006/relationships/image" Target="../media/image263.emf"/><Relationship Id="rId61" Type="http://schemas.openxmlformats.org/officeDocument/2006/relationships/image" Target="../media/image319.emf"/><Relationship Id="rId19" Type="http://schemas.openxmlformats.org/officeDocument/2006/relationships/image" Target="../media/image277.emf"/><Relationship Id="rId14" Type="http://schemas.openxmlformats.org/officeDocument/2006/relationships/image" Target="../media/image272.emf"/><Relationship Id="rId22" Type="http://schemas.openxmlformats.org/officeDocument/2006/relationships/image" Target="../media/image280.emf"/><Relationship Id="rId27" Type="http://schemas.openxmlformats.org/officeDocument/2006/relationships/image" Target="../media/image285.emf"/><Relationship Id="rId30" Type="http://schemas.openxmlformats.org/officeDocument/2006/relationships/image" Target="../media/image288.emf"/><Relationship Id="rId35" Type="http://schemas.openxmlformats.org/officeDocument/2006/relationships/image" Target="../media/image293.emf"/><Relationship Id="rId43" Type="http://schemas.openxmlformats.org/officeDocument/2006/relationships/image" Target="../media/image301.emf"/><Relationship Id="rId48" Type="http://schemas.openxmlformats.org/officeDocument/2006/relationships/image" Target="../media/image306.emf"/><Relationship Id="rId56" Type="http://schemas.openxmlformats.org/officeDocument/2006/relationships/image" Target="../media/image314.emf"/><Relationship Id="rId64" Type="http://schemas.openxmlformats.org/officeDocument/2006/relationships/image" Target="../media/image322.emf"/><Relationship Id="rId69" Type="http://schemas.openxmlformats.org/officeDocument/2006/relationships/image" Target="../media/image327.emf"/><Relationship Id="rId77" Type="http://schemas.openxmlformats.org/officeDocument/2006/relationships/image" Target="../media/image335.png"/><Relationship Id="rId8" Type="http://schemas.openxmlformats.org/officeDocument/2006/relationships/image" Target="../media/image266.emf"/><Relationship Id="rId51" Type="http://schemas.openxmlformats.org/officeDocument/2006/relationships/image" Target="../media/image309.emf"/><Relationship Id="rId72" Type="http://schemas.openxmlformats.org/officeDocument/2006/relationships/image" Target="../media/image330.emf"/><Relationship Id="rId3" Type="http://schemas.openxmlformats.org/officeDocument/2006/relationships/image" Target="../media/image261.emf"/><Relationship Id="rId12" Type="http://schemas.openxmlformats.org/officeDocument/2006/relationships/image" Target="../media/image270.emf"/><Relationship Id="rId17" Type="http://schemas.openxmlformats.org/officeDocument/2006/relationships/image" Target="../media/image275.emf"/><Relationship Id="rId25" Type="http://schemas.openxmlformats.org/officeDocument/2006/relationships/image" Target="../media/image283.emf"/><Relationship Id="rId33" Type="http://schemas.openxmlformats.org/officeDocument/2006/relationships/image" Target="../media/image291.emf"/><Relationship Id="rId38" Type="http://schemas.openxmlformats.org/officeDocument/2006/relationships/image" Target="../media/image296.emf"/><Relationship Id="rId46" Type="http://schemas.openxmlformats.org/officeDocument/2006/relationships/image" Target="../media/image304.emf"/><Relationship Id="rId59" Type="http://schemas.openxmlformats.org/officeDocument/2006/relationships/image" Target="../media/image317.emf"/><Relationship Id="rId67" Type="http://schemas.openxmlformats.org/officeDocument/2006/relationships/image" Target="../media/image325.emf"/><Relationship Id="rId20" Type="http://schemas.openxmlformats.org/officeDocument/2006/relationships/image" Target="../media/image278.emf"/><Relationship Id="rId41" Type="http://schemas.openxmlformats.org/officeDocument/2006/relationships/image" Target="../media/image299.emf"/><Relationship Id="rId54" Type="http://schemas.openxmlformats.org/officeDocument/2006/relationships/image" Target="../media/image312.emf"/><Relationship Id="rId62" Type="http://schemas.openxmlformats.org/officeDocument/2006/relationships/image" Target="../media/image320.emf"/><Relationship Id="rId70" Type="http://schemas.openxmlformats.org/officeDocument/2006/relationships/image" Target="../media/image328.emf"/><Relationship Id="rId75" Type="http://schemas.openxmlformats.org/officeDocument/2006/relationships/image" Target="../media/image3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4.emf"/><Relationship Id="rId15" Type="http://schemas.openxmlformats.org/officeDocument/2006/relationships/image" Target="../media/image273.emf"/><Relationship Id="rId23" Type="http://schemas.openxmlformats.org/officeDocument/2006/relationships/image" Target="../media/image281.emf"/><Relationship Id="rId28" Type="http://schemas.openxmlformats.org/officeDocument/2006/relationships/image" Target="../media/image286.emf"/><Relationship Id="rId36" Type="http://schemas.openxmlformats.org/officeDocument/2006/relationships/image" Target="../media/image294.emf"/><Relationship Id="rId49" Type="http://schemas.openxmlformats.org/officeDocument/2006/relationships/image" Target="../media/image307.emf"/><Relationship Id="rId57" Type="http://schemas.openxmlformats.org/officeDocument/2006/relationships/image" Target="../media/image315.emf"/><Relationship Id="rId10" Type="http://schemas.openxmlformats.org/officeDocument/2006/relationships/image" Target="../media/image268.emf"/><Relationship Id="rId31" Type="http://schemas.openxmlformats.org/officeDocument/2006/relationships/image" Target="../media/image289.emf"/><Relationship Id="rId44" Type="http://schemas.openxmlformats.org/officeDocument/2006/relationships/image" Target="../media/image302.emf"/><Relationship Id="rId52" Type="http://schemas.openxmlformats.org/officeDocument/2006/relationships/image" Target="../media/image310.emf"/><Relationship Id="rId60" Type="http://schemas.openxmlformats.org/officeDocument/2006/relationships/image" Target="../media/image318.emf"/><Relationship Id="rId65" Type="http://schemas.openxmlformats.org/officeDocument/2006/relationships/image" Target="../media/image323.emf"/><Relationship Id="rId73" Type="http://schemas.openxmlformats.org/officeDocument/2006/relationships/image" Target="../media/image331.emf"/><Relationship Id="rId4" Type="http://schemas.openxmlformats.org/officeDocument/2006/relationships/image" Target="../media/image262.emf"/><Relationship Id="rId9" Type="http://schemas.openxmlformats.org/officeDocument/2006/relationships/image" Target="../media/image267.emf"/><Relationship Id="rId13" Type="http://schemas.openxmlformats.org/officeDocument/2006/relationships/image" Target="../media/image271.emf"/><Relationship Id="rId18" Type="http://schemas.openxmlformats.org/officeDocument/2006/relationships/image" Target="../media/image276.emf"/><Relationship Id="rId39" Type="http://schemas.openxmlformats.org/officeDocument/2006/relationships/image" Target="../media/image297.emf"/><Relationship Id="rId34" Type="http://schemas.openxmlformats.org/officeDocument/2006/relationships/image" Target="../media/image292.emf"/><Relationship Id="rId50" Type="http://schemas.openxmlformats.org/officeDocument/2006/relationships/image" Target="../media/image308.emf"/><Relationship Id="rId55" Type="http://schemas.openxmlformats.org/officeDocument/2006/relationships/image" Target="../media/image313.emf"/><Relationship Id="rId76" Type="http://schemas.openxmlformats.org/officeDocument/2006/relationships/image" Target="../media/image334.png"/><Relationship Id="rId7" Type="http://schemas.openxmlformats.org/officeDocument/2006/relationships/image" Target="../media/image265.emf"/><Relationship Id="rId71" Type="http://schemas.openxmlformats.org/officeDocument/2006/relationships/image" Target="../media/image329.emf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87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9.emf"/><Relationship Id="rId21" Type="http://schemas.openxmlformats.org/officeDocument/2006/relationships/image" Target="../media/image354.emf"/><Relationship Id="rId42" Type="http://schemas.openxmlformats.org/officeDocument/2006/relationships/image" Target="../media/image375.emf"/><Relationship Id="rId47" Type="http://schemas.openxmlformats.org/officeDocument/2006/relationships/image" Target="../media/image380.emf"/><Relationship Id="rId63" Type="http://schemas.openxmlformats.org/officeDocument/2006/relationships/image" Target="../media/image396.emf"/><Relationship Id="rId68" Type="http://schemas.openxmlformats.org/officeDocument/2006/relationships/image" Target="../media/image401.emf"/><Relationship Id="rId84" Type="http://schemas.openxmlformats.org/officeDocument/2006/relationships/image" Target="../media/image417.emf"/><Relationship Id="rId89" Type="http://schemas.openxmlformats.org/officeDocument/2006/relationships/image" Target="../media/image422.emf"/><Relationship Id="rId16" Type="http://schemas.openxmlformats.org/officeDocument/2006/relationships/image" Target="../media/image349.emf"/><Relationship Id="rId107" Type="http://schemas.openxmlformats.org/officeDocument/2006/relationships/image" Target="../media/image440.emf"/><Relationship Id="rId11" Type="http://schemas.openxmlformats.org/officeDocument/2006/relationships/image" Target="../media/image344.emf"/><Relationship Id="rId32" Type="http://schemas.openxmlformats.org/officeDocument/2006/relationships/image" Target="../media/image365.emf"/><Relationship Id="rId37" Type="http://schemas.openxmlformats.org/officeDocument/2006/relationships/image" Target="../media/image370.emf"/><Relationship Id="rId53" Type="http://schemas.openxmlformats.org/officeDocument/2006/relationships/image" Target="../media/image386.emf"/><Relationship Id="rId58" Type="http://schemas.openxmlformats.org/officeDocument/2006/relationships/image" Target="../media/image391.emf"/><Relationship Id="rId74" Type="http://schemas.openxmlformats.org/officeDocument/2006/relationships/image" Target="../media/image407.emf"/><Relationship Id="rId79" Type="http://schemas.openxmlformats.org/officeDocument/2006/relationships/image" Target="../media/image412.emf"/><Relationship Id="rId102" Type="http://schemas.openxmlformats.org/officeDocument/2006/relationships/image" Target="../media/image435.emf"/><Relationship Id="rId5" Type="http://schemas.openxmlformats.org/officeDocument/2006/relationships/image" Target="../media/image338.emf"/><Relationship Id="rId90" Type="http://schemas.openxmlformats.org/officeDocument/2006/relationships/image" Target="../media/image423.emf"/><Relationship Id="rId95" Type="http://schemas.openxmlformats.org/officeDocument/2006/relationships/image" Target="../media/image428.emf"/><Relationship Id="rId22" Type="http://schemas.openxmlformats.org/officeDocument/2006/relationships/image" Target="../media/image355.emf"/><Relationship Id="rId27" Type="http://schemas.openxmlformats.org/officeDocument/2006/relationships/image" Target="../media/image360.emf"/><Relationship Id="rId43" Type="http://schemas.openxmlformats.org/officeDocument/2006/relationships/image" Target="../media/image376.emf"/><Relationship Id="rId48" Type="http://schemas.openxmlformats.org/officeDocument/2006/relationships/image" Target="../media/image381.emf"/><Relationship Id="rId64" Type="http://schemas.openxmlformats.org/officeDocument/2006/relationships/image" Target="../media/image397.emf"/><Relationship Id="rId69" Type="http://schemas.openxmlformats.org/officeDocument/2006/relationships/image" Target="../media/image402.emf"/><Relationship Id="rId80" Type="http://schemas.openxmlformats.org/officeDocument/2006/relationships/image" Target="../media/image413.emf"/><Relationship Id="rId85" Type="http://schemas.openxmlformats.org/officeDocument/2006/relationships/image" Target="../media/image418.emf"/><Relationship Id="rId12" Type="http://schemas.openxmlformats.org/officeDocument/2006/relationships/image" Target="../media/image345.emf"/><Relationship Id="rId17" Type="http://schemas.openxmlformats.org/officeDocument/2006/relationships/image" Target="../media/image350.emf"/><Relationship Id="rId33" Type="http://schemas.openxmlformats.org/officeDocument/2006/relationships/image" Target="../media/image366.emf"/><Relationship Id="rId38" Type="http://schemas.openxmlformats.org/officeDocument/2006/relationships/image" Target="../media/image371.emf"/><Relationship Id="rId59" Type="http://schemas.openxmlformats.org/officeDocument/2006/relationships/image" Target="../media/image392.emf"/><Relationship Id="rId103" Type="http://schemas.openxmlformats.org/officeDocument/2006/relationships/image" Target="../media/image436.emf"/><Relationship Id="rId108" Type="http://schemas.openxmlformats.org/officeDocument/2006/relationships/image" Target="../media/image441.emf"/><Relationship Id="rId54" Type="http://schemas.openxmlformats.org/officeDocument/2006/relationships/image" Target="../media/image387.emf"/><Relationship Id="rId70" Type="http://schemas.openxmlformats.org/officeDocument/2006/relationships/image" Target="../media/image403.emf"/><Relationship Id="rId75" Type="http://schemas.openxmlformats.org/officeDocument/2006/relationships/image" Target="../media/image408.emf"/><Relationship Id="rId91" Type="http://schemas.openxmlformats.org/officeDocument/2006/relationships/image" Target="../media/image424.emf"/><Relationship Id="rId96" Type="http://schemas.openxmlformats.org/officeDocument/2006/relationships/image" Target="../media/image42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9.emf"/><Relationship Id="rId15" Type="http://schemas.openxmlformats.org/officeDocument/2006/relationships/image" Target="../media/image348.emf"/><Relationship Id="rId23" Type="http://schemas.openxmlformats.org/officeDocument/2006/relationships/image" Target="../media/image356.emf"/><Relationship Id="rId28" Type="http://schemas.openxmlformats.org/officeDocument/2006/relationships/image" Target="../media/image361.emf"/><Relationship Id="rId36" Type="http://schemas.openxmlformats.org/officeDocument/2006/relationships/image" Target="../media/image369.emf"/><Relationship Id="rId49" Type="http://schemas.openxmlformats.org/officeDocument/2006/relationships/image" Target="../media/image382.emf"/><Relationship Id="rId57" Type="http://schemas.openxmlformats.org/officeDocument/2006/relationships/image" Target="../media/image390.emf"/><Relationship Id="rId106" Type="http://schemas.openxmlformats.org/officeDocument/2006/relationships/image" Target="../media/image439.emf"/><Relationship Id="rId10" Type="http://schemas.openxmlformats.org/officeDocument/2006/relationships/image" Target="../media/image343.emf"/><Relationship Id="rId31" Type="http://schemas.openxmlformats.org/officeDocument/2006/relationships/image" Target="../media/image364.emf"/><Relationship Id="rId44" Type="http://schemas.openxmlformats.org/officeDocument/2006/relationships/image" Target="../media/image377.emf"/><Relationship Id="rId52" Type="http://schemas.openxmlformats.org/officeDocument/2006/relationships/image" Target="../media/image385.emf"/><Relationship Id="rId60" Type="http://schemas.openxmlformats.org/officeDocument/2006/relationships/image" Target="../media/image393.emf"/><Relationship Id="rId65" Type="http://schemas.openxmlformats.org/officeDocument/2006/relationships/image" Target="../media/image398.emf"/><Relationship Id="rId73" Type="http://schemas.openxmlformats.org/officeDocument/2006/relationships/image" Target="../media/image406.emf"/><Relationship Id="rId78" Type="http://schemas.openxmlformats.org/officeDocument/2006/relationships/image" Target="../media/image411.emf"/><Relationship Id="rId81" Type="http://schemas.openxmlformats.org/officeDocument/2006/relationships/image" Target="../media/image414.emf"/><Relationship Id="rId86" Type="http://schemas.openxmlformats.org/officeDocument/2006/relationships/image" Target="../media/image419.emf"/><Relationship Id="rId94" Type="http://schemas.openxmlformats.org/officeDocument/2006/relationships/image" Target="../media/image427.emf"/><Relationship Id="rId99" Type="http://schemas.openxmlformats.org/officeDocument/2006/relationships/image" Target="../media/image432.emf"/><Relationship Id="rId101" Type="http://schemas.openxmlformats.org/officeDocument/2006/relationships/image" Target="../media/image434.emf"/><Relationship Id="rId4" Type="http://schemas.openxmlformats.org/officeDocument/2006/relationships/image" Target="../media/image337.emf"/><Relationship Id="rId9" Type="http://schemas.openxmlformats.org/officeDocument/2006/relationships/image" Target="../media/image342.emf"/><Relationship Id="rId13" Type="http://schemas.openxmlformats.org/officeDocument/2006/relationships/image" Target="../media/image346.emf"/><Relationship Id="rId18" Type="http://schemas.openxmlformats.org/officeDocument/2006/relationships/image" Target="../media/image351.emf"/><Relationship Id="rId39" Type="http://schemas.openxmlformats.org/officeDocument/2006/relationships/image" Target="../media/image372.emf"/><Relationship Id="rId109" Type="http://schemas.openxmlformats.org/officeDocument/2006/relationships/image" Target="../media/image442.emf"/><Relationship Id="rId34" Type="http://schemas.openxmlformats.org/officeDocument/2006/relationships/image" Target="../media/image367.emf"/><Relationship Id="rId50" Type="http://schemas.openxmlformats.org/officeDocument/2006/relationships/image" Target="../media/image383.emf"/><Relationship Id="rId55" Type="http://schemas.openxmlformats.org/officeDocument/2006/relationships/image" Target="../media/image388.emf"/><Relationship Id="rId76" Type="http://schemas.openxmlformats.org/officeDocument/2006/relationships/image" Target="../media/image409.emf"/><Relationship Id="rId97" Type="http://schemas.openxmlformats.org/officeDocument/2006/relationships/image" Target="../media/image430.emf"/><Relationship Id="rId104" Type="http://schemas.openxmlformats.org/officeDocument/2006/relationships/image" Target="../media/image437.emf"/><Relationship Id="rId7" Type="http://schemas.openxmlformats.org/officeDocument/2006/relationships/image" Target="../media/image340.emf"/><Relationship Id="rId71" Type="http://schemas.openxmlformats.org/officeDocument/2006/relationships/image" Target="../media/image404.emf"/><Relationship Id="rId92" Type="http://schemas.openxmlformats.org/officeDocument/2006/relationships/image" Target="../media/image425.emf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62.emf"/><Relationship Id="rId24" Type="http://schemas.openxmlformats.org/officeDocument/2006/relationships/image" Target="../media/image357.emf"/><Relationship Id="rId40" Type="http://schemas.openxmlformats.org/officeDocument/2006/relationships/image" Target="../media/image373.emf"/><Relationship Id="rId45" Type="http://schemas.openxmlformats.org/officeDocument/2006/relationships/image" Target="../media/image378.emf"/><Relationship Id="rId66" Type="http://schemas.openxmlformats.org/officeDocument/2006/relationships/image" Target="../media/image399.emf"/><Relationship Id="rId87" Type="http://schemas.openxmlformats.org/officeDocument/2006/relationships/image" Target="../media/image420.emf"/><Relationship Id="rId110" Type="http://schemas.openxmlformats.org/officeDocument/2006/relationships/image" Target="../media/image443.emf"/><Relationship Id="rId61" Type="http://schemas.openxmlformats.org/officeDocument/2006/relationships/image" Target="../media/image394.emf"/><Relationship Id="rId82" Type="http://schemas.openxmlformats.org/officeDocument/2006/relationships/image" Target="../media/image415.emf"/><Relationship Id="rId19" Type="http://schemas.openxmlformats.org/officeDocument/2006/relationships/image" Target="../media/image352.emf"/><Relationship Id="rId14" Type="http://schemas.openxmlformats.org/officeDocument/2006/relationships/image" Target="../media/image347.emf"/><Relationship Id="rId30" Type="http://schemas.openxmlformats.org/officeDocument/2006/relationships/image" Target="../media/image363.emf"/><Relationship Id="rId35" Type="http://schemas.openxmlformats.org/officeDocument/2006/relationships/image" Target="../media/image368.emf"/><Relationship Id="rId56" Type="http://schemas.openxmlformats.org/officeDocument/2006/relationships/image" Target="../media/image389.emf"/><Relationship Id="rId77" Type="http://schemas.openxmlformats.org/officeDocument/2006/relationships/image" Target="../media/image410.emf"/><Relationship Id="rId100" Type="http://schemas.openxmlformats.org/officeDocument/2006/relationships/image" Target="../media/image433.emf"/><Relationship Id="rId105" Type="http://schemas.openxmlformats.org/officeDocument/2006/relationships/image" Target="../media/image438.emf"/><Relationship Id="rId8" Type="http://schemas.openxmlformats.org/officeDocument/2006/relationships/image" Target="../media/image341.emf"/><Relationship Id="rId51" Type="http://schemas.openxmlformats.org/officeDocument/2006/relationships/image" Target="../media/image384.emf"/><Relationship Id="rId72" Type="http://schemas.openxmlformats.org/officeDocument/2006/relationships/image" Target="../media/image405.emf"/><Relationship Id="rId93" Type="http://schemas.openxmlformats.org/officeDocument/2006/relationships/image" Target="../media/image426.emf"/><Relationship Id="rId98" Type="http://schemas.openxmlformats.org/officeDocument/2006/relationships/image" Target="../media/image431.emf"/><Relationship Id="rId3" Type="http://schemas.openxmlformats.org/officeDocument/2006/relationships/image" Target="../media/image336.emf"/><Relationship Id="rId25" Type="http://schemas.openxmlformats.org/officeDocument/2006/relationships/image" Target="../media/image358.emf"/><Relationship Id="rId46" Type="http://schemas.openxmlformats.org/officeDocument/2006/relationships/image" Target="../media/image379.emf"/><Relationship Id="rId67" Type="http://schemas.openxmlformats.org/officeDocument/2006/relationships/image" Target="../media/image400.emf"/><Relationship Id="rId20" Type="http://schemas.openxmlformats.org/officeDocument/2006/relationships/image" Target="../media/image353.emf"/><Relationship Id="rId41" Type="http://schemas.openxmlformats.org/officeDocument/2006/relationships/image" Target="../media/image374.emf"/><Relationship Id="rId62" Type="http://schemas.openxmlformats.org/officeDocument/2006/relationships/image" Target="../media/image395.emf"/><Relationship Id="rId83" Type="http://schemas.openxmlformats.org/officeDocument/2006/relationships/image" Target="../media/image416.emf"/><Relationship Id="rId88" Type="http://schemas.openxmlformats.org/officeDocument/2006/relationships/image" Target="../media/image421.emf"/><Relationship Id="rId111" Type="http://schemas.openxmlformats.org/officeDocument/2006/relationships/image" Target="../media/image44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emf"/><Relationship Id="rId13" Type="http://schemas.openxmlformats.org/officeDocument/2006/relationships/image" Target="../media/image455.emf"/><Relationship Id="rId18" Type="http://schemas.openxmlformats.org/officeDocument/2006/relationships/image" Target="../media/image460.emf"/><Relationship Id="rId26" Type="http://schemas.openxmlformats.org/officeDocument/2006/relationships/image" Target="../media/image468.emf"/><Relationship Id="rId3" Type="http://schemas.openxmlformats.org/officeDocument/2006/relationships/image" Target="../media/image445.emf"/><Relationship Id="rId21" Type="http://schemas.openxmlformats.org/officeDocument/2006/relationships/image" Target="../media/image463.emf"/><Relationship Id="rId7" Type="http://schemas.openxmlformats.org/officeDocument/2006/relationships/image" Target="../media/image449.emf"/><Relationship Id="rId12" Type="http://schemas.openxmlformats.org/officeDocument/2006/relationships/image" Target="../media/image454.emf"/><Relationship Id="rId17" Type="http://schemas.openxmlformats.org/officeDocument/2006/relationships/image" Target="../media/image459.emf"/><Relationship Id="rId25" Type="http://schemas.openxmlformats.org/officeDocument/2006/relationships/image" Target="../media/image467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58.emf"/><Relationship Id="rId20" Type="http://schemas.openxmlformats.org/officeDocument/2006/relationships/image" Target="../media/image462.emf"/><Relationship Id="rId29" Type="http://schemas.openxmlformats.org/officeDocument/2006/relationships/image" Target="../media/image47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8.emf"/><Relationship Id="rId11" Type="http://schemas.openxmlformats.org/officeDocument/2006/relationships/image" Target="../media/image453.emf"/><Relationship Id="rId24" Type="http://schemas.openxmlformats.org/officeDocument/2006/relationships/image" Target="../media/image466.emf"/><Relationship Id="rId32" Type="http://schemas.openxmlformats.org/officeDocument/2006/relationships/image" Target="../media/image474.png"/><Relationship Id="rId5" Type="http://schemas.openxmlformats.org/officeDocument/2006/relationships/image" Target="../media/image447.emf"/><Relationship Id="rId15" Type="http://schemas.openxmlformats.org/officeDocument/2006/relationships/image" Target="../media/image457.emf"/><Relationship Id="rId23" Type="http://schemas.openxmlformats.org/officeDocument/2006/relationships/image" Target="../media/image465.emf"/><Relationship Id="rId28" Type="http://schemas.openxmlformats.org/officeDocument/2006/relationships/image" Target="../media/image470.emf"/><Relationship Id="rId10" Type="http://schemas.openxmlformats.org/officeDocument/2006/relationships/image" Target="../media/image452.emf"/><Relationship Id="rId19" Type="http://schemas.openxmlformats.org/officeDocument/2006/relationships/image" Target="../media/image461.emf"/><Relationship Id="rId31" Type="http://schemas.openxmlformats.org/officeDocument/2006/relationships/image" Target="../media/image473.jpg"/><Relationship Id="rId4" Type="http://schemas.openxmlformats.org/officeDocument/2006/relationships/image" Target="../media/image446.emf"/><Relationship Id="rId9" Type="http://schemas.openxmlformats.org/officeDocument/2006/relationships/image" Target="../media/image451.emf"/><Relationship Id="rId14" Type="http://schemas.openxmlformats.org/officeDocument/2006/relationships/image" Target="../media/image456.emf"/><Relationship Id="rId22" Type="http://schemas.openxmlformats.org/officeDocument/2006/relationships/image" Target="../media/image464.emf"/><Relationship Id="rId27" Type="http://schemas.openxmlformats.org/officeDocument/2006/relationships/image" Target="../media/image469.emf"/><Relationship Id="rId30" Type="http://schemas.openxmlformats.org/officeDocument/2006/relationships/image" Target="../media/image472.emf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8.emf"/><Relationship Id="rId21" Type="http://schemas.openxmlformats.org/officeDocument/2006/relationships/image" Target="../media/image493.emf"/><Relationship Id="rId42" Type="http://schemas.openxmlformats.org/officeDocument/2006/relationships/image" Target="../media/image514.emf"/><Relationship Id="rId47" Type="http://schemas.openxmlformats.org/officeDocument/2006/relationships/image" Target="../media/image519.emf"/><Relationship Id="rId63" Type="http://schemas.openxmlformats.org/officeDocument/2006/relationships/image" Target="../media/image535.emf"/><Relationship Id="rId68" Type="http://schemas.openxmlformats.org/officeDocument/2006/relationships/image" Target="../media/image540.emf"/><Relationship Id="rId16" Type="http://schemas.openxmlformats.org/officeDocument/2006/relationships/image" Target="../media/image488.emf"/><Relationship Id="rId11" Type="http://schemas.openxmlformats.org/officeDocument/2006/relationships/image" Target="../media/image483.emf"/><Relationship Id="rId24" Type="http://schemas.openxmlformats.org/officeDocument/2006/relationships/image" Target="../media/image496.emf"/><Relationship Id="rId32" Type="http://schemas.openxmlformats.org/officeDocument/2006/relationships/image" Target="../media/image504.emf"/><Relationship Id="rId37" Type="http://schemas.openxmlformats.org/officeDocument/2006/relationships/image" Target="../media/image509.emf"/><Relationship Id="rId40" Type="http://schemas.openxmlformats.org/officeDocument/2006/relationships/image" Target="../media/image512.emf"/><Relationship Id="rId45" Type="http://schemas.openxmlformats.org/officeDocument/2006/relationships/image" Target="../media/image517.emf"/><Relationship Id="rId53" Type="http://schemas.openxmlformats.org/officeDocument/2006/relationships/image" Target="../media/image525.emf"/><Relationship Id="rId58" Type="http://schemas.openxmlformats.org/officeDocument/2006/relationships/image" Target="../media/image530.emf"/><Relationship Id="rId66" Type="http://schemas.openxmlformats.org/officeDocument/2006/relationships/image" Target="../media/image538.emf"/><Relationship Id="rId74" Type="http://schemas.openxmlformats.org/officeDocument/2006/relationships/image" Target="../media/image546.emf"/><Relationship Id="rId5" Type="http://schemas.openxmlformats.org/officeDocument/2006/relationships/image" Target="../media/image477.emf"/><Relationship Id="rId61" Type="http://schemas.openxmlformats.org/officeDocument/2006/relationships/image" Target="../media/image533.emf"/><Relationship Id="rId19" Type="http://schemas.openxmlformats.org/officeDocument/2006/relationships/image" Target="../media/image491.emf"/><Relationship Id="rId14" Type="http://schemas.openxmlformats.org/officeDocument/2006/relationships/image" Target="../media/image486.emf"/><Relationship Id="rId22" Type="http://schemas.openxmlformats.org/officeDocument/2006/relationships/image" Target="../media/image494.emf"/><Relationship Id="rId27" Type="http://schemas.openxmlformats.org/officeDocument/2006/relationships/image" Target="../media/image499.emf"/><Relationship Id="rId30" Type="http://schemas.openxmlformats.org/officeDocument/2006/relationships/image" Target="../media/image502.emf"/><Relationship Id="rId35" Type="http://schemas.openxmlformats.org/officeDocument/2006/relationships/image" Target="../media/image507.emf"/><Relationship Id="rId43" Type="http://schemas.openxmlformats.org/officeDocument/2006/relationships/image" Target="../media/image515.emf"/><Relationship Id="rId48" Type="http://schemas.openxmlformats.org/officeDocument/2006/relationships/image" Target="../media/image520.emf"/><Relationship Id="rId56" Type="http://schemas.openxmlformats.org/officeDocument/2006/relationships/image" Target="../media/image528.emf"/><Relationship Id="rId64" Type="http://schemas.openxmlformats.org/officeDocument/2006/relationships/image" Target="../media/image536.emf"/><Relationship Id="rId69" Type="http://schemas.openxmlformats.org/officeDocument/2006/relationships/image" Target="../media/image541.emf"/><Relationship Id="rId77" Type="http://schemas.openxmlformats.org/officeDocument/2006/relationships/image" Target="../media/image549.jpg"/><Relationship Id="rId8" Type="http://schemas.openxmlformats.org/officeDocument/2006/relationships/image" Target="../media/image480.emf"/><Relationship Id="rId51" Type="http://schemas.openxmlformats.org/officeDocument/2006/relationships/image" Target="../media/image523.emf"/><Relationship Id="rId72" Type="http://schemas.openxmlformats.org/officeDocument/2006/relationships/image" Target="../media/image544.emf"/><Relationship Id="rId3" Type="http://schemas.openxmlformats.org/officeDocument/2006/relationships/image" Target="../media/image475.emf"/><Relationship Id="rId12" Type="http://schemas.openxmlformats.org/officeDocument/2006/relationships/image" Target="../media/image484.emf"/><Relationship Id="rId17" Type="http://schemas.openxmlformats.org/officeDocument/2006/relationships/image" Target="../media/image489.emf"/><Relationship Id="rId25" Type="http://schemas.openxmlformats.org/officeDocument/2006/relationships/image" Target="../media/image497.emf"/><Relationship Id="rId33" Type="http://schemas.openxmlformats.org/officeDocument/2006/relationships/image" Target="../media/image505.emf"/><Relationship Id="rId38" Type="http://schemas.openxmlformats.org/officeDocument/2006/relationships/image" Target="../media/image510.emf"/><Relationship Id="rId46" Type="http://schemas.openxmlformats.org/officeDocument/2006/relationships/image" Target="../media/image518.emf"/><Relationship Id="rId59" Type="http://schemas.openxmlformats.org/officeDocument/2006/relationships/image" Target="../media/image531.emf"/><Relationship Id="rId67" Type="http://schemas.openxmlformats.org/officeDocument/2006/relationships/image" Target="../media/image539.emf"/><Relationship Id="rId20" Type="http://schemas.openxmlformats.org/officeDocument/2006/relationships/image" Target="../media/image492.emf"/><Relationship Id="rId41" Type="http://schemas.openxmlformats.org/officeDocument/2006/relationships/image" Target="../media/image513.emf"/><Relationship Id="rId54" Type="http://schemas.openxmlformats.org/officeDocument/2006/relationships/image" Target="../media/image526.emf"/><Relationship Id="rId62" Type="http://schemas.openxmlformats.org/officeDocument/2006/relationships/image" Target="../media/image534.emf"/><Relationship Id="rId70" Type="http://schemas.openxmlformats.org/officeDocument/2006/relationships/image" Target="../media/image542.emf"/><Relationship Id="rId75" Type="http://schemas.openxmlformats.org/officeDocument/2006/relationships/image" Target="../media/image54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8.emf"/><Relationship Id="rId15" Type="http://schemas.openxmlformats.org/officeDocument/2006/relationships/image" Target="../media/image487.emf"/><Relationship Id="rId23" Type="http://schemas.openxmlformats.org/officeDocument/2006/relationships/image" Target="../media/image495.emf"/><Relationship Id="rId28" Type="http://schemas.openxmlformats.org/officeDocument/2006/relationships/image" Target="../media/image500.emf"/><Relationship Id="rId36" Type="http://schemas.openxmlformats.org/officeDocument/2006/relationships/image" Target="../media/image508.emf"/><Relationship Id="rId49" Type="http://schemas.openxmlformats.org/officeDocument/2006/relationships/image" Target="../media/image521.emf"/><Relationship Id="rId57" Type="http://schemas.openxmlformats.org/officeDocument/2006/relationships/image" Target="../media/image529.emf"/><Relationship Id="rId10" Type="http://schemas.openxmlformats.org/officeDocument/2006/relationships/image" Target="../media/image482.emf"/><Relationship Id="rId31" Type="http://schemas.openxmlformats.org/officeDocument/2006/relationships/image" Target="../media/image503.emf"/><Relationship Id="rId44" Type="http://schemas.openxmlformats.org/officeDocument/2006/relationships/image" Target="../media/image516.emf"/><Relationship Id="rId52" Type="http://schemas.openxmlformats.org/officeDocument/2006/relationships/image" Target="../media/image524.emf"/><Relationship Id="rId60" Type="http://schemas.openxmlformats.org/officeDocument/2006/relationships/image" Target="../media/image532.emf"/><Relationship Id="rId65" Type="http://schemas.openxmlformats.org/officeDocument/2006/relationships/image" Target="../media/image537.emf"/><Relationship Id="rId73" Type="http://schemas.openxmlformats.org/officeDocument/2006/relationships/image" Target="../media/image545.emf"/><Relationship Id="rId4" Type="http://schemas.openxmlformats.org/officeDocument/2006/relationships/image" Target="../media/image476.emf"/><Relationship Id="rId9" Type="http://schemas.openxmlformats.org/officeDocument/2006/relationships/image" Target="../media/image481.emf"/><Relationship Id="rId13" Type="http://schemas.openxmlformats.org/officeDocument/2006/relationships/image" Target="../media/image485.emf"/><Relationship Id="rId18" Type="http://schemas.openxmlformats.org/officeDocument/2006/relationships/image" Target="../media/image490.emf"/><Relationship Id="rId39" Type="http://schemas.openxmlformats.org/officeDocument/2006/relationships/image" Target="../media/image511.emf"/><Relationship Id="rId34" Type="http://schemas.openxmlformats.org/officeDocument/2006/relationships/image" Target="../media/image506.emf"/><Relationship Id="rId50" Type="http://schemas.openxmlformats.org/officeDocument/2006/relationships/image" Target="../media/image522.emf"/><Relationship Id="rId55" Type="http://schemas.openxmlformats.org/officeDocument/2006/relationships/image" Target="../media/image527.emf"/><Relationship Id="rId76" Type="http://schemas.openxmlformats.org/officeDocument/2006/relationships/image" Target="../media/image548.emf"/><Relationship Id="rId7" Type="http://schemas.openxmlformats.org/officeDocument/2006/relationships/image" Target="../media/image479.emf"/><Relationship Id="rId71" Type="http://schemas.openxmlformats.org/officeDocument/2006/relationships/image" Target="../media/image543.emf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50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687" y="46040"/>
            <a:ext cx="9468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279"/>
          <p:cNvSpPr>
            <a:spLocks noChangeArrowheads="1"/>
          </p:cNvSpPr>
          <p:nvPr/>
        </p:nvSpPr>
        <p:spPr bwMode="auto">
          <a:xfrm>
            <a:off x="154839" y="62846"/>
            <a:ext cx="4608512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2018</a:t>
            </a:r>
          </a:p>
        </p:txBody>
      </p:sp>
      <p:sp>
        <p:nvSpPr>
          <p:cNvPr id="22" name="Rectangle 1280"/>
          <p:cNvSpPr>
            <a:spLocks noChangeArrowheads="1"/>
          </p:cNvSpPr>
          <p:nvPr/>
        </p:nvSpPr>
        <p:spPr bwMode="auto">
          <a:xfrm>
            <a:off x="143992" y="2035324"/>
            <a:ext cx="4608512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2018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25" name="Rectangle 1278"/>
          <p:cNvSpPr>
            <a:spLocks noChangeArrowheads="1"/>
          </p:cNvSpPr>
          <p:nvPr/>
        </p:nvSpPr>
        <p:spPr bwMode="auto">
          <a:xfrm>
            <a:off x="143992" y="2611388"/>
            <a:ext cx="4608512" cy="4572000"/>
          </a:xfrm>
          <a:prstGeom prst="rect">
            <a:avLst/>
          </a:prstGeom>
          <a:blipFill>
            <a:blip r:embed="rId5">
              <a:alphaModFix amt="70000"/>
            </a:blip>
            <a:tile tx="0" ty="0" sx="100000" sy="100000" flip="none" algn="tl"/>
          </a:blipFill>
          <a:ln w="28575">
            <a:solidFill>
              <a:schemeClr val="accent2">
                <a:lumMod val="75000"/>
                <a:alpha val="99000"/>
              </a:schemeClr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–TĚSNĚNÍ, spol.   s r.o.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 s.r.o.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Beran s.r.o.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JT-Service s.r.o.</a:t>
            </a:r>
          </a:p>
          <a:p>
            <a:pPr algn="ctr" eaLnBrk="0" hangingPunct="0">
              <a:defRPr/>
            </a:pPr>
            <a:r>
              <a:rPr lang="cs-CZ" sz="2100" dirty="0" err="1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</a:t>
            </a: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Štětí a.s.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sz="21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CZ, spol. s r.o.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sz="2100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GEAR SERVICE s.r.o.</a:t>
            </a:r>
          </a:p>
        </p:txBody>
      </p:sp>
      <p:sp>
        <p:nvSpPr>
          <p:cNvPr id="13" name="Rectangle 1339"/>
          <p:cNvSpPr>
            <a:spLocks noChangeArrowheads="1"/>
          </p:cNvSpPr>
          <p:nvPr/>
        </p:nvSpPr>
        <p:spPr bwMode="auto">
          <a:xfrm>
            <a:off x="165687" y="631476"/>
            <a:ext cx="4586817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13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6160" y="790233"/>
            <a:ext cx="106943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400576" y="4313739"/>
            <a:ext cx="4712610" cy="2576841"/>
          </a:xfrm>
          <a:prstGeom prst="rect">
            <a:avLst/>
          </a:prstGeom>
          <a:blipFill>
            <a:blip r:embed="rId7">
              <a:alphaModFix amt="44000"/>
            </a:blip>
            <a:stretch>
              <a:fillRect/>
            </a:stretch>
          </a:blipFill>
          <a:ln w="73025" cap="rnd" cmpd="sng">
            <a:gradFill>
              <a:gsLst>
                <a:gs pos="50000">
                  <a:srgbClr val="825FB1"/>
                </a:gs>
                <a:gs pos="87000">
                  <a:srgbClr val="FF0066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/>
        </p:spPr>
        <p:txBody>
          <a:bodyPr wrap="square" lIns="0" tIns="108000" rIns="0" bIns="36000" anchor="ctr" anchorCtr="0">
            <a:spAutoFit/>
            <a:scene3d>
              <a:camera prst="orthographicFront"/>
              <a:lightRig rig="threePt" dir="t"/>
            </a:scene3d>
            <a:sp3d contourW="12700" prstMaterial="matte"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3200" dirty="0">
                <a:ln w="28575" cap="rnd" cmpd="dbl">
                  <a:noFill/>
                  <a:bevel/>
                </a:ln>
                <a:effectLst/>
                <a:latin typeface="Algerian" panose="04020705040A02060702" pitchFamily="82" charset="0"/>
                <a:ea typeface="Gungsuh" pitchFamily="18" charset="-127"/>
                <a:cs typeface="Arial" panose="020B0604020202020204" pitchFamily="34" charset="0"/>
              </a:rPr>
              <a:t> </a:t>
            </a:r>
            <a:r>
              <a:rPr lang="cs-CZ" sz="4400" dirty="0">
                <a:ln w="28575" cap="rnd" cmpd="dbl">
                  <a:solidFill>
                    <a:srgbClr val="CC0000"/>
                  </a:solidFill>
                  <a:bevel/>
                </a:ln>
                <a:solidFill>
                  <a:srgbClr val="FFFF66"/>
                </a:solidFill>
                <a:effectLst/>
                <a:latin typeface="Bernard MT Condensed" panose="02050806060905020404" pitchFamily="18" charset="0"/>
                <a:ea typeface="STHupo" panose="020B0503020204020204" pitchFamily="2" charset="-122"/>
                <a:cs typeface="Arial" panose="020B0604020202020204" pitchFamily="34" charset="0"/>
              </a:rPr>
              <a:t>1.</a:t>
            </a:r>
          </a:p>
          <a:p>
            <a:pPr algn="ctr" eaLnBrk="0" hangingPunct="0">
              <a:defRPr/>
            </a:pPr>
            <a:r>
              <a:rPr lang="cs-CZ" sz="6600" dirty="0">
                <a:ln w="28575" cap="rnd" cmpd="dbl">
                  <a:solidFill>
                    <a:srgbClr val="CC0000"/>
                  </a:solidFill>
                  <a:bevel/>
                </a:ln>
                <a:solidFill>
                  <a:srgbClr val="FFFF66"/>
                </a:solidFill>
                <a:effectLst/>
                <a:latin typeface="Bernard MT Condensed" panose="02050806060905020404" pitchFamily="18" charset="0"/>
                <a:ea typeface="STHupo" panose="020B0503020204020204" pitchFamily="2" charset="-122"/>
                <a:cs typeface="Arial" panose="020B0604020202020204" pitchFamily="34" charset="0"/>
              </a:rPr>
              <a:t>ASK Lovosice </a:t>
            </a:r>
            <a:r>
              <a:rPr lang="cs-CZ" sz="4800" dirty="0" err="1">
                <a:ln w="28575" cap="rnd" cmpd="dbl">
                  <a:solidFill>
                    <a:srgbClr val="CC0000"/>
                  </a:solidFill>
                  <a:bevel/>
                </a:ln>
                <a:solidFill>
                  <a:srgbClr val="FFFF66"/>
                </a:solidFill>
                <a:effectLst/>
                <a:latin typeface="Bernard MT Condensed" panose="02050806060905020404" pitchFamily="18" charset="0"/>
                <a:ea typeface="STHupo" panose="020B0503020204020204" pitchFamily="2" charset="-122"/>
                <a:cs typeface="Arial" panose="020B0604020202020204" pitchFamily="34" charset="0"/>
              </a:rPr>
              <a:t>z.s</a:t>
            </a:r>
            <a:r>
              <a:rPr lang="cs-CZ" sz="4800" dirty="0">
                <a:ln w="28575" cap="rnd" cmpd="dbl">
                  <a:solidFill>
                    <a:srgbClr val="CC0000"/>
                  </a:solidFill>
                  <a:bevel/>
                </a:ln>
                <a:solidFill>
                  <a:srgbClr val="FFFF66"/>
                </a:solidFill>
                <a:effectLst/>
                <a:latin typeface="Bernard MT Condensed" panose="02050806060905020404" pitchFamily="18" charset="0"/>
                <a:ea typeface="STHupo" panose="020B0503020204020204" pitchFamily="2" charset="-122"/>
                <a:cs typeface="Arial" panose="020B0604020202020204" pitchFamily="34" charset="0"/>
              </a:rPr>
              <a:t>.</a:t>
            </a:r>
            <a:endParaRPr lang="cs-CZ" sz="6000" dirty="0">
              <a:ln w="28575" cap="rnd" cmpd="dbl">
                <a:solidFill>
                  <a:srgbClr val="CC0000"/>
                </a:solidFill>
                <a:bevel/>
              </a:ln>
              <a:solidFill>
                <a:srgbClr val="FFFF66"/>
              </a:solidFill>
              <a:effectLst/>
              <a:latin typeface="Bernard MT Condensed" panose="02050806060905020404" pitchFamily="18" charset="0"/>
              <a:ea typeface="STHupo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10484" y="2683396"/>
            <a:ext cx="4712610" cy="1440160"/>
          </a:xfrm>
          <a:prstGeom prst="rect">
            <a:avLst/>
          </a:prstGeom>
          <a:blipFill dpi="0" rotWithShape="1">
            <a:blip r:embed="rId8">
              <a:alphaModFix amt="57000"/>
            </a:blip>
            <a:srcRect/>
            <a:stretch>
              <a:fillRect/>
            </a:stretch>
          </a:blipFill>
          <a:ln w="50800" cap="rnd" cmpd="sng">
            <a:solidFill>
              <a:srgbClr val="00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contourClr>
              <a:schemeClr val="accent1">
                <a:lumMod val="40000"/>
                <a:lumOff val="60000"/>
              </a:schemeClr>
            </a:contourClr>
          </a:sp3d>
        </p:spPr>
        <p:txBody>
          <a:bodyPr wrap="square" rtlCol="0" anchor="ctr">
            <a:noAutofit/>
            <a:sp3d contourW="12700">
              <a:extrusionClr>
                <a:schemeClr val="bg1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cs-CZ" sz="3600" dirty="0">
                <a:ln w="12700">
                  <a:noFill/>
                </a:ln>
                <a:solidFill>
                  <a:srgbClr val="666699"/>
                </a:solidFill>
                <a:effectLst>
                  <a:reflection endPos="0" dist="50800" dir="5400000" sy="-100000" algn="bl" rotWithShape="0"/>
                </a:effectLst>
                <a:latin typeface="Snap ITC" panose="04040A07060A02020202" pitchFamily="82" charset="0"/>
                <a:ea typeface="FangSong" pitchFamily="49" charset="-122"/>
                <a:cs typeface="Arial" panose="020B0604020202020204" pitchFamily="34" charset="0"/>
              </a:rPr>
              <a:t>11.8.2018 sobota    </a:t>
            </a:r>
          </a:p>
          <a:p>
            <a:pPr algn="ctr"/>
            <a:r>
              <a:rPr lang="cs-CZ" sz="3600" dirty="0">
                <a:ln w="12700">
                  <a:noFill/>
                </a:ln>
                <a:solidFill>
                  <a:srgbClr val="666699"/>
                </a:solidFill>
                <a:effectLst>
                  <a:reflection endPos="0" dist="50800" dir="5400000" sy="-100000" algn="bl" rotWithShape="0"/>
                </a:effectLst>
                <a:latin typeface="Snap ITC" panose="04040A07060A02020202" pitchFamily="82" charset="0"/>
                <a:ea typeface="FangSong" pitchFamily="49" charset="-122"/>
                <a:cs typeface="Arial" panose="020B0604020202020204" pitchFamily="34" charset="0"/>
              </a:rPr>
              <a:t>10:15 hod  </a:t>
            </a:r>
          </a:p>
          <a:p>
            <a:pPr algn="ctr"/>
            <a:r>
              <a:rPr lang="cs-CZ" sz="3600" dirty="0">
                <a:ln w="12700">
                  <a:noFill/>
                </a:ln>
                <a:solidFill>
                  <a:srgbClr val="666699"/>
                </a:solidFill>
                <a:effectLst>
                  <a:reflection endPos="0" dist="50800" dir="5400000" sy="-100000" algn="bl" rotWithShape="0"/>
                </a:effectLst>
                <a:latin typeface="Snap ITC" panose="04040A07060A02020202" pitchFamily="82" charset="0"/>
                <a:ea typeface="FangSong" pitchFamily="49" charset="-122"/>
                <a:cs typeface="Arial" panose="020B0604020202020204" pitchFamily="34" charset="0"/>
              </a:rPr>
              <a:t>1. kolo</a:t>
            </a:r>
          </a:p>
        </p:txBody>
      </p:sp>
      <p:sp>
        <p:nvSpPr>
          <p:cNvPr id="17" name="AutoShape 3" descr="ů§"/>
          <p:cNvSpPr>
            <a:spLocks noChangeArrowheads="1"/>
          </p:cNvSpPr>
          <p:nvPr/>
        </p:nvSpPr>
        <p:spPr bwMode="auto">
          <a:xfrm>
            <a:off x="5400576" y="62846"/>
            <a:ext cx="4752528" cy="1127576"/>
          </a:xfrm>
          <a:prstGeom prst="flowChartAlternateProcess">
            <a:avLst/>
          </a:prstGeom>
          <a:blipFill>
            <a:blip r:embed="rId9">
              <a:alphaModFix amt="44000"/>
            </a:blip>
            <a:stretch>
              <a:fillRect/>
            </a:stretch>
          </a:blipFill>
          <a:ln w="69850" cap="flat" cmpd="sng">
            <a:solidFill>
              <a:srgbClr val="FFFF00"/>
            </a:solidFill>
            <a:prstDash val="sysDot"/>
            <a:beve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0" h="0" prst="relaxedInset"/>
          </a:sp3d>
        </p:spPr>
        <p:txBody>
          <a:bodyPr wrap="none" lIns="0" tIns="45713" rIns="91425" bIns="45713" anchor="ctr">
            <a:sp3d extrusionH="57150">
              <a:bevelT w="38100" h="38100" prst="slope"/>
            </a:sp3d>
          </a:bodyPr>
          <a:lstStyle/>
          <a:p>
            <a:pPr algn="ctr" eaLnBrk="0" hangingPunct="0">
              <a:defRPr/>
            </a:pPr>
            <a:r>
              <a:rPr lang="cs-CZ" sz="3200" dirty="0">
                <a:ln w="19050" cap="rnd">
                  <a:solidFill>
                    <a:schemeClr val="accent1"/>
                  </a:solidFill>
                  <a:miter lim="800000"/>
                </a:ln>
                <a:latin typeface="Khmer UI" pitchFamily="34" charset="0"/>
                <a:cs typeface="Khmer UI" pitchFamily="34" charset="0"/>
              </a:rPr>
              <a:t> </a:t>
            </a:r>
            <a:r>
              <a:rPr lang="cs-CZ" sz="3600" dirty="0">
                <a:ln w="6350" cap="rnd">
                  <a:solidFill>
                    <a:srgbClr val="99FF66"/>
                  </a:solidFill>
                  <a:miter lim="800000"/>
                </a:ln>
                <a:solidFill>
                  <a:srgbClr val="D60093"/>
                </a:solidFill>
                <a:latin typeface="Elephant" panose="02020904090505020303" pitchFamily="18" charset="0"/>
                <a:ea typeface="SimHei" pitchFamily="49" charset="-122"/>
                <a:cs typeface="Arial" panose="020B0604020202020204" pitchFamily="34" charset="0"/>
              </a:rPr>
              <a:t>Fotbalový zpravodaj</a:t>
            </a:r>
          </a:p>
          <a:p>
            <a:pPr algn="ctr" eaLnBrk="0" hangingPunct="0">
              <a:defRPr/>
            </a:pPr>
            <a:r>
              <a:rPr lang="cs-CZ" sz="3600" dirty="0">
                <a:ln w="6350" cap="rnd">
                  <a:solidFill>
                    <a:srgbClr val="99FF66"/>
                  </a:solidFill>
                  <a:miter lim="800000"/>
                </a:ln>
                <a:solidFill>
                  <a:srgbClr val="D60093"/>
                </a:solidFill>
                <a:latin typeface="Elephant" panose="02020904090505020303" pitchFamily="18" charset="0"/>
                <a:ea typeface="SimHei" pitchFamily="49" charset="-122"/>
                <a:cs typeface="Arial" panose="020B0604020202020204" pitchFamily="34" charset="0"/>
              </a:rPr>
              <a:t>SK Štětí, z.s.</a:t>
            </a:r>
          </a:p>
        </p:txBody>
      </p: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5400576" y="6928594"/>
            <a:ext cx="4579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www.stetimondifotbal.cz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400576" y="1389516"/>
            <a:ext cx="4722518" cy="1005848"/>
          </a:xfrm>
          <a:prstGeom prst="rect">
            <a:avLst/>
          </a:prstGeom>
          <a:solidFill>
            <a:srgbClr val="33CC33"/>
          </a:solidFill>
          <a:ln w="57150" cmpd="sng">
            <a:solidFill>
              <a:srgbClr val="42D3E2"/>
            </a:solidFill>
            <a:prstDash val="dash"/>
            <a:miter lim="800000"/>
          </a:ln>
          <a:effectLst>
            <a:innerShdw blurRad="63500" dist="50800" dir="10800000">
              <a:srgbClr val="FF3399">
                <a:alpha val="49804"/>
              </a:srgbClr>
            </a:innerShdw>
          </a:effectLst>
          <a:scene3d>
            <a:camera prst="orthographicFront"/>
            <a:lightRig rig="threePt" dir="t"/>
          </a:scene3d>
          <a:sp3d contourW="6350" prstMaterial="matte">
            <a:bevelT w="0" h="0" prst="coolSlant"/>
            <a:extrusionClr>
              <a:srgbClr val="CC00CC"/>
            </a:extrusionClr>
            <a:contourClr>
              <a:schemeClr val="bg1"/>
            </a:contourClr>
          </a:sp3d>
        </p:spPr>
        <p:txBody>
          <a:bodyPr wrap="square" lIns="108000" tIns="36000" rtlCol="0" anchor="ctr">
            <a:spAutoFit/>
          </a:bodyPr>
          <a:lstStyle/>
          <a:p>
            <a:pPr algn="ctr"/>
            <a:r>
              <a:rPr lang="cs-CZ" sz="3200" dirty="0">
                <a:ln w="6350" cap="sq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t>Sezóna 2018/2019</a:t>
            </a:r>
          </a:p>
          <a:p>
            <a:pPr algn="ctr"/>
            <a:r>
              <a:rPr lang="cs-CZ" sz="2800" dirty="0">
                <a:ln w="6350" cap="sq">
                  <a:noFill/>
                  <a:prstDash val="solid"/>
                  <a:miter lim="800000"/>
                </a:ln>
                <a:solidFill>
                  <a:schemeClr val="bg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Tahoma" panose="020B0604030504040204" pitchFamily="34" charset="0"/>
              </a:rPr>
              <a:t>Ústecký přebor Podzim</a:t>
            </a:r>
          </a:p>
        </p:txBody>
      </p:sp>
      <p:pic>
        <p:nvPicPr>
          <p:cNvPr id="20" name="Obrázek 19" descr="Vector Logos, &lt;strong&gt;Logo&lt;/strong&gt; Templates Free Download | seek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24" y="4437509"/>
            <a:ext cx="720080" cy="729163"/>
          </a:xfrm>
          <a:prstGeom prst="rect">
            <a:avLst/>
          </a:prstGeom>
        </p:spPr>
      </p:pic>
      <p:pic>
        <p:nvPicPr>
          <p:cNvPr id="3" name="Obrázek 2" descr="&lt;strong&gt;ASK&lt;/strong&gt; &lt;strong&gt;Lovosice&lt;/strong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95" y="6032038"/>
            <a:ext cx="881772" cy="6613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00887" y="739182"/>
            <a:ext cx="184700" cy="61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 dirty="0">
              <a:solidFill>
                <a:srgbClr val="000000"/>
              </a:solidFill>
              <a:latin typeface="Gill Sans Ultra Bold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72183" y="7003876"/>
            <a:ext cx="432049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491408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31</a:t>
            </a:r>
          </a:p>
        </p:txBody>
      </p:sp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89852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89852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3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3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4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4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906838"/>
            <a:ext cx="89852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906838"/>
            <a:ext cx="89852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86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86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7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7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66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66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85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85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4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4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3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3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61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61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1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1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4543034-4AC4-4509-8DF9-AF84B8C9326D}"/>
              </a:ext>
            </a:extLst>
          </p:cNvPr>
          <p:cNvSpPr txBox="1"/>
          <p:nvPr/>
        </p:nvSpPr>
        <p:spPr>
          <a:xfrm>
            <a:off x="326005" y="391334"/>
            <a:ext cx="4354491" cy="1384995"/>
          </a:xfrm>
          <a:prstGeom prst="rect">
            <a:avLst/>
          </a:prstGeom>
          <a:solidFill>
            <a:srgbClr val="99FFCC"/>
          </a:solidFill>
          <a:effectLst>
            <a:glow rad="431800">
              <a:schemeClr val="accent6">
                <a:satMod val="175000"/>
                <a:alpha val="41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Postup </a:t>
            </a:r>
            <a:r>
              <a:rPr lang="cs-CZ" sz="3600" dirty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Lovosic</a:t>
            </a:r>
            <a:r>
              <a:rPr lang="cs-CZ" sz="2400" dirty="0">
                <a:solidFill>
                  <a:srgbClr val="FF0000"/>
                </a:solidFill>
                <a:latin typeface="Cooper Black" panose="0208090404030B020404" pitchFamily="18" charset="0"/>
              </a:rPr>
              <a:t> do Ústeckého přeboru 2018/2019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B3AEA5-1A20-4DD8-8B3B-14C3D2637092}"/>
              </a:ext>
            </a:extLst>
          </p:cNvPr>
          <p:cNvSpPr txBox="1"/>
          <p:nvPr/>
        </p:nvSpPr>
        <p:spPr>
          <a:xfrm>
            <a:off x="208852" y="5788502"/>
            <a:ext cx="4588795" cy="1200329"/>
          </a:xfrm>
          <a:prstGeom prst="rect">
            <a:avLst/>
          </a:prstGeom>
          <a:solidFill>
            <a:srgbClr val="FF99CC"/>
          </a:solidFill>
          <a:effectLst>
            <a:glow rad="101600">
              <a:srgbClr val="FFFF66">
                <a:alpha val="40000"/>
              </a:srgbClr>
            </a:glow>
            <a:softEdge rad="241300"/>
          </a:effectLst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 Black" panose="020B0A04020102020204" pitchFamily="34" charset="0"/>
              </a:rPr>
              <a:t>Podrazil Roman – trenér</a:t>
            </a:r>
          </a:p>
          <a:p>
            <a:r>
              <a:rPr lang="cs-CZ" sz="2400" dirty="0" err="1">
                <a:latin typeface="Arial Black" panose="020B0A04020102020204" pitchFamily="34" charset="0"/>
              </a:rPr>
              <a:t>Sujová</a:t>
            </a:r>
            <a:r>
              <a:rPr lang="cs-CZ" sz="2400" dirty="0">
                <a:latin typeface="Arial Black" panose="020B0A04020102020204" pitchFamily="34" charset="0"/>
              </a:rPr>
              <a:t> Andrea – vedoucí</a:t>
            </a:r>
          </a:p>
          <a:p>
            <a:r>
              <a:rPr lang="cs-CZ" sz="2400" dirty="0">
                <a:latin typeface="Arial Black" panose="020B0A04020102020204" pitchFamily="34" charset="0"/>
              </a:rPr>
              <a:t>Zahrádka Miroslav-masér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C338BD6-6ADD-4C18-AA9A-20C7B4AD386A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27829" y="2087382"/>
            <a:ext cx="4668053" cy="7143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98C1F5E-B2FE-4D77-8B5D-793578A601BD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27830" y="3112810"/>
            <a:ext cx="4698801" cy="2378898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3D6FB78-2D01-4795-9B3C-935FD5497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72035"/>
              </p:ext>
            </p:extLst>
          </p:nvPr>
        </p:nvGraphicFramePr>
        <p:xfrm>
          <a:off x="5498075" y="91108"/>
          <a:ext cx="4698800" cy="6696738"/>
        </p:xfrm>
        <a:graphic>
          <a:graphicData uri="http://schemas.openxmlformats.org/drawingml/2006/table">
            <a:tbl>
              <a:tblPr/>
              <a:tblGrid>
                <a:gridCol w="659609">
                  <a:extLst>
                    <a:ext uri="{9D8B030D-6E8A-4147-A177-3AD203B41FA5}">
                      <a16:colId xmlns:a16="http://schemas.microsoft.com/office/drawing/2014/main" val="2069370049"/>
                    </a:ext>
                  </a:extLst>
                </a:gridCol>
                <a:gridCol w="439742">
                  <a:extLst>
                    <a:ext uri="{9D8B030D-6E8A-4147-A177-3AD203B41FA5}">
                      <a16:colId xmlns:a16="http://schemas.microsoft.com/office/drawing/2014/main" val="3163325061"/>
                    </a:ext>
                  </a:extLst>
                </a:gridCol>
                <a:gridCol w="366452">
                  <a:extLst>
                    <a:ext uri="{9D8B030D-6E8A-4147-A177-3AD203B41FA5}">
                      <a16:colId xmlns:a16="http://schemas.microsoft.com/office/drawing/2014/main" val="249839144"/>
                    </a:ext>
                  </a:extLst>
                </a:gridCol>
                <a:gridCol w="293161">
                  <a:extLst>
                    <a:ext uri="{9D8B030D-6E8A-4147-A177-3AD203B41FA5}">
                      <a16:colId xmlns:a16="http://schemas.microsoft.com/office/drawing/2014/main" val="1613689359"/>
                    </a:ext>
                  </a:extLst>
                </a:gridCol>
                <a:gridCol w="1041719">
                  <a:extLst>
                    <a:ext uri="{9D8B030D-6E8A-4147-A177-3AD203B41FA5}">
                      <a16:colId xmlns:a16="http://schemas.microsoft.com/office/drawing/2014/main" val="2799135466"/>
                    </a:ext>
                  </a:extLst>
                </a:gridCol>
                <a:gridCol w="1044998">
                  <a:extLst>
                    <a:ext uri="{9D8B030D-6E8A-4147-A177-3AD203B41FA5}">
                      <a16:colId xmlns:a16="http://schemas.microsoft.com/office/drawing/2014/main" val="138106380"/>
                    </a:ext>
                  </a:extLst>
                </a:gridCol>
                <a:gridCol w="307004">
                  <a:extLst>
                    <a:ext uri="{9D8B030D-6E8A-4147-A177-3AD203B41FA5}">
                      <a16:colId xmlns:a16="http://schemas.microsoft.com/office/drawing/2014/main" val="3323882150"/>
                    </a:ext>
                  </a:extLst>
                </a:gridCol>
                <a:gridCol w="546115">
                  <a:extLst>
                    <a:ext uri="{9D8B030D-6E8A-4147-A177-3AD203B41FA5}">
                      <a16:colId xmlns:a16="http://schemas.microsoft.com/office/drawing/2014/main" val="4156934131"/>
                    </a:ext>
                  </a:extLst>
                </a:gridCol>
              </a:tblGrid>
              <a:tr h="27062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.A třída dorostu Podzim  2018 změny vyhrazeny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31903"/>
                  </a:ext>
                </a:extLst>
              </a:tr>
              <a:tr h="2595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Čas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Odjezd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Venku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Kolo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Výsledek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3629"/>
                  </a:ext>
                </a:extLst>
              </a:tr>
              <a:tr h="4606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7:30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Trnovany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855464"/>
                  </a:ext>
                </a:extLst>
              </a:tr>
              <a:tr h="4606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Junior Roma Děčín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10613"/>
                  </a:ext>
                </a:extLst>
              </a:tr>
              <a:tr h="46061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Skorotice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907846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Volno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91149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15.9.2018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Mojžíř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943654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7:30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Malšovice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26529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Slavoj Úštěk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95300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6.10.2018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8:30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Sokol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Straškov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71309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13.10.2018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Chlumec 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40688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21.10.2018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7:30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Česká Kamenice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006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28.10.2018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Plaston Šluknov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49238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3.11.2018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Jiskra Velké Březno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589329"/>
                  </a:ext>
                </a:extLst>
              </a:tr>
              <a:tr h="4784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10.11.2018</a:t>
                      </a:r>
                    </a:p>
                  </a:txBody>
                  <a:tcPr marL="1791" marR="1791" marT="179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Vaňov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7:30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Vaňov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Libouchec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91" marR="1791" marT="1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39854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632824" y="7004456"/>
            <a:ext cx="36004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0277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56935C2-A3AC-4EFF-93EF-041820E9708B}"/>
              </a:ext>
            </a:extLst>
          </p:cNvPr>
          <p:cNvSpPr txBox="1"/>
          <p:nvPr/>
        </p:nvSpPr>
        <p:spPr>
          <a:xfrm>
            <a:off x="5586439" y="91108"/>
            <a:ext cx="4464495" cy="1323439"/>
          </a:xfrm>
          <a:prstGeom prst="rect">
            <a:avLst/>
          </a:prstGeom>
          <a:solidFill>
            <a:srgbClr val="99FF66"/>
          </a:solidFill>
          <a:effectLst>
            <a:glow rad="101600">
              <a:srgbClr val="FFFF66">
                <a:alpha val="40000"/>
              </a:srgbClr>
            </a:glow>
            <a:innerShdw blurRad="406400" dist="50800" dir="2040000">
              <a:schemeClr val="accent1">
                <a:lumMod val="60000"/>
                <a:lumOff val="40000"/>
                <a:alpha val="53000"/>
              </a:schemeClr>
            </a:innerShdw>
            <a:softEdge rad="241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  <a:latin typeface="Arial Black" panose="020B0A04020102020204" pitchFamily="34" charset="0"/>
              </a:rPr>
              <a:t>Věděli jste, že jsme s Lovosicemi v posledních 4 mistrovských zápasech prohráli 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407BE425-1650-4596-A789-6532B0802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05664"/>
              </p:ext>
            </p:extLst>
          </p:nvPr>
        </p:nvGraphicFramePr>
        <p:xfrm>
          <a:off x="5537620" y="1635212"/>
          <a:ext cx="4464495" cy="5152640"/>
        </p:xfrm>
        <a:graphic>
          <a:graphicData uri="http://schemas.openxmlformats.org/drawingml/2006/table">
            <a:tbl>
              <a:tblPr/>
              <a:tblGrid>
                <a:gridCol w="1286919">
                  <a:extLst>
                    <a:ext uri="{9D8B030D-6E8A-4147-A177-3AD203B41FA5}">
                      <a16:colId xmlns:a16="http://schemas.microsoft.com/office/drawing/2014/main" val="3795965807"/>
                    </a:ext>
                  </a:extLst>
                </a:gridCol>
                <a:gridCol w="1004115">
                  <a:extLst>
                    <a:ext uri="{9D8B030D-6E8A-4147-A177-3AD203B41FA5}">
                      <a16:colId xmlns:a16="http://schemas.microsoft.com/office/drawing/2014/main" val="4069676525"/>
                    </a:ext>
                  </a:extLst>
                </a:gridCol>
                <a:gridCol w="775328">
                  <a:extLst>
                    <a:ext uri="{9D8B030D-6E8A-4147-A177-3AD203B41FA5}">
                      <a16:colId xmlns:a16="http://schemas.microsoft.com/office/drawing/2014/main" val="4287436030"/>
                    </a:ext>
                  </a:extLst>
                </a:gridCol>
                <a:gridCol w="711777">
                  <a:extLst>
                    <a:ext uri="{9D8B030D-6E8A-4147-A177-3AD203B41FA5}">
                      <a16:colId xmlns:a16="http://schemas.microsoft.com/office/drawing/2014/main" val="3429151687"/>
                    </a:ext>
                  </a:extLst>
                </a:gridCol>
                <a:gridCol w="686356">
                  <a:extLst>
                    <a:ext uri="{9D8B030D-6E8A-4147-A177-3AD203B41FA5}">
                      <a16:colId xmlns:a16="http://schemas.microsoft.com/office/drawing/2014/main" val="2056374158"/>
                    </a:ext>
                  </a:extLst>
                </a:gridCol>
              </a:tblGrid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Třída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22.09.1968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2:2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57879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I. Třída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13.04.1969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2:2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815813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15.08.1970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0:1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768264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27.03.1971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0:2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67393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07.08.1971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6:0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08648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18.03.1972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4:0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08286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28.10.1972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42524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09.06.1973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5:1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225693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03.10.1977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2:0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61967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08.05.1978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4:0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32360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11.10.1997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1:2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870029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Severočeský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09.05.1998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3:1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61889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Ústecký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03.10.2009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2:0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87059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Ústecký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08.05.2010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2:1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225961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Ústecký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21.08.2010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1:2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011525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Ústecký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26.03.2011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2:1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310036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27.08.2011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3:1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57635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přebor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24.03.2012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0:3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82480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Divize sk.B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12.10.2013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0:1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874305"/>
                  </a:ext>
                </a:extLst>
              </a:tr>
              <a:tr h="2576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Divize sk.B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10.05.2014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Lovosice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2:1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41061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9F33C1C6-3B83-4E27-8670-26562E435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292901"/>
              </p:ext>
            </p:extLst>
          </p:nvPr>
        </p:nvGraphicFramePr>
        <p:xfrm>
          <a:off x="203055" y="91108"/>
          <a:ext cx="4719274" cy="6729505"/>
        </p:xfrm>
        <a:graphic>
          <a:graphicData uri="http://schemas.openxmlformats.org/drawingml/2006/table">
            <a:tbl>
              <a:tblPr/>
              <a:tblGrid>
                <a:gridCol w="763953">
                  <a:extLst>
                    <a:ext uri="{9D8B030D-6E8A-4147-A177-3AD203B41FA5}">
                      <a16:colId xmlns:a16="http://schemas.microsoft.com/office/drawing/2014/main" val="1184650738"/>
                    </a:ext>
                  </a:extLst>
                </a:gridCol>
                <a:gridCol w="635174">
                  <a:extLst>
                    <a:ext uri="{9D8B030D-6E8A-4147-A177-3AD203B41FA5}">
                      <a16:colId xmlns:a16="http://schemas.microsoft.com/office/drawing/2014/main" val="2090783772"/>
                    </a:ext>
                  </a:extLst>
                </a:gridCol>
                <a:gridCol w="600319">
                  <a:extLst>
                    <a:ext uri="{9D8B030D-6E8A-4147-A177-3AD203B41FA5}">
                      <a16:colId xmlns:a16="http://schemas.microsoft.com/office/drawing/2014/main" val="2495210556"/>
                    </a:ext>
                  </a:extLst>
                </a:gridCol>
                <a:gridCol w="1193858">
                  <a:extLst>
                    <a:ext uri="{9D8B030D-6E8A-4147-A177-3AD203B41FA5}">
                      <a16:colId xmlns:a16="http://schemas.microsoft.com/office/drawing/2014/main" val="2605648497"/>
                    </a:ext>
                  </a:extLst>
                </a:gridCol>
                <a:gridCol w="894668">
                  <a:extLst>
                    <a:ext uri="{9D8B030D-6E8A-4147-A177-3AD203B41FA5}">
                      <a16:colId xmlns:a16="http://schemas.microsoft.com/office/drawing/2014/main" val="3294245945"/>
                    </a:ext>
                  </a:extLst>
                </a:gridCol>
                <a:gridCol w="631302">
                  <a:extLst>
                    <a:ext uri="{9D8B030D-6E8A-4147-A177-3AD203B41FA5}">
                      <a16:colId xmlns:a16="http://schemas.microsoft.com/office/drawing/2014/main" val="1610427029"/>
                    </a:ext>
                  </a:extLst>
                </a:gridCol>
              </a:tblGrid>
              <a:tr h="26928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IV. třída dospělí  B podzim 2018 - změny vyhrazeny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47001"/>
                  </a:ext>
                </a:extLst>
              </a:tr>
              <a:tr h="1594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Čas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Venku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Kolo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35058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Viktorie Budyně n.O.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168470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Podbradec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190622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T.J. Sokol Račiněves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51672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16:30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Dušníky, z.s.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01109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16:30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Podřipan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Kostomlaty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033099"/>
                  </a:ext>
                </a:extLst>
              </a:tr>
              <a:tr h="678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16:00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AFK Přestavlky, z.s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08218"/>
                  </a:ext>
                </a:extLst>
              </a:tr>
              <a:tr h="678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6.10.2018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Sokol Ctiněves/Libkovice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500722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14.10.2018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15:30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Volný los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44116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21.10.2018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15:30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Dynamo Podlusky, z.s.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046234"/>
                  </a:ext>
                </a:extLst>
              </a:tr>
              <a:tr h="6785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28.10.2018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14:30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Viktorie Budyně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n.O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876939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4.11.2018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Podbradec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38672"/>
                  </a:ext>
                </a:extLst>
              </a:tr>
              <a:tr h="47390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11.11.2018</a:t>
                      </a:r>
                    </a:p>
                  </a:txBody>
                  <a:tcPr marL="1857" marR="1857" marT="185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 B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T.J. Sokol Račiněves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857" marR="1857" marT="1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206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058662" y="1"/>
            <a:ext cx="18473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058662" y="1"/>
            <a:ext cx="18473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3609477" y="7075884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29</a:t>
            </a:r>
          </a:p>
        </p:txBody>
      </p:sp>
      <p:cxnSp>
        <p:nvCxnSpPr>
          <p:cNvPr id="16" name="Přímá spojovací šipka 15"/>
          <p:cNvCxnSpPr/>
          <p:nvPr/>
        </p:nvCxnSpPr>
        <p:spPr bwMode="auto">
          <a:xfrm>
            <a:off x="3384352" y="7075884"/>
            <a:ext cx="135991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8" name="Přímá spojovací šipka 17"/>
          <p:cNvCxnSpPr/>
          <p:nvPr/>
        </p:nvCxnSpPr>
        <p:spPr bwMode="auto">
          <a:xfrm>
            <a:off x="3895777" y="7239000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1874784" y="7019845"/>
            <a:ext cx="429448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700" dirty="0">
                <a:latin typeface="Bookman Old Style" pitchFamily="18" charset="0"/>
              </a:rPr>
              <a:t>12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6DA10EB1-E9BC-4889-AF21-0279748F6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773711"/>
              </p:ext>
            </p:extLst>
          </p:nvPr>
        </p:nvGraphicFramePr>
        <p:xfrm>
          <a:off x="135758" y="124791"/>
          <a:ext cx="4608512" cy="6785743"/>
        </p:xfrm>
        <a:graphic>
          <a:graphicData uri="http://schemas.openxmlformats.org/drawingml/2006/table">
            <a:tbl>
              <a:tblPr/>
              <a:tblGrid>
                <a:gridCol w="1110147">
                  <a:extLst>
                    <a:ext uri="{9D8B030D-6E8A-4147-A177-3AD203B41FA5}">
                      <a16:colId xmlns:a16="http://schemas.microsoft.com/office/drawing/2014/main" val="365274567"/>
                    </a:ext>
                  </a:extLst>
                </a:gridCol>
                <a:gridCol w="1977742">
                  <a:extLst>
                    <a:ext uri="{9D8B030D-6E8A-4147-A177-3AD203B41FA5}">
                      <a16:colId xmlns:a16="http://schemas.microsoft.com/office/drawing/2014/main" val="248218261"/>
                    </a:ext>
                  </a:extLst>
                </a:gridCol>
                <a:gridCol w="1520623">
                  <a:extLst>
                    <a:ext uri="{9D8B030D-6E8A-4147-A177-3AD203B41FA5}">
                      <a16:colId xmlns:a16="http://schemas.microsoft.com/office/drawing/2014/main" val="947079340"/>
                    </a:ext>
                  </a:extLst>
                </a:gridCol>
              </a:tblGrid>
              <a:tr h="3038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5B606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kolo Ústeckého přeboru dospělých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787722"/>
                  </a:ext>
                </a:extLst>
              </a:tr>
              <a:tr h="2309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11.08.2018 10:15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Tatran Kadaň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Krupka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440666"/>
                  </a:ext>
                </a:extLst>
              </a:tr>
              <a:tr h="279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11.08.2018 10:15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Štětí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Lovosice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76047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STAP-TRATEC Vilémov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Litoměřicko B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01617"/>
                  </a:ext>
                </a:extLst>
              </a:tr>
              <a:tr h="3044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Slavoj Žatec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Jiskra Modrá/SK Hrobce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512684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Brná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Dobroměřice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33090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Sokol Horní Jiřetín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Sokol Srbice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59250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Baník Modlany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SEKO Louny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94981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Spartak Perštejn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Jílové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C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237629"/>
                  </a:ext>
                </a:extLst>
              </a:tr>
              <a:tr h="27955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5B606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kolo Ústeckého přeboru dospělých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91322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18.08.2018 10:15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Jílové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Slavoj Žatec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580624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Dobroměřice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Spartak Perštejn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272628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Lovosice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Sokol Horní Jiřetín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90406"/>
                  </a:ext>
                </a:extLst>
              </a:tr>
              <a:tr h="2309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STAP-TRATEC Vilémov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Baník Modlany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77209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Sokol Srbice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</a:t>
                      </a:r>
                      <a:r>
                        <a:rPr lang="cs-CZ" sz="1000" b="0" i="0" u="none" strike="noStrike" dirty="0" err="1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Tatran</a:t>
                      </a:r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Kadaň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870748"/>
                  </a:ext>
                </a:extLst>
              </a:tr>
              <a:tr h="279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19.08.2018 10:30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Litoměřicko B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Krupka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091909"/>
                  </a:ext>
                </a:extLst>
              </a:tr>
              <a:tr h="279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SEKO Louny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</a:t>
                      </a:r>
                      <a:r>
                        <a:rPr lang="cs-CZ" sz="1000" b="0" i="0" u="none" strike="noStrike" dirty="0" err="1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Brná</a:t>
                      </a:r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57079"/>
                  </a:ext>
                </a:extLst>
              </a:tr>
              <a:tr h="2795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Jiskra Modrá/SK Hrobce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Štětí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80093"/>
                  </a:ext>
                </a:extLst>
              </a:tr>
              <a:tr h="3403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5B606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kolo Ústeckého přeboru dospělých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980780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25.08.2018 10:15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Štětí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Jílové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243326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25.08.2018 10:15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Tatran Kadaň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ASK Lovosice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68599"/>
                  </a:ext>
                </a:extLst>
              </a:tr>
              <a:tr h="3044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Sokol Horní Jiřetín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Jiskra Modrá/SK Hrobce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95166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Brná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STAP Vilémov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024302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Krupka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Sokol Srbice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81033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TJ Spartak Perštejn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SEKO Louny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38956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Slavoj Žatec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Dobroměřice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99537"/>
                  </a:ext>
                </a:extLst>
              </a:tr>
              <a:tr h="2285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26.08.2018 17:00</a:t>
                      </a:r>
                    </a:p>
                  </a:txBody>
                  <a:tcPr marL="8103" marR="8103" marT="810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 Baník Modlany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FK Litoměřicko B </a:t>
                      </a:r>
                    </a:p>
                  </a:txBody>
                  <a:tcPr marL="8103" marR="8103" marT="8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F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46030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EA3A3FE5-4A16-48EC-BBD7-D1966DD329B1}"/>
              </a:ext>
            </a:extLst>
          </p:cNvPr>
          <p:cNvSpPr/>
          <p:nvPr/>
        </p:nvSpPr>
        <p:spPr>
          <a:xfrm>
            <a:off x="5550599" y="1747292"/>
            <a:ext cx="4552324" cy="4867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u="sng" dirty="0">
                <a:highlight>
                  <a:srgbClr val="D3D3D3"/>
                </a:highligh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TJ Sokol Tuhaň-SK Štětí B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u="sng" dirty="0">
                <a:highlight>
                  <a:srgbClr val="D3D3D3"/>
                </a:highligh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1:3(0:3) </a:t>
            </a:r>
            <a:r>
              <a:rPr lang="cs-CZ" u="sng" dirty="0">
                <a:highlight>
                  <a:srgbClr val="D3D3D3"/>
                </a:highligh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4.8.2018   přátelský zápas</a:t>
            </a:r>
            <a:endParaRPr lang="cs-CZ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 mužstvo dospělých si v sobotu muselo přivstat, trenéři pak spočítali  kádr a tým se vydal k prvnímu přátelskému utkání v přípravě na nový ročník IV. třidy 2018/2019. Obnovená premiéra B týmu se konala v sousedním okresu, konkrétně v Tuhani, která je tak účastníkem III. třídy. Trenéři měli hodně starostí tým poskládat, protože někteří borci jsou ještě na dovolené a jiní, kteří se původně do B týmu těšili a slíbili účast, tak mění dresy. Nakonec však tým včetně hrajícího trenéra Václava Podhorského napočítal 12 hráčů. Pomohli totiž i jiní fotbalisté a zápas mohl začít. V prvním poločase jsme se do soupeře opřeli a získali rozhodující náskok. První branku vstřelil Lukáš Brzek a na 2:0 zvýšil David Kolář.  Na tříbrankové poločasové vedení stačil zvýšit ještě z volného přímého kopu Martin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Elicer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Druhá půle už žádnou radost ze vstřeleného gólu našemu týmu nepřinesla. Velké teplo, pocit z tříbrankového vedení, ale jak jsme se dozvěděli od trenérů, především velká nesehranost ve druhé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pětačtyřicetiminutove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udělala s výkonem své. Domácí dostali šanci, ale stačili odpovědět jen jednou.  Do začátku mistrovských soutěží zbývají ještě 3 týdny a čas na optimální doplnění kádru a tréninkovou přípravu je. Za týden v neděli 12. 8. 2018 v 17:00 hraje mužstva v Dobříni, kde je čeká místní účastník okresního přeboru Chemička Dobříň a to bude o nějaký ten stupínek těžší soupeř.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Branky: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L.Brzek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D.Kolář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M.Elicer</a:t>
            </a: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Sestava: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L.Uřidil-V.Škaroupka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M.Srba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M.Nedomlel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L.Brzek,M.Elicer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J.Modrák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P.Minárik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Horáček,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D.Kolář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Š.Vála</a:t>
            </a: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Připraveni: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V.Podhorský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hrající trenér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Trenér: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V.Podhorský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cs-CZ" sz="10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Vedoucí:</a:t>
            </a:r>
            <a:r>
              <a:rPr lang="cs-C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Václav Švancar    </a:t>
            </a:r>
            <a:endParaRPr lang="cs-CZ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2241073-CA1B-4445-BD42-E307354B565D}"/>
              </a:ext>
            </a:extLst>
          </p:cNvPr>
          <p:cNvSpPr txBox="1"/>
          <p:nvPr/>
        </p:nvSpPr>
        <p:spPr>
          <a:xfrm>
            <a:off x="5600780" y="123620"/>
            <a:ext cx="4248472" cy="1323439"/>
          </a:xfrm>
          <a:prstGeom prst="rect">
            <a:avLst/>
          </a:prstGeom>
          <a:solidFill>
            <a:srgbClr val="99FFCC"/>
          </a:solidFill>
          <a:effectLst>
            <a:glow rad="101600">
              <a:srgbClr val="FFFF66">
                <a:alpha val="40000"/>
              </a:srgbClr>
            </a:glow>
            <a:softEdge rad="241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Vítězství B mužstva dospělých. Po 4 letech se štětská rezerva opět zapojí do soutěží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7402933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656160" y="70021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28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27FD0F8-0C28-4402-92DE-BFFA8B9BA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10" y="4483860"/>
            <a:ext cx="3563505" cy="2376000"/>
          </a:xfrm>
          <a:prstGeom prst="rect">
            <a:avLst/>
          </a:prstGeom>
          <a:ln w="53975">
            <a:solidFill>
              <a:srgbClr val="FF66FF"/>
            </a:solidFill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DD25614-13A9-4E78-8B5C-0565790D3C05}"/>
              </a:ext>
            </a:extLst>
          </p:cNvPr>
          <p:cNvSpPr txBox="1"/>
          <p:nvPr/>
        </p:nvSpPr>
        <p:spPr>
          <a:xfrm>
            <a:off x="5472584" y="83557"/>
            <a:ext cx="4680520" cy="1154162"/>
          </a:xfrm>
          <a:prstGeom prst="rect">
            <a:avLst/>
          </a:prstGeom>
          <a:gradFill>
            <a:gsLst>
              <a:gs pos="12000">
                <a:srgbClr val="C3E773"/>
              </a:gs>
              <a:gs pos="93000">
                <a:srgbClr val="FFCC00"/>
              </a:gs>
            </a:gsLst>
            <a:lin ang="5400000" scaled="1"/>
          </a:gradFill>
          <a:effectLst>
            <a:glow rad="101600">
              <a:srgbClr val="FFFF66">
                <a:alpha val="40000"/>
              </a:srgb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0000FF"/>
                </a:solidFill>
                <a:latin typeface="Arial Black" panose="020B0A04020102020204" pitchFamily="34" charset="0"/>
              </a:rPr>
              <a:t>Tak jsme tu. Mužstvo dospělých se hlásí do Ústeckého přeboru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EF7898-395B-45F3-A067-B8F30E84D7DE}"/>
              </a:ext>
            </a:extLst>
          </p:cNvPr>
          <p:cNvSpPr txBox="1"/>
          <p:nvPr/>
        </p:nvSpPr>
        <p:spPr>
          <a:xfrm>
            <a:off x="5457825" y="1318434"/>
            <a:ext cx="4695277" cy="3093154"/>
          </a:xfrm>
          <a:prstGeom prst="rect">
            <a:avLst/>
          </a:prstGeom>
          <a:pattFill prst="dotDmnd">
            <a:fgClr>
              <a:srgbClr val="99FFCC"/>
            </a:fgClr>
            <a:bgClr>
              <a:schemeClr val="bg1"/>
            </a:bgClr>
          </a:patt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1300" dirty="0">
                <a:latin typeface="Bookman Old Style" panose="02050604050505020204" pitchFamily="18" charset="0"/>
              </a:rPr>
              <a:t>Letní přípravu jsme zahájili v pondělí 9. července. Sešli jsme se sice na hřišti ve Štětí, ale prvních 14 dnů trénovali v hezkém prostředí fotbalového hřiště v Račicích. Důvod byl jasný. Domácí trávníky procházely rekultivací a bylo třeba dát jim čas na odpočinek. Zpátky jsme se vrátili ve čtvrtek 26. července. Trenéři i masér jsou stejní, a i když nám nic neodpustí  a každou </a:t>
            </a:r>
            <a:r>
              <a:rPr lang="cs-CZ" sz="1300" dirty="0" err="1">
                <a:latin typeface="Bookman Old Style" panose="02050604050505020204" pitchFamily="18" charset="0"/>
              </a:rPr>
              <a:t>úlívku</a:t>
            </a:r>
            <a:r>
              <a:rPr lang="cs-CZ" sz="1300" dirty="0">
                <a:latin typeface="Bookman Old Style" panose="02050604050505020204" pitchFamily="18" charset="0"/>
              </a:rPr>
              <a:t> trestají, tak jsme rádi, že jsme se zase do přípravy sešly a cíl je jasný. Hrát co nejvýše a pokusit se krajský přebor vyhrát. Zahráli jsme si  5 přáteláků a ve 4 jsme vyhráli. Diváky zveme na všechny naše zápasy. Děkujeme za podporu a my se budeme snažit střílet co nejvíce gólů, vyhrát každý zápas a věříme, že domů budete odcházet spokojeni.  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656745D-F056-4683-8DE1-D58D7D9EC766}"/>
              </a:ext>
            </a:extLst>
          </p:cNvPr>
          <p:cNvSpPr txBox="1"/>
          <p:nvPr/>
        </p:nvSpPr>
        <p:spPr>
          <a:xfrm>
            <a:off x="143992" y="67305"/>
            <a:ext cx="4698801" cy="1031915"/>
          </a:xfrm>
          <a:prstGeom prst="flowChartDocument">
            <a:avLst/>
          </a:prstGeom>
          <a:gradFill>
            <a:gsLst>
              <a:gs pos="36000">
                <a:srgbClr val="99FF33"/>
              </a:gs>
              <a:gs pos="76000">
                <a:srgbClr val="CCFFFF"/>
              </a:gs>
            </a:gsLst>
            <a:lin ang="5400000" scaled="1"/>
          </a:gradFill>
          <a:ln w="53975" cmpd="sng">
            <a:solidFill>
              <a:srgbClr val="666699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00"/>
                </a:solidFill>
                <a:latin typeface="Rockwell Extra Bold" panose="02060903040505020403" pitchFamily="18" charset="0"/>
              </a:rPr>
              <a:t>Od nové ročníku nás je o jednoho více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D3EA8C1F-1CAB-4293-9A88-AFA0440C9B33}"/>
              </a:ext>
            </a:extLst>
          </p:cNvPr>
          <p:cNvSpPr txBox="1"/>
          <p:nvPr/>
        </p:nvSpPr>
        <p:spPr>
          <a:xfrm>
            <a:off x="143992" y="1243236"/>
            <a:ext cx="4698801" cy="1692771"/>
          </a:xfrm>
          <a:prstGeom prst="rect">
            <a:avLst/>
          </a:prstGeom>
          <a:solidFill>
            <a:srgbClr val="99FFCC"/>
          </a:solidFill>
          <a:effectLst>
            <a:glow rad="101600">
              <a:srgbClr val="FFFF66">
                <a:alpha val="40000"/>
              </a:srgbClr>
            </a:glow>
            <a:softEdge rad="241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>
                <a:latin typeface="Bookman Old Style" panose="02050604050505020204" pitchFamily="18" charset="0"/>
              </a:rPr>
              <a:t>Do IV. Třídy dospělých </a:t>
            </a:r>
            <a:r>
              <a:rPr lang="cs-CZ" sz="2000" i="1" dirty="0" err="1">
                <a:latin typeface="Bookman Old Style" panose="02050604050505020204" pitchFamily="18" charset="0"/>
              </a:rPr>
              <a:t>sk.B</a:t>
            </a:r>
            <a:r>
              <a:rPr lang="cs-CZ" sz="2000" i="1" dirty="0">
                <a:latin typeface="Bookman Old Style" panose="02050604050505020204" pitchFamily="18" charset="0"/>
              </a:rPr>
              <a:t>  pro ročník 2018/2019 je přihlášeno </a:t>
            </a:r>
          </a:p>
          <a:p>
            <a:pPr algn="ctr"/>
            <a:r>
              <a:rPr lang="cs-CZ" sz="3200" dirty="0">
                <a:solidFill>
                  <a:srgbClr val="0033CC"/>
                </a:solidFill>
                <a:latin typeface="Arial Black" panose="020B0A04020102020204" pitchFamily="34" charset="0"/>
              </a:rPr>
              <a:t>B</a:t>
            </a:r>
            <a:r>
              <a:rPr lang="cs-CZ" sz="2000" dirty="0">
                <a:solidFill>
                  <a:srgbClr val="0033CC"/>
                </a:solidFill>
                <a:latin typeface="Arial Black" panose="020B0A04020102020204" pitchFamily="34" charset="0"/>
              </a:rPr>
              <a:t> </a:t>
            </a:r>
            <a:r>
              <a:rPr lang="cs-CZ" sz="3200" dirty="0">
                <a:solidFill>
                  <a:srgbClr val="0033CC"/>
                </a:solidFill>
                <a:latin typeface="Arial Black" panose="020B0A04020102020204" pitchFamily="34" charset="0"/>
              </a:rPr>
              <a:t>mužstvo dospělých</a:t>
            </a:r>
            <a:r>
              <a:rPr lang="cs-CZ" sz="2000" dirty="0">
                <a:solidFill>
                  <a:srgbClr val="0033CC"/>
                </a:solidFill>
                <a:latin typeface="Arial Black" panose="020B0A04020102020204" pitchFamily="34" charset="0"/>
              </a:rPr>
              <a:t>. 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9676032-8960-481E-856F-8A46C33FC88B}"/>
              </a:ext>
            </a:extLst>
          </p:cNvPr>
          <p:cNvSpPr txBox="1"/>
          <p:nvPr/>
        </p:nvSpPr>
        <p:spPr>
          <a:xfrm>
            <a:off x="169089" y="3151684"/>
            <a:ext cx="4698801" cy="3077766"/>
          </a:xfrm>
          <a:prstGeom prst="rect">
            <a:avLst/>
          </a:prstGeom>
          <a:pattFill prst="shingle">
            <a:fgClr>
              <a:srgbClr val="FFC000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lgDashDot"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 Black" panose="020B0A04020102020204" pitchFamily="34" charset="0"/>
              </a:rPr>
              <a:t>Je tomu 4 roky, kdy B mužstvo dospělých zvítězilo v okresním přeboru dospělých s právem postupu do I.B třídy. Jaké však překvapení, když se tým v létě rozpadl a nakonec se ani do žádné soutěže nepřihlásil. Nyní to zkusí trenéři </a:t>
            </a:r>
            <a:r>
              <a:rPr lang="cs-CZ" sz="1800" dirty="0">
                <a:solidFill>
                  <a:srgbClr val="000099"/>
                </a:solidFill>
                <a:latin typeface="Arial Black" panose="020B0A04020102020204" pitchFamily="34" charset="0"/>
              </a:rPr>
              <a:t>Václav Podhorský, Pavel Minárik</a:t>
            </a:r>
            <a:r>
              <a:rPr lang="cs-CZ" sz="1600" dirty="0">
                <a:latin typeface="Arial Black" panose="020B0A04020102020204" pitchFamily="34" charset="0"/>
              </a:rPr>
              <a:t> pod kontrolou vedoucího týmu </a:t>
            </a:r>
            <a:r>
              <a:rPr lang="cs-CZ" sz="1600" dirty="0">
                <a:solidFill>
                  <a:srgbClr val="000099"/>
                </a:solidFill>
                <a:latin typeface="Arial Black" panose="020B0A04020102020204" pitchFamily="34" charset="0"/>
              </a:rPr>
              <a:t>Václava Švancary</a:t>
            </a:r>
            <a:r>
              <a:rPr lang="cs-CZ" sz="1600" dirty="0">
                <a:latin typeface="Arial Black" panose="020B0A04020102020204" pitchFamily="34" charset="0"/>
              </a:rPr>
              <a:t>. Hracím dnem doma je neděle odpoledne. Zveme všechny fanoušky a mužstvu přejeme hodně úspěchů. Program najdete na následující straně.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51B2B67-8FE8-4DB3-9A12-859BDE0A9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47" y="6388667"/>
            <a:ext cx="612390" cy="61520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820111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61765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27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A35B71-E96F-4BAB-AF9C-F2779E074B5E}"/>
              </a:ext>
            </a:extLst>
          </p:cNvPr>
          <p:cNvSpPr txBox="1"/>
          <p:nvPr/>
        </p:nvSpPr>
        <p:spPr>
          <a:xfrm>
            <a:off x="216000" y="91108"/>
            <a:ext cx="4663185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rgbClr val="FFFF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accent6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Realizační tým mužstva dospělých SK Štětí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3CA2E8-426A-4F58-8F6B-F464F0F43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352" y="1001123"/>
            <a:ext cx="1141286" cy="1404000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E5173EE-36A4-4739-AEF8-8612AF3F1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52" y="2537128"/>
            <a:ext cx="1141286" cy="1440160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15A8B75-EE53-4B25-B9D3-8CB44D897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52" y="4051018"/>
            <a:ext cx="1194360" cy="1565720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30E59CA-7F51-4668-B0B2-18F4B8C74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4352" y="5715102"/>
            <a:ext cx="1197173" cy="1385458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3AD2C780-75EB-4CF6-8B79-F090EBA0B55A}"/>
              </a:ext>
            </a:extLst>
          </p:cNvPr>
          <p:cNvSpPr txBox="1"/>
          <p:nvPr/>
        </p:nvSpPr>
        <p:spPr>
          <a:xfrm>
            <a:off x="246694" y="1390280"/>
            <a:ext cx="2664296" cy="707886"/>
          </a:xfrm>
          <a:prstGeom prst="rect">
            <a:avLst/>
          </a:prstGeom>
          <a:pattFill prst="pct1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5400">
            <a:solidFill>
              <a:srgbClr val="00CC99"/>
            </a:solidFill>
            <a:prstDash val="sysDot"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Karel Zuna - trenér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B95FE60-A73C-4C91-A642-7DD004A96786}"/>
              </a:ext>
            </a:extLst>
          </p:cNvPr>
          <p:cNvSpPr txBox="1"/>
          <p:nvPr/>
        </p:nvSpPr>
        <p:spPr>
          <a:xfrm>
            <a:off x="276055" y="4481624"/>
            <a:ext cx="2664296" cy="707886"/>
          </a:xfrm>
          <a:prstGeom prst="rect">
            <a:avLst/>
          </a:prstGeom>
          <a:pattFill prst="pct1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5400">
            <a:solidFill>
              <a:srgbClr val="00CC99"/>
            </a:solidFill>
            <a:prstDash val="sysDot"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Karel Zavřel - masér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91BE526-BAAA-4444-A891-20C5D120F124}"/>
              </a:ext>
            </a:extLst>
          </p:cNvPr>
          <p:cNvSpPr txBox="1"/>
          <p:nvPr/>
        </p:nvSpPr>
        <p:spPr>
          <a:xfrm>
            <a:off x="242800" y="2903265"/>
            <a:ext cx="2664296" cy="707886"/>
          </a:xfrm>
          <a:prstGeom prst="rect">
            <a:avLst/>
          </a:prstGeom>
          <a:pattFill prst="pct1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5400">
            <a:solidFill>
              <a:srgbClr val="00CC99"/>
            </a:solidFill>
            <a:prstDash val="sysDot"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Jiří </a:t>
            </a:r>
            <a:r>
              <a:rPr lang="cs-CZ" sz="2000" dirty="0" err="1">
                <a:latin typeface="Arial Black" panose="020B0A04020102020204" pitchFamily="34" charset="0"/>
              </a:rPr>
              <a:t>Ransdorf</a:t>
            </a:r>
            <a:r>
              <a:rPr lang="cs-CZ" sz="2000" dirty="0">
                <a:latin typeface="Arial Black" panose="020B0A04020102020204" pitchFamily="34" charset="0"/>
              </a:rPr>
              <a:t> - trenér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559C767-ACDB-42A3-8BD6-B13E911A83F4}"/>
              </a:ext>
            </a:extLst>
          </p:cNvPr>
          <p:cNvSpPr txBox="1"/>
          <p:nvPr/>
        </p:nvSpPr>
        <p:spPr>
          <a:xfrm>
            <a:off x="246694" y="5991770"/>
            <a:ext cx="2664296" cy="707886"/>
          </a:xfrm>
          <a:prstGeom prst="rect">
            <a:avLst/>
          </a:prstGeom>
          <a:pattFill prst="pct10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25400">
            <a:solidFill>
              <a:srgbClr val="00CC99"/>
            </a:solidFill>
            <a:prstDash val="sysDot"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Jan Tyle – </a:t>
            </a:r>
          </a:p>
          <a:p>
            <a:pPr algn="ctr"/>
            <a:r>
              <a:rPr lang="cs-CZ" sz="2000" dirty="0">
                <a:latin typeface="Arial Black" panose="020B0A04020102020204" pitchFamily="34" charset="0"/>
              </a:rPr>
              <a:t>vedoucí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7C5AE1C8-EC93-48FC-9651-36381BE536DE}"/>
              </a:ext>
            </a:extLst>
          </p:cNvPr>
          <p:cNvSpPr/>
          <p:nvPr/>
        </p:nvSpPr>
        <p:spPr>
          <a:xfrm>
            <a:off x="5472584" y="1813942"/>
            <a:ext cx="4690307" cy="329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highlight>
                  <a:srgbClr val="00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 Štětí - TJ Oldřichov</a:t>
            </a: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highlight>
                  <a:srgbClr val="00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3:0(1:0)   4.8.2018  </a:t>
            </a:r>
          </a:p>
          <a:p>
            <a:pPr algn="just"/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V utkání jsme měli celých 90 minut převahu a vytěžili z ní 3 góly. Úlohu favorita jsme potvrdili a vítězství bylo zasloužené. Hostující svatyni jsme hodně dlouho dobývali a podařilo se to Jiřímu Vokounovi až 3 minuty před změnou stran. Ve druhém poločase se obraz hry moc  nezměnil. Snad jen sily na straně hostů, kteří neměli nikoho na střídání, více ubývaly. Po rychlém útoku a přihrávce Fausta na Slavíčka jsme v 61. minutě zvýšili na 2:0. V závěru přidal tečku na 3:0 střídající Robert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Feko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. Při zachování většího  klidu v koncovce mohla být výhra i výraznější. </a:t>
            </a:r>
          </a:p>
          <a:p>
            <a:pPr algn="just"/>
            <a:r>
              <a:rPr lang="cs-CZ" sz="1100" b="0" u="sng" dirty="0">
                <a:latin typeface="Arial" panose="020B0604020202020204" pitchFamily="34" charset="0"/>
                <a:cs typeface="Arial" panose="020B0604020202020204" pitchFamily="34" charset="0"/>
              </a:rPr>
              <a:t>Branky: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J.Vokoun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J.Slavíček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R.Feko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r>
              <a:rPr lang="cs-CZ" sz="1100" b="0" u="sng" dirty="0">
                <a:latin typeface="Arial" panose="020B0604020202020204" pitchFamily="34" charset="0"/>
                <a:cs typeface="Arial" panose="020B0604020202020204" pitchFamily="34" charset="0"/>
              </a:rPr>
              <a:t>Sestava: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J.Gabriel-P.Fary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F.Svoboda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(70.J.Černý),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J.Ransdorf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D.Mencl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J.Slavíček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P.Stejskal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(56.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D.Beruška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J.Vokoun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, .Vacek, </a:t>
            </a:r>
          </a:p>
          <a:p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M.Faust-J.Křtěn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(64.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R.Feko</a:t>
            </a:r>
            <a:endParaRPr lang="cs-CZ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100" b="0" u="sng" dirty="0">
                <a:latin typeface="Arial" panose="020B0604020202020204" pitchFamily="34" charset="0"/>
                <a:cs typeface="Arial" panose="020B0604020202020204" pitchFamily="34" charset="0"/>
              </a:rPr>
              <a:t>Trenér: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J.Ransdorf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K.Zuna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100" b="0" u="sng" dirty="0">
                <a:latin typeface="Arial" panose="020B0604020202020204" pitchFamily="34" charset="0"/>
                <a:cs typeface="Arial" panose="020B0604020202020204" pitchFamily="34" charset="0"/>
              </a:rPr>
              <a:t>Masér: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K.Zavřel</a:t>
            </a:r>
            <a:endParaRPr lang="cs-CZ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100" b="0" u="sng" dirty="0">
                <a:latin typeface="Arial" panose="020B0604020202020204" pitchFamily="34" charset="0"/>
                <a:cs typeface="Arial" panose="020B0604020202020204" pitchFamily="34" charset="0"/>
              </a:rPr>
              <a:t>Rozhodčí: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J.Šíma-M.Sýs</a:t>
            </a:r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F.Huml</a:t>
            </a:r>
            <a:endParaRPr lang="cs-CZ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cs-CZ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B2AB7C8-DB0E-4D78-ADB5-2EFECB71B9DD}"/>
              </a:ext>
            </a:extLst>
          </p:cNvPr>
          <p:cNvSpPr txBox="1"/>
          <p:nvPr/>
        </p:nvSpPr>
        <p:spPr>
          <a:xfrm>
            <a:off x="5400576" y="91108"/>
            <a:ext cx="4680520" cy="1631216"/>
          </a:xfrm>
          <a:prstGeom prst="rect">
            <a:avLst/>
          </a:prstGeom>
          <a:pattFill prst="ltHorz">
            <a:fgClr>
              <a:srgbClr val="66CCFF"/>
            </a:fgClr>
            <a:bgClr>
              <a:schemeClr val="bg1"/>
            </a:bgClr>
          </a:pattFill>
          <a:effectLst>
            <a:glow rad="101600">
              <a:srgbClr val="FFFF66">
                <a:alpha val="40000"/>
              </a:srgb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  <a:latin typeface="Arial Black" panose="020B0A04020102020204" pitchFamily="34" charset="0"/>
              </a:rPr>
              <a:t>V posledním přátelském zápase před startem soutěže proti účastníkovi I.A třídy se hrál většinou na polovině soupeře a převahu jsme potvrdili 3 zásahy  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E714F352-041A-47E8-83A2-F8A49F194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56" y="5007711"/>
            <a:ext cx="2168922" cy="191180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21886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249560" y="1747292"/>
            <a:ext cx="908897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63262" y="6931868"/>
            <a:ext cx="193251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7402933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20113" y="7003876"/>
            <a:ext cx="357872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26</a:t>
            </a:r>
          </a:p>
        </p:txBody>
      </p:sp>
      <p:pic>
        <p:nvPicPr>
          <p:cNvPr id="36902" name="Picture 52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901" name="Picture 51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900" name="Picture 5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9" name="Picture 4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8" name="Picture 4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7" name="Picture 4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6" name="Picture 4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5" name="Picture 4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4" name="Picture 4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3" name="Picture 4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2" name="Picture 4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1" name="Picture 4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0" name="Picture 40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9" name="Picture 39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8" name="Picture 38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7" name="Picture 37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6" name="Picture 36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5" name="Picture 35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4" name="Picture 34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3" name="Picture 33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2" name="Picture 32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1" name="Picture 31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0" name="Picture 30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9" name="Picture 29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8" name="Picture 28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7" name="Picture 27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6" name="Picture 26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5" name="Picture 25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4" name="Picture 24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3" name="Picture 23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2" name="Picture 22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1" name="Picture 21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0" name="Picture 20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324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9" name="Picture 19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324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8" name="Picture 18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52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7" name="Picture 17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52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6" name="Picture 16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81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5" name="Picture 15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81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64" name="Tabulka 63">
            <a:extLst>
              <a:ext uri="{FF2B5EF4-FFF2-40B4-BE49-F238E27FC236}">
                <a16:creationId xmlns:a16="http://schemas.microsoft.com/office/drawing/2014/main" id="{9A2D1150-AC5B-4DC0-A5AC-416FDF32B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22226"/>
              </p:ext>
            </p:extLst>
          </p:nvPr>
        </p:nvGraphicFramePr>
        <p:xfrm>
          <a:off x="5544592" y="1243236"/>
          <a:ext cx="4536503" cy="5513153"/>
        </p:xfrm>
        <a:graphic>
          <a:graphicData uri="http://schemas.openxmlformats.org/drawingml/2006/table">
            <a:tbl>
              <a:tblPr/>
              <a:tblGrid>
                <a:gridCol w="611663">
                  <a:extLst>
                    <a:ext uri="{9D8B030D-6E8A-4147-A177-3AD203B41FA5}">
                      <a16:colId xmlns:a16="http://schemas.microsoft.com/office/drawing/2014/main" val="2849929887"/>
                    </a:ext>
                  </a:extLst>
                </a:gridCol>
                <a:gridCol w="2554288">
                  <a:extLst>
                    <a:ext uri="{9D8B030D-6E8A-4147-A177-3AD203B41FA5}">
                      <a16:colId xmlns:a16="http://schemas.microsoft.com/office/drawing/2014/main" val="1068049751"/>
                    </a:ext>
                  </a:extLst>
                </a:gridCol>
                <a:gridCol w="1370552">
                  <a:extLst>
                    <a:ext uri="{9D8B030D-6E8A-4147-A177-3AD203B41FA5}">
                      <a16:colId xmlns:a16="http://schemas.microsoft.com/office/drawing/2014/main" val="1592670541"/>
                    </a:ext>
                  </a:extLst>
                </a:gridCol>
              </a:tblGrid>
              <a:tr h="1580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Pořadí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Hráč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Rok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198426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Vacek Jiří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1980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89071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Stejskal Petr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1985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573431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Ransdorf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Jiří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1986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098094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Svoboda František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1989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16356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Belák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Tomáš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1990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458043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Kysela Tomáš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81759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Gabriel Jiří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661357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Slavíček Jakub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321812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Faust Marek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1991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492081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Rejman Martin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1992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21083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Slanička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Rudolf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1993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371075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Vokoun Jiří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1996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64996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Walter Matěj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1996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84979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Mencl David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1997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84291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Fary Pavel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1997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09286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Křtěn Jiří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1997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85326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Černý Jaroslav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1998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801539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Feko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Robert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1999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21256"/>
                  </a:ext>
                </a:extLst>
              </a:tr>
              <a:tr h="220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Beruška Dominik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1999</a:t>
                      </a:r>
                    </a:p>
                  </a:txBody>
                  <a:tcPr marL="7527" marR="7527" marT="75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15926"/>
                  </a:ext>
                </a:extLst>
              </a:tr>
            </a:tbl>
          </a:graphicData>
        </a:graphic>
      </p:graphicFrame>
      <p:sp>
        <p:nvSpPr>
          <p:cNvPr id="65" name="TextovéPole 64">
            <a:extLst>
              <a:ext uri="{FF2B5EF4-FFF2-40B4-BE49-F238E27FC236}">
                <a16:creationId xmlns:a16="http://schemas.microsoft.com/office/drawing/2014/main" id="{A06F5801-8AC4-4938-99D1-6DD1212AFEF7}"/>
              </a:ext>
            </a:extLst>
          </p:cNvPr>
          <p:cNvSpPr txBox="1"/>
          <p:nvPr/>
        </p:nvSpPr>
        <p:spPr>
          <a:xfrm>
            <a:off x="5472584" y="91108"/>
            <a:ext cx="4680520" cy="954107"/>
          </a:xfrm>
          <a:prstGeom prst="rect">
            <a:avLst/>
          </a:prstGeom>
          <a:blipFill>
            <a:blip r:embed="rId41"/>
            <a:stretch>
              <a:fillRect/>
            </a:stretch>
          </a:blip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Mužstvo dospělých podzim 2018</a:t>
            </a:r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D050EC88-87C5-48C0-9F3A-83A089658B84}"/>
              </a:ext>
            </a:extLst>
          </p:cNvPr>
          <p:cNvSpPr/>
          <p:nvPr/>
        </p:nvSpPr>
        <p:spPr>
          <a:xfrm>
            <a:off x="216000" y="2283121"/>
            <a:ext cx="4320480" cy="4409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u="sng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FK Litoměřicko B-SK Štětí</a:t>
            </a:r>
            <a:endParaRPr lang="cs-CZ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u="sng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1:0(0:0</a:t>
            </a:r>
            <a:r>
              <a:rPr lang="cs-CZ" sz="1400" u="sng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</a:t>
            </a:r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400" u="sng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1.8.2018 přátelský zápas v Mlékojedech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letní porážka a navíc jsme nevstřelili ani branku. A v tom byl asi ten zádrhel. Co bylo platné, že nám statistici přidělili  60% na míči a soupeři 40%, když chyběla finální fáze a více střel na branku. Přihrávky za obranu končily většinou u prvního obránce a průniků jeden na jednoho také moc nebylo. Prostě střelný prach zůstal uschován. Na doladění formy nám zbývá ještě 10 dní. S Litoměřicemi máme ještě druhou možnost a to mistrák v říjnu.  Už tuto sobotu 4.8.2018 je tu však generálka. Doma hrajeme s TJ Oldřichovem v 10:15. Původně se mělo hrát až v neděli, ale po dohodě obou týmů bylo přeloženo na sobotu dopoledne. Soupeř je účastník I.A třídy, který v minulém ročníku až do posledního kola bojoval s Lovosicemi o postup do kraje.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Sestava: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J.Gabriel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(30.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T.Kysela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)(60. V .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Michovský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)-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P.Fary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J.Ransdorf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F.Svoboda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D.Mencl-J.Křtěn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J.Vacek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P.Stejskal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D.Beruška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M.Faust-J.Slavíček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Střídající: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R.Feko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J.Černý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M.Vála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Trenéři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J.Ransdorf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K.Zuna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Masér: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K.Zavřel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Rozhodčí: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M.Vlašič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F.Huml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Diváci fandící Štětí: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    </a:t>
            </a:r>
            <a:endParaRPr lang="cs-CZ" sz="11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Obrázek 66">
            <a:extLst>
              <a:ext uri="{FF2B5EF4-FFF2-40B4-BE49-F238E27FC236}">
                <a16:creationId xmlns:a16="http://schemas.microsoft.com/office/drawing/2014/main" id="{A98EDD01-8DF7-45E9-B0C3-83A554BB3CC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24046" y="66841"/>
            <a:ext cx="4104388" cy="19775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34920" y="7004050"/>
            <a:ext cx="100199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20319" y="7239000"/>
            <a:ext cx="114401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7" name="TextovéPole 16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16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490108" y="7004050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25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917538" y="2899420"/>
            <a:ext cx="184731" cy="400110"/>
          </a:xfrm>
          <a:prstGeom prst="rect">
            <a:avLst/>
          </a:prstGeom>
          <a:solidFill>
            <a:srgbClr val="99FFCC"/>
          </a:solidFill>
          <a:effectLst>
            <a:glow rad="101600">
              <a:srgbClr val="FFFF66">
                <a:alpha val="40000"/>
              </a:srgbClr>
            </a:glow>
            <a:softEdge rad="241300"/>
          </a:effectLst>
        </p:spPr>
        <p:txBody>
          <a:bodyPr wrap="none" rtlCol="0">
            <a:spAutoFit/>
          </a:bodyPr>
          <a:lstStyle/>
          <a:p>
            <a:pPr algn="ctr"/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88608" y="4699620"/>
            <a:ext cx="1728192" cy="400110"/>
          </a:xfrm>
          <a:prstGeom prst="rect">
            <a:avLst/>
          </a:prstGeom>
          <a:solidFill>
            <a:srgbClr val="99FFCC"/>
          </a:solidFill>
          <a:effectLst>
            <a:glow rad="101600">
              <a:srgbClr val="FFFF66">
                <a:alpha val="40000"/>
              </a:srgbClr>
            </a:glow>
            <a:softEdge rad="241300"/>
          </a:effectLst>
        </p:spPr>
        <p:txBody>
          <a:bodyPr wrap="square" rtlCol="0">
            <a:spAutoFit/>
          </a:bodyPr>
          <a:lstStyle/>
          <a:p>
            <a:pPr algn="ctr"/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A193836-6C44-429A-9F37-6621433905D8}"/>
              </a:ext>
            </a:extLst>
          </p:cNvPr>
          <p:cNvSpPr txBox="1"/>
          <p:nvPr/>
        </p:nvSpPr>
        <p:spPr>
          <a:xfrm>
            <a:off x="158201" y="91108"/>
            <a:ext cx="4393789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D24418"/>
                </a:solidFill>
                <a:latin typeface="Arial Black" panose="020B0A04020102020204" pitchFamily="34" charset="0"/>
              </a:rPr>
              <a:t>Změny v mužstvu dospělých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4326BD9-D775-41E9-BF16-A5B8272C0C5F}"/>
              </a:ext>
            </a:extLst>
          </p:cNvPr>
          <p:cNvSpPr txBox="1"/>
          <p:nvPr/>
        </p:nvSpPr>
        <p:spPr>
          <a:xfrm>
            <a:off x="71984" y="1227549"/>
            <a:ext cx="4681821" cy="5632311"/>
          </a:xfrm>
          <a:prstGeom prst="rect">
            <a:avLst/>
          </a:prstGeom>
          <a:solidFill>
            <a:srgbClr val="FFFF00"/>
          </a:solidFill>
          <a:ln w="28575">
            <a:solidFill>
              <a:srgbClr val="00CC99"/>
            </a:solidFill>
            <a:prstDash val="dash"/>
          </a:ln>
          <a:effectLst>
            <a:glow rad="101600">
              <a:srgbClr val="FFFF66">
                <a:alpha val="40000"/>
              </a:srgb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>
                <a:latin typeface="Arial Black" panose="020B0A04020102020204" pitchFamily="34" charset="0"/>
              </a:rPr>
              <a:t>Kdo přišel</a:t>
            </a:r>
          </a:p>
          <a:p>
            <a:r>
              <a:rPr lang="cs-CZ" sz="20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Tomáš Kysela  27 let</a:t>
            </a:r>
          </a:p>
          <a:p>
            <a:r>
              <a:rPr lang="cs-CZ" sz="2000" dirty="0">
                <a:latin typeface="Arial Black" panose="020B0A04020102020204" pitchFamily="34" charset="0"/>
              </a:rPr>
              <a:t>– </a:t>
            </a:r>
            <a:r>
              <a:rPr lang="cs-CZ" sz="1600" dirty="0">
                <a:latin typeface="Arial Black" panose="020B0A04020102020204" pitchFamily="34" charset="0"/>
              </a:rPr>
              <a:t>SK Hrobce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Arial Black" panose="020B0A04020102020204" pitchFamily="34" charset="0"/>
              </a:rPr>
              <a:t>Brankář</a:t>
            </a:r>
          </a:p>
          <a:p>
            <a:pPr marL="285750" indent="-285750">
              <a:buFontTx/>
              <a:buChar char="-"/>
            </a:pPr>
            <a:endParaRPr lang="cs-CZ" sz="1600" dirty="0">
              <a:latin typeface="Arial Black" panose="020B0A04020102020204" pitchFamily="34" charset="0"/>
            </a:endParaRPr>
          </a:p>
          <a:p>
            <a:r>
              <a:rPr lang="cs-CZ" sz="20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Rudolf </a:t>
            </a:r>
            <a:r>
              <a:rPr lang="cs-CZ" sz="2000" dirty="0" err="1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Slanička</a:t>
            </a:r>
            <a:r>
              <a:rPr lang="cs-CZ" sz="20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  24 let</a:t>
            </a:r>
          </a:p>
          <a:p>
            <a:r>
              <a:rPr lang="cs-CZ" sz="2000" dirty="0">
                <a:latin typeface="Arial Black" panose="020B0A04020102020204" pitchFamily="34" charset="0"/>
              </a:rPr>
              <a:t>– </a:t>
            </a:r>
            <a:r>
              <a:rPr lang="cs-CZ" sz="1600" dirty="0">
                <a:latin typeface="Arial Black" panose="020B0A04020102020204" pitchFamily="34" charset="0"/>
              </a:rPr>
              <a:t>SK Sokol Brozany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Arial Black" panose="020B0A04020102020204" pitchFamily="34" charset="0"/>
              </a:rPr>
              <a:t>po roce se vrací do Štětí</a:t>
            </a:r>
          </a:p>
          <a:p>
            <a:pPr marL="285750" indent="-285750">
              <a:buFontTx/>
              <a:buChar char="-"/>
            </a:pPr>
            <a:endParaRPr lang="cs-CZ" sz="1600" dirty="0">
              <a:latin typeface="Arial Black" panose="020B0A04020102020204" pitchFamily="34" charset="0"/>
            </a:endParaRPr>
          </a:p>
          <a:p>
            <a:r>
              <a:rPr lang="cs-CZ" sz="20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Pavel Fary  20 let</a:t>
            </a:r>
          </a:p>
          <a:p>
            <a:r>
              <a:rPr lang="cs-CZ" sz="1600" dirty="0">
                <a:latin typeface="Arial Black" panose="020B0A04020102020204" pitchFamily="34" charset="0"/>
              </a:rPr>
              <a:t>– SK Hrobce</a:t>
            </a:r>
          </a:p>
          <a:p>
            <a:endParaRPr lang="cs-CZ" sz="1600" dirty="0">
              <a:latin typeface="Arial Black" panose="020B0A04020102020204" pitchFamily="34" charset="0"/>
            </a:endParaRPr>
          </a:p>
          <a:p>
            <a:r>
              <a:rPr lang="cs-CZ" sz="20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Tomáš </a:t>
            </a:r>
            <a:r>
              <a:rPr lang="cs-CZ" sz="2000" dirty="0" err="1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Belák</a:t>
            </a:r>
            <a:r>
              <a:rPr lang="cs-CZ" sz="20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 28 let</a:t>
            </a:r>
          </a:p>
          <a:p>
            <a:r>
              <a:rPr lang="cs-CZ" sz="1600" dirty="0">
                <a:latin typeface="Arial Black" panose="020B0A04020102020204" pitchFamily="34" charset="0"/>
              </a:rPr>
              <a:t>– SK Hrobce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Arial Black" panose="020B0A04020102020204" pitchFamily="34" charset="0"/>
              </a:rPr>
              <a:t>po roce se vrací do Štětí</a:t>
            </a:r>
          </a:p>
          <a:p>
            <a:endParaRPr lang="cs-CZ" sz="2000" dirty="0">
              <a:ln>
                <a:solidFill>
                  <a:schemeClr val="accent1"/>
                </a:solidFill>
              </a:ln>
              <a:latin typeface="Arial Black" panose="020B0A04020102020204" pitchFamily="34" charset="0"/>
            </a:endParaRPr>
          </a:p>
          <a:p>
            <a:r>
              <a:rPr lang="cs-CZ" sz="2000" dirty="0">
                <a:ln>
                  <a:solidFill>
                    <a:schemeClr val="accent1"/>
                  </a:solidFill>
                </a:ln>
                <a:latin typeface="Arial Black" panose="020B0A04020102020204" pitchFamily="34" charset="0"/>
              </a:rPr>
              <a:t>Jiří Křtěn  20 let</a:t>
            </a:r>
          </a:p>
          <a:p>
            <a:r>
              <a:rPr lang="cs-CZ" sz="1600" dirty="0">
                <a:latin typeface="Arial Black" panose="020B0A04020102020204" pitchFamily="34" charset="0"/>
              </a:rPr>
              <a:t>– SK Slovan Velvary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latin typeface="Arial Black" panose="020B0A04020102020204" pitchFamily="34" charset="0"/>
              </a:rPr>
              <a:t>na podzim 2017 už hrál za</a:t>
            </a:r>
          </a:p>
          <a:p>
            <a:r>
              <a:rPr lang="cs-CZ" sz="1600" dirty="0">
                <a:latin typeface="Arial Black" panose="020B0A04020102020204" pitchFamily="34" charset="0"/>
              </a:rPr>
              <a:t>    Štětí</a:t>
            </a:r>
            <a:endParaRPr lang="cs-CZ" sz="2000" dirty="0">
              <a:latin typeface="Arial Black" panose="020B0A04020102020204" pitchFamily="34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C6CC149B-3CA8-4323-93B7-5B19D3DC9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17" y="1728455"/>
            <a:ext cx="653547" cy="8532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6D7A2F18-1152-4BEE-8129-8C4F85283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848" y="2797539"/>
            <a:ext cx="634753" cy="74420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41F912D3-D669-4B5C-A751-0C6DFFDBE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094" y="4738473"/>
            <a:ext cx="701088" cy="85002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2B081ED-F1E2-4AA8-AE9A-A74C7A9E70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848" y="3716991"/>
            <a:ext cx="683043" cy="8532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7E8C964A-5160-4F9D-B32A-07FE22E183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5506" y="5775762"/>
            <a:ext cx="711088" cy="9400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A69DED73-26F8-4E74-87E1-14A9FA70FDF3}"/>
              </a:ext>
            </a:extLst>
          </p:cNvPr>
          <p:cNvSpPr/>
          <p:nvPr/>
        </p:nvSpPr>
        <p:spPr>
          <a:xfrm>
            <a:off x="5472584" y="1728455"/>
            <a:ext cx="4680520" cy="513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400" u="sng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 Sokol Černiv- SK Štětí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400" u="sng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1:8(1:5)     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25.7.2018   přátelský zápas v Úpohlavech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Třetí přípravný zápas proti účastníkovi I. B třídy TJ Sokolu Černiv se hrál v příjemném prostředí v Úpohlavech. Domácí měli vydatnou hlasitou diváckou podporu, která se za velkého vedra shromáždila v blízkosti  prodeje osvěžujících nápojů. Štětský výběr přijel bez 6 hráčů základního kádru mužstva, ale naopak možnost zahrát si využili 2 hráči B mužstva    Z utkání jsme měli při tak velké absenci hráčů určité obavy, ale nakonec se ukázalo, že to bylo zdařilá příprava a trenérům našeho týmu přinesla určitě důležité poznatky. Černiv sice vstřelila úvodní branku, ale mělo to krátkého trvání a pak už na hřišti kralovalo. Domácí to však nezabalili a hlavně ve 2. poločase předvedli několik zdařilých kombinací a chybělo jen více klidu v zakončení.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Branky: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Walter 2, Slavíček 1, Rejman 1, Vacek 1, Křtěn 1, Fary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1,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P.Stejskal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Sestava: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V.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Michovský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(45.J.Gabriel)-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J.Křtěn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P.Stejskal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J.Vacek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P.Fary-L.Slavíček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M.Rejman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D.Beruška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R.Feko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M.Faust-M.Walter</a:t>
            </a:r>
            <a:endParaRPr lang="cs-CZ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Střídající: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Š.Vála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F.Podhorský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cs-CZ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Připraveni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T.Kysela</a:t>
            </a:r>
            <a:endParaRPr lang="cs-CZ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Trenéři: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J.Ransdorf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K.Zuna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Masér: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K.Zavřel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Rozhodčí:</a:t>
            </a:r>
            <a:r>
              <a:rPr lang="cs-CZ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V.Dvorský</a:t>
            </a:r>
            <a:endParaRPr lang="cs-CZ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E704BF3-29EC-47DF-9E93-C03C7798E535}"/>
              </a:ext>
            </a:extLst>
          </p:cNvPr>
          <p:cNvSpPr txBox="1"/>
          <p:nvPr/>
        </p:nvSpPr>
        <p:spPr>
          <a:xfrm>
            <a:off x="5544592" y="163116"/>
            <a:ext cx="4608512" cy="1323439"/>
          </a:xfrm>
          <a:prstGeom prst="rect">
            <a:avLst/>
          </a:prstGeom>
          <a:pattFill prst="ltHorz">
            <a:fgClr>
              <a:srgbClr val="CCFFFF"/>
            </a:fgClr>
            <a:bgClr>
              <a:schemeClr val="bg1"/>
            </a:bgClr>
          </a:pattFill>
          <a:effectLst>
            <a:glow rad="101600">
              <a:srgbClr val="FF0000">
                <a:alpha val="40000"/>
              </a:srgb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Ke 3. přáteláku jsme jeli v hodně okleštěné sestavě, ale i tak jsme si otevřeli střelnici a 8x se trefili.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7281516" y="700387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17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24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FB71C4C-BD4C-4503-B49E-5C212EDE50A5}"/>
              </a:ext>
            </a:extLst>
          </p:cNvPr>
          <p:cNvSpPr txBox="1"/>
          <p:nvPr/>
        </p:nvSpPr>
        <p:spPr>
          <a:xfrm>
            <a:off x="5398114" y="815342"/>
            <a:ext cx="4754990" cy="3447098"/>
          </a:xfrm>
          <a:prstGeom prst="rect">
            <a:avLst/>
          </a:prstGeom>
          <a:pattFill prst="pct80">
            <a:fgClr>
              <a:srgbClr val="0033CC"/>
            </a:fgClr>
            <a:bgClr>
              <a:schemeClr val="bg1"/>
            </a:bgClr>
          </a:pattFill>
          <a:ln w="47625">
            <a:solidFill>
              <a:schemeClr val="tx2">
                <a:lumMod val="85000"/>
                <a:lumOff val="15000"/>
              </a:schemeClr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>
                <a:solidFill>
                  <a:schemeClr val="bg1"/>
                </a:solidFill>
                <a:latin typeface="Arial Black" panose="020B0A04020102020204" pitchFamily="34" charset="0"/>
              </a:rPr>
              <a:t>Kdo odešel</a:t>
            </a:r>
          </a:p>
          <a:p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Vladimír </a:t>
            </a: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Poráč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 – </a:t>
            </a:r>
            <a:r>
              <a:rPr lang="cs-CZ" sz="1600" dirty="0">
                <a:solidFill>
                  <a:schemeClr val="bg1"/>
                </a:solidFill>
                <a:latin typeface="Arial Black" panose="020B0A04020102020204" pitchFamily="34" charset="0"/>
              </a:rPr>
              <a:t>TJ Sokol Horní Počaply</a:t>
            </a:r>
          </a:p>
          <a:p>
            <a:endParaRPr lang="cs-CZ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Vladimír </a:t>
            </a:r>
            <a:r>
              <a:rPr lang="cs-CZ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Kucler</a:t>
            </a:r>
            <a:endParaRPr lang="cs-CZ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– Německo</a:t>
            </a:r>
          </a:p>
          <a:p>
            <a:endParaRPr lang="cs-CZ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Milan </a:t>
            </a:r>
            <a:r>
              <a:rPr lang="cs-CZ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Čámský</a:t>
            </a:r>
            <a:endParaRPr lang="cs-CZ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Německo</a:t>
            </a:r>
          </a:p>
          <a:p>
            <a:pPr marL="285750" indent="-285750">
              <a:buFontTx/>
              <a:buChar char="-"/>
            </a:pPr>
            <a:endParaRPr lang="cs-CZ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David </a:t>
            </a:r>
            <a:r>
              <a:rPr lang="cs-CZ" sz="1800" dirty="0" err="1">
                <a:solidFill>
                  <a:schemeClr val="bg1"/>
                </a:solidFill>
                <a:latin typeface="Arial Black" panose="020B0A04020102020204" pitchFamily="34" charset="0"/>
              </a:rPr>
              <a:t>Šraga</a:t>
            </a:r>
            <a:endParaRPr lang="cs-CZ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sz="1800" dirty="0">
                <a:solidFill>
                  <a:schemeClr val="bg1"/>
                </a:solidFill>
                <a:latin typeface="Arial Black" panose="020B0A04020102020204" pitchFamily="34" charset="0"/>
              </a:rPr>
              <a:t>- ???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83B4B43-6A20-4082-9D6E-66CE9FD4CCB2}"/>
              </a:ext>
            </a:extLst>
          </p:cNvPr>
          <p:cNvSpPr txBox="1"/>
          <p:nvPr/>
        </p:nvSpPr>
        <p:spPr>
          <a:xfrm>
            <a:off x="5461281" y="91108"/>
            <a:ext cx="4619815" cy="461665"/>
          </a:xfrm>
          <a:prstGeom prst="rect">
            <a:avLst/>
          </a:prstGeom>
          <a:pattFill prst="narVert">
            <a:fgClr>
              <a:srgbClr val="99FFCC"/>
            </a:fgClr>
            <a:bgClr>
              <a:schemeClr val="bg1"/>
            </a:bgClr>
          </a:pattFill>
          <a:effectLst>
            <a:glow rad="101600">
              <a:srgbClr val="FFFF66">
                <a:alpha val="40000"/>
              </a:srgb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latin typeface="Georgia" panose="02040502050405020303" pitchFamily="18" charset="0"/>
              </a:rPr>
              <a:t>Změny v mužstvu dospělých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C2540BB-2B5E-4AB2-9D49-F494CF01E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62" y="4614640"/>
            <a:ext cx="3602862" cy="2105470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46437EC6-B7FF-43FB-9298-D6C46446827E}"/>
              </a:ext>
            </a:extLst>
          </p:cNvPr>
          <p:cNvSpPr/>
          <p:nvPr/>
        </p:nvSpPr>
        <p:spPr>
          <a:xfrm>
            <a:off x="162439" y="2890760"/>
            <a:ext cx="4626959" cy="396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b="0" u="sng" dirty="0">
                <a:highlight>
                  <a:srgbClr val="00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 Štětí - SK Skalice</a:t>
            </a:r>
            <a:endParaRPr lang="cs-CZ" sz="2000" b="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b="0" u="sng" dirty="0">
                <a:highlight>
                  <a:srgbClr val="00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5:2(2:0)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600" b="0" u="sng" dirty="0">
                <a:highlight>
                  <a:srgbClr val="00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21.7.2018   Dobříň</a:t>
            </a:r>
          </a:p>
          <a:p>
            <a:pPr algn="just"/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V úvodních 25 minutách snesla naše hra proti Účastníkovi Libereckého přeboru přísné měřítko. Hráli jsme aktivní fotbal s důsledným napadáním a soupeře jsme do ničeho nepustili. Šance jsme měli a mohli dát více než jen 2 branky. Hosté ze Skalice se rozjížděli pomalu a tu správnou zápasovou teplotu dostali až ve 2. poločase, kdy také vstřelili 2 branky. Hodně zajímavých bylo posledních 8 minut utkání, kdy soupeř nejprve snížil na rozdíl jedné branky, ale na špici hrající Slavíček se s tím nesmířil a 2 zásahy v úplném konci rozhodl o našem vítězství 5:2</a:t>
            </a:r>
          </a:p>
          <a:p>
            <a:r>
              <a:rPr lang="cs-CZ" b="0" u="sng" dirty="0">
                <a:latin typeface="Arial" panose="020B0604020202020204" pitchFamily="34" charset="0"/>
                <a:cs typeface="Arial" panose="020B0604020202020204" pitchFamily="34" charset="0"/>
              </a:rPr>
              <a:t>Branky: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J.Slavíček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M.Faust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M.Rejman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1 z penalty</a:t>
            </a:r>
          </a:p>
          <a:p>
            <a:r>
              <a:rPr lang="cs-CZ" b="0" u="sng" dirty="0">
                <a:latin typeface="Arial" panose="020B0604020202020204" pitchFamily="34" charset="0"/>
                <a:cs typeface="Arial" panose="020B0604020202020204" pitchFamily="34" charset="0"/>
              </a:rPr>
              <a:t>Sestava: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T.Kysela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(45.V.Michovský)-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P.Stejskal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J,Ransdorf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J.Vacek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P.Fary-J.Slavíček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R.Slanička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J.Vokoun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D.Beruška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M.Faust-M.Rejman</a:t>
            </a:r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u="sng" dirty="0">
                <a:latin typeface="Arial" panose="020B0604020202020204" pitchFamily="34" charset="0"/>
                <a:cs typeface="Arial" panose="020B0604020202020204" pitchFamily="34" charset="0"/>
              </a:rPr>
              <a:t>Střídající: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F.Svoboda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R.Feko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J.Křtěn</a:t>
            </a:r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u="sng" dirty="0">
                <a:latin typeface="Arial" panose="020B0604020202020204" pitchFamily="34" charset="0"/>
                <a:cs typeface="Arial" panose="020B0604020202020204" pitchFamily="34" charset="0"/>
              </a:rPr>
              <a:t>Trenér: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J.Ransdorf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K.Zuna</a:t>
            </a:r>
            <a:endParaRPr lang="cs-CZ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0" u="sng" dirty="0">
                <a:latin typeface="Arial" panose="020B0604020202020204" pitchFamily="34" charset="0"/>
                <a:cs typeface="Arial" panose="020B0604020202020204" pitchFamily="34" charset="0"/>
              </a:rPr>
              <a:t>Rozhodčí: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M.Toráč-P.Jansa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T.Grégr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C10809E-57AB-4683-AD4A-E115F02DD3D6}"/>
              </a:ext>
            </a:extLst>
          </p:cNvPr>
          <p:cNvSpPr txBox="1"/>
          <p:nvPr/>
        </p:nvSpPr>
        <p:spPr>
          <a:xfrm>
            <a:off x="143992" y="91108"/>
            <a:ext cx="4626959" cy="2462213"/>
          </a:xfrm>
          <a:prstGeom prst="rect">
            <a:avLst/>
          </a:prstGeom>
          <a:solidFill>
            <a:srgbClr val="FF0000"/>
          </a:solidFill>
          <a:effectLst>
            <a:glow rad="12700">
              <a:schemeClr val="accent5">
                <a:satMod val="175000"/>
                <a:alpha val="40000"/>
              </a:schemeClr>
            </a:glow>
            <a:softEdge rad="838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Ve druhém letním přáteláku jsme hráli opět proti účastníkovi Libereckého kraje. V prvním poločase jsme hráli líbivý fotbal a také si získali dvoubrankové vedení.  </a:t>
            </a:r>
          </a:p>
        </p:txBody>
      </p:sp>
    </p:spTree>
    <p:extLst>
      <p:ext uri="{BB962C8B-B14F-4D97-AF65-F5344CB8AC3E}">
        <p14:creationId xmlns:p14="http://schemas.microsoft.com/office/powerpoint/2010/main" val="160182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115446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23</a:t>
            </a:r>
          </a:p>
        </p:txBody>
      </p: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AE85E925-5F76-4CE4-ABD6-E5EBC2A04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14366"/>
              </p:ext>
            </p:extLst>
          </p:nvPr>
        </p:nvGraphicFramePr>
        <p:xfrm>
          <a:off x="71986" y="1675281"/>
          <a:ext cx="4536501" cy="5158573"/>
        </p:xfrm>
        <a:graphic>
          <a:graphicData uri="http://schemas.openxmlformats.org/drawingml/2006/table">
            <a:tbl>
              <a:tblPr/>
              <a:tblGrid>
                <a:gridCol w="730918">
                  <a:extLst>
                    <a:ext uri="{9D8B030D-6E8A-4147-A177-3AD203B41FA5}">
                      <a16:colId xmlns:a16="http://schemas.microsoft.com/office/drawing/2014/main" val="878993389"/>
                    </a:ext>
                  </a:extLst>
                </a:gridCol>
                <a:gridCol w="630898">
                  <a:extLst>
                    <a:ext uri="{9D8B030D-6E8A-4147-A177-3AD203B41FA5}">
                      <a16:colId xmlns:a16="http://schemas.microsoft.com/office/drawing/2014/main" val="296807527"/>
                    </a:ext>
                  </a:extLst>
                </a:gridCol>
                <a:gridCol w="461633">
                  <a:extLst>
                    <a:ext uri="{9D8B030D-6E8A-4147-A177-3AD203B41FA5}">
                      <a16:colId xmlns:a16="http://schemas.microsoft.com/office/drawing/2014/main" val="626248267"/>
                    </a:ext>
                  </a:extLst>
                </a:gridCol>
                <a:gridCol w="504910">
                  <a:extLst>
                    <a:ext uri="{9D8B030D-6E8A-4147-A177-3AD203B41FA5}">
                      <a16:colId xmlns:a16="http://schemas.microsoft.com/office/drawing/2014/main" val="2876400062"/>
                    </a:ext>
                  </a:extLst>
                </a:gridCol>
                <a:gridCol w="850173">
                  <a:extLst>
                    <a:ext uri="{9D8B030D-6E8A-4147-A177-3AD203B41FA5}">
                      <a16:colId xmlns:a16="http://schemas.microsoft.com/office/drawing/2014/main" val="1598705358"/>
                    </a:ext>
                  </a:extLst>
                </a:gridCol>
                <a:gridCol w="888642">
                  <a:extLst>
                    <a:ext uri="{9D8B030D-6E8A-4147-A177-3AD203B41FA5}">
                      <a16:colId xmlns:a16="http://schemas.microsoft.com/office/drawing/2014/main" val="1202550005"/>
                    </a:ext>
                  </a:extLst>
                </a:gridCol>
                <a:gridCol w="469327">
                  <a:extLst>
                    <a:ext uri="{9D8B030D-6E8A-4147-A177-3AD203B41FA5}">
                      <a16:colId xmlns:a16="http://schemas.microsoft.com/office/drawing/2014/main" val="2326248878"/>
                    </a:ext>
                  </a:extLst>
                </a:gridCol>
              </a:tblGrid>
              <a:tr h="35446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Ústecký přebor dospělí podzim 2018 - změny vyhrazeny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039463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Čas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Odjezd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Venku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Kolo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88266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050782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19.8.2018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14:30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Hrobce-FK Jiskra Modrá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08979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25.8.2018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FK Jílové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176190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1.9.2018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11:45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FK Dobroměřice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08528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5.9.2018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15:00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TJ Union Děčín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pohár ČF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80935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8.9.2018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FK SEKO Louny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64151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15.9.2018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16:30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13:30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STAP </a:t>
                      </a:r>
                      <a:r>
                        <a:rPr lang="cs-CZ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Tratec</a:t>
                      </a:r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Vilémov 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53029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22.9.2018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Baník Modlany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94345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29.9.2018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16:00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13:45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</a:t>
                      </a:r>
                      <a:r>
                        <a:rPr lang="cs-CZ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Brná</a:t>
                      </a:r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s-CZ" sz="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237392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6.10.2018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TJ Spartak Perštejn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427602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13.10.2018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15:30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12:30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FK Slavoj Žatec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851673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20.10.2018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FK Litoměřicko B 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154333"/>
                  </a:ext>
                </a:extLst>
              </a:tr>
              <a:tr h="42191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27.10.2018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TJ Horní Jiřetín/FK Litvínov 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68556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3.11.2018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FK Tatran Kadaň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62663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10.11.2018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TJ Krupka 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12665"/>
                  </a:ext>
                </a:extLst>
              </a:tr>
              <a:tr h="2753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17.11.2018</a:t>
                      </a:r>
                    </a:p>
                  </a:txBody>
                  <a:tcPr marL="3008" marR="3008" marT="3008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13:30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11:15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TJ Sokol Srbice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008" marR="3008" marT="3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05574"/>
                  </a:ext>
                </a:extLst>
              </a:tr>
            </a:tbl>
          </a:graphicData>
        </a:graphic>
      </p:graphicFrame>
      <p:sp>
        <p:nvSpPr>
          <p:cNvPr id="26" name="TextovéPole 25">
            <a:extLst>
              <a:ext uri="{FF2B5EF4-FFF2-40B4-BE49-F238E27FC236}">
                <a16:creationId xmlns:a16="http://schemas.microsoft.com/office/drawing/2014/main" id="{3E52F092-54B4-46C9-AB2E-3EA84BFD9EC1}"/>
              </a:ext>
            </a:extLst>
          </p:cNvPr>
          <p:cNvSpPr txBox="1"/>
          <p:nvPr/>
        </p:nvSpPr>
        <p:spPr>
          <a:xfrm>
            <a:off x="71984" y="91108"/>
            <a:ext cx="4608510" cy="1384995"/>
          </a:xfrm>
          <a:prstGeom prst="rect">
            <a:avLst/>
          </a:prstGeom>
          <a:solidFill>
            <a:srgbClr val="99FF66"/>
          </a:solidFill>
          <a:ln w="66675"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rgbClr val="FFFF66">
                <a:alpha val="40000"/>
              </a:srgbClr>
            </a:glow>
            <a:softEdge rad="533400"/>
          </a:effectLst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3333CC"/>
                </a:solidFill>
                <a:latin typeface="Tw Cen MT Condensed Extra Bold" panose="020B0803020202020204" pitchFamily="34" charset="-18"/>
              </a:rPr>
              <a:t>Poznamenejte si do svého kalendáře program mužstva dospělých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503AD911-56ED-42B9-81B1-CCE9DB2EB3CD}"/>
              </a:ext>
            </a:extLst>
          </p:cNvPr>
          <p:cNvSpPr/>
          <p:nvPr/>
        </p:nvSpPr>
        <p:spPr>
          <a:xfrm>
            <a:off x="5472608" y="1523101"/>
            <a:ext cx="4476479" cy="331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Štětí - FC Jiskra Nový Bor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1:0(0:0)  </a:t>
            </a:r>
            <a:r>
              <a:rPr lang="cs-CZ" sz="1400" u="sng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14.7.2018     Horní Počaply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utkání letní přípravy jsme sehráli v Horních Počaplech. Domácí hřiště prodělalo rekultivaci a bylo třeba ho šetřit. Utkali jsme se s týmem, které z divize sestoupilo, ale v 1. poločase na tom bylo herně o něco lépe než  naše mužstvo. Hosté nastoupili s několika novými tvářemi, stejně na tom bylo i naše mužstvo(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Slanička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Kysela, Fary), a v 1. poločase mělo několik šancí, po kterých mohlo jít do vedení. Ve druhém poločase naši trenéři změnili rozestavění na hřišti a rázem jsme byli lepším mužstvem zase. Přišly i šance , ale jejich efektivita byla chabá. Nejvíce příležitostí měl Vokoun, dokonce jednou málem zlomil břevno, ale rozhodnutí padlo až v závěru a byl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toprávě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Vokoun, který vsítil 7 minut před koncem vítěznou branku na 1:0.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Branky: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J.Vokoun</a:t>
            </a:r>
            <a:endParaRPr lang="cs-CZ" sz="1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Sestava: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M.Kysela-M.Čámský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J.Ransdorf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J.Vacek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J.Černý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-Faust,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P.Stejskal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R.Slanička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P.Fary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J.Vokoun-D.Mencl</a:t>
            </a:r>
            <a:endParaRPr lang="cs-CZ" sz="1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Střídající: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F.Svoboda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R.Feko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Trenéři: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J.Ransdorf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K.Zuna</a:t>
            </a:r>
            <a:endParaRPr lang="cs-CZ" sz="1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Rozhodčí: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L.Kloub-T.Grégr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M.Toráč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4EBD2A17-7A51-4875-B10B-800853D15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57" y="4982830"/>
            <a:ext cx="2779623" cy="1853082"/>
          </a:xfrm>
          <a:prstGeom prst="rect">
            <a:avLst/>
          </a:prstGeom>
          <a:ln w="31750">
            <a:solidFill>
              <a:srgbClr val="D24418"/>
            </a:solidFill>
          </a:ln>
        </p:spPr>
      </p:pic>
      <p:sp>
        <p:nvSpPr>
          <p:cNvPr id="29" name="TextovéPole 28">
            <a:extLst>
              <a:ext uri="{FF2B5EF4-FFF2-40B4-BE49-F238E27FC236}">
                <a16:creationId xmlns:a16="http://schemas.microsoft.com/office/drawing/2014/main" id="{69C67461-D91F-4CC0-A527-01055CA9BAF5}"/>
              </a:ext>
            </a:extLst>
          </p:cNvPr>
          <p:cNvSpPr txBox="1"/>
          <p:nvPr/>
        </p:nvSpPr>
        <p:spPr>
          <a:xfrm>
            <a:off x="5616599" y="91108"/>
            <a:ext cx="4536505" cy="1323439"/>
          </a:xfrm>
          <a:prstGeom prst="rect">
            <a:avLst/>
          </a:prstGeom>
          <a:pattFill prst="pct40">
            <a:fgClr>
              <a:srgbClr val="00CC99"/>
            </a:fgClr>
            <a:bgClr>
              <a:schemeClr val="bg1"/>
            </a:bgClr>
          </a:pattFill>
          <a:effectLst>
            <a:glow rad="101600">
              <a:srgbClr val="FFC000">
                <a:alpha val="40000"/>
              </a:srgbClr>
            </a:glow>
            <a:softEdge rad="241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Arial Black" panose="020B0A04020102020204" pitchFamily="34" charset="0"/>
              </a:rPr>
              <a:t>V premiéře letní přípravy jsme se v 1. poločase hledali a ve 2. části, kdy už jsme se rozehráli zase zahodili spoustu šancí, ale i tak byl díky gólu Jiřího Vokouna zápas vítězný   </a:t>
            </a:r>
          </a:p>
        </p:txBody>
      </p:sp>
    </p:spTree>
    <p:extLst>
      <p:ext uri="{BB962C8B-B14F-4D97-AF65-F5344CB8AC3E}">
        <p14:creationId xmlns:p14="http://schemas.microsoft.com/office/powerpoint/2010/main" val="298595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200776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19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00176" y="6998512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22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0F33B4EC-2FF7-43A4-8A3D-D0B56E11C042}"/>
              </a:ext>
            </a:extLst>
          </p:cNvPr>
          <p:cNvSpPr/>
          <p:nvPr/>
        </p:nvSpPr>
        <p:spPr>
          <a:xfrm>
            <a:off x="5328568" y="91108"/>
            <a:ext cx="4824536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rgbClr val="FFFF0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Týmy letošního ročníku Ústeckého přeboru dospělých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DF49C60C-E10C-45C5-8334-096440A0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473" y="6045000"/>
            <a:ext cx="1280782" cy="785690"/>
          </a:xfrm>
          <a:prstGeom prst="rect">
            <a:avLst/>
          </a:prstGeom>
        </p:spPr>
      </p:pic>
      <p:graphicFrame>
        <p:nvGraphicFramePr>
          <p:cNvPr id="26" name="Tabulka 25">
            <a:extLst>
              <a:ext uri="{FF2B5EF4-FFF2-40B4-BE49-F238E27FC236}">
                <a16:creationId xmlns:a16="http://schemas.microsoft.com/office/drawing/2014/main" id="{A041068F-0A35-4166-AAB2-391DB5A80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23929"/>
              </p:ext>
            </p:extLst>
          </p:nvPr>
        </p:nvGraphicFramePr>
        <p:xfrm>
          <a:off x="5365936" y="1171228"/>
          <a:ext cx="4749800" cy="482246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776485069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4197432033"/>
                    </a:ext>
                  </a:extLst>
                </a:gridCol>
              </a:tblGrid>
              <a:tr h="4735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33CC"/>
                          </a:solidFill>
                          <a:effectLst/>
                          <a:latin typeface="Arial Black" panose="020B0A04020102020204" pitchFamily="34" charset="0"/>
                        </a:rPr>
                        <a:t>Tým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33CC"/>
                          </a:solidFill>
                          <a:effectLst/>
                          <a:latin typeface="Arial Black" panose="020B0A04020102020204" pitchFamily="34" charset="0"/>
                        </a:rPr>
                        <a:t>Loňské umístění  v Ústeckém přeboru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925685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SK STAP-TRATEC Vilémov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97035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SK Baník Modlany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796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SK Brná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49052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TJ Spartak Perštejn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370446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FK Slavoj Žatec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003901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76217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TJ Sokol Horní Jiřetín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20682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FK Tatran Kadaň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57526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48991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TJ Sokol Srbice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198268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FK Litoměřicko B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99415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FK Jílové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místo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FF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601222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nováček 1. místo v I.A  třídě sk.A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31123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FK Dobroměřice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nováček 1. místo v I.A  třídě sk.B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157754"/>
                  </a:ext>
                </a:extLst>
              </a:tr>
              <a:tr h="2418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FK SEKO Louny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 místo divize sestup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584505"/>
                  </a:ext>
                </a:extLst>
              </a:tr>
              <a:tr h="7141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151515"/>
                          </a:solidFill>
                          <a:effectLst/>
                          <a:latin typeface="Arial" panose="020B0604020202020204" pitchFamily="34" charset="0"/>
                        </a:rPr>
                        <a:t>FK Jiskra Modrá/SK Hrobce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Modrá 16. místo, Hrobce  16. místo divize-sestup. Sdružený tým záchrana v soutěži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85185"/>
                  </a:ext>
                </a:extLst>
              </a:tr>
            </a:tbl>
          </a:graphicData>
        </a:graphic>
      </p:graphicFrame>
      <p:sp>
        <p:nvSpPr>
          <p:cNvPr id="27" name="TextovéPole 26">
            <a:extLst>
              <a:ext uri="{FF2B5EF4-FFF2-40B4-BE49-F238E27FC236}">
                <a16:creationId xmlns:a16="http://schemas.microsoft.com/office/drawing/2014/main" id="{50DC71C7-C715-477E-8034-095D030CD630}"/>
              </a:ext>
            </a:extLst>
          </p:cNvPr>
          <p:cNvSpPr txBox="1"/>
          <p:nvPr/>
        </p:nvSpPr>
        <p:spPr>
          <a:xfrm>
            <a:off x="264076" y="163116"/>
            <a:ext cx="4483100" cy="1323439"/>
          </a:xfrm>
          <a:prstGeom prst="rect">
            <a:avLst/>
          </a:prstGeom>
          <a:solidFill>
            <a:srgbClr val="66FFFF"/>
          </a:solidFill>
          <a:effectLst>
            <a:glow rad="101600">
              <a:srgbClr val="99FF66">
                <a:alpha val="40000"/>
              </a:srgbClr>
            </a:glow>
            <a:softEdge rad="241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Mužstvo dospělých sehrálo v létě 5 přípravných zápasů. 4x vyhrálo a 1x odešlo ze hřiště poraženo, Celkové skóre 17:4 </a:t>
            </a:r>
          </a:p>
        </p:txBody>
      </p:sp>
      <p:graphicFrame>
        <p:nvGraphicFramePr>
          <p:cNvPr id="28" name="Tabulka 27">
            <a:extLst>
              <a:ext uri="{FF2B5EF4-FFF2-40B4-BE49-F238E27FC236}">
                <a16:creationId xmlns:a16="http://schemas.microsoft.com/office/drawing/2014/main" id="{C854EAB2-1C09-421D-9D91-39EAC031A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97086"/>
              </p:ext>
            </p:extLst>
          </p:nvPr>
        </p:nvGraphicFramePr>
        <p:xfrm>
          <a:off x="269404" y="1675284"/>
          <a:ext cx="4483100" cy="293751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37906508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9781066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94622781"/>
                    </a:ext>
                  </a:extLst>
                </a:gridCol>
                <a:gridCol w="1067400">
                  <a:extLst>
                    <a:ext uri="{9D8B030D-6E8A-4147-A177-3AD203B41FA5}">
                      <a16:colId xmlns:a16="http://schemas.microsoft.com/office/drawing/2014/main" val="2904822663"/>
                    </a:ext>
                  </a:extLst>
                </a:gridCol>
                <a:gridCol w="1028100">
                  <a:extLst>
                    <a:ext uri="{9D8B030D-6E8A-4147-A177-3AD203B41FA5}">
                      <a16:colId xmlns:a16="http://schemas.microsoft.com/office/drawing/2014/main" val="288496228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713221830"/>
                    </a:ext>
                  </a:extLst>
                </a:gridCol>
              </a:tblGrid>
              <a:tr h="4013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Soupeř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Soupeř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Výsledek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14740"/>
                  </a:ext>
                </a:extLst>
              </a:tr>
              <a:tr h="4013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14.07.</a:t>
                      </a:r>
                    </a:p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Horní Počaply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FC Jiskra Nový 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008983"/>
                  </a:ext>
                </a:extLst>
              </a:tr>
              <a:tr h="5975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21.07.</a:t>
                      </a:r>
                    </a:p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Dobříň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SK Skalice u České Lípy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5:2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3982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25.07.</a:t>
                      </a:r>
                    </a:p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Úpohlavy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FK Černiv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FK Černiv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1:8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9256"/>
                  </a:ext>
                </a:extLst>
              </a:tr>
              <a:tr h="5975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01.08.</a:t>
                      </a:r>
                    </a:p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Mlékojedy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FK Litoměřicko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1:0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97716"/>
                  </a:ext>
                </a:extLst>
              </a:tr>
              <a:tr h="40130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05.08.</a:t>
                      </a:r>
                    </a:p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TJ Oldřichov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</a:rPr>
                        <a:t>3:0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26166"/>
                  </a:ext>
                </a:extLst>
              </a:tr>
            </a:tbl>
          </a:graphicData>
        </a:graphic>
      </p:graphicFrame>
      <p:sp>
        <p:nvSpPr>
          <p:cNvPr id="29" name="TextovéPole 28">
            <a:extLst>
              <a:ext uri="{FF2B5EF4-FFF2-40B4-BE49-F238E27FC236}">
                <a16:creationId xmlns:a16="http://schemas.microsoft.com/office/drawing/2014/main" id="{41069D5C-6FCE-42B3-9570-5706FAC88F02}"/>
              </a:ext>
            </a:extLst>
          </p:cNvPr>
          <p:cNvSpPr txBox="1"/>
          <p:nvPr/>
        </p:nvSpPr>
        <p:spPr>
          <a:xfrm>
            <a:off x="210802" y="4667817"/>
            <a:ext cx="4483100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cs-CZ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Střelci: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Slavíček Jakub  5             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Vokoun Jiří 2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Rejman Martin 2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Walter Matěj 2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Faust Marek  1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Vacek Jiří  1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Křtěn Jiří 1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Fary Pavel    1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Stejskal Petr  1</a:t>
            </a:r>
          </a:p>
          <a:p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Feko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Robert 1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Obrázek 29" descr="Gunslinger Clipart Clipart &lt;strong&gt;Cartoon&lt;/strong&gt; Image. Vector Format.">
            <a:extLst>
              <a:ext uri="{FF2B5EF4-FFF2-40B4-BE49-F238E27FC236}">
                <a16:creationId xmlns:a16="http://schemas.microsoft.com/office/drawing/2014/main" id="{BE1800FF-7908-4E95-BAA0-7BEE9B1D5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69" y="4937208"/>
            <a:ext cx="1451469" cy="16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7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44192" y="70044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60816" y="700445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39</a:t>
            </a:r>
          </a:p>
        </p:txBody>
      </p:sp>
      <p:sp>
        <p:nvSpPr>
          <p:cNvPr id="12" name="Rectangle 87"/>
          <p:cNvSpPr>
            <a:spLocks noChangeArrowheads="1"/>
          </p:cNvSpPr>
          <p:nvPr/>
        </p:nvSpPr>
        <p:spPr bwMode="auto">
          <a:xfrm>
            <a:off x="83001" y="96573"/>
            <a:ext cx="4617247" cy="930639"/>
          </a:xfrm>
          <a:prstGeom prst="rect">
            <a:avLst/>
          </a:prstGeom>
          <a:pattFill prst="dashVert">
            <a:fgClr>
              <a:srgbClr val="FF6600"/>
            </a:fgClr>
            <a:bgClr>
              <a:schemeClr val="bg1"/>
            </a:bgClr>
          </a:pattFill>
          <a:ln w="44450" cmpd="sng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numCol="1" spcCol="1116000" anchor="b" anchorCtr="0">
            <a:normAutofit lnSpcReduction="10000"/>
            <a:scene3d>
              <a:camera prst="orthographicFront">
                <a:rot lat="0" lon="0" rev="0"/>
              </a:camera>
              <a:lightRig rig="twoPt" dir="t"/>
            </a:scene3d>
            <a:sp3d extrusionH="57150" contourW="38100">
              <a:bevelT w="254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ln w="1016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6200" dirty="0">
                <a:ln w="762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Segoe Script" panose="030B0504020000000003" pitchFamily="66" charset="0"/>
                <a:ea typeface="Gungsuh" pitchFamily="18" charset="-127"/>
                <a:cs typeface="Arial" panose="020B0604020202020204" pitchFamily="34" charset="0"/>
              </a:rPr>
              <a:t>Vítáme</a:t>
            </a:r>
          </a:p>
        </p:txBody>
      </p:sp>
      <p:sp>
        <p:nvSpPr>
          <p:cNvPr id="13" name="Rectangle 129"/>
          <p:cNvSpPr>
            <a:spLocks noChangeArrowheads="1"/>
          </p:cNvSpPr>
          <p:nvPr/>
        </p:nvSpPr>
        <p:spPr bwMode="auto">
          <a:xfrm>
            <a:off x="83001" y="1708731"/>
            <a:ext cx="4617247" cy="10081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9FF66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mpd="sng">
            <a:solidFill>
              <a:schemeClr val="tx1"/>
            </a:solidFill>
            <a:prstDash val="solid"/>
            <a:miter lim="800000"/>
            <a:headEnd/>
            <a:tailEnd/>
          </a:ln>
          <a:effectLst>
            <a:innerShdw blurRad="1168400" dir="1560000">
              <a:srgbClr val="FFFF00">
                <a:alpha val="50000"/>
              </a:srgbClr>
            </a:innerShdw>
          </a:effectLst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5400" dirty="0">
                <a:ln w="3175"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Verdana" pitchFamily="34" charset="0"/>
                <a:cs typeface="Arial" panose="020B0604020202020204" pitchFamily="34" charset="0"/>
              </a:rPr>
              <a:t>SK Štětí, </a:t>
            </a:r>
            <a:r>
              <a:rPr lang="cs-CZ" sz="5400" dirty="0" err="1">
                <a:ln w="3175"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Verdana" pitchFamily="34" charset="0"/>
                <a:cs typeface="Arial" panose="020B0604020202020204" pitchFamily="34" charset="0"/>
              </a:rPr>
              <a:t>z.s</a:t>
            </a:r>
            <a:r>
              <a:rPr lang="cs-CZ" sz="5400" dirty="0">
                <a:ln w="3175"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 Box 148"/>
          <p:cNvSpPr txBox="1">
            <a:spLocks noChangeArrowheads="1"/>
          </p:cNvSpPr>
          <p:nvPr/>
        </p:nvSpPr>
        <p:spPr bwMode="auto">
          <a:xfrm>
            <a:off x="69646" y="4284414"/>
            <a:ext cx="4628264" cy="255453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1750" cmpd="sng">
            <a:solidFill>
              <a:schemeClr val="accent6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ffectLst>
            <a:innerShdw blurRad="63500" dist="88900" dir="6600000">
              <a:schemeClr val="accent1">
                <a:lumMod val="20000"/>
                <a:lumOff val="80000"/>
                <a:alpha val="50000"/>
              </a:schemeClr>
            </a:innerShdw>
            <a:softEdge rad="0"/>
          </a:effectLst>
          <a:scene3d>
            <a:camera prst="orthographicFront"/>
            <a:lightRig rig="threePt" dir="t"/>
          </a:scene3d>
          <a:sp3d contourW="12700">
            <a:bevelT w="0" h="19050" prst="relaxedInset"/>
            <a:bevelB prst="angle"/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91425" tIns="45713" rIns="91425" bIns="45713">
            <a:spAutoFit/>
          </a:bodyPr>
          <a:lstStyle/>
          <a:p>
            <a:pPr algn="ctr" eaLnBrk="0" hangingPunct="0">
              <a:defRPr/>
            </a:pPr>
            <a:r>
              <a:rPr lang="cs-CZ" sz="2000" u="sng" dirty="0">
                <a:ln w="19050"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ungsuhChe" pitchFamily="49" charset="-127"/>
                <a:cs typeface="Arial" panose="020B0604020202020204" pitchFamily="34" charset="0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800" dirty="0">
                <a:ln w="3175"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ungsuhChe" pitchFamily="49" charset="-127"/>
                <a:cs typeface="Arial" panose="020B0604020202020204" pitchFamily="34" charset="0"/>
              </a:rPr>
              <a:t>Dominika Průšu</a:t>
            </a:r>
          </a:p>
          <a:p>
            <a:pPr algn="ctr" eaLnBrk="0" hangingPunct="0">
              <a:defRPr/>
            </a:pPr>
            <a:r>
              <a:rPr lang="cs-CZ" sz="2000" u="sng" dirty="0">
                <a:ln w="19050"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ungsuhChe" pitchFamily="49" charset="-127"/>
                <a:cs typeface="Arial" panose="020B0604020202020204" pitchFamily="34" charset="0"/>
              </a:rPr>
              <a:t>Asistenty hlavního rozhodčího</a:t>
            </a:r>
          </a:p>
          <a:p>
            <a:pPr algn="ctr" eaLnBrk="0" hangingPunct="0">
              <a:defRPr/>
            </a:pPr>
            <a:r>
              <a:rPr lang="cs-CZ" sz="2400" dirty="0">
                <a:ln w="3175"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ungsuhChe" pitchFamily="49" charset="-127"/>
                <a:cs typeface="Arial" panose="020B0604020202020204" pitchFamily="34" charset="0"/>
              </a:rPr>
              <a:t>Lukáše Paška</a:t>
            </a:r>
          </a:p>
          <a:p>
            <a:pPr algn="ctr" eaLnBrk="0" hangingPunct="0">
              <a:defRPr/>
            </a:pPr>
            <a:r>
              <a:rPr lang="cs-CZ" sz="2400" dirty="0">
                <a:ln w="3175"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ungsuhChe" pitchFamily="49" charset="-127"/>
                <a:cs typeface="Arial" panose="020B0604020202020204" pitchFamily="34" charset="0"/>
              </a:rPr>
              <a:t>Jakuba Duška</a:t>
            </a:r>
          </a:p>
          <a:p>
            <a:pPr algn="ctr" eaLnBrk="0" hangingPunct="0">
              <a:defRPr/>
            </a:pPr>
            <a:r>
              <a:rPr lang="cs-CZ" sz="2000" u="sng" dirty="0">
                <a:ln w="19050"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ungsuhChe" pitchFamily="49" charset="-127"/>
                <a:cs typeface="Arial" panose="020B0604020202020204" pitchFamily="34" charset="0"/>
              </a:rPr>
              <a:t>Delegáta ÚKFS</a:t>
            </a:r>
          </a:p>
          <a:p>
            <a:pPr eaLnBrk="0" hangingPunct="0">
              <a:defRPr/>
            </a:pPr>
            <a:r>
              <a:rPr lang="cs-CZ" sz="1800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ungsuhChe" pitchFamily="49" charset="-127"/>
                <a:cs typeface="Arial" panose="020B0604020202020204" pitchFamily="34" charset="0"/>
              </a:rPr>
              <a:t>              </a:t>
            </a:r>
            <a:r>
              <a:rPr lang="cs-CZ" sz="2400" dirty="0">
                <a:ln w="3175"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GungsuhChe" pitchFamily="49" charset="-127"/>
                <a:cs typeface="Arial" panose="020B0604020202020204" pitchFamily="34" charset="0"/>
              </a:rPr>
              <a:t>Michala Kapouna</a:t>
            </a:r>
            <a:endParaRPr lang="cs-CZ" sz="2000" dirty="0">
              <a:ln w="3175"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GungsuhChe" pitchFamily="49" charset="-127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1984" y="1080056"/>
            <a:ext cx="4628264" cy="523220"/>
          </a:xfrm>
          <a:prstGeom prst="rect">
            <a:avLst/>
          </a:prstGeom>
          <a:solidFill>
            <a:srgbClr val="CCFF33"/>
          </a:solidFill>
          <a:ln w="28575" cap="rnd">
            <a:solidFill>
              <a:srgbClr val="33CCCC"/>
            </a:solidFill>
            <a:bevel/>
          </a:ln>
          <a:effectLst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contourW="6350" prstMaterial="matte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defTabSz="954088"/>
            <a:r>
              <a:rPr lang="cs-CZ" sz="1400" i="1" dirty="0">
                <a:solidFill>
                  <a:srgbClr val="FF0000"/>
                </a:solidFill>
                <a:effectLst/>
                <a:latin typeface="Lucida Bright" panose="02040602050505020304" pitchFamily="18" charset="0"/>
                <a:ea typeface="Segoe UI Black" panose="020B0A02040204020203" pitchFamily="34" charset="0"/>
                <a:cs typeface="Arial" panose="020B0604020202020204" pitchFamily="34" charset="0"/>
              </a:rPr>
              <a:t>Při příležitosti dnešního utkání Ústeckého přeboru funkcionáře, hráče a příznivce</a:t>
            </a:r>
          </a:p>
        </p:txBody>
      </p:sp>
      <p:sp>
        <p:nvSpPr>
          <p:cNvPr id="18" name="Rectangle 129"/>
          <p:cNvSpPr>
            <a:spLocks noChangeArrowheads="1"/>
          </p:cNvSpPr>
          <p:nvPr/>
        </p:nvSpPr>
        <p:spPr bwMode="auto">
          <a:xfrm>
            <a:off x="71984" y="2827412"/>
            <a:ext cx="4628264" cy="1331436"/>
          </a:xfrm>
          <a:prstGeom prst="rect">
            <a:avLst/>
          </a:prstGeom>
          <a:blipFill dpi="0" rotWithShape="1">
            <a:blip r:embed="rId4"/>
            <a:srcRect/>
            <a:tile tx="6350" ty="0" sx="100000" sy="100000" flip="none" algn="r"/>
          </a:blipFill>
          <a:ln w="31750" cmpd="sng">
            <a:solidFill>
              <a:srgbClr val="FFCC00"/>
            </a:solidFill>
            <a:prstDash val="solid"/>
            <a:miter lim="800000"/>
            <a:headEnd/>
            <a:tailEnd/>
          </a:ln>
          <a:effectLst>
            <a:innerShdw blurRad="647700" dist="1498600">
              <a:srgbClr val="99FF33">
                <a:alpha val="61961"/>
              </a:srgbClr>
            </a:innerShd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4800" dirty="0">
                <a:ln w="28575" cap="rnd" cmpd="dbl">
                  <a:noFill/>
                  <a:beve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Gungsuh" pitchFamily="18" charset="-127"/>
                <a:cs typeface="Arial" panose="020B0604020202020204" pitchFamily="34" charset="0"/>
              </a:rPr>
              <a:t>ASK Lovosice, </a:t>
            </a:r>
            <a:r>
              <a:rPr lang="cs-CZ" sz="4800" dirty="0" err="1">
                <a:ln w="28575" cap="rnd" cmpd="dbl">
                  <a:noFill/>
                  <a:beve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Gungsuh" pitchFamily="18" charset="-127"/>
                <a:cs typeface="Arial" panose="020B0604020202020204" pitchFamily="34" charset="0"/>
              </a:rPr>
              <a:t>z.s</a:t>
            </a:r>
            <a:r>
              <a:rPr lang="cs-CZ" sz="4800" dirty="0">
                <a:ln w="28575" cap="rnd" cmpd="dbl">
                  <a:noFill/>
                  <a:beve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  <a:ea typeface="Gungsuh" pitchFamily="18" charset="-127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400" y="6876257"/>
            <a:ext cx="288032" cy="3261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55" y="6901364"/>
            <a:ext cx="343633" cy="318536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5472584" y="91108"/>
            <a:ext cx="4680520" cy="6647974"/>
          </a:xfrm>
          <a:prstGeom prst="rect">
            <a:avLst/>
          </a:prstGeom>
          <a:solidFill>
            <a:srgbClr val="CCFF99"/>
          </a:solidFill>
          <a:ln w="60325">
            <a:solidFill>
              <a:srgbClr val="FF0000"/>
            </a:solidFill>
          </a:ln>
          <a:effectLst>
            <a:glow rad="101600">
              <a:srgbClr val="FFFF66">
                <a:alpha val="40000"/>
              </a:srgb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400" u="sng" dirty="0">
                <a:solidFill>
                  <a:srgbClr val="0000CC"/>
                </a:solidFill>
                <a:effectLst>
                  <a:innerShdw blurRad="114300" dist="533400" dir="3780000">
                    <a:srgbClr val="CC3399">
                      <a:alpha val="58824"/>
                    </a:srgbClr>
                  </a:innerShdw>
                </a:effectLst>
                <a:latin typeface="Lucida Calligraphy" panose="03010101010101010101" pitchFamily="66" charset="0"/>
              </a:rPr>
              <a:t>Pozvánka na další domácí utkání</a:t>
            </a:r>
          </a:p>
          <a:p>
            <a:pPr algn="r"/>
            <a:r>
              <a:rPr lang="cs-CZ" sz="66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SK Štětí</a:t>
            </a:r>
          </a:p>
          <a:p>
            <a:pPr algn="ctr"/>
            <a:r>
              <a:rPr lang="cs-CZ" sz="6600" dirty="0">
                <a:solidFill>
                  <a:srgbClr val="6600FF"/>
                </a:solidFill>
                <a:latin typeface="Copperplate Gothic Bold" panose="020E0705020206020404" pitchFamily="34" charset="0"/>
              </a:rPr>
              <a:t>FK Jílové</a:t>
            </a:r>
          </a:p>
          <a:p>
            <a:r>
              <a:rPr lang="cs-CZ" sz="54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Copperplate Gothic Bold" panose="020E0705020206020404" pitchFamily="34" charset="0"/>
              </a:rPr>
              <a:t>sobota  25.8.2018</a:t>
            </a:r>
          </a:p>
          <a:p>
            <a:pPr algn="ctr"/>
            <a:r>
              <a:rPr lang="cs-CZ" sz="5400" dirty="0">
                <a:ln w="19050">
                  <a:solidFill>
                    <a:schemeClr val="tx1"/>
                  </a:solidFill>
                </a:ln>
                <a:solidFill>
                  <a:srgbClr val="FFFF66"/>
                </a:solidFill>
                <a:latin typeface="Copperplate Gothic Bold" panose="020E0705020206020404" pitchFamily="34" charset="0"/>
              </a:rPr>
              <a:t>10:15 hod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2984" y="4273119"/>
            <a:ext cx="720080" cy="768082"/>
          </a:xfrm>
          <a:prstGeom prst="rect">
            <a:avLst/>
          </a:prstGeom>
          <a:ln w="34925">
            <a:noFill/>
          </a:ln>
        </p:spPr>
      </p:pic>
      <p:pic>
        <p:nvPicPr>
          <p:cNvPr id="2" name="Obrázek 1" descr="&lt;strong&gt;SK&lt;/strong&gt; &lt;strong&gt;Štětí&lt;/strong&gt; &lt;strong&gt;Logo&lt;/strong&gt; Vector (.CDR) Free Downloa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00" y="1588070"/>
            <a:ext cx="852886" cy="8528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28168" y="6943780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32824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21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5B36AC-1416-4C40-95F6-E5A64B679168}"/>
              </a:ext>
            </a:extLst>
          </p:cNvPr>
          <p:cNvSpPr txBox="1"/>
          <p:nvPr/>
        </p:nvSpPr>
        <p:spPr>
          <a:xfrm>
            <a:off x="5472584" y="91108"/>
            <a:ext cx="4680520" cy="6863417"/>
          </a:xfrm>
          <a:prstGeom prst="rect">
            <a:avLst/>
          </a:prstGeom>
          <a:pattFill prst="dashVert">
            <a:fgClr>
              <a:srgbClr val="66FFFF"/>
            </a:fgClr>
            <a:bgClr>
              <a:schemeClr val="bg1"/>
            </a:bgClr>
          </a:pattFill>
          <a:effectLst>
            <a:glow rad="63500">
              <a:srgbClr val="FFFF00">
                <a:alpha val="40000"/>
              </a:srgbClr>
            </a:glow>
            <a:softEdge rad="393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600" dirty="0">
                <a:ln w="9525">
                  <a:solidFill>
                    <a:schemeClr val="bg1"/>
                  </a:solidFill>
                </a:ln>
                <a:solidFill>
                  <a:srgbClr val="000099"/>
                </a:solidFill>
                <a:latin typeface="Georgia Pro Black" panose="02040A02050405020203" pitchFamily="18" charset="0"/>
              </a:rPr>
              <a:t>FK Jiskra Modrá/SK Hrobce - </a:t>
            </a:r>
          </a:p>
          <a:p>
            <a:pPr algn="ctr"/>
            <a:r>
              <a:rPr lang="cs-CZ" sz="4600" dirty="0">
                <a:ln w="9525">
                  <a:solidFill>
                    <a:schemeClr val="bg1"/>
                  </a:solidFill>
                </a:ln>
                <a:solidFill>
                  <a:srgbClr val="000099"/>
                </a:solidFill>
                <a:latin typeface="Georgia Pro Black" panose="02040A02050405020203" pitchFamily="18" charset="0"/>
              </a:rPr>
              <a:t>SK Štětí</a:t>
            </a:r>
          </a:p>
          <a:p>
            <a:pPr algn="ctr"/>
            <a:r>
              <a:rPr lang="cs-CZ" sz="4400" dirty="0">
                <a:ln>
                  <a:solidFill>
                    <a:schemeClr val="tx1"/>
                  </a:solidFill>
                </a:ln>
                <a:solidFill>
                  <a:srgbClr val="D24418"/>
                </a:solidFill>
                <a:latin typeface="Calisto MT" panose="02040603050505030304" pitchFamily="18" charset="0"/>
              </a:rPr>
              <a:t>neděle 19.8.2018 </a:t>
            </a:r>
          </a:p>
          <a:p>
            <a:pPr algn="ctr"/>
            <a:r>
              <a:rPr lang="cs-CZ" sz="4400" dirty="0">
                <a:ln>
                  <a:solidFill>
                    <a:schemeClr val="tx1"/>
                  </a:solidFill>
                </a:ln>
                <a:solidFill>
                  <a:srgbClr val="D24418"/>
                </a:solidFill>
                <a:latin typeface="Calisto MT" panose="02040603050505030304" pitchFamily="18" charset="0"/>
              </a:rPr>
              <a:t>17:00 hod</a:t>
            </a:r>
          </a:p>
          <a:p>
            <a:pPr algn="ctr"/>
            <a:r>
              <a:rPr lang="cs-CZ" sz="3200" dirty="0">
                <a:ln>
                  <a:solidFill>
                    <a:schemeClr val="tx1"/>
                  </a:solidFill>
                </a:ln>
                <a:solidFill>
                  <a:srgbClr val="D24418"/>
                </a:solidFill>
                <a:latin typeface="Bookman Old Style" panose="02050604050505020204" pitchFamily="18" charset="0"/>
              </a:rPr>
              <a:t>2. kolo krajského přeboru dospělých </a:t>
            </a:r>
          </a:p>
          <a:p>
            <a:r>
              <a:rPr lang="cs-CZ" sz="3200" dirty="0">
                <a:ln>
                  <a:solidFill>
                    <a:schemeClr val="tx1"/>
                  </a:solidFill>
                </a:ln>
                <a:solidFill>
                  <a:srgbClr val="D24418"/>
                </a:solidFill>
                <a:latin typeface="Bookman Old Style" panose="02050604050505020204" pitchFamily="18" charset="0"/>
              </a:rPr>
              <a:t>Autobus odjíždí od městského stadionu      </a:t>
            </a:r>
          </a:p>
          <a:p>
            <a:r>
              <a:rPr lang="cs-CZ" sz="4000" dirty="0">
                <a:ln>
                  <a:solidFill>
                    <a:schemeClr val="tx1"/>
                  </a:solidFill>
                </a:ln>
                <a:solidFill>
                  <a:srgbClr val="D24418"/>
                </a:solidFill>
                <a:latin typeface="Bookman Old Style" panose="02050604050505020204" pitchFamily="18" charset="0"/>
              </a:rPr>
              <a:t>ve 14:30 hod </a:t>
            </a:r>
            <a:endParaRPr lang="cs-CZ" sz="3200" dirty="0">
              <a:ln>
                <a:solidFill>
                  <a:schemeClr val="tx1"/>
                </a:solidFill>
              </a:ln>
              <a:solidFill>
                <a:srgbClr val="D2441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2B24EFA-EC91-49F4-A928-C036C9550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92" y="6276677"/>
            <a:ext cx="717747" cy="4499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9DFADC-4CBF-48D4-966D-23C77CBC1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909" y="2429140"/>
            <a:ext cx="936092" cy="100100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8D9D7C-5B96-47EF-BC72-657AC6EAA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13" y="3844868"/>
            <a:ext cx="946552" cy="103138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EFAEA05-6143-4544-A964-8AFA0C6C8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003" y="4064447"/>
            <a:ext cx="792245" cy="825525"/>
          </a:xfrm>
          <a:prstGeom prst="rect">
            <a:avLst/>
          </a:prstGeom>
        </p:spPr>
      </p:pic>
      <p:pic>
        <p:nvPicPr>
          <p:cNvPr id="11" name="Obrázek 10" descr="&lt;strong&gt;SK Stap-Tratec Vilémov&lt;/strong&gt;">
            <a:extLst>
              <a:ext uri="{FF2B5EF4-FFF2-40B4-BE49-F238E27FC236}">
                <a16:creationId xmlns:a16="http://schemas.microsoft.com/office/drawing/2014/main" id="{3B0A33B4-41D5-4A11-B6AF-88DDE714A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08" y="4064847"/>
            <a:ext cx="864096" cy="771560"/>
          </a:xfrm>
          <a:prstGeom prst="rect">
            <a:avLst/>
          </a:prstGeom>
        </p:spPr>
      </p:pic>
      <p:pic>
        <p:nvPicPr>
          <p:cNvPr id="12" name="Obrázek 11" descr="&lt;strong&gt;FK&lt;/strong&gt; &lt;strong&gt;Tatran&lt;/strong&gt; &lt;strong&gt;Kadaň&lt;/strong&gt;">
            <a:extLst>
              <a:ext uri="{FF2B5EF4-FFF2-40B4-BE49-F238E27FC236}">
                <a16:creationId xmlns:a16="http://schemas.microsoft.com/office/drawing/2014/main" id="{B8F2A902-1A9A-4CD1-B2C7-3DEBC030F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08" y="3996261"/>
            <a:ext cx="1153207" cy="908732"/>
          </a:xfrm>
          <a:prstGeom prst="rect">
            <a:avLst/>
          </a:prstGeom>
        </p:spPr>
      </p:pic>
      <p:pic>
        <p:nvPicPr>
          <p:cNvPr id="13" name="Obrázek 12" descr="&lt;strong&gt;SK&lt;/strong&gt; &lt;strong&gt;Brná&lt;/strong&gt;">
            <a:extLst>
              <a:ext uri="{FF2B5EF4-FFF2-40B4-BE49-F238E27FC236}">
                <a16:creationId xmlns:a16="http://schemas.microsoft.com/office/drawing/2014/main" id="{892D588C-0B3A-49D4-93C7-E1E94907D5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9" y="5632350"/>
            <a:ext cx="869313" cy="86931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9610EE3-B24A-479A-B384-E25B41566C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4328" y="5633108"/>
            <a:ext cx="932334" cy="96551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17149DE-B3E7-4895-855B-AF2713D26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4439" y="5750390"/>
            <a:ext cx="757723" cy="730947"/>
          </a:xfrm>
          <a:prstGeom prst="rect">
            <a:avLst/>
          </a:prstGeom>
        </p:spPr>
      </p:pic>
      <p:pic>
        <p:nvPicPr>
          <p:cNvPr id="16" name="Obrázek 15" descr="Vector Logos, &lt;strong&gt;Logo&lt;/strong&gt; Templates Free Download | seeklogo">
            <a:extLst>
              <a:ext uri="{FF2B5EF4-FFF2-40B4-BE49-F238E27FC236}">
                <a16:creationId xmlns:a16="http://schemas.microsoft.com/office/drawing/2014/main" id="{7713B0DA-5BDB-4720-9E68-1515B16D13E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90" y="5675475"/>
            <a:ext cx="720080" cy="82618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4C23CD6-183E-4BCD-903A-C782E0BEB6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7114" y="2459650"/>
            <a:ext cx="934683" cy="998860"/>
          </a:xfrm>
          <a:prstGeom prst="rect">
            <a:avLst/>
          </a:prstGeom>
          <a:ln w="38100">
            <a:noFill/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C7C8A45-83C7-4453-ABEF-3E64DEC51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4959" y="2328414"/>
            <a:ext cx="1028332" cy="106342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59904359-EFD0-4C7B-8EE3-45BF843F4B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807" y="2528934"/>
            <a:ext cx="730176" cy="77209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D793EAB3-409C-41F9-9545-D7B2FB0F20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867" y="997696"/>
            <a:ext cx="946552" cy="920410"/>
          </a:xfrm>
          <a:prstGeom prst="rect">
            <a:avLst/>
          </a:prstGeom>
          <a:ln w="31750">
            <a:noFill/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5A208B5-9EDA-4DF6-998F-86186EB82A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0154" y="1042272"/>
            <a:ext cx="864096" cy="936104"/>
          </a:xfrm>
          <a:prstGeom prst="rect">
            <a:avLst/>
          </a:prstGeom>
          <a:ln w="34925">
            <a:noFill/>
          </a:ln>
        </p:spPr>
      </p:pic>
      <p:pic>
        <p:nvPicPr>
          <p:cNvPr id="22" name="Obrázek 21" descr="&lt;strong&gt;ASK&lt;/strong&gt; &lt;strong&gt;Lovosice&lt;/strong&gt;">
            <a:extLst>
              <a:ext uri="{FF2B5EF4-FFF2-40B4-BE49-F238E27FC236}">
                <a16:creationId xmlns:a16="http://schemas.microsoft.com/office/drawing/2014/main" id="{36D6827C-E159-4EF3-9F61-ACDFD976CA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84" y="995303"/>
            <a:ext cx="1054607" cy="988868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8888E8D8-D92D-43F0-B7BD-8CEB1B5E7C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04659" y="1011631"/>
            <a:ext cx="973718" cy="1091654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745A315C-9614-45F2-B99B-352F741CBA80}"/>
              </a:ext>
            </a:extLst>
          </p:cNvPr>
          <p:cNvSpPr/>
          <p:nvPr/>
        </p:nvSpPr>
        <p:spPr>
          <a:xfrm>
            <a:off x="143992" y="103125"/>
            <a:ext cx="4703717" cy="707886"/>
          </a:xfrm>
          <a:prstGeom prst="rect">
            <a:avLst/>
          </a:prstGeom>
          <a:gradFill>
            <a:gsLst>
              <a:gs pos="57000">
                <a:srgbClr val="FFFF00"/>
              </a:gs>
              <a:gs pos="100000">
                <a:srgbClr val="FF99FF"/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Poznáváte loga týmů </a:t>
            </a:r>
          </a:p>
          <a:p>
            <a:pPr algn="ctr"/>
            <a:r>
              <a:rPr lang="cs-CZ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Ústeckého přeboru</a:t>
            </a:r>
          </a:p>
        </p:txBody>
      </p:sp>
    </p:spTree>
    <p:extLst>
      <p:ext uri="{BB962C8B-B14F-4D97-AF65-F5344CB8AC3E}">
        <p14:creationId xmlns:p14="http://schemas.microsoft.com/office/powerpoint/2010/main" val="84591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693321" y="7004050"/>
            <a:ext cx="53176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475055" y="155565"/>
            <a:ext cx="4594415" cy="6586418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CC"/>
            </a:solidFill>
          </a:ln>
          <a:effectLst>
            <a:innerShdw blurRad="114300">
              <a:prstClr val="black"/>
            </a:innerShdw>
          </a:effectLst>
        </p:spPr>
        <p:txBody>
          <a:bodyPr wrap="square" anchor="t" anchorCtr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0800">
              <a:bevelT w="25400" h="95250" prst="softRound"/>
              <a:bevelB w="19050" h="57150" prst="relaxedInset"/>
              <a:contourClr>
                <a:srgbClr val="FFFF00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3000" i="1" u="sng" dirty="0">
                <a:ln w="28575" cap="flat">
                  <a:noFill/>
                  <a:prstDash val="solid"/>
                  <a:round/>
                </a:ln>
                <a:effectLst>
                  <a:outerShdw blurRad="50800" dist="38100" dir="10800000" algn="r" rotWithShape="0">
                    <a:srgbClr val="000099">
                      <a:alpha val="40000"/>
                    </a:srgbClr>
                  </a:outerShdw>
                </a:effectLst>
                <a:latin typeface="Tw Cen MT Condensed Extra Bold" panose="020B0803020202020204" pitchFamily="34" charset="-18"/>
                <a:ea typeface="Malgun Gothic" pitchFamily="34" charset="-127"/>
                <a:cs typeface="Miriam" panose="020B0502050101010101" pitchFamily="34" charset="-79"/>
              </a:rPr>
              <a:t>Vážení sportovní přátelé</a:t>
            </a:r>
          </a:p>
          <a:p>
            <a:pPr algn="just" eaLnBrk="0" hangingPunct="0">
              <a:defRPr/>
            </a:pPr>
            <a:r>
              <a:rPr lang="cs-CZ" sz="1100" i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los fotbalového ročníku 2018/2019 přidělil mužstvu dospělých v prvním utkání domácí trávník  a hned proti nováčkovi soutěže ASK Lovosicím. Atraktivní zápas, na který se všichni fanoušci určitě těší a také je všechny  na zdejším stadionu vítáme.  Loučili jsme se s Vámi v polovině června 2.místem dospělých v Ústeckém přeboru a ve skrytu duše doufali, že i když to není místo postupové, tak nám bude postup do divize nabídnut. Zájem jsme měli, ale podle soutěžního řádu postupovaly jiné týmy. Například Libiš ze 4. místa Středočeského přeboru, která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vidělala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na tom, že Úvaly se vzdaly účasti právě v divizní soutěži. Už je to ale za námi a nyní se všichni zainteresovaní  musí soustředit na nový ročník  přeboru a pokusit se případný postup zajistit vítězstvím v Ústeckém přeboru v letošním ročníku. Že to nebude nic lehkého je jasné, ale s  Vaší pomocí ve formě  povzbuzování se o to pokusíme. V kádru mužstva dospělých došlo k několika hráčským změnám. O konkrétních jménech se dočtete na dalších stránkách zpravodaje. Co se jinak oproti minulému ročníku změnilo v oddíle a jaké jsou novinky?  Mnozí z Vás, kteří sledují dění v oddílu pravidelně,  už asi zaznamenali, že po 4 letech se do soutěží zapojí opět B mužstvo dospělých. Především zde budou hrát fotbalisté, kteří opouští  dorostenecký věk a stanou se případnou rezervou pro vstup do týmu dospělých.    </a:t>
            </a: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216000" y="5419701"/>
            <a:ext cx="2505113" cy="720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5976640" y="3322399"/>
            <a:ext cx="1219368" cy="128734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0" name="Přímá spojovací šipka 9"/>
          <p:cNvCxnSpPr/>
          <p:nvPr/>
        </p:nvCxnSpPr>
        <p:spPr bwMode="auto">
          <a:xfrm>
            <a:off x="9764895" y="7003876"/>
            <a:ext cx="460193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3" name="Přímá spojovací šipka 12"/>
          <p:cNvCxnSpPr/>
          <p:nvPr/>
        </p:nvCxnSpPr>
        <p:spPr bwMode="auto">
          <a:xfrm>
            <a:off x="10623790" y="4843636"/>
            <a:ext cx="1145194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336492" y="6858242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076386" y="7003876"/>
            <a:ext cx="4320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38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4CDDE16C-85B1-4DC0-9C08-3ACF7240BEA2}"/>
              </a:ext>
            </a:extLst>
          </p:cNvPr>
          <p:cNvCxnSpPr>
            <a:cxnSpLocks/>
          </p:cNvCxnSpPr>
          <p:nvPr/>
        </p:nvCxnSpPr>
        <p:spPr bwMode="auto">
          <a:xfrm>
            <a:off x="8657479" y="7003876"/>
            <a:ext cx="1411991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55564"/>
            <a:ext cx="4473972" cy="331991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0" y="3966073"/>
            <a:ext cx="4578492" cy="2590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88175" y="1027113"/>
            <a:ext cx="181794" cy="2791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91687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37</a:t>
            </a:r>
          </a:p>
        </p:txBody>
      </p:sp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0085890" y="1813026"/>
            <a:ext cx="184731" cy="400110"/>
          </a:xfrm>
          <a:prstGeom prst="rect">
            <a:avLst/>
          </a:prstGeom>
          <a:solidFill>
            <a:srgbClr val="99FFCC"/>
          </a:solidFill>
          <a:effectLst>
            <a:glow rad="101600">
              <a:srgbClr val="FFFF66">
                <a:alpha val="40000"/>
              </a:srgbClr>
            </a:glow>
            <a:softEdge rad="241300"/>
          </a:effectLst>
        </p:spPr>
        <p:txBody>
          <a:bodyPr wrap="none" rtlCol="0">
            <a:spAutoFit/>
          </a:bodyPr>
          <a:lstStyle/>
          <a:p>
            <a:pPr algn="ctr"/>
            <a:endParaRPr lang="cs-CZ" sz="2000" dirty="0">
              <a:latin typeface="Arial Black" panose="020B0A04020102020204" pitchFamily="34" charset="0"/>
            </a:endParaRPr>
          </a:p>
        </p:txBody>
      </p:sp>
      <p:sp>
        <p:nvSpPr>
          <p:cNvPr id="113" name="TextovéPole 112"/>
          <p:cNvSpPr txBox="1"/>
          <p:nvPr/>
        </p:nvSpPr>
        <p:spPr>
          <a:xfrm>
            <a:off x="143992" y="91108"/>
            <a:ext cx="4680520" cy="67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00CC"/>
            </a:solidFill>
          </a:ln>
          <a:effectLst>
            <a:innerShdw blurRad="114300">
              <a:prstClr val="black"/>
            </a:innerShdw>
          </a:effectLst>
        </p:spPr>
        <p:txBody>
          <a:bodyPr wrap="square" anchor="t" anchorCtr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0800">
              <a:bevelT w="25400" h="95250" prst="softRound"/>
              <a:bevelB w="19050" h="57150" prst="relaxedInset"/>
              <a:contourClr>
                <a:srgbClr val="FFFF00"/>
              </a:contourClr>
            </a:sp3d>
          </a:bodyPr>
          <a:lstStyle/>
          <a:p>
            <a:pPr algn="just" eaLnBrk="0" hangingPunct="0">
              <a:defRPr/>
            </a:pPr>
            <a:r>
              <a:rPr lang="cs-CZ" sz="1400" i="1" dirty="0">
                <a:latin typeface="Arial" pitchFamily="34" charset="0"/>
                <a:cs typeface="Arial" pitchFamily="34" charset="0"/>
              </a:rPr>
              <a:t>    Do letošního ročníku se  nepřihlásilo do soutěže mužstvo z nedaleké Radouně a právě odtud přišla  spousta mladých fotbalistů. Přesunou se do Štětí. V týmu jsou přivítání ale i jiní zájemci, kteří se společně s ostatními pokusí hned prvním rokem o postup o třídu výš. Myslíme si, že v dnešní době, kdy je úbytek fotbalistů a mužstev na fotbalové mapě ubývá, porozhlédněme se jen kolem,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Brocno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, Radouň,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Robeč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, tak je to cesta dobrým směrem. Hlavním organizátorem obnovené premiéry je Václav Podhorský a věříme, že jeho svěřenci 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přilákájí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 na hřiště ve Štětí i početnou skupinu diváků. Ostatní týmy ve Štětí zůstávají stejné. Dorost bude hrát stejně jako loni I. A třídu. Rádi by jsme si zkusili i krajský přebor, kam se šlo přihlásit, ale jak už se stalo v posledních 3 letech pravidlem, tak není dostatečný počet hráčů na mladší dorost, který je podmínkou naší účasti.  K dorosteneckému týmu přišla od starších žáků dnes už zkušená trenérská dvojice Zdeněk Németh, René Hrdlička, které se společně se svými svěřenci určitě popere o příčky nejvyšší. Starší a mladší žáci stejně jako loni budou účastníky Ústeckého přeboru. Nelehký úkol nás čeká u těch starších, kdy není tým příliš početný a zápasů je naplánováno velké množství. V očekávání v tom dobrém slova smyslu jsme u mladších žáků. Už loni hrálo několik hráčů starší přípravky o kategorii výše a letos by už se to mohlo projevit i výsledkově. Početná je skupina 3 týmů přípravek. Starší, mladší,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minipřípravka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. Letos je čeká velká změna. Okresní řídící orgán na základě</a:t>
            </a:r>
          </a:p>
        </p:txBody>
      </p:sp>
      <p:cxnSp>
        <p:nvCxnSpPr>
          <p:cNvPr id="111" name="Přímá spojnice se šipkou 110">
            <a:extLst>
              <a:ext uri="{FF2B5EF4-FFF2-40B4-BE49-F238E27FC236}">
                <a16:creationId xmlns:a16="http://schemas.microsoft.com/office/drawing/2014/main" id="{4CDDE16C-85B1-4DC0-9C08-3ACF7240BEA2}"/>
              </a:ext>
            </a:extLst>
          </p:cNvPr>
          <p:cNvCxnSpPr>
            <a:cxnSpLocks/>
          </p:cNvCxnSpPr>
          <p:nvPr/>
        </p:nvCxnSpPr>
        <p:spPr bwMode="auto">
          <a:xfrm>
            <a:off x="3024312" y="7004455"/>
            <a:ext cx="1411991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77" y="149326"/>
            <a:ext cx="4536504" cy="33274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77" y="3905031"/>
            <a:ext cx="4536504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7725038" y="7004455"/>
            <a:ext cx="19581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36</a:t>
            </a:r>
          </a:p>
        </p:txBody>
      </p:sp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21" name="TextovéPole 220"/>
          <p:cNvSpPr txBox="1"/>
          <p:nvPr/>
        </p:nvSpPr>
        <p:spPr>
          <a:xfrm>
            <a:off x="5472584" y="19100"/>
            <a:ext cx="4680520" cy="6924973"/>
          </a:xfrm>
          <a:prstGeom prst="rect">
            <a:avLst/>
          </a:prstGeom>
          <a:solidFill>
            <a:srgbClr val="FFFFCC"/>
          </a:solidFill>
          <a:ln w="41275"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wrap="square" anchor="t" anchorCtr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0800">
              <a:bevelT w="25400" h="95250" prst="softRound"/>
              <a:bevelB w="19050" h="57150" prst="relaxedInset"/>
              <a:contourClr>
                <a:srgbClr val="FFFF00"/>
              </a:contourClr>
            </a:sp3d>
          </a:bodyPr>
          <a:lstStyle/>
          <a:p>
            <a:pPr algn="just" eaLnBrk="0" hangingPunct="0">
              <a:defRPr/>
            </a:pPr>
            <a:r>
              <a:rPr lang="cs-CZ" sz="1400" i="1" dirty="0">
                <a:latin typeface="Arial" pitchFamily="34" charset="0"/>
                <a:cs typeface="Arial" pitchFamily="34" charset="0"/>
              </a:rPr>
              <a:t>  průzkumu mezi oddíly rozhodl, že se letos nebude hrát turnajově, ale bude organizována dlouhodobá soutěž. Určité problémy  má svaz v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minipřípravce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, kde se přihlásil nedostatečný počet týmů. Pouze 4, ale i tak se ti to mužstva spolu rozdají v dlouhodobé soutěži. Tradičně na úplný konec si necháváme starou gardu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Sepapu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, která je již několik let tradičním účastníkem okresního přeboru, kde patří k těm nejlepším týmům. Šanci přijít se podívat v pátek odpoledne na jejich domácí zápasy budete mít i v tomto ročníku.  Takže jaký je vlastně program na hřišti ve Štětí. Čtvrtek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minipřípravka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, pátek odpoledne stará garda, sobota dopoledne dospělí, dorost, neděle dopoledne starší, mladší žáci, neděle odpoledne dospělí B a když se k tomu přidají ještě zápasy starší a mladší přípravky tak je z toho neskutečné množství zápasů, které si můžete vybrat.  </a:t>
            </a:r>
          </a:p>
          <a:p>
            <a:pPr algn="just" eaLnBrk="0" hangingPunct="0">
              <a:defRPr/>
            </a:pPr>
            <a:r>
              <a:rPr lang="cs-CZ" sz="1400" i="1" dirty="0">
                <a:latin typeface="Arial" pitchFamily="34" charset="0"/>
                <a:cs typeface="Arial" pitchFamily="34" charset="0"/>
              </a:rPr>
              <a:t>     V létě proběhla rekultivace obou hřišť a trávníky jsou připraveny na stovky tréninků, zápasů, které se zde v následujícím ročníku odehrají. Tímto Vás zveme na zdejší stadion a těšíme se, že společně s fotbalisty vytvoříte skvělou fotbalovou kulisu a stanete se dvanáctým hráčem na hřišti. </a:t>
            </a:r>
          </a:p>
          <a:p>
            <a:pPr algn="ctr" eaLnBrk="0" hangingPunct="0">
              <a:defRPr/>
            </a:pPr>
            <a:r>
              <a:rPr lang="cs-CZ" sz="3600" i="1" dirty="0">
                <a:latin typeface="Algerian" panose="04020705040A02060702" pitchFamily="82" charset="0"/>
                <a:cs typeface="Arial" pitchFamily="34" charset="0"/>
              </a:rPr>
              <a:t>Štětí </a:t>
            </a:r>
          </a:p>
          <a:p>
            <a:pPr algn="ctr" eaLnBrk="0" hangingPunct="0">
              <a:defRPr/>
            </a:pPr>
            <a:r>
              <a:rPr lang="cs-CZ" sz="3600" i="1" dirty="0">
                <a:latin typeface="Algerian" panose="04020705040A02060702" pitchFamily="82" charset="0"/>
                <a:cs typeface="Arial" pitchFamily="34" charset="0"/>
              </a:rPr>
              <a:t>do </a:t>
            </a:r>
          </a:p>
          <a:p>
            <a:pPr algn="ctr" eaLnBrk="0" hangingPunct="0">
              <a:defRPr/>
            </a:pPr>
            <a:r>
              <a:rPr lang="cs-CZ" sz="3600" i="1" dirty="0">
                <a:latin typeface="Algerian" panose="04020705040A02060702" pitchFamily="82" charset="0"/>
                <a:cs typeface="Arial" pitchFamily="34" charset="0"/>
              </a:rPr>
              <a:t>toho</a:t>
            </a:r>
            <a:r>
              <a:rPr lang="cs-CZ" sz="2800" i="1" dirty="0">
                <a:latin typeface="Arial" pitchFamily="34" charset="0"/>
                <a:cs typeface="Arial" pitchFamily="34" charset="0"/>
              </a:rPr>
              <a:t> </a:t>
            </a:r>
            <a:endParaRPr lang="cs-CZ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1" y="1027212"/>
            <a:ext cx="4608512" cy="295232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2" y="4123556"/>
            <a:ext cx="4680520" cy="28067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10709" y="114359"/>
            <a:ext cx="44564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rgbClr val="FFFF66">
                <a:alpha val="40000"/>
              </a:srgbClr>
            </a:glow>
            <a:innerShdw blurRad="63500" dist="50800" dir="2700000">
              <a:srgbClr val="33CCFF">
                <a:alpha val="75000"/>
              </a:srgbClr>
            </a:innerShdw>
            <a:softEdge rad="0"/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6350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  <a:latin typeface="Arial Black" panose="020B0A04020102020204" pitchFamily="34" charset="0"/>
              </a:rPr>
              <a:t>Konečné tabulky minulého ročníku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142218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6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560816" y="6925204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35</a:t>
            </a:r>
          </a:p>
        </p:txBody>
      </p:sp>
      <p:cxnSp>
        <p:nvCxnSpPr>
          <p:cNvPr id="13" name="Přímá spojovací šipka 12"/>
          <p:cNvCxnSpPr/>
          <p:nvPr/>
        </p:nvCxnSpPr>
        <p:spPr bwMode="auto">
          <a:xfrm>
            <a:off x="3752626" y="7239000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79" name="TextovéPole 78"/>
          <p:cNvSpPr txBox="1"/>
          <p:nvPr/>
        </p:nvSpPr>
        <p:spPr>
          <a:xfrm>
            <a:off x="216000" y="91108"/>
            <a:ext cx="4696319" cy="830997"/>
          </a:xfrm>
          <a:prstGeom prst="rect">
            <a:avLst/>
          </a:prstGeom>
          <a:pattFill prst="wdDnDiag">
            <a:fgClr>
              <a:srgbClr val="FFFF99"/>
            </a:fgClr>
            <a:bgClr>
              <a:schemeClr val="bg1"/>
            </a:bgClr>
          </a:pattFill>
          <a:ln w="47625">
            <a:solidFill>
              <a:srgbClr val="66FF33"/>
            </a:solidFill>
            <a:prstDash val="dashDot"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3333CC"/>
                </a:solidFill>
                <a:latin typeface="Berlin Sans FB Demi" panose="020E0802020502020306" pitchFamily="34" charset="0"/>
              </a:rPr>
              <a:t>Mužstva SK Štětí ve fotbalovém ročníku 2018/2019</a:t>
            </a:r>
          </a:p>
        </p:txBody>
      </p:sp>
      <p:graphicFrame>
        <p:nvGraphicFramePr>
          <p:cNvPr id="80" name="Tabulka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49238"/>
              </p:ext>
            </p:extLst>
          </p:nvPr>
        </p:nvGraphicFramePr>
        <p:xfrm>
          <a:off x="216001" y="1171228"/>
          <a:ext cx="4708625" cy="4164330"/>
        </p:xfrm>
        <a:graphic>
          <a:graphicData uri="http://schemas.openxmlformats.org/drawingml/2006/table">
            <a:tbl>
              <a:tblPr/>
              <a:tblGrid>
                <a:gridCol w="1984208">
                  <a:extLst>
                    <a:ext uri="{9D8B030D-6E8A-4147-A177-3AD203B41FA5}">
                      <a16:colId xmlns:a16="http://schemas.microsoft.com/office/drawing/2014/main" val="1860171904"/>
                    </a:ext>
                  </a:extLst>
                </a:gridCol>
                <a:gridCol w="2724417">
                  <a:extLst>
                    <a:ext uri="{9D8B030D-6E8A-4147-A177-3AD203B41FA5}">
                      <a16:colId xmlns:a16="http://schemas.microsoft.com/office/drawing/2014/main" val="200296575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Ultra Bold" panose="020B0A02020104020203" pitchFamily="34" charset="-18"/>
                        </a:rPr>
                        <a:t>Mužstvo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Gill Sans Ultra Bold" panose="020B0A02020104020203" pitchFamily="34" charset="-18"/>
                        </a:rPr>
                        <a:t>Soutěž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5278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Dospělí 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Krajský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6927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Dospělí 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IV. Třída sk.B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92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I. A Třída  SK.A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7517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Starší žáci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Krajský přebor  Sk.B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0434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Mladší žácí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Krajský přebor  Sk.B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227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Starší přípravka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Okresní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94247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Mladší přípravka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Okresní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4697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Minipřípravka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Okresní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9413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Stará garda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CC"/>
                          </a:solidFill>
                          <a:effectLst/>
                          <a:latin typeface="Arial Black" panose="020B0A04020102020204" pitchFamily="34" charset="0"/>
                        </a:rPr>
                        <a:t>Okresní přebor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930823"/>
                  </a:ext>
                </a:extLst>
              </a:tr>
            </a:tbl>
          </a:graphicData>
        </a:graphic>
      </p:graphicFrame>
      <p:pic>
        <p:nvPicPr>
          <p:cNvPr id="81" name="Obrázek 80"/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60" y="5491708"/>
            <a:ext cx="1872208" cy="1248139"/>
          </a:xfrm>
          <a:prstGeom prst="rect">
            <a:avLst/>
          </a:prstGeom>
          <a:ln w="25400">
            <a:solidFill>
              <a:srgbClr val="FF33CC"/>
            </a:solidFill>
          </a:ln>
        </p:spPr>
      </p:pic>
      <p:sp>
        <p:nvSpPr>
          <p:cNvPr id="82" name="TextovéPole 81">
            <a:extLst>
              <a:ext uri="{FF2B5EF4-FFF2-40B4-BE49-F238E27FC236}">
                <a16:creationId xmlns:a16="http://schemas.microsoft.com/office/drawing/2014/main" id="{C6B55B0F-EA56-47A0-8EC9-7BB97D90C9B0}"/>
              </a:ext>
            </a:extLst>
          </p:cNvPr>
          <p:cNvSpPr txBox="1"/>
          <p:nvPr/>
        </p:nvSpPr>
        <p:spPr>
          <a:xfrm>
            <a:off x="5544593" y="91108"/>
            <a:ext cx="4608512" cy="707886"/>
          </a:xfrm>
          <a:prstGeom prst="rect">
            <a:avLst/>
          </a:prstGeom>
          <a:pattFill prst="ltHorz">
            <a:fgClr>
              <a:srgbClr val="99FFCC"/>
            </a:fgClr>
            <a:bgClr>
              <a:schemeClr val="bg1"/>
            </a:bgClr>
          </a:pattFill>
          <a:effectLst>
            <a:softEdge rad="241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 Black" panose="020B0A04020102020204" pitchFamily="34" charset="0"/>
              </a:rPr>
              <a:t>Pokračování SK Štětí-TJ Spartak Perštejn</a:t>
            </a:r>
          </a:p>
        </p:txBody>
      </p:sp>
      <p:pic>
        <p:nvPicPr>
          <p:cNvPr id="83" name="Obrázek 82">
            <a:extLst>
              <a:ext uri="{FF2B5EF4-FFF2-40B4-BE49-F238E27FC236}">
                <a16:creationId xmlns:a16="http://schemas.microsoft.com/office/drawing/2014/main" id="{1BA32EA6-C48B-431B-A2D9-529D6D7A5F6F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6195944" y="6005447"/>
            <a:ext cx="666247" cy="675974"/>
          </a:xfrm>
          <a:prstGeom prst="rect">
            <a:avLst/>
          </a:prstGeom>
        </p:spPr>
      </p:pic>
      <p:pic>
        <p:nvPicPr>
          <p:cNvPr id="84" name="Obrázek 83">
            <a:extLst>
              <a:ext uri="{FF2B5EF4-FFF2-40B4-BE49-F238E27FC236}">
                <a16:creationId xmlns:a16="http://schemas.microsoft.com/office/drawing/2014/main" id="{580C367E-D6B7-4DC4-AD56-D82A58D14AB8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8305631" y="5604432"/>
            <a:ext cx="1235700" cy="1478004"/>
          </a:xfrm>
          <a:prstGeom prst="rect">
            <a:avLst/>
          </a:prstGeom>
        </p:spPr>
      </p:pic>
      <p:sp>
        <p:nvSpPr>
          <p:cNvPr id="85" name="Obdélník 84">
            <a:extLst>
              <a:ext uri="{FF2B5EF4-FFF2-40B4-BE49-F238E27FC236}">
                <a16:creationId xmlns:a16="http://schemas.microsoft.com/office/drawing/2014/main" id="{BB83ABEE-085A-4E0D-8650-0C29A0EE13CC}"/>
              </a:ext>
            </a:extLst>
          </p:cNvPr>
          <p:cNvSpPr/>
          <p:nvPr/>
        </p:nvSpPr>
        <p:spPr>
          <a:xfrm>
            <a:off x="5544592" y="883196"/>
            <a:ext cx="4506602" cy="4526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opožděně a pak už jsme ve vlastním pokutovém území zatahovali jen záchrannou brzdu a ještě k tomu nedovoleně. Penaltu zahrával sám postižený David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Fillinger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 míčem se nepáral a snížil na 1:3. Odpověď přišla rychlostí blesku. Martin Rejman načasoval přihrávku na Fausta v ten nejlepší moment a zase už jsme vedli o 3 branky 4:1. Další možnost skórovat jsme měli v 57. minutě. Po pohledné kombinaci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Šragy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 Vokounem s přihrávkou na Fausta chybělo půlmetru a dílo mohlo být dokonáno. V 62. minutě jsme míč do sítě sice dopravili, ale bylo to z ofsajdového postavení a branka platit nemohla. Moc nás to mrzet nemuselo. V 63. minutě připravil Vokoun zakončení pro Roberta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Feka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který byl na hřišti snad minutu, a byla z toho branka už na 5:1. Za další  2 minuty si vybral slabší chvilku hostující branku. Střela Vokouna z 18 metrů přesná nebyla, ale i tak proklouzla za brankovou čáru na 6:1. V 68. minutě se připomněli hosté, ale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Fillinger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správný moment k  zakončení nebo přihrávce propásl. Chuť střílet další branky nás neopustila. Největší zásluhu na gólu na 7:1 v 79. minutě má David Mencl. Předvedl fotbalovou kličkovanou s nabídkou pro Jirku Vokouna, který ji neodmítl.  V 82. minutě nám zase fotbalovou podívanou sehráli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Šraga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Faust, když druhý jmenovaný došel s míčem skoro až do branky. Na ukazateli svítil výsledek 8:1. V závěru jsme polevili a toho soupeř hned využil. Příležitost skórovat Plos ještě nevyužil, ale špatnou malou domů 3 minuty před závěrečným hvizdem Albert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Koštůr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už ano.  Prostřelil brankáře a určil tak konečný výsledek posledního letošního zápasu 8:2.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Branky: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Vokoun 3, Faust 2, Walter 1,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Ransdorf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Feko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Sestava: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Gabriel-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Čámský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(45. Černý), Stejskal,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Ransdorf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Mencl-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Šraga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Beruška, Rejman, Vokoun, Faust-Walter(60.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Feko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Trenér: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K.Zuna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M.Šťastný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Masér: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K.Zavřel</a:t>
            </a:r>
            <a:endParaRPr lang="cs-CZ" sz="1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Rozhodčí: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M.Klimpl-K.Rouček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R.Linhart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0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Delegát: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P.Kalista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34919" y="7239000"/>
            <a:ext cx="114401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0" name="Přímá spojovací šipka 9"/>
          <p:cNvCxnSpPr/>
          <p:nvPr/>
        </p:nvCxnSpPr>
        <p:spPr bwMode="auto">
          <a:xfrm>
            <a:off x="9335448" y="7239000"/>
            <a:ext cx="71574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4" name="Přímá spojovací šipka 13"/>
          <p:cNvCxnSpPr/>
          <p:nvPr/>
        </p:nvCxnSpPr>
        <p:spPr bwMode="auto">
          <a:xfrm>
            <a:off x="8906000" y="7239000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211922" y="6685261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7" name="TextovéPole 16"/>
          <p:cNvSpPr txBox="1"/>
          <p:nvPr/>
        </p:nvSpPr>
        <p:spPr>
          <a:xfrm>
            <a:off x="1676962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34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721583" y="70044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7</a:t>
            </a:r>
          </a:p>
        </p:txBody>
      </p:sp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7775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7775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15" name="Ovál 14"/>
          <p:cNvSpPr/>
          <p:nvPr/>
        </p:nvSpPr>
        <p:spPr bwMode="auto">
          <a:xfrm>
            <a:off x="8208888" y="5655306"/>
            <a:ext cx="504056" cy="6089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52000" rIns="38088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760138"/>
              </p:ext>
            </p:extLst>
          </p:nvPr>
        </p:nvGraphicFramePr>
        <p:xfrm>
          <a:off x="5485732" y="1572690"/>
          <a:ext cx="4650617" cy="5152523"/>
        </p:xfrm>
        <a:graphic>
          <a:graphicData uri="http://schemas.openxmlformats.org/drawingml/2006/table">
            <a:tbl>
              <a:tblPr/>
              <a:tblGrid>
                <a:gridCol w="759588">
                  <a:extLst>
                    <a:ext uri="{9D8B030D-6E8A-4147-A177-3AD203B41FA5}">
                      <a16:colId xmlns:a16="http://schemas.microsoft.com/office/drawing/2014/main" val="3593568089"/>
                    </a:ext>
                  </a:extLst>
                </a:gridCol>
                <a:gridCol w="551075">
                  <a:extLst>
                    <a:ext uri="{9D8B030D-6E8A-4147-A177-3AD203B41FA5}">
                      <a16:colId xmlns:a16="http://schemas.microsoft.com/office/drawing/2014/main" val="3363151458"/>
                    </a:ext>
                  </a:extLst>
                </a:gridCol>
                <a:gridCol w="759588">
                  <a:extLst>
                    <a:ext uri="{9D8B030D-6E8A-4147-A177-3AD203B41FA5}">
                      <a16:colId xmlns:a16="http://schemas.microsoft.com/office/drawing/2014/main" val="1378176224"/>
                    </a:ext>
                  </a:extLst>
                </a:gridCol>
                <a:gridCol w="1284598">
                  <a:extLst>
                    <a:ext uri="{9D8B030D-6E8A-4147-A177-3AD203B41FA5}">
                      <a16:colId xmlns:a16="http://schemas.microsoft.com/office/drawing/2014/main" val="3813750179"/>
                    </a:ext>
                  </a:extLst>
                </a:gridCol>
                <a:gridCol w="1295768">
                  <a:extLst>
                    <a:ext uri="{9D8B030D-6E8A-4147-A177-3AD203B41FA5}">
                      <a16:colId xmlns:a16="http://schemas.microsoft.com/office/drawing/2014/main" val="1754512354"/>
                    </a:ext>
                  </a:extLst>
                </a:gridCol>
              </a:tblGrid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Den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Čas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Soupeř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Kategorie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766056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11.08.2018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733283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94833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25.08.2018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Jílové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47614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26.08.2018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48264808"/>
                  </a:ext>
                </a:extLst>
              </a:tr>
              <a:tr h="7729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01.09.2018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Junior Roma Děčín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76303"/>
                  </a:ext>
                </a:extLst>
              </a:tr>
              <a:tr h="7729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02.09.2018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11:45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Litoměřicko 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81541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02.09.2018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</a:t>
                      </a:r>
                      <a:r>
                        <a:rPr lang="cs-CZ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Podbradec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Dospělí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38380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05.09.2018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Skorotice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8519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08.09.2018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SEKO Louny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08173"/>
                  </a:ext>
                </a:extLst>
              </a:tr>
              <a:tr h="39629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09.09.2018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976792354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485732" y="91108"/>
            <a:ext cx="4650616" cy="1200329"/>
          </a:xfrm>
          <a:prstGeom prst="rect">
            <a:avLst/>
          </a:prstGeom>
          <a:gradFill>
            <a:gsLst>
              <a:gs pos="34000">
                <a:srgbClr val="FF6699"/>
              </a:gs>
              <a:gs pos="100000">
                <a:srgbClr val="FFFFCC"/>
              </a:gs>
            </a:gsLst>
            <a:lin ang="5400000" scaled="1"/>
          </a:gradFill>
          <a:ln w="57150" cmpd="dbl">
            <a:solidFill>
              <a:srgbClr val="009900"/>
            </a:solidFill>
            <a:prstDash val="dashDot"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n w="19050">
                  <a:solidFill>
                    <a:srgbClr val="FFFF00"/>
                  </a:solidFill>
                </a:ln>
                <a:solidFill>
                  <a:srgbClr val="0066CC"/>
                </a:solidFill>
                <a:latin typeface="Britannic Bold" panose="020B0903060703020204" pitchFamily="34" charset="0"/>
              </a:rPr>
              <a:t>Zavítejte na hřiště ve Štětí</a:t>
            </a:r>
          </a:p>
        </p:txBody>
      </p:sp>
      <p:sp>
        <p:nvSpPr>
          <p:cNvPr id="119" name="Obdélník 118">
            <a:extLst>
              <a:ext uri="{FF2B5EF4-FFF2-40B4-BE49-F238E27FC236}">
                <a16:creationId xmlns:a16="http://schemas.microsoft.com/office/drawing/2014/main" id="{18E5B766-E9FA-4694-9F90-0476835000A5}"/>
              </a:ext>
            </a:extLst>
          </p:cNvPr>
          <p:cNvSpPr/>
          <p:nvPr/>
        </p:nvSpPr>
        <p:spPr>
          <a:xfrm>
            <a:off x="76774" y="1747292"/>
            <a:ext cx="4681510" cy="519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Štětí - TJ Spartak Perštejn</a:t>
            </a:r>
            <a:endParaRPr lang="cs-CZ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000" dirty="0">
                <a:highlight>
                  <a:srgbClr val="FFFF00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8:2(3:0)  16.6.2018  30.kolo</a:t>
            </a:r>
            <a:endParaRPr lang="cs-CZ" sz="1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Letošní rozlučku s fotbalovým rokem přichystali fotbalisté SK Štětí na sobotu 16. června. Ve 30. kole se doma utkali s pátým celkem tabulky, s nováčkem soutěže z 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Perštejna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Obě mužstva, tak jak to na konci sezóny vždycky bývá, postrádala už celkem dost hráčů, ale o nic už nešlo, tak se mohl hrát bezstarostný fotbal a  devadesáti minutovka to na hřišti  také potvrdila. Už v 1. minutě se tleskalo střele Waltra, která vyzkoušela pevnost tyče hostující branky. Roh si vyzkoušeli hosté v 9. minutě, ale žádná mela před naší brankou z toho nebyla. Po okamžitém protiútoku  a centru z pravé strany nejprve Vokoun ideálně netrefil, ale napodruhé už stačil akrobaticky zakončit přesně na 1:0. Vedoucí branka nabudila mužstvo k dalšímu náporu doprovázeného i pěknými akcemi. Hezky se uvolnil Walter a nechybělo moc, aby míč zapadl k zadní tyči. Volný přímý kop zahrával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Šraga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blízko rohového praporku a brankář Lukáš Šafránek se musel hodně natahovat, aby míč nezapadl za jeho záda. Ve 23. minutě jsme byli za aktivní vstup do zápasu odměněni gólem na 2:0. Po krásném centru se míč posadil na hlavu Ransdorfa a slavili jsme druhou branku. I nadále jsme pokračovali v nastaveném tempu. Vokoun se protáhl mezi obránci a byl z toho roh. Po chybě v rozehrávce přihrál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Šraga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Rejmanovi, ale střela z 19 metrů přesná nebyla. Hosté z 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Perštejna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měli možnost ohrozit branku soupeře až ve 33. minutě. Z ideálního úhlu ze vzdálenosti 18 metrů kopal trestňák kapitán hostů David </a:t>
            </a:r>
            <a:r>
              <a:rPr lang="cs-CZ" sz="10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Fillinger</a:t>
            </a:r>
            <a:r>
              <a:rPr lang="cs-CZ" sz="1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Trefil ale jen hlavu dobře postaveného Ransdorfa. Soupeř si vypracoval i další možnost korigovat výsledek. Lukáš Plos si našel pěkné místo ke střele, ale míč z jeho kopačky zabloudil vysoko nad. Jiří Vokoun zkoušel překvapit střelou po zemi ve 39. minutě, ale stejně pozorný gólman se zaskočit nenechal. Potřetí jsme udeřili 2 minuty před změnou stran. Pro diváky vypadala situace jako ofsajdová, ale postranní rozhodčí stál v nejlepším viditelném úhlu a gól Matěje Waltera do prázdné branky na 3:0 uznal. Začátek 2. poločasu podle našich představ nebyl. Na roh zahraný nakrátko jsme reagovali</a:t>
            </a:r>
            <a:endParaRPr lang="cs-CZ" sz="10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B2DB8E76-BD42-4A8D-A8BA-2BC75AC127E2}"/>
              </a:ext>
            </a:extLst>
          </p:cNvPr>
          <p:cNvSpPr txBox="1"/>
          <p:nvPr/>
        </p:nvSpPr>
        <p:spPr>
          <a:xfrm>
            <a:off x="150578" y="190713"/>
            <a:ext cx="4607706" cy="1323439"/>
          </a:xfrm>
          <a:prstGeom prst="rect">
            <a:avLst/>
          </a:prstGeom>
          <a:blipFill>
            <a:blip r:embed="rId111"/>
            <a:stretch>
              <a:fillRect/>
            </a:stretch>
          </a:blipFill>
          <a:effectLst>
            <a:glow rad="101600">
              <a:srgbClr val="FFFF66">
                <a:alpha val="40000"/>
              </a:srgbClr>
            </a:glow>
            <a:softEdge rad="2413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6600"/>
                </a:solidFill>
                <a:latin typeface="Arial Black" panose="020B0A04020102020204" pitchFamily="34" charset="0"/>
              </a:rPr>
              <a:t>Ve zpravodaji Vám dlužíme referát z posledního zápasu mužstva dospělých v loňském ročníku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1999257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880296" y="6923402"/>
            <a:ext cx="157479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37904" y="7075884"/>
            <a:ext cx="114519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5" name="TextovéPole 14"/>
          <p:cNvSpPr txBox="1"/>
          <p:nvPr/>
        </p:nvSpPr>
        <p:spPr>
          <a:xfrm>
            <a:off x="2034837" y="70044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8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707432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33</a:t>
            </a:r>
          </a:p>
        </p:txBody>
      </p:sp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22241"/>
              </p:ext>
            </p:extLst>
          </p:nvPr>
        </p:nvGraphicFramePr>
        <p:xfrm>
          <a:off x="143993" y="1315243"/>
          <a:ext cx="4539105" cy="5531918"/>
        </p:xfrm>
        <a:graphic>
          <a:graphicData uri="http://schemas.openxmlformats.org/drawingml/2006/table">
            <a:tbl>
              <a:tblPr/>
              <a:tblGrid>
                <a:gridCol w="776305">
                  <a:extLst>
                    <a:ext uri="{9D8B030D-6E8A-4147-A177-3AD203B41FA5}">
                      <a16:colId xmlns:a16="http://schemas.microsoft.com/office/drawing/2014/main" val="3236998377"/>
                    </a:ext>
                  </a:extLst>
                </a:gridCol>
                <a:gridCol w="735863">
                  <a:extLst>
                    <a:ext uri="{9D8B030D-6E8A-4147-A177-3AD203B41FA5}">
                      <a16:colId xmlns:a16="http://schemas.microsoft.com/office/drawing/2014/main" val="3189986636"/>
                    </a:ext>
                  </a:extLst>
                </a:gridCol>
                <a:gridCol w="515359">
                  <a:extLst>
                    <a:ext uri="{9D8B030D-6E8A-4147-A177-3AD203B41FA5}">
                      <a16:colId xmlns:a16="http://schemas.microsoft.com/office/drawing/2014/main" val="647077431"/>
                    </a:ext>
                  </a:extLst>
                </a:gridCol>
                <a:gridCol w="1561745">
                  <a:extLst>
                    <a:ext uri="{9D8B030D-6E8A-4147-A177-3AD203B41FA5}">
                      <a16:colId xmlns:a16="http://schemas.microsoft.com/office/drawing/2014/main" val="526310726"/>
                    </a:ext>
                  </a:extLst>
                </a:gridCol>
                <a:gridCol w="949833">
                  <a:extLst>
                    <a:ext uri="{9D8B030D-6E8A-4147-A177-3AD203B41FA5}">
                      <a16:colId xmlns:a16="http://schemas.microsoft.com/office/drawing/2014/main" val="1124096579"/>
                    </a:ext>
                  </a:extLst>
                </a:gridCol>
              </a:tblGrid>
              <a:tr h="26310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65827"/>
                  </a:ext>
                </a:extLst>
              </a:tr>
              <a:tr h="5869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19.8.</a:t>
                      </a:r>
                    </a:p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Hrobce-FK Jiskra Modrá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90170"/>
                  </a:ext>
                </a:extLst>
              </a:tr>
              <a:tr h="5869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25.8.</a:t>
                      </a:r>
                    </a:p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Trnovany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364863"/>
                  </a:ext>
                </a:extLst>
              </a:tr>
              <a:tr h="8747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26.8.</a:t>
                      </a:r>
                    </a:p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MSK Benešov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n.Pl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544560"/>
                  </a:ext>
                </a:extLst>
              </a:tr>
              <a:tr h="5869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1.9.</a:t>
                      </a:r>
                    </a:p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Dobroměřice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602424"/>
                  </a:ext>
                </a:extLst>
              </a:tr>
              <a:tr h="11715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5.9.</a:t>
                      </a:r>
                    </a:p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16:00, 17:45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MSK Trmice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07434"/>
                  </a:ext>
                </a:extLst>
              </a:tr>
              <a:tr h="5869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5.9.</a:t>
                      </a:r>
                    </a:p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Union Děčín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Dospělí - pohár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660345"/>
                  </a:ext>
                </a:extLst>
              </a:tr>
              <a:tr h="8747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9.9.</a:t>
                      </a:r>
                    </a:p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990323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7248" y="91108"/>
            <a:ext cx="4505850" cy="954107"/>
          </a:xfrm>
          <a:prstGeom prst="rect">
            <a:avLst/>
          </a:prstGeom>
          <a:pattFill prst="dashVert">
            <a:fgClr>
              <a:srgbClr val="CC3399"/>
            </a:fgClr>
            <a:bgClr>
              <a:schemeClr val="bg1"/>
            </a:bgClr>
          </a:pattFill>
          <a:ln w="44450">
            <a:solidFill>
              <a:srgbClr val="3333CC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D60093"/>
                </a:solidFill>
                <a:latin typeface="Arial Black" panose="020B0A04020102020204" pitchFamily="34" charset="0"/>
              </a:rPr>
              <a:t>Mužstva Štětí na hřištích soupeřů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76" y="66469"/>
            <a:ext cx="4752528" cy="4320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904632" y="4627612"/>
            <a:ext cx="3960440" cy="20498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1824" y="1695450"/>
            <a:ext cx="181794" cy="27916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89963" y="1458913"/>
            <a:ext cx="45761" cy="27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62603" y="5275263"/>
            <a:ext cx="79" cy="184666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4790" y="2000250"/>
            <a:ext cx="181794" cy="27916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589704" y="70044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9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latin typeface="Bookman Old Style" pitchFamily="18" charset="0"/>
              </a:rPr>
              <a:t>32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>
            <a:off x="9120724" y="7003876"/>
            <a:ext cx="93047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7679163" y="7113728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0" name="Přímá spojovací šipka 19"/>
          <p:cNvCxnSpPr/>
          <p:nvPr/>
        </p:nvCxnSpPr>
        <p:spPr bwMode="auto">
          <a:xfrm>
            <a:off x="8691276" y="6859860"/>
            <a:ext cx="114519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2" name="Přímá spojovací šipka 21"/>
          <p:cNvCxnSpPr/>
          <p:nvPr/>
        </p:nvCxnSpPr>
        <p:spPr bwMode="auto">
          <a:xfrm>
            <a:off x="8619701" y="6859860"/>
            <a:ext cx="107362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90" name="TextovéPole 89"/>
          <p:cNvSpPr txBox="1"/>
          <p:nvPr/>
        </p:nvSpPr>
        <p:spPr>
          <a:xfrm>
            <a:off x="5454303" y="123620"/>
            <a:ext cx="4662986" cy="2000548"/>
          </a:xfrm>
          <a:prstGeom prst="rect">
            <a:avLst/>
          </a:prstGeom>
          <a:blipFill>
            <a:blip r:embed="rId77"/>
            <a:stretch>
              <a:fillRect/>
            </a:stretch>
          </a:blipFill>
          <a:ln w="44450">
            <a:solidFill>
              <a:srgbClr val="009900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rgbClr val="F20051"/>
                </a:solidFill>
                <a:latin typeface="Berlin Sans FB Demi" panose="020E0802020502020306" pitchFamily="34" charset="0"/>
              </a:rPr>
              <a:t>ASK Lovosice </a:t>
            </a:r>
          </a:p>
          <a:p>
            <a:pPr algn="ctr"/>
            <a:r>
              <a:rPr lang="cs-CZ" sz="3200" dirty="0">
                <a:solidFill>
                  <a:srgbClr val="F20051"/>
                </a:solidFill>
                <a:latin typeface="Berlin Sans FB Demi" panose="020E0802020502020306" pitchFamily="34" charset="0"/>
              </a:rPr>
              <a:t>nováček letošního ročníku</a:t>
            </a:r>
          </a:p>
        </p:txBody>
      </p:sp>
      <p:sp>
        <p:nvSpPr>
          <p:cNvPr id="91" name="TextovéPole 90"/>
          <p:cNvSpPr txBox="1"/>
          <p:nvPr/>
        </p:nvSpPr>
        <p:spPr>
          <a:xfrm>
            <a:off x="5454303" y="2336048"/>
            <a:ext cx="4698801" cy="4278094"/>
          </a:xfrm>
          <a:prstGeom prst="rect">
            <a:avLst/>
          </a:prstGeom>
          <a:solidFill>
            <a:srgbClr val="E2FFC5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Dva roky hrály Lovosice I. A třídu než si vybojovali postup do Ústeckého přeboru. Co bylo před tím? Velká fotbalová rošáda. Ročník 2015/21016 Lovosice vyhrály jednu ze skupin divizní soutěže a měly postupovat do ČFL. Nestalo se. Už dopředu bylo oznámeno, že tým převádí soutěž na FK Litoměřicko, což nebyl nikdo jiný než FK Litoměřice. Náš dnešní soupeř se ale s I. A třídou nesmířil a minulý rok svedl dramatický souboj s TJ Oldřichovem o postup do přeboru. Rozhodovalo se až v posledním kole, kdy náš dnešní soupeř musel zvítězit v Proboštově a to se mu také 2:0  povedlo. V minulosti jsme se s Lovosicemi střetávali pravidelně v soutěžích A třídy, přeboru, ale nedávno také v divizi. Výsledky najdete na následující straně. 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3B26706-A76C-4A69-88A6-A40F1537C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90318"/>
              </p:ext>
            </p:extLst>
          </p:nvPr>
        </p:nvGraphicFramePr>
        <p:xfrm>
          <a:off x="116364" y="164346"/>
          <a:ext cx="4491962" cy="6623504"/>
        </p:xfrm>
        <a:graphic>
          <a:graphicData uri="http://schemas.openxmlformats.org/drawingml/2006/table">
            <a:tbl>
              <a:tblPr/>
              <a:tblGrid>
                <a:gridCol w="528079">
                  <a:extLst>
                    <a:ext uri="{9D8B030D-6E8A-4147-A177-3AD203B41FA5}">
                      <a16:colId xmlns:a16="http://schemas.microsoft.com/office/drawing/2014/main" val="535919987"/>
                    </a:ext>
                  </a:extLst>
                </a:gridCol>
                <a:gridCol w="400001">
                  <a:extLst>
                    <a:ext uri="{9D8B030D-6E8A-4147-A177-3AD203B41FA5}">
                      <a16:colId xmlns:a16="http://schemas.microsoft.com/office/drawing/2014/main" val="1636000372"/>
                    </a:ext>
                  </a:extLst>
                </a:gridCol>
                <a:gridCol w="463055">
                  <a:extLst>
                    <a:ext uri="{9D8B030D-6E8A-4147-A177-3AD203B41FA5}">
                      <a16:colId xmlns:a16="http://schemas.microsoft.com/office/drawing/2014/main" val="2901955166"/>
                    </a:ext>
                  </a:extLst>
                </a:gridCol>
                <a:gridCol w="514943">
                  <a:extLst>
                    <a:ext uri="{9D8B030D-6E8A-4147-A177-3AD203B41FA5}">
                      <a16:colId xmlns:a16="http://schemas.microsoft.com/office/drawing/2014/main" val="1398225148"/>
                    </a:ext>
                  </a:extLst>
                </a:gridCol>
                <a:gridCol w="924797">
                  <a:extLst>
                    <a:ext uri="{9D8B030D-6E8A-4147-A177-3AD203B41FA5}">
                      <a16:colId xmlns:a16="http://schemas.microsoft.com/office/drawing/2014/main" val="3905279952"/>
                    </a:ext>
                  </a:extLst>
                </a:gridCol>
                <a:gridCol w="790806">
                  <a:extLst>
                    <a:ext uri="{9D8B030D-6E8A-4147-A177-3AD203B41FA5}">
                      <a16:colId xmlns:a16="http://schemas.microsoft.com/office/drawing/2014/main" val="1099278970"/>
                    </a:ext>
                  </a:extLst>
                </a:gridCol>
                <a:gridCol w="352710">
                  <a:extLst>
                    <a:ext uri="{9D8B030D-6E8A-4147-A177-3AD203B41FA5}">
                      <a16:colId xmlns:a16="http://schemas.microsoft.com/office/drawing/2014/main" val="3808492804"/>
                    </a:ext>
                  </a:extLst>
                </a:gridCol>
                <a:gridCol w="517571">
                  <a:extLst>
                    <a:ext uri="{9D8B030D-6E8A-4147-A177-3AD203B41FA5}">
                      <a16:colId xmlns:a16="http://schemas.microsoft.com/office/drawing/2014/main" val="3306597476"/>
                    </a:ext>
                  </a:extLst>
                </a:gridCol>
              </a:tblGrid>
              <a:tr h="47831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Krajský přebor starších a mladších žáků skupina A Podzim 2018      změny vyhrazeny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42892"/>
                  </a:ext>
                </a:extLst>
              </a:tr>
              <a:tr h="1608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Datum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Čas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Odjezd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Doma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Venku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Kolo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Výsledek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65085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26.8.2018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11:45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7:30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MSK Benešov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n.Pl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920269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11:45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Litoměřicko A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88721"/>
                  </a:ext>
                </a:extLst>
              </a:tr>
              <a:tr h="43109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16:00, 18:00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14:15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Městský sportovní klub Trmice 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997251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11:45, 10:00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8:00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 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19890"/>
                  </a:ext>
                </a:extLst>
              </a:tr>
              <a:tr h="54632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11:45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Městský sportovní klub Trmice 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99771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9:00, 10:45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6:30 Bystřany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Junior Teplice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8534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26.9.2018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středa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16:00, 17:45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Junior Teplice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45087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30.9.2018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11:45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Neštěmice,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885463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7.10.2018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12:00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8:00  Lukavec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Sokol Brozany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207463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14.10.2018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12:00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volno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88922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21.10.2018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11:45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8:15:00 Pokratice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Litoměřicko B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99659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28.10.2018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11:45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MSK Benešov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n.Pl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098197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3.11.2018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sobota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10:00 , 11:45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8:15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FK Litoměřicko A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250465"/>
                  </a:ext>
                </a:extLst>
              </a:tr>
              <a:tr h="41724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11.11.2018</a:t>
                      </a:r>
                    </a:p>
                  </a:txBody>
                  <a:tcPr marL="1502" marR="1502" marT="1502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neděle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10:00, 11:45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Štětí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ASK Lovosice 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502" marR="1502" marT="1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1833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>
          <a:noFill/>
          <a:miter lim="800000"/>
          <a:headEnd/>
          <a:tailEnd/>
        </a:ln>
        <a:effectLst/>
      </a:spPr>
      <a:bodyPr vert="horz" wrap="square" lIns="0" tIns="0" rIns="38088" bIns="39675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  <a:txDef>
      <a:spPr>
        <a:solidFill>
          <a:srgbClr val="99FFCC"/>
        </a:solidFill>
        <a:effectLst>
          <a:glow rad="101600">
            <a:srgbClr val="FFFF66">
              <a:alpha val="40000"/>
            </a:srgbClr>
          </a:glow>
          <a:softEdge rad="241300"/>
        </a:effectLst>
      </a:spPr>
      <a:bodyPr wrap="square" rtlCol="0">
        <a:spAutoFit/>
      </a:bodyPr>
      <a:lstStyle>
        <a:defPPr algn="ctr">
          <a:defRPr sz="2000" dirty="0" smtClean="0">
            <a:latin typeface="Arial Black" panose="020B0A04020102020204" pitchFamily="34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  <wetp:taskpane dockstate="right" visibility="0" width="350" row="5">
    <wetp:webextensionref xmlns:r="http://schemas.openxmlformats.org/officeDocument/2006/relationships" r:id="rId3"/>
  </wetp:taskpane>
  <wetp:taskpane dockstate="right" visibility="0" width="350" row="6">
    <wetp:webextensionref xmlns:r="http://schemas.openxmlformats.org/officeDocument/2006/relationships" r:id="rId4"/>
  </wetp:taskpane>
  <wetp:taskpane dockstate="right" visibility="0" width="350" row="7">
    <wetp:webextensionref xmlns:r="http://schemas.openxmlformats.org/officeDocument/2006/relationships" r:id="rId5"/>
  </wetp:taskpane>
  <wetp:taskpane dockstate="right" visibility="0" width="350" row="3">
    <wetp:webextensionref xmlns:r="http://schemas.openxmlformats.org/officeDocument/2006/relationships" r:id="rId6"/>
  </wetp:taskpane>
</wetp:taskpanes>
</file>

<file path=ppt/webextensions/webextension1.xml><?xml version="1.0" encoding="utf-8"?>
<we:webextension xmlns:we="http://schemas.microsoft.com/office/webextensions/webextension/2010/11" id="{475B91A8-6E46-426A-9707-2262F9DA1466}">
  <we:reference id="wa104380121" version="2.0.0.0" store="cs-CZ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67A753F-66AA-4724-8520-F8EFCF212C5A}">
  <we:reference id="wa104178141" version="3.9.11.1" store="cs-CZ" storeType="OMEX"/>
  <we:alternateReferences>
    <we:reference id="WA104178141" version="3.9.11.1" store="WA104178141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62AB1FFC-DB39-43F4-9F5C-1C25464A3EE9}">
  <we:reference id="wa104380317" version="1.0.0.0" store="cs-CZ" storeType="OMEX"/>
  <we:alternateReferences>
    <we:reference id="WA104380317" version="1.0.0.0" store="WA104380317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243B770F-8C12-4926-A20A-C65321F450E0}">
  <we:reference id="wa104380162" version="1.0.1.0" store="cs-CZ" storeType="OMEX"/>
  <we:alternateReferences>
    <we:reference id="WA104380162" version="1.0.1.0" store="WA104380162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E2A4739D-7E32-41D0-A5DF-C3FA12595487}">
  <we:reference id="wa104380510" version="1.0.0.3" store="cs-CZ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040C81F9-9116-4A3C-A58F-264ECAB51127}">
  <we:reference id="wa104380907" version="1.0.0.0" store="cs-CZ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3473</Words>
  <Application>Microsoft Office PowerPoint</Application>
  <PresentationFormat>Vlastní</PresentationFormat>
  <Paragraphs>1134</Paragraphs>
  <Slides>20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60" baseType="lpstr">
      <vt:lpstr>Malgun Gothic</vt:lpstr>
      <vt:lpstr>Microsoft YaHei UI</vt:lpstr>
      <vt:lpstr>Albertus MT</vt:lpstr>
      <vt:lpstr>Algerian</vt:lpstr>
      <vt:lpstr>Arial</vt:lpstr>
      <vt:lpstr>Arial Black</vt:lpstr>
      <vt:lpstr>Arial Rounded MT Bold</vt:lpstr>
      <vt:lpstr>Baskerville Old Face</vt:lpstr>
      <vt:lpstr>Berlin Sans FB Demi</vt:lpstr>
      <vt:lpstr>Bernard MT Condensed</vt:lpstr>
      <vt:lpstr>Bookman Old Style</vt:lpstr>
      <vt:lpstr>Britannic Bold</vt:lpstr>
      <vt:lpstr>Calibri</vt:lpstr>
      <vt:lpstr>Calisto MT</vt:lpstr>
      <vt:lpstr>Century Gothic</vt:lpstr>
      <vt:lpstr>Cooper Black</vt:lpstr>
      <vt:lpstr>Copperplate Gothic Bold</vt:lpstr>
      <vt:lpstr>Elephant</vt:lpstr>
      <vt:lpstr>FangSong</vt:lpstr>
      <vt:lpstr>Georgia</vt:lpstr>
      <vt:lpstr>Georgia Pro Black</vt:lpstr>
      <vt:lpstr>Gill Sans Ultra Bold</vt:lpstr>
      <vt:lpstr>Gungsuh</vt:lpstr>
      <vt:lpstr>GungsuhChe</vt:lpstr>
      <vt:lpstr>Khmer UI</vt:lpstr>
      <vt:lpstr>KodchiangUPC</vt:lpstr>
      <vt:lpstr>Lucida Bright</vt:lpstr>
      <vt:lpstr>Lucida Calligraphy</vt:lpstr>
      <vt:lpstr>Miriam</vt:lpstr>
      <vt:lpstr>Rockwell Extra Bold</vt:lpstr>
      <vt:lpstr>Segoe Script</vt:lpstr>
      <vt:lpstr>Segoe UI Black</vt:lpstr>
      <vt:lpstr>SimHei</vt:lpstr>
      <vt:lpstr>Snap ITC</vt:lpstr>
      <vt:lpstr>STHupo</vt:lpstr>
      <vt:lpstr>Tahoma</vt:lpstr>
      <vt:lpstr>Times New Roman</vt:lpstr>
      <vt:lpstr>Tw Cen MT Condensed Extra Bold</vt:lpstr>
      <vt:lpstr>Verdana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Uživatel systému Windows</cp:lastModifiedBy>
  <cp:revision>22341</cp:revision>
  <cp:lastPrinted>2017-10-26T04:05:10Z</cp:lastPrinted>
  <dcterms:created xsi:type="dcterms:W3CDTF">2001-03-12T13:44:53Z</dcterms:created>
  <dcterms:modified xsi:type="dcterms:W3CDTF">2018-08-07T19:26:20Z</dcterms:modified>
</cp:coreProperties>
</file>