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23" r:id="rId3"/>
    <p:sldId id="295" r:id="rId4"/>
    <p:sldId id="272" r:id="rId5"/>
    <p:sldId id="289" r:id="rId6"/>
    <p:sldId id="304" r:id="rId7"/>
    <p:sldId id="303" r:id="rId8"/>
    <p:sldId id="290" r:id="rId9"/>
    <p:sldId id="273" r:id="rId10"/>
    <p:sldId id="260" r:id="rId11"/>
    <p:sldId id="259" r:id="rId12"/>
    <p:sldId id="309" r:id="rId13"/>
    <p:sldId id="317" r:id="rId14"/>
    <p:sldId id="275" r:id="rId15"/>
    <p:sldId id="262" r:id="rId16"/>
    <p:sldId id="276" r:id="rId17"/>
  </p:sldIdLst>
  <p:sldSz cx="10225088" cy="7239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2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66"/>
    <a:srgbClr val="FFCC00"/>
    <a:srgbClr val="FF66CC"/>
    <a:srgbClr val="66FF33"/>
    <a:srgbClr val="0066FF"/>
    <a:srgbClr val="FF3399"/>
    <a:srgbClr val="FF9933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493" autoAdjust="0"/>
  </p:normalViewPr>
  <p:slideViewPr>
    <p:cSldViewPr>
      <p:cViewPr varScale="1">
        <p:scale>
          <a:sx n="86" d="100"/>
          <a:sy n="86" d="100"/>
        </p:scale>
        <p:origin x="480" y="90"/>
      </p:cViewPr>
      <p:guideLst>
        <p:guide orient="horz" pos="2280"/>
        <p:guide pos="32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390" y="7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E138A7D-C59D-468B-9B86-11383E02ACD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42950"/>
            <a:ext cx="52578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4875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l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1" tIns="45960" rIns="91861" bIns="4596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b="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20B747F7-71EF-448E-A475-6483FF2EFE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23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4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72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98" algn="l" defTabSz="9142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40327D-6606-44B4-ABD4-C33AD6237FDF}" type="slidenum">
              <a:rPr lang="cs-CZ" smtClean="0"/>
              <a:pPr/>
              <a:t>1</a:t>
            </a:fld>
            <a:endParaRPr lang="cs-CZ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2F903-C95B-4E34-BF57-327F9BD2F872}" type="slidenum">
              <a:rPr lang="cs-CZ" smtClean="0"/>
              <a:pPr/>
              <a:t>10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0E266-BC3E-4CDC-99D1-FCE112551CE1}" type="slidenum">
              <a:rPr lang="cs-CZ" smtClean="0"/>
              <a:pPr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A8EE-150F-4AC3-9C19-F8362AA1A39B}" type="slidenum">
              <a:rPr lang="cs-CZ" smtClean="0"/>
              <a:pPr/>
              <a:t>12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Si může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8687F6-1782-49CE-8F61-31A0FD4C54BE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z="105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657F1-8447-401B-8487-CA030393E5AC}" type="slidenum">
              <a:rPr lang="cs-CZ" smtClean="0"/>
              <a:pPr/>
              <a:t>15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82826-A3DE-4B0F-B771-F82CF74CC625}" type="slidenum">
              <a:rPr lang="cs-CZ" smtClean="0"/>
              <a:pPr/>
              <a:t>16</a:t>
            </a:fld>
            <a:endParaRPr lang="cs-CZ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85B64-BD86-46E3-B3F6-06F807F9F30C}" type="slidenum">
              <a:rPr lang="cs-CZ" smtClean="0"/>
              <a:pPr/>
              <a:t>3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369CA8-E0A2-4FB1-9C20-9F1661A52DEC}" type="slidenum">
              <a:rPr lang="cs-CZ" smtClean="0"/>
              <a:pPr/>
              <a:t>4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38B80-D65E-48CB-8F6A-36C6FFB0DAE8}" type="slidenum">
              <a:rPr lang="cs-CZ" smtClean="0"/>
              <a:pPr/>
              <a:t>5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1525" y="742950"/>
            <a:ext cx="5257800" cy="37226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747F7-71EF-448E-A475-6483FF2EFE4D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27DC2A-937E-4FCC-AAFC-A78424F36788}" type="slidenum">
              <a:rPr lang="cs-CZ" smtClean="0"/>
              <a:pPr/>
              <a:t>7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9CF97-4255-41CF-ABEE-4D377FE67BF6}" type="slidenum">
              <a:rPr lang="cs-CZ" smtClean="0"/>
              <a:pPr/>
              <a:t>8</a:t>
            </a:fld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1525" y="742950"/>
            <a:ext cx="5257800" cy="3722688"/>
          </a:xfrm>
          <a:ln/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9A95-85BE-4ED6-94CB-F379B6DFE388}" type="slidenum">
              <a:rPr lang="cs-CZ" smtClean="0"/>
              <a:pPr/>
              <a:t>9</a:t>
            </a:fld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6883" y="2249491"/>
            <a:ext cx="8691325" cy="1550987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33763" y="4102101"/>
            <a:ext cx="7157562" cy="18494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13FEE-B4C6-4734-BBFB-D53EBA7F6D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C9C1A-A1BD-4539-8562-CFD3F641A6F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85378" y="642938"/>
            <a:ext cx="2172830" cy="57912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6883" y="642938"/>
            <a:ext cx="6367011" cy="57912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CDC8A-FA1A-4126-A4B7-7C6353A1FE3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6883" y="642938"/>
            <a:ext cx="8691325" cy="579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3A1D7-C5C0-43E2-A8FF-DB09985E01A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83" y="642938"/>
            <a:ext cx="8691325" cy="12065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188289" y="20907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188289" y="4338638"/>
            <a:ext cx="4269921" cy="20955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B79B-4FE7-4C4F-866E-570FECB6BB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B2F0-7C24-410E-9E5E-E150E2696A9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909" y="4651378"/>
            <a:ext cx="8691325" cy="1438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07909" y="3068641"/>
            <a:ext cx="8691325" cy="15827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300B4-4A49-46D8-BC59-5964B5FA7FD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6884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289" y="2090738"/>
            <a:ext cx="4269921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1BCE-55FC-4FBE-9A69-0A302406C9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90513"/>
            <a:ext cx="9202579" cy="12065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1256" y="1620841"/>
            <a:ext cx="4517658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256" y="2295528"/>
            <a:ext cx="4517658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94598" y="1620841"/>
            <a:ext cx="4519237" cy="6746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94598" y="2295528"/>
            <a:ext cx="4519237" cy="4170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5CD68-748F-49FC-A8F8-26B3BA3D179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F5D3-FD1D-4326-ABE5-0B29D19516B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A45F9-00F6-4F64-9368-FD5ACF48D36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256" y="288925"/>
            <a:ext cx="3364180" cy="1225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98516" y="288928"/>
            <a:ext cx="5715319" cy="617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11256" y="1514478"/>
            <a:ext cx="3364180" cy="495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4C4C4-4C1F-40F5-9437-A29B4D8879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3991" y="5067300"/>
            <a:ext cx="6135053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03991" y="646114"/>
            <a:ext cx="6135053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03991" y="5665788"/>
            <a:ext cx="6135053" cy="8493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AC03-3320-4432-9865-FAF754976B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6883" y="642938"/>
            <a:ext cx="869132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6883" y="2090738"/>
            <a:ext cx="8691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6884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573" y="6596063"/>
            <a:ext cx="323794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7982" y="6596063"/>
            <a:ext cx="213022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5" tIns="47872" rIns="95745" bIns="4787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500" b="0">
                <a:latin typeface="Times New Roman" pitchFamily="18" charset="0"/>
              </a:defRPr>
            </a:lvl1pPr>
          </a:lstStyle>
          <a:p>
            <a:pPr>
              <a:defRPr/>
            </a:pPr>
            <a:fld id="{578BFAD5-2279-4007-9644-84F98EDAC0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5pPr>
      <a:lvl6pPr marL="4572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6pPr>
      <a:lvl7pPr marL="9144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7pPr>
      <a:lvl8pPr marL="13716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8pPr>
      <a:lvl9pPr marL="1828800"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pitchFamily="18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3800" indent="-236538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58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30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02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74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4625" indent="-239713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hyperlink" Target="http://www.izolace-beran.cz/index.php?lg=cz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5.emf"/><Relationship Id="rId18" Type="http://schemas.openxmlformats.org/officeDocument/2006/relationships/image" Target="../media/image580.emf"/><Relationship Id="rId26" Type="http://schemas.openxmlformats.org/officeDocument/2006/relationships/image" Target="../media/image588.emf"/><Relationship Id="rId39" Type="http://schemas.openxmlformats.org/officeDocument/2006/relationships/image" Target="../media/image601.emf"/><Relationship Id="rId21" Type="http://schemas.openxmlformats.org/officeDocument/2006/relationships/image" Target="../media/image583.emf"/><Relationship Id="rId34" Type="http://schemas.openxmlformats.org/officeDocument/2006/relationships/image" Target="../media/image596.emf"/><Relationship Id="rId42" Type="http://schemas.openxmlformats.org/officeDocument/2006/relationships/image" Target="../media/image604.emf"/><Relationship Id="rId47" Type="http://schemas.openxmlformats.org/officeDocument/2006/relationships/image" Target="../media/image609.emf"/><Relationship Id="rId50" Type="http://schemas.openxmlformats.org/officeDocument/2006/relationships/image" Target="../media/image612.emf"/><Relationship Id="rId55" Type="http://schemas.openxmlformats.org/officeDocument/2006/relationships/image" Target="../media/image617.emf"/><Relationship Id="rId7" Type="http://schemas.openxmlformats.org/officeDocument/2006/relationships/image" Target="../media/image569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78.emf"/><Relationship Id="rId20" Type="http://schemas.openxmlformats.org/officeDocument/2006/relationships/image" Target="../media/image582.emf"/><Relationship Id="rId29" Type="http://schemas.openxmlformats.org/officeDocument/2006/relationships/image" Target="../media/image591.emf"/><Relationship Id="rId41" Type="http://schemas.openxmlformats.org/officeDocument/2006/relationships/image" Target="../media/image603.emf"/><Relationship Id="rId54" Type="http://schemas.openxmlformats.org/officeDocument/2006/relationships/image" Target="../media/image616.emf"/><Relationship Id="rId62" Type="http://schemas.openxmlformats.org/officeDocument/2006/relationships/image" Target="../media/image6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8.emf"/><Relationship Id="rId11" Type="http://schemas.openxmlformats.org/officeDocument/2006/relationships/image" Target="../media/image573.emf"/><Relationship Id="rId24" Type="http://schemas.openxmlformats.org/officeDocument/2006/relationships/image" Target="../media/image586.emf"/><Relationship Id="rId32" Type="http://schemas.openxmlformats.org/officeDocument/2006/relationships/image" Target="../media/image594.emf"/><Relationship Id="rId37" Type="http://schemas.openxmlformats.org/officeDocument/2006/relationships/image" Target="../media/image599.emf"/><Relationship Id="rId40" Type="http://schemas.openxmlformats.org/officeDocument/2006/relationships/image" Target="../media/image602.emf"/><Relationship Id="rId45" Type="http://schemas.openxmlformats.org/officeDocument/2006/relationships/image" Target="../media/image607.emf"/><Relationship Id="rId53" Type="http://schemas.openxmlformats.org/officeDocument/2006/relationships/image" Target="../media/image615.emf"/><Relationship Id="rId58" Type="http://schemas.openxmlformats.org/officeDocument/2006/relationships/image" Target="../media/image620.emf"/><Relationship Id="rId5" Type="http://schemas.openxmlformats.org/officeDocument/2006/relationships/image" Target="../media/image567.emf"/><Relationship Id="rId15" Type="http://schemas.openxmlformats.org/officeDocument/2006/relationships/image" Target="../media/image577.emf"/><Relationship Id="rId23" Type="http://schemas.openxmlformats.org/officeDocument/2006/relationships/image" Target="../media/image585.emf"/><Relationship Id="rId28" Type="http://schemas.openxmlformats.org/officeDocument/2006/relationships/image" Target="../media/image590.emf"/><Relationship Id="rId36" Type="http://schemas.openxmlformats.org/officeDocument/2006/relationships/image" Target="../media/image598.emf"/><Relationship Id="rId49" Type="http://schemas.openxmlformats.org/officeDocument/2006/relationships/image" Target="../media/image611.emf"/><Relationship Id="rId57" Type="http://schemas.openxmlformats.org/officeDocument/2006/relationships/image" Target="../media/image619.emf"/><Relationship Id="rId61" Type="http://schemas.openxmlformats.org/officeDocument/2006/relationships/image" Target="../media/image623.emf"/><Relationship Id="rId10" Type="http://schemas.openxmlformats.org/officeDocument/2006/relationships/image" Target="../media/image572.emf"/><Relationship Id="rId19" Type="http://schemas.openxmlformats.org/officeDocument/2006/relationships/image" Target="../media/image581.emf"/><Relationship Id="rId31" Type="http://schemas.openxmlformats.org/officeDocument/2006/relationships/image" Target="../media/image593.emf"/><Relationship Id="rId44" Type="http://schemas.openxmlformats.org/officeDocument/2006/relationships/image" Target="../media/image606.emf"/><Relationship Id="rId52" Type="http://schemas.openxmlformats.org/officeDocument/2006/relationships/image" Target="../media/image614.emf"/><Relationship Id="rId60" Type="http://schemas.openxmlformats.org/officeDocument/2006/relationships/image" Target="../media/image622.emf"/><Relationship Id="rId4" Type="http://schemas.openxmlformats.org/officeDocument/2006/relationships/image" Target="../media/image566.emf"/><Relationship Id="rId9" Type="http://schemas.openxmlformats.org/officeDocument/2006/relationships/image" Target="../media/image571.emf"/><Relationship Id="rId14" Type="http://schemas.openxmlformats.org/officeDocument/2006/relationships/image" Target="../media/image576.emf"/><Relationship Id="rId22" Type="http://schemas.openxmlformats.org/officeDocument/2006/relationships/image" Target="../media/image584.emf"/><Relationship Id="rId27" Type="http://schemas.openxmlformats.org/officeDocument/2006/relationships/image" Target="../media/image589.emf"/><Relationship Id="rId30" Type="http://schemas.openxmlformats.org/officeDocument/2006/relationships/image" Target="../media/image592.emf"/><Relationship Id="rId35" Type="http://schemas.openxmlformats.org/officeDocument/2006/relationships/image" Target="../media/image597.emf"/><Relationship Id="rId43" Type="http://schemas.openxmlformats.org/officeDocument/2006/relationships/image" Target="../media/image605.emf"/><Relationship Id="rId48" Type="http://schemas.openxmlformats.org/officeDocument/2006/relationships/image" Target="../media/image610.emf"/><Relationship Id="rId56" Type="http://schemas.openxmlformats.org/officeDocument/2006/relationships/image" Target="../media/image618.emf"/><Relationship Id="rId8" Type="http://schemas.openxmlformats.org/officeDocument/2006/relationships/image" Target="../media/image570.emf"/><Relationship Id="rId51" Type="http://schemas.openxmlformats.org/officeDocument/2006/relationships/image" Target="../media/image613.emf"/><Relationship Id="rId3" Type="http://schemas.openxmlformats.org/officeDocument/2006/relationships/image" Target="../media/image565.emf"/><Relationship Id="rId12" Type="http://schemas.openxmlformats.org/officeDocument/2006/relationships/image" Target="../media/image574.emf"/><Relationship Id="rId17" Type="http://schemas.openxmlformats.org/officeDocument/2006/relationships/image" Target="../media/image579.emf"/><Relationship Id="rId25" Type="http://schemas.openxmlformats.org/officeDocument/2006/relationships/image" Target="../media/image587.emf"/><Relationship Id="rId33" Type="http://schemas.openxmlformats.org/officeDocument/2006/relationships/image" Target="../media/image595.emf"/><Relationship Id="rId38" Type="http://schemas.openxmlformats.org/officeDocument/2006/relationships/image" Target="../media/image600.emf"/><Relationship Id="rId46" Type="http://schemas.openxmlformats.org/officeDocument/2006/relationships/image" Target="../media/image608.emf"/><Relationship Id="rId59" Type="http://schemas.openxmlformats.org/officeDocument/2006/relationships/image" Target="../media/image6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7.png"/><Relationship Id="rId5" Type="http://schemas.microsoft.com/office/2007/relationships/hdphoto" Target="../media/hdphoto1.wdp"/><Relationship Id="rId4" Type="http://schemas.openxmlformats.org/officeDocument/2006/relationships/image" Target="../media/image6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6.emf"/><Relationship Id="rId13" Type="http://schemas.openxmlformats.org/officeDocument/2006/relationships/image" Target="../media/image641.emf"/><Relationship Id="rId18" Type="http://schemas.openxmlformats.org/officeDocument/2006/relationships/image" Target="../media/image646.emf"/><Relationship Id="rId26" Type="http://schemas.openxmlformats.org/officeDocument/2006/relationships/image" Target="../media/image654.emf"/><Relationship Id="rId39" Type="http://schemas.openxmlformats.org/officeDocument/2006/relationships/image" Target="../media/image667.emf"/><Relationship Id="rId3" Type="http://schemas.openxmlformats.org/officeDocument/2006/relationships/image" Target="../media/image631.emf"/><Relationship Id="rId21" Type="http://schemas.openxmlformats.org/officeDocument/2006/relationships/image" Target="../media/image649.emf"/><Relationship Id="rId34" Type="http://schemas.openxmlformats.org/officeDocument/2006/relationships/image" Target="../media/image662.emf"/><Relationship Id="rId42" Type="http://schemas.openxmlformats.org/officeDocument/2006/relationships/image" Target="../media/image670.png"/><Relationship Id="rId7" Type="http://schemas.openxmlformats.org/officeDocument/2006/relationships/image" Target="../media/image635.emf"/><Relationship Id="rId12" Type="http://schemas.openxmlformats.org/officeDocument/2006/relationships/image" Target="../media/image640.emf"/><Relationship Id="rId17" Type="http://schemas.openxmlformats.org/officeDocument/2006/relationships/image" Target="../media/image645.emf"/><Relationship Id="rId25" Type="http://schemas.openxmlformats.org/officeDocument/2006/relationships/image" Target="../media/image653.emf"/><Relationship Id="rId33" Type="http://schemas.openxmlformats.org/officeDocument/2006/relationships/image" Target="../media/image661.emf"/><Relationship Id="rId38" Type="http://schemas.openxmlformats.org/officeDocument/2006/relationships/image" Target="../media/image666.e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44.emf"/><Relationship Id="rId20" Type="http://schemas.openxmlformats.org/officeDocument/2006/relationships/image" Target="../media/image648.emf"/><Relationship Id="rId29" Type="http://schemas.openxmlformats.org/officeDocument/2006/relationships/image" Target="../media/image657.emf"/><Relationship Id="rId41" Type="http://schemas.openxmlformats.org/officeDocument/2006/relationships/image" Target="../media/image6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4.emf"/><Relationship Id="rId11" Type="http://schemas.openxmlformats.org/officeDocument/2006/relationships/image" Target="../media/image639.emf"/><Relationship Id="rId24" Type="http://schemas.openxmlformats.org/officeDocument/2006/relationships/image" Target="../media/image652.emf"/><Relationship Id="rId32" Type="http://schemas.openxmlformats.org/officeDocument/2006/relationships/image" Target="../media/image660.emf"/><Relationship Id="rId37" Type="http://schemas.openxmlformats.org/officeDocument/2006/relationships/image" Target="../media/image665.emf"/><Relationship Id="rId40" Type="http://schemas.openxmlformats.org/officeDocument/2006/relationships/image" Target="../media/image668.emf"/><Relationship Id="rId45" Type="http://schemas.openxmlformats.org/officeDocument/2006/relationships/image" Target="../media/image673.png"/><Relationship Id="rId5" Type="http://schemas.openxmlformats.org/officeDocument/2006/relationships/image" Target="../media/image633.emf"/><Relationship Id="rId15" Type="http://schemas.openxmlformats.org/officeDocument/2006/relationships/image" Target="../media/image643.emf"/><Relationship Id="rId23" Type="http://schemas.openxmlformats.org/officeDocument/2006/relationships/image" Target="../media/image651.emf"/><Relationship Id="rId28" Type="http://schemas.openxmlformats.org/officeDocument/2006/relationships/image" Target="../media/image656.emf"/><Relationship Id="rId36" Type="http://schemas.openxmlformats.org/officeDocument/2006/relationships/image" Target="../media/image664.emf"/><Relationship Id="rId10" Type="http://schemas.openxmlformats.org/officeDocument/2006/relationships/image" Target="../media/image638.emf"/><Relationship Id="rId19" Type="http://schemas.openxmlformats.org/officeDocument/2006/relationships/image" Target="../media/image647.emf"/><Relationship Id="rId31" Type="http://schemas.openxmlformats.org/officeDocument/2006/relationships/image" Target="../media/image659.emf"/><Relationship Id="rId44" Type="http://schemas.openxmlformats.org/officeDocument/2006/relationships/image" Target="../media/image672.png"/><Relationship Id="rId4" Type="http://schemas.openxmlformats.org/officeDocument/2006/relationships/image" Target="../media/image632.emf"/><Relationship Id="rId9" Type="http://schemas.openxmlformats.org/officeDocument/2006/relationships/image" Target="../media/image637.emf"/><Relationship Id="rId14" Type="http://schemas.openxmlformats.org/officeDocument/2006/relationships/image" Target="../media/image642.emf"/><Relationship Id="rId22" Type="http://schemas.openxmlformats.org/officeDocument/2006/relationships/image" Target="../media/image650.emf"/><Relationship Id="rId27" Type="http://schemas.openxmlformats.org/officeDocument/2006/relationships/image" Target="../media/image655.emf"/><Relationship Id="rId30" Type="http://schemas.openxmlformats.org/officeDocument/2006/relationships/image" Target="../media/image658.emf"/><Relationship Id="rId35" Type="http://schemas.openxmlformats.org/officeDocument/2006/relationships/image" Target="../media/image663.emf"/><Relationship Id="rId43" Type="http://schemas.openxmlformats.org/officeDocument/2006/relationships/image" Target="../media/image6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7.jpg"/><Relationship Id="rId5" Type="http://schemas.openxmlformats.org/officeDocument/2006/relationships/image" Target="../media/image676.jpg"/><Relationship Id="rId4" Type="http://schemas.openxmlformats.org/officeDocument/2006/relationships/image" Target="../media/image67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10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emf"/><Relationship Id="rId18" Type="http://schemas.openxmlformats.org/officeDocument/2006/relationships/image" Target="../media/image37.emf"/><Relationship Id="rId26" Type="http://schemas.openxmlformats.org/officeDocument/2006/relationships/image" Target="../media/image45.emf"/><Relationship Id="rId39" Type="http://schemas.openxmlformats.org/officeDocument/2006/relationships/image" Target="../media/image58.emf"/><Relationship Id="rId21" Type="http://schemas.openxmlformats.org/officeDocument/2006/relationships/image" Target="../media/image40.emf"/><Relationship Id="rId34" Type="http://schemas.openxmlformats.org/officeDocument/2006/relationships/image" Target="../media/image53.emf"/><Relationship Id="rId42" Type="http://schemas.openxmlformats.org/officeDocument/2006/relationships/image" Target="../media/image61.emf"/><Relationship Id="rId47" Type="http://schemas.openxmlformats.org/officeDocument/2006/relationships/image" Target="../media/image66.emf"/><Relationship Id="rId50" Type="http://schemas.openxmlformats.org/officeDocument/2006/relationships/image" Target="../media/image69.emf"/><Relationship Id="rId55" Type="http://schemas.openxmlformats.org/officeDocument/2006/relationships/image" Target="../media/image74.emf"/><Relationship Id="rId63" Type="http://schemas.openxmlformats.org/officeDocument/2006/relationships/image" Target="../media/image82.emf"/><Relationship Id="rId68" Type="http://schemas.openxmlformats.org/officeDocument/2006/relationships/image" Target="../media/image87.emf"/><Relationship Id="rId76" Type="http://schemas.openxmlformats.org/officeDocument/2006/relationships/image" Target="../media/image95.emf"/><Relationship Id="rId7" Type="http://schemas.openxmlformats.org/officeDocument/2006/relationships/image" Target="../media/image26.emf"/><Relationship Id="rId71" Type="http://schemas.openxmlformats.org/officeDocument/2006/relationships/image" Target="../media/image9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5.emf"/><Relationship Id="rId29" Type="http://schemas.openxmlformats.org/officeDocument/2006/relationships/image" Target="../media/image48.emf"/><Relationship Id="rId11" Type="http://schemas.openxmlformats.org/officeDocument/2006/relationships/image" Target="../media/image30.emf"/><Relationship Id="rId24" Type="http://schemas.openxmlformats.org/officeDocument/2006/relationships/image" Target="../media/image43.emf"/><Relationship Id="rId32" Type="http://schemas.openxmlformats.org/officeDocument/2006/relationships/image" Target="../media/image51.emf"/><Relationship Id="rId37" Type="http://schemas.openxmlformats.org/officeDocument/2006/relationships/image" Target="../media/image56.emf"/><Relationship Id="rId40" Type="http://schemas.openxmlformats.org/officeDocument/2006/relationships/image" Target="../media/image59.emf"/><Relationship Id="rId45" Type="http://schemas.openxmlformats.org/officeDocument/2006/relationships/image" Target="../media/image64.emf"/><Relationship Id="rId53" Type="http://schemas.openxmlformats.org/officeDocument/2006/relationships/image" Target="../media/image72.emf"/><Relationship Id="rId58" Type="http://schemas.openxmlformats.org/officeDocument/2006/relationships/image" Target="../media/image77.emf"/><Relationship Id="rId66" Type="http://schemas.openxmlformats.org/officeDocument/2006/relationships/image" Target="../media/image85.emf"/><Relationship Id="rId74" Type="http://schemas.openxmlformats.org/officeDocument/2006/relationships/image" Target="../media/image93.emf"/><Relationship Id="rId79" Type="http://schemas.openxmlformats.org/officeDocument/2006/relationships/image" Target="../media/image98.emf"/><Relationship Id="rId5" Type="http://schemas.openxmlformats.org/officeDocument/2006/relationships/image" Target="../media/image24.emf"/><Relationship Id="rId61" Type="http://schemas.openxmlformats.org/officeDocument/2006/relationships/image" Target="../media/image80.emf"/><Relationship Id="rId10" Type="http://schemas.openxmlformats.org/officeDocument/2006/relationships/image" Target="../media/image29.emf"/><Relationship Id="rId19" Type="http://schemas.openxmlformats.org/officeDocument/2006/relationships/image" Target="../media/image38.emf"/><Relationship Id="rId31" Type="http://schemas.openxmlformats.org/officeDocument/2006/relationships/image" Target="../media/image50.emf"/><Relationship Id="rId44" Type="http://schemas.openxmlformats.org/officeDocument/2006/relationships/image" Target="../media/image63.emf"/><Relationship Id="rId52" Type="http://schemas.openxmlformats.org/officeDocument/2006/relationships/image" Target="../media/image71.emf"/><Relationship Id="rId60" Type="http://schemas.openxmlformats.org/officeDocument/2006/relationships/image" Target="../media/image79.emf"/><Relationship Id="rId65" Type="http://schemas.openxmlformats.org/officeDocument/2006/relationships/image" Target="../media/image84.emf"/><Relationship Id="rId73" Type="http://schemas.openxmlformats.org/officeDocument/2006/relationships/image" Target="../media/image92.emf"/><Relationship Id="rId78" Type="http://schemas.openxmlformats.org/officeDocument/2006/relationships/image" Target="../media/image97.emf"/><Relationship Id="rId81" Type="http://schemas.openxmlformats.org/officeDocument/2006/relationships/image" Target="../media/image100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Relationship Id="rId22" Type="http://schemas.openxmlformats.org/officeDocument/2006/relationships/image" Target="../media/image41.emf"/><Relationship Id="rId27" Type="http://schemas.openxmlformats.org/officeDocument/2006/relationships/image" Target="../media/image46.emf"/><Relationship Id="rId30" Type="http://schemas.openxmlformats.org/officeDocument/2006/relationships/image" Target="../media/image49.emf"/><Relationship Id="rId35" Type="http://schemas.openxmlformats.org/officeDocument/2006/relationships/image" Target="../media/image54.emf"/><Relationship Id="rId43" Type="http://schemas.openxmlformats.org/officeDocument/2006/relationships/image" Target="../media/image62.emf"/><Relationship Id="rId48" Type="http://schemas.openxmlformats.org/officeDocument/2006/relationships/image" Target="../media/image67.emf"/><Relationship Id="rId56" Type="http://schemas.openxmlformats.org/officeDocument/2006/relationships/image" Target="../media/image75.emf"/><Relationship Id="rId64" Type="http://schemas.openxmlformats.org/officeDocument/2006/relationships/image" Target="../media/image83.emf"/><Relationship Id="rId69" Type="http://schemas.openxmlformats.org/officeDocument/2006/relationships/image" Target="../media/image88.emf"/><Relationship Id="rId77" Type="http://schemas.openxmlformats.org/officeDocument/2006/relationships/image" Target="../media/image96.emf"/><Relationship Id="rId8" Type="http://schemas.openxmlformats.org/officeDocument/2006/relationships/image" Target="../media/image27.emf"/><Relationship Id="rId51" Type="http://schemas.openxmlformats.org/officeDocument/2006/relationships/image" Target="../media/image70.emf"/><Relationship Id="rId72" Type="http://schemas.openxmlformats.org/officeDocument/2006/relationships/image" Target="../media/image91.emf"/><Relationship Id="rId80" Type="http://schemas.openxmlformats.org/officeDocument/2006/relationships/image" Target="../media/image99.emf"/><Relationship Id="rId3" Type="http://schemas.openxmlformats.org/officeDocument/2006/relationships/image" Target="../media/image20.jpeg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5" Type="http://schemas.openxmlformats.org/officeDocument/2006/relationships/image" Target="../media/image44.emf"/><Relationship Id="rId33" Type="http://schemas.openxmlformats.org/officeDocument/2006/relationships/image" Target="../media/image52.emf"/><Relationship Id="rId38" Type="http://schemas.openxmlformats.org/officeDocument/2006/relationships/image" Target="../media/image57.emf"/><Relationship Id="rId46" Type="http://schemas.openxmlformats.org/officeDocument/2006/relationships/image" Target="../media/image65.emf"/><Relationship Id="rId59" Type="http://schemas.openxmlformats.org/officeDocument/2006/relationships/image" Target="../media/image78.emf"/><Relationship Id="rId67" Type="http://schemas.openxmlformats.org/officeDocument/2006/relationships/image" Target="../media/image86.emf"/><Relationship Id="rId20" Type="http://schemas.openxmlformats.org/officeDocument/2006/relationships/image" Target="../media/image39.emf"/><Relationship Id="rId41" Type="http://schemas.openxmlformats.org/officeDocument/2006/relationships/image" Target="../media/image60.emf"/><Relationship Id="rId54" Type="http://schemas.openxmlformats.org/officeDocument/2006/relationships/image" Target="../media/image73.emf"/><Relationship Id="rId62" Type="http://schemas.openxmlformats.org/officeDocument/2006/relationships/image" Target="../media/image81.emf"/><Relationship Id="rId70" Type="http://schemas.openxmlformats.org/officeDocument/2006/relationships/image" Target="../media/image89.emf"/><Relationship Id="rId75" Type="http://schemas.openxmlformats.org/officeDocument/2006/relationships/image" Target="../media/image9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emf"/><Relationship Id="rId15" Type="http://schemas.openxmlformats.org/officeDocument/2006/relationships/image" Target="../media/image34.emf"/><Relationship Id="rId23" Type="http://schemas.openxmlformats.org/officeDocument/2006/relationships/image" Target="../media/image42.emf"/><Relationship Id="rId28" Type="http://schemas.openxmlformats.org/officeDocument/2006/relationships/image" Target="../media/image47.emf"/><Relationship Id="rId36" Type="http://schemas.openxmlformats.org/officeDocument/2006/relationships/image" Target="../media/image55.emf"/><Relationship Id="rId49" Type="http://schemas.openxmlformats.org/officeDocument/2006/relationships/image" Target="../media/image68.emf"/><Relationship Id="rId57" Type="http://schemas.openxmlformats.org/officeDocument/2006/relationships/image" Target="../media/image76.emf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4.emf"/><Relationship Id="rId117" Type="http://schemas.openxmlformats.org/officeDocument/2006/relationships/image" Target="../media/image215.emf"/><Relationship Id="rId21" Type="http://schemas.openxmlformats.org/officeDocument/2006/relationships/image" Target="../media/image119.emf"/><Relationship Id="rId42" Type="http://schemas.openxmlformats.org/officeDocument/2006/relationships/image" Target="../media/image140.emf"/><Relationship Id="rId47" Type="http://schemas.openxmlformats.org/officeDocument/2006/relationships/image" Target="../media/image145.emf"/><Relationship Id="rId63" Type="http://schemas.openxmlformats.org/officeDocument/2006/relationships/image" Target="../media/image161.emf"/><Relationship Id="rId68" Type="http://schemas.openxmlformats.org/officeDocument/2006/relationships/image" Target="../media/image166.emf"/><Relationship Id="rId84" Type="http://schemas.openxmlformats.org/officeDocument/2006/relationships/image" Target="../media/image182.emf"/><Relationship Id="rId89" Type="http://schemas.openxmlformats.org/officeDocument/2006/relationships/image" Target="../media/image187.emf"/><Relationship Id="rId112" Type="http://schemas.openxmlformats.org/officeDocument/2006/relationships/image" Target="../media/image210.emf"/><Relationship Id="rId133" Type="http://schemas.openxmlformats.org/officeDocument/2006/relationships/image" Target="../media/image231.emf"/><Relationship Id="rId138" Type="http://schemas.openxmlformats.org/officeDocument/2006/relationships/image" Target="../media/image236.emf"/><Relationship Id="rId154" Type="http://schemas.openxmlformats.org/officeDocument/2006/relationships/image" Target="../media/image252.emf"/><Relationship Id="rId159" Type="http://schemas.openxmlformats.org/officeDocument/2006/relationships/image" Target="../media/image257.emf"/><Relationship Id="rId16" Type="http://schemas.openxmlformats.org/officeDocument/2006/relationships/image" Target="../media/image114.emf"/><Relationship Id="rId107" Type="http://schemas.openxmlformats.org/officeDocument/2006/relationships/image" Target="../media/image205.emf"/><Relationship Id="rId11" Type="http://schemas.openxmlformats.org/officeDocument/2006/relationships/image" Target="../media/image109.emf"/><Relationship Id="rId32" Type="http://schemas.openxmlformats.org/officeDocument/2006/relationships/image" Target="../media/image130.emf"/><Relationship Id="rId37" Type="http://schemas.openxmlformats.org/officeDocument/2006/relationships/image" Target="../media/image135.emf"/><Relationship Id="rId53" Type="http://schemas.openxmlformats.org/officeDocument/2006/relationships/image" Target="../media/image151.emf"/><Relationship Id="rId58" Type="http://schemas.openxmlformats.org/officeDocument/2006/relationships/image" Target="../media/image156.emf"/><Relationship Id="rId74" Type="http://schemas.openxmlformats.org/officeDocument/2006/relationships/image" Target="../media/image172.emf"/><Relationship Id="rId79" Type="http://schemas.openxmlformats.org/officeDocument/2006/relationships/image" Target="../media/image177.emf"/><Relationship Id="rId102" Type="http://schemas.openxmlformats.org/officeDocument/2006/relationships/image" Target="../media/image200.emf"/><Relationship Id="rId123" Type="http://schemas.openxmlformats.org/officeDocument/2006/relationships/image" Target="../media/image221.emf"/><Relationship Id="rId128" Type="http://schemas.openxmlformats.org/officeDocument/2006/relationships/image" Target="../media/image226.emf"/><Relationship Id="rId144" Type="http://schemas.openxmlformats.org/officeDocument/2006/relationships/image" Target="../media/image242.emf"/><Relationship Id="rId149" Type="http://schemas.openxmlformats.org/officeDocument/2006/relationships/image" Target="../media/image247.emf"/><Relationship Id="rId5" Type="http://schemas.openxmlformats.org/officeDocument/2006/relationships/image" Target="../media/image103.emf"/><Relationship Id="rId90" Type="http://schemas.openxmlformats.org/officeDocument/2006/relationships/image" Target="../media/image188.emf"/><Relationship Id="rId95" Type="http://schemas.openxmlformats.org/officeDocument/2006/relationships/image" Target="../media/image193.emf"/><Relationship Id="rId160" Type="http://schemas.openxmlformats.org/officeDocument/2006/relationships/image" Target="../media/image258.emf"/><Relationship Id="rId165" Type="http://schemas.openxmlformats.org/officeDocument/2006/relationships/image" Target="../media/image263.jpg"/><Relationship Id="rId22" Type="http://schemas.openxmlformats.org/officeDocument/2006/relationships/image" Target="../media/image120.emf"/><Relationship Id="rId27" Type="http://schemas.openxmlformats.org/officeDocument/2006/relationships/image" Target="../media/image125.emf"/><Relationship Id="rId43" Type="http://schemas.openxmlformats.org/officeDocument/2006/relationships/image" Target="../media/image141.emf"/><Relationship Id="rId48" Type="http://schemas.openxmlformats.org/officeDocument/2006/relationships/image" Target="../media/image146.emf"/><Relationship Id="rId64" Type="http://schemas.openxmlformats.org/officeDocument/2006/relationships/image" Target="../media/image162.emf"/><Relationship Id="rId69" Type="http://schemas.openxmlformats.org/officeDocument/2006/relationships/image" Target="../media/image167.emf"/><Relationship Id="rId113" Type="http://schemas.openxmlformats.org/officeDocument/2006/relationships/image" Target="../media/image211.emf"/><Relationship Id="rId118" Type="http://schemas.openxmlformats.org/officeDocument/2006/relationships/image" Target="../media/image216.emf"/><Relationship Id="rId134" Type="http://schemas.openxmlformats.org/officeDocument/2006/relationships/image" Target="../media/image232.emf"/><Relationship Id="rId139" Type="http://schemas.openxmlformats.org/officeDocument/2006/relationships/image" Target="../media/image237.emf"/><Relationship Id="rId80" Type="http://schemas.openxmlformats.org/officeDocument/2006/relationships/image" Target="../media/image178.emf"/><Relationship Id="rId85" Type="http://schemas.openxmlformats.org/officeDocument/2006/relationships/image" Target="../media/image183.emf"/><Relationship Id="rId150" Type="http://schemas.openxmlformats.org/officeDocument/2006/relationships/image" Target="../media/image248.emf"/><Relationship Id="rId155" Type="http://schemas.openxmlformats.org/officeDocument/2006/relationships/image" Target="../media/image253.emf"/><Relationship Id="rId12" Type="http://schemas.openxmlformats.org/officeDocument/2006/relationships/image" Target="../media/image110.emf"/><Relationship Id="rId17" Type="http://schemas.openxmlformats.org/officeDocument/2006/relationships/image" Target="../media/image115.emf"/><Relationship Id="rId33" Type="http://schemas.openxmlformats.org/officeDocument/2006/relationships/image" Target="../media/image131.emf"/><Relationship Id="rId38" Type="http://schemas.openxmlformats.org/officeDocument/2006/relationships/image" Target="../media/image136.emf"/><Relationship Id="rId59" Type="http://schemas.openxmlformats.org/officeDocument/2006/relationships/image" Target="../media/image157.emf"/><Relationship Id="rId103" Type="http://schemas.openxmlformats.org/officeDocument/2006/relationships/image" Target="../media/image201.emf"/><Relationship Id="rId108" Type="http://schemas.openxmlformats.org/officeDocument/2006/relationships/image" Target="../media/image206.emf"/><Relationship Id="rId124" Type="http://schemas.openxmlformats.org/officeDocument/2006/relationships/image" Target="../media/image222.emf"/><Relationship Id="rId129" Type="http://schemas.openxmlformats.org/officeDocument/2006/relationships/image" Target="../media/image227.emf"/><Relationship Id="rId54" Type="http://schemas.openxmlformats.org/officeDocument/2006/relationships/image" Target="../media/image152.emf"/><Relationship Id="rId70" Type="http://schemas.openxmlformats.org/officeDocument/2006/relationships/image" Target="../media/image168.emf"/><Relationship Id="rId75" Type="http://schemas.openxmlformats.org/officeDocument/2006/relationships/image" Target="../media/image173.emf"/><Relationship Id="rId91" Type="http://schemas.openxmlformats.org/officeDocument/2006/relationships/image" Target="../media/image189.emf"/><Relationship Id="rId96" Type="http://schemas.openxmlformats.org/officeDocument/2006/relationships/image" Target="../media/image194.emf"/><Relationship Id="rId140" Type="http://schemas.openxmlformats.org/officeDocument/2006/relationships/image" Target="../media/image238.emf"/><Relationship Id="rId145" Type="http://schemas.openxmlformats.org/officeDocument/2006/relationships/image" Target="../media/image243.emf"/><Relationship Id="rId161" Type="http://schemas.openxmlformats.org/officeDocument/2006/relationships/image" Target="../media/image259.emf"/><Relationship Id="rId166" Type="http://schemas.openxmlformats.org/officeDocument/2006/relationships/image" Target="../media/image2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emf"/><Relationship Id="rId15" Type="http://schemas.openxmlformats.org/officeDocument/2006/relationships/image" Target="../media/image113.emf"/><Relationship Id="rId23" Type="http://schemas.openxmlformats.org/officeDocument/2006/relationships/image" Target="../media/image121.emf"/><Relationship Id="rId28" Type="http://schemas.openxmlformats.org/officeDocument/2006/relationships/image" Target="../media/image126.emf"/><Relationship Id="rId36" Type="http://schemas.openxmlformats.org/officeDocument/2006/relationships/image" Target="../media/image134.emf"/><Relationship Id="rId49" Type="http://schemas.openxmlformats.org/officeDocument/2006/relationships/image" Target="../media/image147.emf"/><Relationship Id="rId57" Type="http://schemas.openxmlformats.org/officeDocument/2006/relationships/image" Target="../media/image155.emf"/><Relationship Id="rId106" Type="http://schemas.openxmlformats.org/officeDocument/2006/relationships/image" Target="../media/image204.emf"/><Relationship Id="rId114" Type="http://schemas.openxmlformats.org/officeDocument/2006/relationships/image" Target="../media/image212.emf"/><Relationship Id="rId119" Type="http://schemas.openxmlformats.org/officeDocument/2006/relationships/image" Target="../media/image217.emf"/><Relationship Id="rId127" Type="http://schemas.openxmlformats.org/officeDocument/2006/relationships/image" Target="../media/image225.emf"/><Relationship Id="rId10" Type="http://schemas.openxmlformats.org/officeDocument/2006/relationships/image" Target="../media/image108.emf"/><Relationship Id="rId31" Type="http://schemas.openxmlformats.org/officeDocument/2006/relationships/image" Target="../media/image129.emf"/><Relationship Id="rId44" Type="http://schemas.openxmlformats.org/officeDocument/2006/relationships/image" Target="../media/image142.emf"/><Relationship Id="rId52" Type="http://schemas.openxmlformats.org/officeDocument/2006/relationships/image" Target="../media/image150.emf"/><Relationship Id="rId60" Type="http://schemas.openxmlformats.org/officeDocument/2006/relationships/image" Target="../media/image158.emf"/><Relationship Id="rId65" Type="http://schemas.openxmlformats.org/officeDocument/2006/relationships/image" Target="../media/image163.emf"/><Relationship Id="rId73" Type="http://schemas.openxmlformats.org/officeDocument/2006/relationships/image" Target="../media/image171.emf"/><Relationship Id="rId78" Type="http://schemas.openxmlformats.org/officeDocument/2006/relationships/image" Target="../media/image176.emf"/><Relationship Id="rId81" Type="http://schemas.openxmlformats.org/officeDocument/2006/relationships/image" Target="../media/image179.emf"/><Relationship Id="rId86" Type="http://schemas.openxmlformats.org/officeDocument/2006/relationships/image" Target="../media/image184.emf"/><Relationship Id="rId94" Type="http://schemas.openxmlformats.org/officeDocument/2006/relationships/image" Target="../media/image192.emf"/><Relationship Id="rId99" Type="http://schemas.openxmlformats.org/officeDocument/2006/relationships/image" Target="../media/image197.emf"/><Relationship Id="rId101" Type="http://schemas.openxmlformats.org/officeDocument/2006/relationships/image" Target="../media/image199.emf"/><Relationship Id="rId122" Type="http://schemas.openxmlformats.org/officeDocument/2006/relationships/image" Target="../media/image220.emf"/><Relationship Id="rId130" Type="http://schemas.openxmlformats.org/officeDocument/2006/relationships/image" Target="../media/image228.emf"/><Relationship Id="rId135" Type="http://schemas.openxmlformats.org/officeDocument/2006/relationships/image" Target="../media/image233.emf"/><Relationship Id="rId143" Type="http://schemas.openxmlformats.org/officeDocument/2006/relationships/image" Target="../media/image241.emf"/><Relationship Id="rId148" Type="http://schemas.openxmlformats.org/officeDocument/2006/relationships/image" Target="../media/image246.emf"/><Relationship Id="rId151" Type="http://schemas.openxmlformats.org/officeDocument/2006/relationships/image" Target="../media/image249.emf"/><Relationship Id="rId156" Type="http://schemas.openxmlformats.org/officeDocument/2006/relationships/image" Target="../media/image254.emf"/><Relationship Id="rId164" Type="http://schemas.openxmlformats.org/officeDocument/2006/relationships/image" Target="../media/image262.emf"/><Relationship Id="rId4" Type="http://schemas.openxmlformats.org/officeDocument/2006/relationships/image" Target="../media/image102.emf"/><Relationship Id="rId9" Type="http://schemas.openxmlformats.org/officeDocument/2006/relationships/image" Target="../media/image107.emf"/><Relationship Id="rId13" Type="http://schemas.openxmlformats.org/officeDocument/2006/relationships/image" Target="../media/image111.emf"/><Relationship Id="rId18" Type="http://schemas.openxmlformats.org/officeDocument/2006/relationships/image" Target="../media/image116.emf"/><Relationship Id="rId39" Type="http://schemas.openxmlformats.org/officeDocument/2006/relationships/image" Target="../media/image137.emf"/><Relationship Id="rId109" Type="http://schemas.openxmlformats.org/officeDocument/2006/relationships/image" Target="../media/image207.emf"/><Relationship Id="rId34" Type="http://schemas.openxmlformats.org/officeDocument/2006/relationships/image" Target="../media/image132.emf"/><Relationship Id="rId50" Type="http://schemas.openxmlformats.org/officeDocument/2006/relationships/image" Target="../media/image148.emf"/><Relationship Id="rId55" Type="http://schemas.openxmlformats.org/officeDocument/2006/relationships/image" Target="../media/image153.emf"/><Relationship Id="rId76" Type="http://schemas.openxmlformats.org/officeDocument/2006/relationships/image" Target="../media/image174.emf"/><Relationship Id="rId97" Type="http://schemas.openxmlformats.org/officeDocument/2006/relationships/image" Target="../media/image195.emf"/><Relationship Id="rId104" Type="http://schemas.openxmlformats.org/officeDocument/2006/relationships/image" Target="../media/image202.emf"/><Relationship Id="rId120" Type="http://schemas.openxmlformats.org/officeDocument/2006/relationships/image" Target="../media/image218.emf"/><Relationship Id="rId125" Type="http://schemas.openxmlformats.org/officeDocument/2006/relationships/image" Target="../media/image223.emf"/><Relationship Id="rId141" Type="http://schemas.openxmlformats.org/officeDocument/2006/relationships/image" Target="../media/image239.emf"/><Relationship Id="rId146" Type="http://schemas.openxmlformats.org/officeDocument/2006/relationships/image" Target="../media/image244.emf"/><Relationship Id="rId7" Type="http://schemas.openxmlformats.org/officeDocument/2006/relationships/image" Target="../media/image105.emf"/><Relationship Id="rId71" Type="http://schemas.openxmlformats.org/officeDocument/2006/relationships/image" Target="../media/image169.emf"/><Relationship Id="rId92" Type="http://schemas.openxmlformats.org/officeDocument/2006/relationships/image" Target="../media/image190.emf"/><Relationship Id="rId162" Type="http://schemas.openxmlformats.org/officeDocument/2006/relationships/image" Target="../media/image260.emf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27.emf"/><Relationship Id="rId24" Type="http://schemas.openxmlformats.org/officeDocument/2006/relationships/image" Target="../media/image122.emf"/><Relationship Id="rId40" Type="http://schemas.openxmlformats.org/officeDocument/2006/relationships/image" Target="../media/image138.emf"/><Relationship Id="rId45" Type="http://schemas.openxmlformats.org/officeDocument/2006/relationships/image" Target="../media/image143.emf"/><Relationship Id="rId66" Type="http://schemas.openxmlformats.org/officeDocument/2006/relationships/image" Target="../media/image164.emf"/><Relationship Id="rId87" Type="http://schemas.openxmlformats.org/officeDocument/2006/relationships/image" Target="../media/image185.emf"/><Relationship Id="rId110" Type="http://schemas.openxmlformats.org/officeDocument/2006/relationships/image" Target="../media/image208.emf"/><Relationship Id="rId115" Type="http://schemas.openxmlformats.org/officeDocument/2006/relationships/image" Target="../media/image213.emf"/><Relationship Id="rId131" Type="http://schemas.openxmlformats.org/officeDocument/2006/relationships/image" Target="../media/image229.emf"/><Relationship Id="rId136" Type="http://schemas.openxmlformats.org/officeDocument/2006/relationships/image" Target="../media/image234.emf"/><Relationship Id="rId157" Type="http://schemas.openxmlformats.org/officeDocument/2006/relationships/image" Target="../media/image255.emf"/><Relationship Id="rId61" Type="http://schemas.openxmlformats.org/officeDocument/2006/relationships/image" Target="../media/image159.emf"/><Relationship Id="rId82" Type="http://schemas.openxmlformats.org/officeDocument/2006/relationships/image" Target="../media/image180.emf"/><Relationship Id="rId152" Type="http://schemas.openxmlformats.org/officeDocument/2006/relationships/image" Target="../media/image250.emf"/><Relationship Id="rId19" Type="http://schemas.openxmlformats.org/officeDocument/2006/relationships/image" Target="../media/image117.emf"/><Relationship Id="rId14" Type="http://schemas.openxmlformats.org/officeDocument/2006/relationships/image" Target="../media/image112.emf"/><Relationship Id="rId30" Type="http://schemas.openxmlformats.org/officeDocument/2006/relationships/image" Target="../media/image128.emf"/><Relationship Id="rId35" Type="http://schemas.openxmlformats.org/officeDocument/2006/relationships/image" Target="../media/image133.emf"/><Relationship Id="rId56" Type="http://schemas.openxmlformats.org/officeDocument/2006/relationships/image" Target="../media/image154.emf"/><Relationship Id="rId77" Type="http://schemas.openxmlformats.org/officeDocument/2006/relationships/image" Target="../media/image175.emf"/><Relationship Id="rId100" Type="http://schemas.openxmlformats.org/officeDocument/2006/relationships/image" Target="../media/image198.emf"/><Relationship Id="rId105" Type="http://schemas.openxmlformats.org/officeDocument/2006/relationships/image" Target="../media/image203.emf"/><Relationship Id="rId126" Type="http://schemas.openxmlformats.org/officeDocument/2006/relationships/image" Target="../media/image224.emf"/><Relationship Id="rId147" Type="http://schemas.openxmlformats.org/officeDocument/2006/relationships/image" Target="../media/image245.emf"/><Relationship Id="rId8" Type="http://schemas.openxmlformats.org/officeDocument/2006/relationships/image" Target="../media/image106.emf"/><Relationship Id="rId51" Type="http://schemas.openxmlformats.org/officeDocument/2006/relationships/image" Target="../media/image149.emf"/><Relationship Id="rId72" Type="http://schemas.openxmlformats.org/officeDocument/2006/relationships/image" Target="../media/image170.emf"/><Relationship Id="rId93" Type="http://schemas.openxmlformats.org/officeDocument/2006/relationships/image" Target="../media/image191.emf"/><Relationship Id="rId98" Type="http://schemas.openxmlformats.org/officeDocument/2006/relationships/image" Target="../media/image196.emf"/><Relationship Id="rId121" Type="http://schemas.openxmlformats.org/officeDocument/2006/relationships/image" Target="../media/image219.emf"/><Relationship Id="rId142" Type="http://schemas.openxmlformats.org/officeDocument/2006/relationships/image" Target="../media/image240.emf"/><Relationship Id="rId163" Type="http://schemas.openxmlformats.org/officeDocument/2006/relationships/image" Target="../media/image261.emf"/><Relationship Id="rId3" Type="http://schemas.openxmlformats.org/officeDocument/2006/relationships/image" Target="../media/image101.emf"/><Relationship Id="rId25" Type="http://schemas.openxmlformats.org/officeDocument/2006/relationships/image" Target="../media/image123.emf"/><Relationship Id="rId46" Type="http://schemas.openxmlformats.org/officeDocument/2006/relationships/image" Target="../media/image144.emf"/><Relationship Id="rId67" Type="http://schemas.openxmlformats.org/officeDocument/2006/relationships/image" Target="../media/image165.emf"/><Relationship Id="rId116" Type="http://schemas.openxmlformats.org/officeDocument/2006/relationships/image" Target="../media/image214.emf"/><Relationship Id="rId137" Type="http://schemas.openxmlformats.org/officeDocument/2006/relationships/image" Target="../media/image235.emf"/><Relationship Id="rId158" Type="http://schemas.openxmlformats.org/officeDocument/2006/relationships/image" Target="../media/image256.emf"/><Relationship Id="rId20" Type="http://schemas.openxmlformats.org/officeDocument/2006/relationships/image" Target="../media/image118.emf"/><Relationship Id="rId41" Type="http://schemas.openxmlformats.org/officeDocument/2006/relationships/image" Target="../media/image139.emf"/><Relationship Id="rId62" Type="http://schemas.openxmlformats.org/officeDocument/2006/relationships/image" Target="../media/image160.emf"/><Relationship Id="rId83" Type="http://schemas.openxmlformats.org/officeDocument/2006/relationships/image" Target="../media/image181.emf"/><Relationship Id="rId88" Type="http://schemas.openxmlformats.org/officeDocument/2006/relationships/image" Target="../media/image186.emf"/><Relationship Id="rId111" Type="http://schemas.openxmlformats.org/officeDocument/2006/relationships/image" Target="../media/image209.emf"/><Relationship Id="rId132" Type="http://schemas.openxmlformats.org/officeDocument/2006/relationships/image" Target="../media/image230.emf"/><Relationship Id="rId153" Type="http://schemas.openxmlformats.org/officeDocument/2006/relationships/image" Target="../media/image251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5.emf"/><Relationship Id="rId18" Type="http://schemas.openxmlformats.org/officeDocument/2006/relationships/image" Target="../media/image280.emf"/><Relationship Id="rId26" Type="http://schemas.openxmlformats.org/officeDocument/2006/relationships/image" Target="../media/image288.emf"/><Relationship Id="rId39" Type="http://schemas.openxmlformats.org/officeDocument/2006/relationships/image" Target="../media/image301.emf"/><Relationship Id="rId21" Type="http://schemas.openxmlformats.org/officeDocument/2006/relationships/image" Target="../media/image283.emf"/><Relationship Id="rId34" Type="http://schemas.openxmlformats.org/officeDocument/2006/relationships/image" Target="../media/image296.emf"/><Relationship Id="rId42" Type="http://schemas.openxmlformats.org/officeDocument/2006/relationships/image" Target="../media/image304.emf"/><Relationship Id="rId47" Type="http://schemas.openxmlformats.org/officeDocument/2006/relationships/image" Target="../media/image309.emf"/><Relationship Id="rId50" Type="http://schemas.openxmlformats.org/officeDocument/2006/relationships/image" Target="../media/image312.emf"/><Relationship Id="rId55" Type="http://schemas.openxmlformats.org/officeDocument/2006/relationships/image" Target="../media/image317.emf"/><Relationship Id="rId63" Type="http://schemas.openxmlformats.org/officeDocument/2006/relationships/image" Target="../media/image325.emf"/><Relationship Id="rId68" Type="http://schemas.openxmlformats.org/officeDocument/2006/relationships/image" Target="../media/image330.emf"/><Relationship Id="rId76" Type="http://schemas.openxmlformats.org/officeDocument/2006/relationships/image" Target="../media/image338.png"/><Relationship Id="rId7" Type="http://schemas.openxmlformats.org/officeDocument/2006/relationships/image" Target="../media/image269.emf"/><Relationship Id="rId71" Type="http://schemas.openxmlformats.org/officeDocument/2006/relationships/image" Target="../media/image333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8.emf"/><Relationship Id="rId29" Type="http://schemas.openxmlformats.org/officeDocument/2006/relationships/image" Target="../media/image291.emf"/><Relationship Id="rId11" Type="http://schemas.openxmlformats.org/officeDocument/2006/relationships/image" Target="../media/image273.emf"/><Relationship Id="rId24" Type="http://schemas.openxmlformats.org/officeDocument/2006/relationships/image" Target="../media/image286.emf"/><Relationship Id="rId32" Type="http://schemas.openxmlformats.org/officeDocument/2006/relationships/image" Target="../media/image294.emf"/><Relationship Id="rId37" Type="http://schemas.openxmlformats.org/officeDocument/2006/relationships/image" Target="../media/image299.emf"/><Relationship Id="rId40" Type="http://schemas.openxmlformats.org/officeDocument/2006/relationships/image" Target="../media/image302.emf"/><Relationship Id="rId45" Type="http://schemas.openxmlformats.org/officeDocument/2006/relationships/image" Target="../media/image307.emf"/><Relationship Id="rId53" Type="http://schemas.openxmlformats.org/officeDocument/2006/relationships/image" Target="../media/image315.emf"/><Relationship Id="rId58" Type="http://schemas.openxmlformats.org/officeDocument/2006/relationships/image" Target="../media/image320.emf"/><Relationship Id="rId66" Type="http://schemas.openxmlformats.org/officeDocument/2006/relationships/image" Target="../media/image328.emf"/><Relationship Id="rId74" Type="http://schemas.openxmlformats.org/officeDocument/2006/relationships/image" Target="../media/image336.emf"/><Relationship Id="rId5" Type="http://schemas.openxmlformats.org/officeDocument/2006/relationships/image" Target="../media/image267.emf"/><Relationship Id="rId15" Type="http://schemas.openxmlformats.org/officeDocument/2006/relationships/image" Target="../media/image277.emf"/><Relationship Id="rId23" Type="http://schemas.openxmlformats.org/officeDocument/2006/relationships/image" Target="../media/image285.emf"/><Relationship Id="rId28" Type="http://schemas.openxmlformats.org/officeDocument/2006/relationships/image" Target="../media/image290.emf"/><Relationship Id="rId36" Type="http://schemas.openxmlformats.org/officeDocument/2006/relationships/image" Target="../media/image298.emf"/><Relationship Id="rId49" Type="http://schemas.openxmlformats.org/officeDocument/2006/relationships/image" Target="../media/image311.emf"/><Relationship Id="rId57" Type="http://schemas.openxmlformats.org/officeDocument/2006/relationships/image" Target="../media/image319.emf"/><Relationship Id="rId61" Type="http://schemas.openxmlformats.org/officeDocument/2006/relationships/image" Target="../media/image323.emf"/><Relationship Id="rId10" Type="http://schemas.openxmlformats.org/officeDocument/2006/relationships/image" Target="../media/image272.emf"/><Relationship Id="rId19" Type="http://schemas.openxmlformats.org/officeDocument/2006/relationships/image" Target="../media/image281.emf"/><Relationship Id="rId31" Type="http://schemas.openxmlformats.org/officeDocument/2006/relationships/image" Target="../media/image293.emf"/><Relationship Id="rId44" Type="http://schemas.openxmlformats.org/officeDocument/2006/relationships/image" Target="../media/image306.emf"/><Relationship Id="rId52" Type="http://schemas.openxmlformats.org/officeDocument/2006/relationships/image" Target="../media/image314.emf"/><Relationship Id="rId60" Type="http://schemas.openxmlformats.org/officeDocument/2006/relationships/image" Target="../media/image322.emf"/><Relationship Id="rId65" Type="http://schemas.openxmlformats.org/officeDocument/2006/relationships/image" Target="../media/image327.emf"/><Relationship Id="rId73" Type="http://schemas.openxmlformats.org/officeDocument/2006/relationships/image" Target="../media/image335.emf"/><Relationship Id="rId4" Type="http://schemas.openxmlformats.org/officeDocument/2006/relationships/image" Target="../media/image266.emf"/><Relationship Id="rId9" Type="http://schemas.openxmlformats.org/officeDocument/2006/relationships/image" Target="../media/image271.emf"/><Relationship Id="rId14" Type="http://schemas.openxmlformats.org/officeDocument/2006/relationships/image" Target="../media/image276.emf"/><Relationship Id="rId22" Type="http://schemas.openxmlformats.org/officeDocument/2006/relationships/image" Target="../media/image284.emf"/><Relationship Id="rId27" Type="http://schemas.openxmlformats.org/officeDocument/2006/relationships/image" Target="../media/image289.emf"/><Relationship Id="rId30" Type="http://schemas.openxmlformats.org/officeDocument/2006/relationships/image" Target="../media/image292.emf"/><Relationship Id="rId35" Type="http://schemas.openxmlformats.org/officeDocument/2006/relationships/image" Target="../media/image297.emf"/><Relationship Id="rId43" Type="http://schemas.openxmlformats.org/officeDocument/2006/relationships/image" Target="../media/image305.emf"/><Relationship Id="rId48" Type="http://schemas.openxmlformats.org/officeDocument/2006/relationships/image" Target="../media/image310.emf"/><Relationship Id="rId56" Type="http://schemas.openxmlformats.org/officeDocument/2006/relationships/image" Target="../media/image318.emf"/><Relationship Id="rId64" Type="http://schemas.openxmlformats.org/officeDocument/2006/relationships/image" Target="../media/image326.emf"/><Relationship Id="rId69" Type="http://schemas.openxmlformats.org/officeDocument/2006/relationships/image" Target="../media/image331.emf"/><Relationship Id="rId77" Type="http://schemas.openxmlformats.org/officeDocument/2006/relationships/image" Target="../media/image339.png"/><Relationship Id="rId8" Type="http://schemas.openxmlformats.org/officeDocument/2006/relationships/image" Target="../media/image270.emf"/><Relationship Id="rId51" Type="http://schemas.openxmlformats.org/officeDocument/2006/relationships/image" Target="../media/image313.emf"/><Relationship Id="rId72" Type="http://schemas.openxmlformats.org/officeDocument/2006/relationships/image" Target="../media/image334.emf"/><Relationship Id="rId3" Type="http://schemas.openxmlformats.org/officeDocument/2006/relationships/image" Target="../media/image265.emf"/><Relationship Id="rId12" Type="http://schemas.openxmlformats.org/officeDocument/2006/relationships/image" Target="../media/image274.emf"/><Relationship Id="rId17" Type="http://schemas.openxmlformats.org/officeDocument/2006/relationships/image" Target="../media/image279.emf"/><Relationship Id="rId25" Type="http://schemas.openxmlformats.org/officeDocument/2006/relationships/image" Target="../media/image287.emf"/><Relationship Id="rId33" Type="http://schemas.openxmlformats.org/officeDocument/2006/relationships/image" Target="../media/image295.emf"/><Relationship Id="rId38" Type="http://schemas.openxmlformats.org/officeDocument/2006/relationships/image" Target="../media/image300.emf"/><Relationship Id="rId46" Type="http://schemas.openxmlformats.org/officeDocument/2006/relationships/image" Target="../media/image308.emf"/><Relationship Id="rId59" Type="http://schemas.openxmlformats.org/officeDocument/2006/relationships/image" Target="../media/image321.emf"/><Relationship Id="rId67" Type="http://schemas.openxmlformats.org/officeDocument/2006/relationships/image" Target="../media/image329.emf"/><Relationship Id="rId20" Type="http://schemas.openxmlformats.org/officeDocument/2006/relationships/image" Target="../media/image282.emf"/><Relationship Id="rId41" Type="http://schemas.openxmlformats.org/officeDocument/2006/relationships/image" Target="../media/image303.emf"/><Relationship Id="rId54" Type="http://schemas.openxmlformats.org/officeDocument/2006/relationships/image" Target="../media/image316.emf"/><Relationship Id="rId62" Type="http://schemas.openxmlformats.org/officeDocument/2006/relationships/image" Target="../media/image324.emf"/><Relationship Id="rId70" Type="http://schemas.openxmlformats.org/officeDocument/2006/relationships/image" Target="../media/image332.emf"/><Relationship Id="rId75" Type="http://schemas.openxmlformats.org/officeDocument/2006/relationships/image" Target="../media/image33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8.emf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3.emf"/><Relationship Id="rId117" Type="http://schemas.openxmlformats.org/officeDocument/2006/relationships/image" Target="../media/image454.png"/><Relationship Id="rId21" Type="http://schemas.openxmlformats.org/officeDocument/2006/relationships/image" Target="../media/image358.emf"/><Relationship Id="rId42" Type="http://schemas.openxmlformats.org/officeDocument/2006/relationships/image" Target="../media/image379.emf"/><Relationship Id="rId47" Type="http://schemas.openxmlformats.org/officeDocument/2006/relationships/image" Target="../media/image384.emf"/><Relationship Id="rId63" Type="http://schemas.openxmlformats.org/officeDocument/2006/relationships/image" Target="../media/image400.emf"/><Relationship Id="rId68" Type="http://schemas.openxmlformats.org/officeDocument/2006/relationships/image" Target="../media/image405.emf"/><Relationship Id="rId84" Type="http://schemas.openxmlformats.org/officeDocument/2006/relationships/image" Target="../media/image421.emf"/><Relationship Id="rId89" Type="http://schemas.openxmlformats.org/officeDocument/2006/relationships/image" Target="../media/image426.emf"/><Relationship Id="rId112" Type="http://schemas.openxmlformats.org/officeDocument/2006/relationships/image" Target="../media/image449.png"/><Relationship Id="rId16" Type="http://schemas.openxmlformats.org/officeDocument/2006/relationships/image" Target="../media/image353.emf"/><Relationship Id="rId107" Type="http://schemas.openxmlformats.org/officeDocument/2006/relationships/image" Target="../media/image444.emf"/><Relationship Id="rId11" Type="http://schemas.openxmlformats.org/officeDocument/2006/relationships/image" Target="../media/image348.emf"/><Relationship Id="rId32" Type="http://schemas.openxmlformats.org/officeDocument/2006/relationships/image" Target="../media/image369.emf"/><Relationship Id="rId37" Type="http://schemas.openxmlformats.org/officeDocument/2006/relationships/image" Target="../media/image374.emf"/><Relationship Id="rId53" Type="http://schemas.openxmlformats.org/officeDocument/2006/relationships/image" Target="../media/image390.emf"/><Relationship Id="rId58" Type="http://schemas.openxmlformats.org/officeDocument/2006/relationships/image" Target="../media/image395.emf"/><Relationship Id="rId74" Type="http://schemas.openxmlformats.org/officeDocument/2006/relationships/image" Target="../media/image411.emf"/><Relationship Id="rId79" Type="http://schemas.openxmlformats.org/officeDocument/2006/relationships/image" Target="../media/image416.emf"/><Relationship Id="rId102" Type="http://schemas.openxmlformats.org/officeDocument/2006/relationships/image" Target="../media/image439.emf"/><Relationship Id="rId5" Type="http://schemas.openxmlformats.org/officeDocument/2006/relationships/image" Target="../media/image342.emf"/><Relationship Id="rId61" Type="http://schemas.openxmlformats.org/officeDocument/2006/relationships/image" Target="../media/image398.emf"/><Relationship Id="rId82" Type="http://schemas.openxmlformats.org/officeDocument/2006/relationships/image" Target="../media/image419.emf"/><Relationship Id="rId90" Type="http://schemas.openxmlformats.org/officeDocument/2006/relationships/image" Target="../media/image427.emf"/><Relationship Id="rId95" Type="http://schemas.openxmlformats.org/officeDocument/2006/relationships/image" Target="../media/image432.emf"/><Relationship Id="rId19" Type="http://schemas.openxmlformats.org/officeDocument/2006/relationships/image" Target="../media/image356.emf"/><Relationship Id="rId14" Type="http://schemas.openxmlformats.org/officeDocument/2006/relationships/image" Target="../media/image351.emf"/><Relationship Id="rId22" Type="http://schemas.openxmlformats.org/officeDocument/2006/relationships/image" Target="../media/image359.emf"/><Relationship Id="rId27" Type="http://schemas.openxmlformats.org/officeDocument/2006/relationships/image" Target="../media/image364.emf"/><Relationship Id="rId30" Type="http://schemas.openxmlformats.org/officeDocument/2006/relationships/image" Target="../media/image367.emf"/><Relationship Id="rId35" Type="http://schemas.openxmlformats.org/officeDocument/2006/relationships/image" Target="../media/image372.emf"/><Relationship Id="rId43" Type="http://schemas.openxmlformats.org/officeDocument/2006/relationships/image" Target="../media/image380.emf"/><Relationship Id="rId48" Type="http://schemas.openxmlformats.org/officeDocument/2006/relationships/image" Target="../media/image385.emf"/><Relationship Id="rId56" Type="http://schemas.openxmlformats.org/officeDocument/2006/relationships/image" Target="../media/image393.emf"/><Relationship Id="rId64" Type="http://schemas.openxmlformats.org/officeDocument/2006/relationships/image" Target="../media/image401.emf"/><Relationship Id="rId69" Type="http://schemas.openxmlformats.org/officeDocument/2006/relationships/image" Target="../media/image406.emf"/><Relationship Id="rId77" Type="http://schemas.openxmlformats.org/officeDocument/2006/relationships/image" Target="../media/image414.emf"/><Relationship Id="rId100" Type="http://schemas.openxmlformats.org/officeDocument/2006/relationships/image" Target="../media/image437.emf"/><Relationship Id="rId105" Type="http://schemas.openxmlformats.org/officeDocument/2006/relationships/image" Target="../media/image442.emf"/><Relationship Id="rId113" Type="http://schemas.openxmlformats.org/officeDocument/2006/relationships/image" Target="../media/image450.png"/><Relationship Id="rId118" Type="http://schemas.openxmlformats.org/officeDocument/2006/relationships/image" Target="../media/image455.png"/><Relationship Id="rId8" Type="http://schemas.openxmlformats.org/officeDocument/2006/relationships/image" Target="../media/image345.emf"/><Relationship Id="rId51" Type="http://schemas.openxmlformats.org/officeDocument/2006/relationships/image" Target="../media/image388.emf"/><Relationship Id="rId72" Type="http://schemas.openxmlformats.org/officeDocument/2006/relationships/image" Target="../media/image409.emf"/><Relationship Id="rId80" Type="http://schemas.openxmlformats.org/officeDocument/2006/relationships/image" Target="../media/image417.emf"/><Relationship Id="rId85" Type="http://schemas.openxmlformats.org/officeDocument/2006/relationships/image" Target="../media/image422.emf"/><Relationship Id="rId93" Type="http://schemas.openxmlformats.org/officeDocument/2006/relationships/image" Target="../media/image430.emf"/><Relationship Id="rId98" Type="http://schemas.openxmlformats.org/officeDocument/2006/relationships/image" Target="../media/image435.emf"/><Relationship Id="rId121" Type="http://schemas.openxmlformats.org/officeDocument/2006/relationships/image" Target="../media/image458.png"/><Relationship Id="rId3" Type="http://schemas.openxmlformats.org/officeDocument/2006/relationships/image" Target="../media/image340.emf"/><Relationship Id="rId12" Type="http://schemas.openxmlformats.org/officeDocument/2006/relationships/image" Target="../media/image349.emf"/><Relationship Id="rId17" Type="http://schemas.openxmlformats.org/officeDocument/2006/relationships/image" Target="../media/image354.emf"/><Relationship Id="rId25" Type="http://schemas.openxmlformats.org/officeDocument/2006/relationships/image" Target="../media/image362.emf"/><Relationship Id="rId33" Type="http://schemas.openxmlformats.org/officeDocument/2006/relationships/image" Target="../media/image370.emf"/><Relationship Id="rId38" Type="http://schemas.openxmlformats.org/officeDocument/2006/relationships/image" Target="../media/image375.emf"/><Relationship Id="rId46" Type="http://schemas.openxmlformats.org/officeDocument/2006/relationships/image" Target="../media/image383.emf"/><Relationship Id="rId59" Type="http://schemas.openxmlformats.org/officeDocument/2006/relationships/image" Target="../media/image396.emf"/><Relationship Id="rId67" Type="http://schemas.openxmlformats.org/officeDocument/2006/relationships/image" Target="../media/image404.emf"/><Relationship Id="rId103" Type="http://schemas.openxmlformats.org/officeDocument/2006/relationships/image" Target="../media/image440.emf"/><Relationship Id="rId108" Type="http://schemas.openxmlformats.org/officeDocument/2006/relationships/image" Target="../media/image445.emf"/><Relationship Id="rId116" Type="http://schemas.openxmlformats.org/officeDocument/2006/relationships/image" Target="../media/image453.png"/><Relationship Id="rId20" Type="http://schemas.openxmlformats.org/officeDocument/2006/relationships/image" Target="../media/image357.emf"/><Relationship Id="rId41" Type="http://schemas.openxmlformats.org/officeDocument/2006/relationships/image" Target="../media/image378.emf"/><Relationship Id="rId54" Type="http://schemas.openxmlformats.org/officeDocument/2006/relationships/image" Target="../media/image391.emf"/><Relationship Id="rId62" Type="http://schemas.openxmlformats.org/officeDocument/2006/relationships/image" Target="../media/image399.emf"/><Relationship Id="rId70" Type="http://schemas.openxmlformats.org/officeDocument/2006/relationships/image" Target="../media/image407.emf"/><Relationship Id="rId75" Type="http://schemas.openxmlformats.org/officeDocument/2006/relationships/image" Target="../media/image412.emf"/><Relationship Id="rId83" Type="http://schemas.openxmlformats.org/officeDocument/2006/relationships/image" Target="../media/image420.emf"/><Relationship Id="rId88" Type="http://schemas.openxmlformats.org/officeDocument/2006/relationships/image" Target="../media/image425.emf"/><Relationship Id="rId91" Type="http://schemas.openxmlformats.org/officeDocument/2006/relationships/image" Target="../media/image428.emf"/><Relationship Id="rId96" Type="http://schemas.openxmlformats.org/officeDocument/2006/relationships/image" Target="../media/image433.emf"/><Relationship Id="rId111" Type="http://schemas.openxmlformats.org/officeDocument/2006/relationships/image" Target="../media/image4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3.emf"/><Relationship Id="rId15" Type="http://schemas.openxmlformats.org/officeDocument/2006/relationships/image" Target="../media/image352.emf"/><Relationship Id="rId23" Type="http://schemas.openxmlformats.org/officeDocument/2006/relationships/image" Target="../media/image360.emf"/><Relationship Id="rId28" Type="http://schemas.openxmlformats.org/officeDocument/2006/relationships/image" Target="../media/image365.emf"/><Relationship Id="rId36" Type="http://schemas.openxmlformats.org/officeDocument/2006/relationships/image" Target="../media/image373.emf"/><Relationship Id="rId49" Type="http://schemas.openxmlformats.org/officeDocument/2006/relationships/image" Target="../media/image386.emf"/><Relationship Id="rId57" Type="http://schemas.openxmlformats.org/officeDocument/2006/relationships/image" Target="../media/image394.emf"/><Relationship Id="rId106" Type="http://schemas.openxmlformats.org/officeDocument/2006/relationships/image" Target="../media/image443.emf"/><Relationship Id="rId114" Type="http://schemas.openxmlformats.org/officeDocument/2006/relationships/image" Target="../media/image451.png"/><Relationship Id="rId119" Type="http://schemas.openxmlformats.org/officeDocument/2006/relationships/image" Target="../media/image456.png"/><Relationship Id="rId10" Type="http://schemas.openxmlformats.org/officeDocument/2006/relationships/image" Target="../media/image347.emf"/><Relationship Id="rId31" Type="http://schemas.openxmlformats.org/officeDocument/2006/relationships/image" Target="../media/image368.emf"/><Relationship Id="rId44" Type="http://schemas.openxmlformats.org/officeDocument/2006/relationships/image" Target="../media/image381.emf"/><Relationship Id="rId52" Type="http://schemas.openxmlformats.org/officeDocument/2006/relationships/image" Target="../media/image389.emf"/><Relationship Id="rId60" Type="http://schemas.openxmlformats.org/officeDocument/2006/relationships/image" Target="../media/image397.emf"/><Relationship Id="rId65" Type="http://schemas.openxmlformats.org/officeDocument/2006/relationships/image" Target="../media/image402.emf"/><Relationship Id="rId73" Type="http://schemas.openxmlformats.org/officeDocument/2006/relationships/image" Target="../media/image410.emf"/><Relationship Id="rId78" Type="http://schemas.openxmlformats.org/officeDocument/2006/relationships/image" Target="../media/image415.emf"/><Relationship Id="rId81" Type="http://schemas.openxmlformats.org/officeDocument/2006/relationships/image" Target="../media/image418.emf"/><Relationship Id="rId86" Type="http://schemas.openxmlformats.org/officeDocument/2006/relationships/image" Target="../media/image423.emf"/><Relationship Id="rId94" Type="http://schemas.openxmlformats.org/officeDocument/2006/relationships/image" Target="../media/image431.emf"/><Relationship Id="rId99" Type="http://schemas.openxmlformats.org/officeDocument/2006/relationships/image" Target="../media/image436.emf"/><Relationship Id="rId101" Type="http://schemas.openxmlformats.org/officeDocument/2006/relationships/image" Target="../media/image438.emf"/><Relationship Id="rId122" Type="http://schemas.openxmlformats.org/officeDocument/2006/relationships/image" Target="../media/image459.png"/><Relationship Id="rId4" Type="http://schemas.openxmlformats.org/officeDocument/2006/relationships/image" Target="../media/image341.emf"/><Relationship Id="rId9" Type="http://schemas.openxmlformats.org/officeDocument/2006/relationships/image" Target="../media/image346.emf"/><Relationship Id="rId13" Type="http://schemas.openxmlformats.org/officeDocument/2006/relationships/image" Target="../media/image350.emf"/><Relationship Id="rId18" Type="http://schemas.openxmlformats.org/officeDocument/2006/relationships/image" Target="../media/image355.emf"/><Relationship Id="rId39" Type="http://schemas.openxmlformats.org/officeDocument/2006/relationships/image" Target="../media/image376.emf"/><Relationship Id="rId109" Type="http://schemas.openxmlformats.org/officeDocument/2006/relationships/image" Target="../media/image446.emf"/><Relationship Id="rId34" Type="http://schemas.openxmlformats.org/officeDocument/2006/relationships/image" Target="../media/image371.emf"/><Relationship Id="rId50" Type="http://schemas.openxmlformats.org/officeDocument/2006/relationships/image" Target="../media/image387.emf"/><Relationship Id="rId55" Type="http://schemas.openxmlformats.org/officeDocument/2006/relationships/image" Target="../media/image392.emf"/><Relationship Id="rId76" Type="http://schemas.openxmlformats.org/officeDocument/2006/relationships/image" Target="../media/image413.emf"/><Relationship Id="rId97" Type="http://schemas.openxmlformats.org/officeDocument/2006/relationships/image" Target="../media/image434.emf"/><Relationship Id="rId104" Type="http://schemas.openxmlformats.org/officeDocument/2006/relationships/image" Target="../media/image441.emf"/><Relationship Id="rId120" Type="http://schemas.openxmlformats.org/officeDocument/2006/relationships/image" Target="../media/image457.png"/><Relationship Id="rId7" Type="http://schemas.openxmlformats.org/officeDocument/2006/relationships/image" Target="../media/image344.emf"/><Relationship Id="rId71" Type="http://schemas.openxmlformats.org/officeDocument/2006/relationships/image" Target="../media/image408.emf"/><Relationship Id="rId92" Type="http://schemas.openxmlformats.org/officeDocument/2006/relationships/image" Target="../media/image429.emf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366.emf"/><Relationship Id="rId24" Type="http://schemas.openxmlformats.org/officeDocument/2006/relationships/image" Target="../media/image361.emf"/><Relationship Id="rId40" Type="http://schemas.openxmlformats.org/officeDocument/2006/relationships/image" Target="../media/image377.emf"/><Relationship Id="rId45" Type="http://schemas.openxmlformats.org/officeDocument/2006/relationships/image" Target="../media/image382.emf"/><Relationship Id="rId66" Type="http://schemas.openxmlformats.org/officeDocument/2006/relationships/image" Target="../media/image403.emf"/><Relationship Id="rId87" Type="http://schemas.openxmlformats.org/officeDocument/2006/relationships/image" Target="../media/image424.emf"/><Relationship Id="rId110" Type="http://schemas.openxmlformats.org/officeDocument/2006/relationships/image" Target="../media/image447.emf"/><Relationship Id="rId115" Type="http://schemas.openxmlformats.org/officeDocument/2006/relationships/image" Target="../media/image4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5.emf"/><Relationship Id="rId13" Type="http://schemas.openxmlformats.org/officeDocument/2006/relationships/image" Target="../media/image470.emf"/><Relationship Id="rId18" Type="http://schemas.openxmlformats.org/officeDocument/2006/relationships/image" Target="../media/image475.emf"/><Relationship Id="rId26" Type="http://schemas.openxmlformats.org/officeDocument/2006/relationships/image" Target="../media/image483.emf"/><Relationship Id="rId3" Type="http://schemas.openxmlformats.org/officeDocument/2006/relationships/image" Target="../media/image460.emf"/><Relationship Id="rId21" Type="http://schemas.openxmlformats.org/officeDocument/2006/relationships/image" Target="../media/image478.emf"/><Relationship Id="rId7" Type="http://schemas.openxmlformats.org/officeDocument/2006/relationships/image" Target="../media/image464.emf"/><Relationship Id="rId12" Type="http://schemas.openxmlformats.org/officeDocument/2006/relationships/image" Target="../media/image469.emf"/><Relationship Id="rId17" Type="http://schemas.openxmlformats.org/officeDocument/2006/relationships/image" Target="../media/image474.emf"/><Relationship Id="rId25" Type="http://schemas.openxmlformats.org/officeDocument/2006/relationships/image" Target="../media/image482.emf"/><Relationship Id="rId33" Type="http://schemas.openxmlformats.org/officeDocument/2006/relationships/image" Target="../media/image4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73.emf"/><Relationship Id="rId20" Type="http://schemas.openxmlformats.org/officeDocument/2006/relationships/image" Target="../media/image477.emf"/><Relationship Id="rId29" Type="http://schemas.openxmlformats.org/officeDocument/2006/relationships/image" Target="../media/image48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3.emf"/><Relationship Id="rId11" Type="http://schemas.openxmlformats.org/officeDocument/2006/relationships/image" Target="../media/image468.emf"/><Relationship Id="rId24" Type="http://schemas.openxmlformats.org/officeDocument/2006/relationships/image" Target="../media/image481.emf"/><Relationship Id="rId32" Type="http://schemas.openxmlformats.org/officeDocument/2006/relationships/image" Target="../media/image489.jpg"/><Relationship Id="rId5" Type="http://schemas.openxmlformats.org/officeDocument/2006/relationships/image" Target="../media/image462.emf"/><Relationship Id="rId15" Type="http://schemas.openxmlformats.org/officeDocument/2006/relationships/image" Target="../media/image472.emf"/><Relationship Id="rId23" Type="http://schemas.openxmlformats.org/officeDocument/2006/relationships/image" Target="../media/image480.emf"/><Relationship Id="rId28" Type="http://schemas.openxmlformats.org/officeDocument/2006/relationships/image" Target="../media/image485.emf"/><Relationship Id="rId10" Type="http://schemas.openxmlformats.org/officeDocument/2006/relationships/image" Target="../media/image467.emf"/><Relationship Id="rId19" Type="http://schemas.openxmlformats.org/officeDocument/2006/relationships/image" Target="../media/image476.emf"/><Relationship Id="rId31" Type="http://schemas.openxmlformats.org/officeDocument/2006/relationships/image" Target="../media/image488.png"/><Relationship Id="rId4" Type="http://schemas.openxmlformats.org/officeDocument/2006/relationships/image" Target="../media/image461.emf"/><Relationship Id="rId9" Type="http://schemas.openxmlformats.org/officeDocument/2006/relationships/image" Target="../media/image466.emf"/><Relationship Id="rId14" Type="http://schemas.openxmlformats.org/officeDocument/2006/relationships/image" Target="../media/image471.emf"/><Relationship Id="rId22" Type="http://schemas.openxmlformats.org/officeDocument/2006/relationships/image" Target="../media/image479.emf"/><Relationship Id="rId27" Type="http://schemas.openxmlformats.org/officeDocument/2006/relationships/image" Target="../media/image484.emf"/><Relationship Id="rId30" Type="http://schemas.openxmlformats.org/officeDocument/2006/relationships/image" Target="../media/image487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emf"/><Relationship Id="rId18" Type="http://schemas.openxmlformats.org/officeDocument/2006/relationships/image" Target="../media/image506.emf"/><Relationship Id="rId26" Type="http://schemas.openxmlformats.org/officeDocument/2006/relationships/image" Target="../media/image514.emf"/><Relationship Id="rId39" Type="http://schemas.openxmlformats.org/officeDocument/2006/relationships/image" Target="../media/image527.emf"/><Relationship Id="rId21" Type="http://schemas.openxmlformats.org/officeDocument/2006/relationships/image" Target="../media/image509.emf"/><Relationship Id="rId34" Type="http://schemas.openxmlformats.org/officeDocument/2006/relationships/image" Target="../media/image522.emf"/><Relationship Id="rId42" Type="http://schemas.openxmlformats.org/officeDocument/2006/relationships/image" Target="../media/image530.emf"/><Relationship Id="rId47" Type="http://schemas.openxmlformats.org/officeDocument/2006/relationships/image" Target="../media/image535.emf"/><Relationship Id="rId50" Type="http://schemas.openxmlformats.org/officeDocument/2006/relationships/image" Target="../media/image538.emf"/><Relationship Id="rId55" Type="http://schemas.openxmlformats.org/officeDocument/2006/relationships/image" Target="../media/image543.emf"/><Relationship Id="rId63" Type="http://schemas.openxmlformats.org/officeDocument/2006/relationships/image" Target="../media/image551.emf"/><Relationship Id="rId68" Type="http://schemas.openxmlformats.org/officeDocument/2006/relationships/image" Target="../media/image556.emf"/><Relationship Id="rId76" Type="http://schemas.openxmlformats.org/officeDocument/2006/relationships/image" Target="../media/image564.emf"/><Relationship Id="rId7" Type="http://schemas.openxmlformats.org/officeDocument/2006/relationships/image" Target="../media/image495.emf"/><Relationship Id="rId71" Type="http://schemas.openxmlformats.org/officeDocument/2006/relationships/image" Target="../media/image559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04.emf"/><Relationship Id="rId29" Type="http://schemas.openxmlformats.org/officeDocument/2006/relationships/image" Target="../media/image517.emf"/><Relationship Id="rId11" Type="http://schemas.openxmlformats.org/officeDocument/2006/relationships/image" Target="../media/image499.emf"/><Relationship Id="rId24" Type="http://schemas.openxmlformats.org/officeDocument/2006/relationships/image" Target="../media/image512.emf"/><Relationship Id="rId32" Type="http://schemas.openxmlformats.org/officeDocument/2006/relationships/image" Target="../media/image520.emf"/><Relationship Id="rId37" Type="http://schemas.openxmlformats.org/officeDocument/2006/relationships/image" Target="../media/image525.emf"/><Relationship Id="rId40" Type="http://schemas.openxmlformats.org/officeDocument/2006/relationships/image" Target="../media/image528.emf"/><Relationship Id="rId45" Type="http://schemas.openxmlformats.org/officeDocument/2006/relationships/image" Target="../media/image533.emf"/><Relationship Id="rId53" Type="http://schemas.openxmlformats.org/officeDocument/2006/relationships/image" Target="../media/image541.emf"/><Relationship Id="rId58" Type="http://schemas.openxmlformats.org/officeDocument/2006/relationships/image" Target="../media/image546.emf"/><Relationship Id="rId66" Type="http://schemas.openxmlformats.org/officeDocument/2006/relationships/image" Target="../media/image554.emf"/><Relationship Id="rId74" Type="http://schemas.openxmlformats.org/officeDocument/2006/relationships/image" Target="../media/image562.emf"/><Relationship Id="rId5" Type="http://schemas.openxmlformats.org/officeDocument/2006/relationships/image" Target="../media/image493.emf"/><Relationship Id="rId15" Type="http://schemas.openxmlformats.org/officeDocument/2006/relationships/image" Target="../media/image503.emf"/><Relationship Id="rId23" Type="http://schemas.openxmlformats.org/officeDocument/2006/relationships/image" Target="../media/image511.emf"/><Relationship Id="rId28" Type="http://schemas.openxmlformats.org/officeDocument/2006/relationships/image" Target="../media/image516.emf"/><Relationship Id="rId36" Type="http://schemas.openxmlformats.org/officeDocument/2006/relationships/image" Target="../media/image524.emf"/><Relationship Id="rId49" Type="http://schemas.openxmlformats.org/officeDocument/2006/relationships/image" Target="../media/image537.emf"/><Relationship Id="rId57" Type="http://schemas.openxmlformats.org/officeDocument/2006/relationships/image" Target="../media/image545.emf"/><Relationship Id="rId61" Type="http://schemas.openxmlformats.org/officeDocument/2006/relationships/image" Target="../media/image549.emf"/><Relationship Id="rId10" Type="http://schemas.openxmlformats.org/officeDocument/2006/relationships/image" Target="../media/image498.emf"/><Relationship Id="rId19" Type="http://schemas.openxmlformats.org/officeDocument/2006/relationships/image" Target="../media/image507.emf"/><Relationship Id="rId31" Type="http://schemas.openxmlformats.org/officeDocument/2006/relationships/image" Target="../media/image519.emf"/><Relationship Id="rId44" Type="http://schemas.openxmlformats.org/officeDocument/2006/relationships/image" Target="../media/image532.emf"/><Relationship Id="rId52" Type="http://schemas.openxmlformats.org/officeDocument/2006/relationships/image" Target="../media/image540.emf"/><Relationship Id="rId60" Type="http://schemas.openxmlformats.org/officeDocument/2006/relationships/image" Target="../media/image548.emf"/><Relationship Id="rId65" Type="http://schemas.openxmlformats.org/officeDocument/2006/relationships/image" Target="../media/image553.emf"/><Relationship Id="rId73" Type="http://schemas.openxmlformats.org/officeDocument/2006/relationships/image" Target="../media/image561.emf"/><Relationship Id="rId4" Type="http://schemas.openxmlformats.org/officeDocument/2006/relationships/image" Target="../media/image492.emf"/><Relationship Id="rId9" Type="http://schemas.openxmlformats.org/officeDocument/2006/relationships/image" Target="../media/image497.emf"/><Relationship Id="rId14" Type="http://schemas.openxmlformats.org/officeDocument/2006/relationships/image" Target="../media/image502.emf"/><Relationship Id="rId22" Type="http://schemas.openxmlformats.org/officeDocument/2006/relationships/image" Target="../media/image510.emf"/><Relationship Id="rId27" Type="http://schemas.openxmlformats.org/officeDocument/2006/relationships/image" Target="../media/image515.emf"/><Relationship Id="rId30" Type="http://schemas.openxmlformats.org/officeDocument/2006/relationships/image" Target="../media/image518.emf"/><Relationship Id="rId35" Type="http://schemas.openxmlformats.org/officeDocument/2006/relationships/image" Target="../media/image523.emf"/><Relationship Id="rId43" Type="http://schemas.openxmlformats.org/officeDocument/2006/relationships/image" Target="../media/image531.emf"/><Relationship Id="rId48" Type="http://schemas.openxmlformats.org/officeDocument/2006/relationships/image" Target="../media/image536.emf"/><Relationship Id="rId56" Type="http://schemas.openxmlformats.org/officeDocument/2006/relationships/image" Target="../media/image544.emf"/><Relationship Id="rId64" Type="http://schemas.openxmlformats.org/officeDocument/2006/relationships/image" Target="../media/image552.emf"/><Relationship Id="rId69" Type="http://schemas.openxmlformats.org/officeDocument/2006/relationships/image" Target="../media/image557.emf"/><Relationship Id="rId8" Type="http://schemas.openxmlformats.org/officeDocument/2006/relationships/image" Target="../media/image496.emf"/><Relationship Id="rId51" Type="http://schemas.openxmlformats.org/officeDocument/2006/relationships/image" Target="../media/image539.emf"/><Relationship Id="rId72" Type="http://schemas.openxmlformats.org/officeDocument/2006/relationships/image" Target="../media/image560.emf"/><Relationship Id="rId3" Type="http://schemas.openxmlformats.org/officeDocument/2006/relationships/image" Target="../media/image491.emf"/><Relationship Id="rId12" Type="http://schemas.openxmlformats.org/officeDocument/2006/relationships/image" Target="../media/image500.emf"/><Relationship Id="rId17" Type="http://schemas.openxmlformats.org/officeDocument/2006/relationships/image" Target="../media/image505.emf"/><Relationship Id="rId25" Type="http://schemas.openxmlformats.org/officeDocument/2006/relationships/image" Target="../media/image513.emf"/><Relationship Id="rId33" Type="http://schemas.openxmlformats.org/officeDocument/2006/relationships/image" Target="../media/image521.emf"/><Relationship Id="rId38" Type="http://schemas.openxmlformats.org/officeDocument/2006/relationships/image" Target="../media/image526.emf"/><Relationship Id="rId46" Type="http://schemas.openxmlformats.org/officeDocument/2006/relationships/image" Target="../media/image534.emf"/><Relationship Id="rId59" Type="http://schemas.openxmlformats.org/officeDocument/2006/relationships/image" Target="../media/image547.emf"/><Relationship Id="rId67" Type="http://schemas.openxmlformats.org/officeDocument/2006/relationships/image" Target="../media/image555.emf"/><Relationship Id="rId20" Type="http://schemas.openxmlformats.org/officeDocument/2006/relationships/image" Target="../media/image508.emf"/><Relationship Id="rId41" Type="http://schemas.openxmlformats.org/officeDocument/2006/relationships/image" Target="../media/image529.emf"/><Relationship Id="rId54" Type="http://schemas.openxmlformats.org/officeDocument/2006/relationships/image" Target="../media/image542.emf"/><Relationship Id="rId62" Type="http://schemas.openxmlformats.org/officeDocument/2006/relationships/image" Target="../media/image550.emf"/><Relationship Id="rId70" Type="http://schemas.openxmlformats.org/officeDocument/2006/relationships/image" Target="../media/image558.emf"/><Relationship Id="rId75" Type="http://schemas.openxmlformats.org/officeDocument/2006/relationships/image" Target="../media/image56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8" descr="Home pag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687" y="46040"/>
            <a:ext cx="9468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279"/>
          <p:cNvSpPr>
            <a:spLocks noChangeArrowheads="1"/>
          </p:cNvSpPr>
          <p:nvPr/>
        </p:nvSpPr>
        <p:spPr bwMode="auto">
          <a:xfrm>
            <a:off x="143992" y="91108"/>
            <a:ext cx="4437183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2400" dirty="0">
                <a:solidFill>
                  <a:srgbClr val="FF0000"/>
                </a:solidFill>
                <a:latin typeface="Albertus MT" pitchFamily="18" charset="0"/>
              </a:rPr>
              <a:t> </a:t>
            </a:r>
            <a:r>
              <a:rPr lang="cs-CZ" sz="2400" dirty="0">
                <a:latin typeface="Albertus MT" pitchFamily="18" charset="0"/>
              </a:rPr>
              <a:t>Hlavní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dirty="0">
              <a:latin typeface="Albertus MT" pitchFamily="18" charset="0"/>
            </a:endParaRPr>
          </a:p>
        </p:txBody>
      </p:sp>
      <p:sp>
        <p:nvSpPr>
          <p:cNvPr id="22" name="Rectangle 1280"/>
          <p:cNvSpPr>
            <a:spLocks noChangeArrowheads="1"/>
          </p:cNvSpPr>
          <p:nvPr/>
        </p:nvSpPr>
        <p:spPr bwMode="auto">
          <a:xfrm>
            <a:off x="143992" y="2035324"/>
            <a:ext cx="4437183" cy="431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0" hangingPunct="0">
              <a:defRPr/>
            </a:pPr>
            <a:r>
              <a:rPr lang="cs-CZ" sz="2400" dirty="0">
                <a:latin typeface="Albertus MT" pitchFamily="18" charset="0"/>
              </a:rPr>
              <a:t>Další partneři pro rok </a:t>
            </a:r>
            <a:r>
              <a:rPr lang="cs-CZ" sz="2400" dirty="0" smtClean="0">
                <a:latin typeface="Albertus MT" pitchFamily="18" charset="0"/>
              </a:rPr>
              <a:t>2017</a:t>
            </a:r>
            <a:endParaRPr lang="cs-CZ" sz="2400" b="0" dirty="0">
              <a:latin typeface="Times New Roman" pitchFamily="18" charset="0"/>
            </a:endParaRPr>
          </a:p>
        </p:txBody>
      </p:sp>
      <p:sp>
        <p:nvSpPr>
          <p:cNvPr id="23" name="Rectangle 1339"/>
          <p:cNvSpPr>
            <a:spLocks noChangeArrowheads="1"/>
          </p:cNvSpPr>
          <p:nvPr/>
        </p:nvSpPr>
        <p:spPr bwMode="auto">
          <a:xfrm>
            <a:off x="143992" y="595164"/>
            <a:ext cx="4437183" cy="1440160"/>
          </a:xfrm>
          <a:prstGeom prst="rect">
            <a:avLst/>
          </a:prstGeom>
          <a:solidFill>
            <a:srgbClr val="CCFFFF"/>
          </a:solidFill>
          <a:ln w="8001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89986" tIns="46792" rIns="89986" bIns="46792" anchor="ctr">
            <a:spAutoFit/>
          </a:bodyPr>
          <a:lstStyle/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endParaRPr lang="cs-CZ" dirty="0">
              <a:solidFill>
                <a:srgbClr val="E593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134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8364" y="739180"/>
            <a:ext cx="102408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278"/>
          <p:cNvSpPr>
            <a:spLocks noChangeArrowheads="1"/>
          </p:cNvSpPr>
          <p:nvPr/>
        </p:nvSpPr>
        <p:spPr bwMode="auto">
          <a:xfrm>
            <a:off x="143992" y="2467372"/>
            <a:ext cx="4437183" cy="4644000"/>
          </a:xfrm>
          <a:prstGeom prst="rect">
            <a:avLst/>
          </a:prstGeom>
          <a:noFill/>
          <a:ln w="8001">
            <a:solidFill>
              <a:srgbClr val="000000"/>
            </a:solidFill>
            <a:miter lim="800000"/>
            <a:headEnd/>
            <a:tailEnd/>
          </a:ln>
        </p:spPr>
        <p:txBody>
          <a:bodyPr lIns="91425" tIns="45713" rIns="91425" bIns="45713"/>
          <a:lstStyle/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FORNAXA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–TĚSNĚNÍ, spol.  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Dům dětí a mládeže Štětí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VOLEMAN - autobusová přeprava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Ahlfit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Izolace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Beran s.r.o.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POKORNÝ, spol.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STAVEBNÍ STROJE A DOPRAVA s.r.o. 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JT-Service s.r.o.</a:t>
            </a:r>
            <a:endParaRPr lang="cs-CZ" sz="1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180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Průmstav</a:t>
            </a: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Štětí a.s.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</a:t>
            </a:r>
            <a:r>
              <a:rPr lang="en-GB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EKRA Industrial s.r.o. </a:t>
            </a:r>
            <a:endParaRPr lang="cs-CZ" sz="18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INDUSTRIAL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spol. s r.o.</a:t>
            </a:r>
          </a:p>
          <a:p>
            <a:pPr algn="ctr" eaLnBrk="0" hangingPunct="0">
              <a:defRPr/>
            </a:pP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Unistroj 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Tyma </a:t>
            </a:r>
            <a:r>
              <a:rPr lang="cs-CZ" sz="18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CZ, s.r.o.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Fortuna</a:t>
            </a: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Ruml s.r.o.</a:t>
            </a:r>
            <a:endParaRPr lang="cs-CZ" sz="1800" b="0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18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GEAR SERVICE s.r.o.</a:t>
            </a:r>
          </a:p>
          <a:p>
            <a:pPr algn="ctr" eaLnBrk="0" hangingPunct="0">
              <a:defRPr/>
            </a:pPr>
            <a:endParaRPr lang="cs-CZ" sz="16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255693" y="3992403"/>
            <a:ext cx="4866526" cy="295174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 l="20000" r="3000"/>
            </a:stretch>
          </a:blipFill>
          <a:ln w="85725" cap="rnd" cmpd="sng">
            <a:solidFill>
              <a:srgbClr val="336600"/>
            </a:solidFill>
            <a:prstDash val="solid"/>
            <a:miter lim="800000"/>
            <a:headEnd/>
            <a:tailEnd/>
          </a:ln>
          <a:effectLst>
            <a:innerShdw blurRad="381000" dir="10260000">
              <a:schemeClr val="accent1">
                <a:lumMod val="20000"/>
                <a:lumOff val="80000"/>
                <a:alpha val="72000"/>
              </a:schemeClr>
            </a:innerShdw>
          </a:effectLst>
          <a:scene3d>
            <a:camera prst="orthographicFront"/>
            <a:lightRig rig="threePt" dir="t">
              <a:rot lat="0" lon="0" rev="3600000"/>
            </a:lightRig>
          </a:scene3d>
          <a:sp3d extrusionH="127000" contourW="50800">
            <a:bevelB w="139700" h="82550" prst="cross"/>
            <a:extrusionClr>
              <a:srgbClr val="FF0000"/>
            </a:extrusionClr>
            <a:contourClr>
              <a:srgbClr val="FF0066"/>
            </a:contourClr>
          </a:sp3d>
        </p:spPr>
        <p:txBody>
          <a:bodyPr wrap="square" lIns="0" tIns="180000" rIns="0" bIns="0" anchor="ctr" anchorCtr="0">
            <a:spAutoFit/>
            <a:sp3d contourW="12700" prstMaterial="matte">
              <a:extrusionClr>
                <a:schemeClr val="bg1"/>
              </a:extrusionClr>
              <a:contourClr>
                <a:schemeClr val="tx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000" dirty="0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14.</a:t>
            </a:r>
          </a:p>
          <a:p>
            <a:pPr algn="ctr" eaLnBrk="0" hangingPunct="0">
              <a:defRPr/>
            </a:pPr>
            <a:r>
              <a:rPr lang="cs-CZ" sz="4000" dirty="0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Tělovýchovná jednota</a:t>
            </a:r>
          </a:p>
          <a:p>
            <a:pPr algn="ctr" eaLnBrk="0" hangingPunct="0">
              <a:defRPr/>
            </a:pPr>
            <a:r>
              <a:rPr lang="cs-CZ" sz="4000" dirty="0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 </a:t>
            </a:r>
            <a:r>
              <a:rPr lang="cs-CZ" sz="6000" dirty="0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Sokol </a:t>
            </a:r>
            <a:r>
              <a:rPr lang="cs-CZ" sz="6000" dirty="0" err="1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Libi</a:t>
            </a:r>
            <a:r>
              <a:rPr lang="cs-CZ" sz="5400" dirty="0" err="1" smtClean="0">
                <a:ln w="25400" cap="rnd" cmpd="dbl">
                  <a:solidFill>
                    <a:schemeClr val="accent6">
                      <a:lumMod val="75000"/>
                    </a:schemeClr>
                  </a:solidFill>
                  <a:bevel/>
                </a:ln>
                <a:blipFill>
                  <a:blip r:embed="rId7"/>
                  <a:stretch>
                    <a:fillRect l="16000" r="17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Gungsuh" pitchFamily="18" charset="-127"/>
                <a:cs typeface="Arial" pitchFamily="34" charset="0"/>
              </a:rPr>
              <a:t>š</a:t>
            </a:r>
            <a:endParaRPr lang="cs-CZ" sz="3200" dirty="0" smtClean="0">
              <a:ln w="25400" cap="rnd" cmpd="dbl">
                <a:solidFill>
                  <a:schemeClr val="accent6">
                    <a:lumMod val="75000"/>
                  </a:schemeClr>
                </a:solidFill>
                <a:bevel/>
              </a:ln>
              <a:blipFill>
                <a:blip r:embed="rId7"/>
                <a:stretch>
                  <a:fillRect l="16000" r="17000"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55694" y="2539380"/>
            <a:ext cx="4867074" cy="1296144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66675" cap="rnd" cmpd="sng">
            <a:gradFill flip="none" rotWithShape="1">
              <a:gsLst>
                <a:gs pos="0">
                  <a:srgbClr val="DCEBF5"/>
                </a:gs>
                <a:gs pos="8000">
                  <a:srgbClr val="83A7C3"/>
                </a:gs>
                <a:gs pos="13000">
                  <a:srgbClr val="768FB9"/>
                </a:gs>
                <a:gs pos="21001">
                  <a:srgbClr val="83A7C3"/>
                </a:gs>
                <a:gs pos="52000">
                  <a:srgbClr val="FFFFFF"/>
                </a:gs>
                <a:gs pos="56000">
                  <a:srgbClr val="66FFCC">
                    <a:alpha val="83922"/>
                  </a:srgbClr>
                </a:gs>
                <a:gs pos="58000">
                  <a:srgbClr val="80302D"/>
                </a:gs>
                <a:gs pos="71001">
                  <a:srgbClr val="C0524E"/>
                </a:gs>
                <a:gs pos="94000">
                  <a:srgbClr val="EBDAD4"/>
                </a:gs>
                <a:gs pos="100000">
                  <a:srgbClr val="55261C"/>
                </a:gs>
              </a:gsLst>
              <a:lin ang="16200000" scaled="1"/>
              <a:tileRect/>
            </a:gradFill>
            <a:prstDash val="sysDot"/>
            <a:miter lim="800000"/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txBody>
          <a:bodyPr wrap="square" rtlCol="0" anchor="t">
            <a:noAutofit/>
            <a:sp3d contourW="12700">
              <a:extrusionClr>
                <a:schemeClr val="bg1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cs-CZ" sz="4000" dirty="0" smtClean="0">
                <a:ln w="3492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FangSong" pitchFamily="49" charset="-122"/>
                <a:cs typeface="Arial" pitchFamily="34" charset="0"/>
              </a:rPr>
              <a:t>27.5.2017 sobota    </a:t>
            </a:r>
          </a:p>
          <a:p>
            <a:pPr algn="ctr"/>
            <a:r>
              <a:rPr lang="cs-CZ" sz="4000" dirty="0" smtClean="0">
                <a:ln w="34925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  <a:ea typeface="FangSong" pitchFamily="49" charset="-122"/>
                <a:cs typeface="Arial" pitchFamily="34" charset="0"/>
              </a:rPr>
              <a:t>10:15 hod  27. kolo</a:t>
            </a:r>
          </a:p>
        </p:txBody>
      </p:sp>
      <p:sp>
        <p:nvSpPr>
          <p:cNvPr id="28" name="AutoShape 3" descr="ů§"/>
          <p:cNvSpPr>
            <a:spLocks noChangeArrowheads="1"/>
          </p:cNvSpPr>
          <p:nvPr/>
        </p:nvSpPr>
        <p:spPr bwMode="auto">
          <a:xfrm>
            <a:off x="5255693" y="273830"/>
            <a:ext cx="4867074" cy="1116000"/>
          </a:xfrm>
          <a:prstGeom prst="flowChartAlternateProcess">
            <a:avLst/>
          </a:prstGeom>
          <a:blipFill dpi="0" rotWithShape="1">
            <a:blip r:embed="rId9" cstate="print">
              <a:alphaModFix amt="46000"/>
            </a:blip>
            <a:srcRect/>
            <a:stretch>
              <a:fillRect/>
            </a:stretch>
          </a:blipFill>
          <a:ln w="57150" cap="rnd" cmpd="dbl">
            <a:solidFill>
              <a:srgbClr val="00FF00"/>
            </a:solidFill>
            <a:prstDash val="sysDash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396000" tIns="45713" rIns="288000" bIns="45713" numCol="1" anchor="ctr"/>
          <a:lstStyle/>
          <a:p>
            <a:pPr algn="ctr" eaLnBrk="0" hangingPunct="0">
              <a:defRPr/>
            </a:pPr>
            <a:r>
              <a:rPr lang="cs-CZ" sz="3200" b="0" dirty="0">
                <a:ln w="19050" cap="rnd">
                  <a:solidFill>
                    <a:srgbClr val="FFFF00"/>
                  </a:solidFill>
                  <a:miter lim="800000"/>
                </a:ln>
                <a:blipFill>
                  <a:blip r:embed="rId10"/>
                  <a:stretch>
                    <a:fillRect/>
                  </a:stretch>
                </a:blipFill>
                <a:latin typeface="Khmer UI" pitchFamily="34" charset="0"/>
                <a:cs typeface="Khmer UI" pitchFamily="34" charset="0"/>
              </a:rPr>
              <a:t> </a:t>
            </a:r>
            <a:r>
              <a:rPr lang="cs-CZ" sz="3200" b="0" dirty="0">
                <a:ln w="19050" cap="rnd">
                  <a:noFill/>
                  <a:miter lim="800000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Fotbalový </a:t>
            </a:r>
            <a:r>
              <a:rPr lang="cs-CZ" sz="3200" b="0" dirty="0" smtClean="0">
                <a:ln w="19050" cap="rnd">
                  <a:noFill/>
                  <a:miter lim="800000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z</a:t>
            </a:r>
            <a:r>
              <a:rPr lang="cs-CZ" sz="3200" dirty="0" smtClean="0">
                <a:ln w="19050" cap="rnd">
                  <a:noFill/>
                  <a:miter lim="800000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pravodaj</a:t>
            </a:r>
            <a:endParaRPr lang="cs-CZ" sz="3200" dirty="0">
              <a:ln w="19050" cap="rnd">
                <a:noFill/>
                <a:miter lim="800000"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cs-CZ" sz="4400" dirty="0">
                <a:ln w="19050" cap="rnd">
                  <a:noFill/>
                  <a:miter lim="800000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SK </a:t>
            </a:r>
            <a:r>
              <a:rPr lang="cs-CZ" sz="4400" dirty="0" smtClean="0">
                <a:ln w="19050" cap="rnd">
                  <a:noFill/>
                  <a:miter lim="800000"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Hei" pitchFamily="49" charset="-122"/>
                <a:cs typeface="Times New Roman" pitchFamily="18" charset="0"/>
              </a:rPr>
              <a:t>Štětí, z.s.</a:t>
            </a:r>
            <a:endParaRPr lang="cs-CZ" sz="4400" dirty="0">
              <a:ln w="19050" cap="rnd">
                <a:noFill/>
                <a:miter lim="800000"/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255693" y="1327961"/>
            <a:ext cx="4866534" cy="1067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5715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innerShdw blurRad="63500" dist="50800" dir="10800000">
              <a:srgbClr val="FF3399">
                <a:alpha val="49804"/>
              </a:srgbClr>
            </a:innerShdw>
          </a:effectLst>
          <a:scene3d>
            <a:camera prst="orthographicFront"/>
            <a:lightRig rig="threePt" dir="t"/>
          </a:scene3d>
          <a:sp3d prstMaterial="matte">
            <a:bevelT w="0" h="0" prst="coolSlant"/>
            <a:extrusionClr>
              <a:srgbClr val="CC00CC"/>
            </a:extrusionClr>
            <a:contourClr>
              <a:srgbClr val="CC66FF"/>
            </a:contourClr>
          </a:sp3d>
        </p:spPr>
        <p:txBody>
          <a:bodyPr wrap="square" tIns="36000" rtlCol="0" anchor="ctr">
            <a:spAutoFit/>
            <a:sp3d/>
          </a:bodyPr>
          <a:lstStyle/>
          <a:p>
            <a:pPr algn="ctr"/>
            <a:r>
              <a:rPr lang="cs-CZ" sz="3200" dirty="0" smtClean="0">
                <a:ln w="19050" cmpd="dbl"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Sezóna 2016/2017</a:t>
            </a:r>
          </a:p>
          <a:p>
            <a:pPr algn="ctr"/>
            <a:r>
              <a:rPr lang="cs-CZ" sz="3200" dirty="0" smtClean="0">
                <a:ln w="19050" cmpd="dbl">
                  <a:noFill/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GungsuhChe" pitchFamily="49" charset="-127"/>
                <a:cs typeface="Arial" pitchFamily="34" charset="0"/>
              </a:rPr>
              <a:t>Divize skupina B  Jar</a:t>
            </a:r>
            <a:r>
              <a:rPr lang="cs-CZ" sz="3200" dirty="0" smtClean="0">
                <a:ln w="19050" cmpd="dbl">
                  <a:noFill/>
                </a:ln>
                <a:solidFill>
                  <a:srgbClr val="FF6699"/>
                </a:solidFill>
                <a:latin typeface="Comic Sans MS" pitchFamily="66" charset="0"/>
                <a:ea typeface="GungsuhChe" pitchFamily="49" charset="-127"/>
                <a:cs typeface="Arial" pitchFamily="34" charset="0"/>
              </a:rPr>
              <a:t>o</a:t>
            </a:r>
            <a:endParaRPr lang="cs-CZ" sz="2600" dirty="0" smtClean="0">
              <a:ln w="19050" cmpd="dbl">
                <a:noFill/>
              </a:ln>
              <a:solidFill>
                <a:srgbClr val="FF6699"/>
              </a:solidFill>
              <a:latin typeface="Comic Sans MS" pitchFamily="66" charset="0"/>
              <a:ea typeface="GungsuhChe" pitchFamily="49" charset="-127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00576" y="4123620"/>
            <a:ext cx="633671" cy="576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327269" y="6953354"/>
            <a:ext cx="45791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600" dirty="0"/>
              <a:t>www.stetimondifotbal.cz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8280" y="4123556"/>
            <a:ext cx="658800" cy="6480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0" name="Text Box 18191"/>
          <p:cNvSpPr txBox="1">
            <a:spLocks noChangeArrowheads="1"/>
          </p:cNvSpPr>
          <p:nvPr/>
        </p:nvSpPr>
        <p:spPr bwMode="auto">
          <a:xfrm>
            <a:off x="6400887" y="739182"/>
            <a:ext cx="184700" cy="61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endParaRPr lang="cs-CZ" sz="1800" dirty="0">
              <a:solidFill>
                <a:srgbClr val="000000"/>
              </a:solidFill>
              <a:latin typeface="Arial Black" pitchFamily="34" charset="0"/>
            </a:endParaRPr>
          </a:p>
          <a:p>
            <a:endParaRPr lang="cs-CZ" sz="1600" dirty="0">
              <a:solidFill>
                <a:srgbClr val="000000"/>
              </a:solidFill>
              <a:latin typeface="Gill Sans Ultra Bold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10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402933" y="700387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23</a:t>
            </a:r>
          </a:p>
        </p:txBody>
      </p:sp>
      <p:pic>
        <p:nvPicPr>
          <p:cNvPr id="7170" name="Picture 9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1" name="Picture 9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2" name="Picture 9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3" name="Picture 9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4" name="Picture 9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5" name="Picture 9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6" name="Picture 8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7" name="Picture 8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8" name="Picture 8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79" name="Picture 8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0" name="Picture 8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1" name="Picture 8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2" name="Picture 8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3" name="Picture 8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4" name="Picture 8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5" name="Picture 8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6" name="Picture 7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7" name="Picture 7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8" name="Picture 7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89" name="Picture 7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0" name="Picture 7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1" name="Picture 7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2" name="Picture 7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3" name="Picture 7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4" name="Picture 7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5" name="Picture 7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6" name="Picture 6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7" name="Picture 6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898525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8" name="Picture 67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199" name="Picture 66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43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0" name="Picture 65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1" name="Picture 64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333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2" name="Picture 63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3" name="Picture 62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524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4" name="Picture 61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5" name="Picture 60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4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6" name="Picture 59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7" name="Picture 58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906838"/>
            <a:ext cx="898525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8" name="Picture 57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09" name="Picture 56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0" name="Picture 55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1" name="Picture 54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286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2" name="Picture 53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3" name="Picture 52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47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4" name="Picture 51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5" name="Picture 50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667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6" name="Picture 49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7" name="Picture 48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857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8" name="Picture 4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19" name="Picture 4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048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0" name="Picture 4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1" name="Picture 4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238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2" name="Picture 4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3" name="Picture 4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429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4" name="Picture 4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5" name="Picture 4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619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6" name="Picture 3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7" name="Picture 3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58102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8" name="Picture 3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7229" name="Picture 3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000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71" name="Obdélník 70"/>
          <p:cNvSpPr/>
          <p:nvPr/>
        </p:nvSpPr>
        <p:spPr>
          <a:xfrm>
            <a:off x="71984" y="1459260"/>
            <a:ext cx="4799802" cy="546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400" u="sng" dirty="0">
                <a:ln>
                  <a:solidFill>
                    <a:srgbClr val="E6E6E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 Štětí – FK Baník Souš</a:t>
            </a:r>
            <a:endParaRPr lang="cs-CZ" sz="1400" dirty="0">
              <a:ln>
                <a:solidFill>
                  <a:srgbClr val="E6E6E6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s-CZ" sz="2400" u="sng" dirty="0">
                <a:ln>
                  <a:solidFill>
                    <a:srgbClr val="E6E6E6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1:3(1:2)  20.5.2017   26. kolo</a:t>
            </a:r>
            <a:endParaRPr lang="cs-CZ" sz="1400" dirty="0">
              <a:ln>
                <a:solidFill>
                  <a:srgbClr val="E6E6E6"/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 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utkáním se v hlavách ještě honily myšlenky na záchranářské postavení v tabulce, ale opravdu to  byly asi ty poslední. Přijel k nám 5. celek tabulky,  a i když byl oproti minulému týdnu byl k dispozici do útoku Böhm, tak se zase ke zraněným přidali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Ransdorf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Čámský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Začalo se v zahřívacím tempu. Kopali jsme roh a po jeho rozehrání se rýsovala i slibná příležitost. Místo zakončení jsme ale o míč přišli  a málem i po rychlém kontru inkasovali. Ve 12. minutě zůstal po rohu bez dozoru kapitán hostů Václav Štípek a ke zpytování svědomí bylo pozdě. Hlavou zajistil Souši vedení 1:0. Jak už to na jaře doma bývá zvykem, když inkasujeme poprvé tak, tak velmi rychle i podruhé. To se potvrdilo za 3 minuty. Ve středu hřiště jsme se o míč nepoprali, přišli o něj a okamžité přenesení hry před naší branku zakončil Kopta střelou na 2:0.  Snížení náskoku na 1:2 uteklo Vokounovi ve 21. minutě. Protáhl se za obranný val hostů a míč po jeho střele minul tyč jen o půl metru. Radost ze snížení náskoku jsme si ale užívali o minutu později. Přihrávka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Slaničky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 obranu na Böhma měla přesné oči  a stejně tak hezká byla i koncovka na 1:2.  Brankové tažení mohlo pokračovat, ale Mencl už se dostal do hodně složitého střeleckého postavení a byl z toho jen roh. Hosté se rychle vzpamatovali a naše naděje na úspěch začal držet nad vodou brankář Gabriel.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Gólovku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měl protivník ve 27. minutě. Odpověděl Böhm, ale střela po přihrávce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mu nejlépe nesedla. Ještě než se šlo do kabin, tak měl soupeř 2 příležitosti k navýšení náskoku. Nejprve vykopl míč směřující do branky nohou brankář a ve 40. minutě zase pohotově zareagoval na signál při rozehrání volného přímého kopu. Míč vyrazil na roh.  S 1. poločasem se rozloučil </a:t>
            </a:r>
            <a:r>
              <a:rPr lang="cs-CZ" sz="1100" b="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Tichý</a:t>
            </a:r>
            <a:endParaRPr lang="cs-CZ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ovéPole 71"/>
          <p:cNvSpPr txBox="1"/>
          <p:nvPr/>
        </p:nvSpPr>
        <p:spPr>
          <a:xfrm>
            <a:off x="71984" y="91108"/>
            <a:ext cx="4799802" cy="1200329"/>
          </a:xfrm>
          <a:prstGeom prst="rect">
            <a:avLst/>
          </a:prstGeom>
          <a:pattFill prst="dashVert">
            <a:fgClr>
              <a:srgbClr val="66FFFF"/>
            </a:fgClr>
            <a:bgClr>
              <a:schemeClr val="bg1"/>
            </a:bgClr>
          </a:patt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9000">
                  <a:schemeClr val="accent1">
                    <a:lumMod val="45000"/>
                    <a:lumOff val="55000"/>
                  </a:schemeClr>
                </a:gs>
                <a:gs pos="61000">
                  <a:srgbClr val="FFFF00"/>
                </a:gs>
                <a:gs pos="96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5050"/>
                </a:solidFill>
                <a:latin typeface="Imprint MT Shadow" panose="04020605060303030202" pitchFamily="82" charset="0"/>
              </a:rPr>
              <a:t>Další domácí porážka mužstva dospělých přivřela divizní vrátka o další kousek</a:t>
            </a:r>
          </a:p>
        </p:txBody>
      </p:sp>
      <p:cxnSp>
        <p:nvCxnSpPr>
          <p:cNvPr id="73" name="Přímá spojnice se šipkou 72"/>
          <p:cNvCxnSpPr/>
          <p:nvPr/>
        </p:nvCxnSpPr>
        <p:spPr bwMode="auto">
          <a:xfrm>
            <a:off x="3456360" y="6859860"/>
            <a:ext cx="930470" cy="72008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20000"/>
                <a:lumOff val="80000"/>
                <a:alpha val="95000"/>
              </a:schemeClr>
            </a:solidFill>
            <a:prstDash val="solid"/>
            <a:round/>
            <a:headEnd type="none" w="med" len="med"/>
            <a:tailEnd type="triangle"/>
          </a:ln>
          <a:effectLst>
            <a:outerShdw dist="45791" dir="2021404" algn="ctr" rotWithShape="0">
              <a:srgbClr val="9999FF"/>
            </a:outerShdw>
          </a:effectLst>
        </p:spPr>
      </p:cxnSp>
      <p:graphicFrame>
        <p:nvGraphicFramePr>
          <p:cNvPr id="74" name="Tabulka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319831"/>
              </p:ext>
            </p:extLst>
          </p:nvPr>
        </p:nvGraphicFramePr>
        <p:xfrm>
          <a:off x="5472584" y="307132"/>
          <a:ext cx="4608512" cy="6408708"/>
        </p:xfrm>
        <a:graphic>
          <a:graphicData uri="http://schemas.openxmlformats.org/drawingml/2006/table">
            <a:tbl>
              <a:tblPr/>
              <a:tblGrid>
                <a:gridCol w="1407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8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Neděle 14. 5. 2017 10:00, 12:00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 - 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7:0, 7:2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14.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JUNIOR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/FK Teplice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10:2, 6:1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14. 5. 2017 14:00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Ústí nad Labem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26.5.2017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20.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Ústí nad Labem - FK Postoloprty/Dobroměřice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2:4, 6:3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Neděle 21.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14:2, 0:5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Neděle 21.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SK Štětí - JUNIOR Chomutov/FK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1:6, 4:11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Čtvrtek 18. 5. 2017 18:00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JUNIOR Chomutov/FK Teplice - FK Ústí nad Labem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4:8, 6:5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27.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/J.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Sobota 27. 5.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TJ Krupka - 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2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3.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FK Ústí nad Labem - TJ Krupka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Sobota 3.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 - JUNIOR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Chomutov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/FK Teplice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82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Neděle 4.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FK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Bílina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/J. Teplice - 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824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5.kolo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FB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Neděle 11. 6. 2017 10:00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SK </a:t>
                      </a:r>
                      <a:r>
                        <a:rPr lang="cs-CZ" sz="1000" b="1" i="0" u="none" strike="noStrike" dirty="0" err="1">
                          <a:solidFill>
                            <a:srgbClr val="FF0000"/>
                          </a:solidFill>
                          <a:latin typeface="Arial"/>
                        </a:rPr>
                        <a:t>Štětí</a:t>
                      </a:r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- FK Ústí nad Labem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Čtvrtek 15. 6. 2017 17:30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JUNIOR </a:t>
                      </a:r>
                      <a:r>
                        <a:rPr lang="en-US" sz="10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Chomutov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/FK Teplice - FK </a:t>
                      </a:r>
                      <a:r>
                        <a:rPr lang="en-US" sz="1000" b="1" i="0" u="none" strike="noStrike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Bílina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/J. Teplice</a:t>
                      </a:r>
                      <a:endParaRPr lang="cs-CZ" sz="10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4853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Neděle 11. 6. 2017 15:15</a:t>
                      </a:r>
                    </a:p>
                  </a:txBody>
                  <a:tcPr marL="5980" marR="5980" marT="59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Krupka - FK 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Postoloprty</a:t>
                      </a:r>
                      <a:r>
                        <a:rPr lang="cs-CZ" sz="10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/</a:t>
                      </a:r>
                      <a:r>
                        <a:rPr lang="cs-CZ" sz="1000" b="1" i="0" u="none" strike="noStrike" dirty="0" err="1">
                          <a:solidFill>
                            <a:srgbClr val="1A2C37"/>
                          </a:solidFill>
                          <a:latin typeface="Arial"/>
                        </a:rPr>
                        <a:t>Dobroměřice</a:t>
                      </a:r>
                      <a:endParaRPr lang="cs-CZ" sz="1000" b="1" i="0" u="none" strike="noStrike" dirty="0">
                        <a:solidFill>
                          <a:srgbClr val="1A2C37"/>
                        </a:solidFill>
                        <a:latin typeface="Arial"/>
                      </a:endParaRP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980" marR="5980" marT="59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200776" y="70235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802777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22</a:t>
            </a:r>
          </a:p>
        </p:txBody>
      </p:sp>
      <p:sp>
        <p:nvSpPr>
          <p:cNvPr id="8" name="Obdélník 7"/>
          <p:cNvSpPr/>
          <p:nvPr/>
        </p:nvSpPr>
        <p:spPr>
          <a:xfrm>
            <a:off x="5472584" y="523156"/>
            <a:ext cx="4608512" cy="478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střelou z velké dálky, ale brankář Souše Unger si to pohlídal. Hned po změně stran v 52. minutě po našem volném přímém kopu zahrál rukou jeden z obránců, ale rozhodčí to posoudil jinak. Šancí ve 2. poločase v porovnání s 1. půlkou už moc nebylo. Hosté vědomi si jednobrankového vedení spoléhali spíše na zajištěnou obranu a naše mužstvo ve hře dopředu také moc úspěšné nebylo. Kopali jsme rohy a ve 2 případech dokonce hned 2 za sebou, ale co to bylo platné, když z toho stejně nic nebylo. Pak přišla 74. minuta. Všichni se domnívali, že vyletí nad hlavu praporek asistenta rozhodčího pro postavení mimo hru, ale ten zůstal dole a úkol Kopty zvýšit svojí 2. brankou v zápase na 3:1 už nebylo tak složité. Zbývalo 15. minut na obrat, ale a v to už věřil asi málokdo. Na hřišti se objevil Koloman Horváth a Michal Šmidrkal.  Byl to právě ten druhý, který v 86. minutě mohl po centru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snížit hlavou na 2:3, ale míč poslal vedle pravé tyče. Vysoko putoval i míč po střele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Slaničky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 volného přímého kopu 2 minuty před koncem. Zůstalo to 3:1 pro Souš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Branky</a:t>
            </a: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Böhm 1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Sestava: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Gabriel-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Kucler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Šmidrkal, Vacek, Tichý(78.K.Horváth) – Vokoun, Slanička, Hrdý,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Beruška,Mencl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(83.Šmidrkal)-Böhm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Připraveni: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M.Svoboda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Trenér: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R.Houška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Vedoucí: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P.Dohnal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Masér: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K.Zavřel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Rozhodčí: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L.Nehasil-I.Tvrdík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M.Kapoun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Delegát: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M.Skála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Mencl(83.Šmidrkal)-Böhm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b="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Hlavní pořadatel</a:t>
            </a:r>
            <a:r>
              <a:rPr lang="cs-CZ" sz="11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lang="cs-CZ" sz="1100" b="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J.Havner</a:t>
            </a:r>
            <a:endParaRPr lang="cs-CZ" sz="11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7000" y="5311967"/>
            <a:ext cx="1078084" cy="1403877"/>
          </a:xfrm>
          <a:prstGeom prst="rect">
            <a:avLst/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688608" y="143371"/>
            <a:ext cx="4104456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u="sng" dirty="0" smtClean="0">
                <a:latin typeface="Bookman Old Style" pitchFamily="18" charset="0"/>
              </a:rPr>
              <a:t>Pokračování Štětí-Souš 20.5.2017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984" y="202196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 Štětí-Junior Chomutov /FK Teplice</a:t>
            </a:r>
          </a:p>
          <a:p>
            <a:pPr algn="ctr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11:4(7:0)  2. kolo nadstavby 21.5.2017</a:t>
            </a:r>
          </a:p>
          <a:p>
            <a:pPr algn="just"/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Těžký soupeř, který a to hlavně v 1. poločase často před naší brankou roztáčel kolotoč okořeněný přesnou koncovkou. Trenér domácích František Kučera na to o přestávce reagoval změnami v rozestavění hráčů a na hře to bylo znát. Prosadili jsme se střelecky a výsledek druhého poločasu 4:4 ukazuje o vyrovnanosti 2. půle. Hráči předvedli, že vyrovnaná partie se dá hrát i se silným soupeřem. 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Branky: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Prokopec  2, Kubánek 1, Jakub Novák 1 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Černý-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Cízler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Koleničová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Franc,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Kožarská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Kavelka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Vích,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Kroupa,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Ivanič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Jakub Novák,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Kubánek, Procházka,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Prokopec, Kettner, Mizer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F.Kučera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L.Kloub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984" y="175168"/>
            <a:ext cx="4680520" cy="1384995"/>
          </a:xfrm>
          <a:prstGeom prst="rect">
            <a:avLst/>
          </a:prstGeom>
          <a:blipFill>
            <a:blip r:embed="rId4">
              <a:alphaModFix amt="6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104775">
            <a:gradFill>
              <a:gsLst>
                <a:gs pos="0">
                  <a:srgbClr val="FF00FF"/>
                </a:gs>
                <a:gs pos="35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67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0099"/>
                </a:solidFill>
                <a:latin typeface="Eras Bold ITC" panose="020B0907030504020204" pitchFamily="34" charset="0"/>
              </a:rPr>
              <a:t>Mladší žáci se střelecky prosadily až ve 2. poločase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36" y="4627844"/>
            <a:ext cx="2301883" cy="20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1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sp>
        <p:nvSpPr>
          <p:cNvPr id="9" name="TextovéPole 2"/>
          <p:cNvSpPr txBox="1"/>
          <p:nvPr/>
        </p:nvSpPr>
        <p:spPr>
          <a:xfrm>
            <a:off x="12058662" y="1"/>
            <a:ext cx="184731" cy="2616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 bwMode="auto">
          <a:xfrm>
            <a:off x="3609477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21</a:t>
            </a:r>
          </a:p>
        </p:txBody>
      </p:sp>
      <p:cxnSp>
        <p:nvCxnSpPr>
          <p:cNvPr id="16" name="Přímá spojovací šipka 15"/>
          <p:cNvCxnSpPr/>
          <p:nvPr/>
        </p:nvCxnSpPr>
        <p:spPr bwMode="auto">
          <a:xfrm>
            <a:off x="3394753" y="7075884"/>
            <a:ext cx="1359918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8" name="Přímá spojovací šipka 17"/>
          <p:cNvCxnSpPr/>
          <p:nvPr/>
        </p:nvCxnSpPr>
        <p:spPr bwMode="auto">
          <a:xfrm>
            <a:off x="3895777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1" name="TextovéPole 10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28568" y="1891883"/>
            <a:ext cx="47525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 Štětí-Junior Chomutov /FK Teplice</a:t>
            </a:r>
          </a:p>
          <a:p>
            <a:pPr algn="ctr"/>
            <a:r>
              <a:rPr lang="cs-CZ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6:1(5:0)  2. kolo nadstavby 21.5.2017</a:t>
            </a:r>
          </a:p>
          <a:p>
            <a:pPr algn="just"/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První útok na naši branku a vytahovali jsme míč ze sítě. Autorem gólu byl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Drdel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V dalších minutách to ale vypadalo, že by jsme mohli sehrát vyrovnanou partii. Ve 2 ve 3 třech případech jsme se dostali hodně blízko na dostřel branky, ale chybělo více klidu v koncovce.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Danilkuk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ale i Ladič místo střely volili radši přihrávku.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dokonce 2x rozezvučel tyč. Hosté, kteří hráli technicky velmi dobře a se často dokázali  prosadit ve hře jeden na jednoho a  byli velmi úspěšní ve využívání našich chyb. Obrana často obsazovala útočníka příliš pozdě a pak už nezbývalo nic jiného než jít pro míč do sítě. Skóre do poločasu narostlo až na hrozivých 5:0. Hned po změně stran jsme se dočkali také branky v síti soupeře. Z volného přímého kopu se pěkně trefil Ladič. Poslední branku utkání na 6:1 vstřelili hosté ve 41. minutě.  Pak už bylo vidět jen několik šancí na obou stranách, které však ke kýženému úspěchu nevedli. Škoda, soupeř byl hratelný, ale zbytečné a naivní hrubky v 1. poločase rozhodly o naší vysoké porážce. 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Holub-Ladislav Novák,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T,Németh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Šrotýř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L.Šedivý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Malecha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Ladič,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Daniluk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J.Pilař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Bartko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Slapnička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Schleiss</a:t>
            </a:r>
            <a:endParaRPr lang="cs-CZ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Z.Németh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J.Chaloupcký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Vedoucí: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R.Hrdlička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L.Kloub-M.Šíma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D.Németh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72584" y="163116"/>
            <a:ext cx="4536504" cy="1569660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6000"/>
                  <a:lumOff val="9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ap="sq">
            <a:solidFill>
              <a:srgbClr val="FF330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Bookman Old Style" pitchFamily="18" charset="0"/>
              </a:rPr>
              <a:t>Starší žáci neuspěli ani ve 2. zápase nadstavbové části Ústeckého přeboru. Škoda chyb v 1.poločase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-24" y="3187956"/>
            <a:ext cx="4752528" cy="3665683"/>
          </a:xfrm>
          <a:prstGeom prst="rect">
            <a:avLst/>
          </a:prstGeom>
          <a:ln w="63500" cmpd="sng"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Radislav</a:t>
            </a:r>
            <a:r>
              <a:rPr lang="cs-CZ" sz="1800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Houška – trenér Štětí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Myslím, že jsme v tomto zápase moc nezabojovali. Šlo nám o život. Potřebovali jsme 3 body. Dostávali jsme laciné góly. Nechápu tu bojovnost a zodpovědnost. Kdybychom udělali 3 body, tak jsme mohli ještě žít. Vstřelený gól nás nenakopl a dopadlo to tak, jak to dopadlo.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800" u="sng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Milan Plíšek – sekretář SK Štětí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cs-CZ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kruzích SK Štětí se věřilo, že tento zápas můžeme vyhrát. Úsměv na tváři však zmizel po 15 minutách, kdy jsme už prohrávali 2:0. Naděje se vrátila ještě v 1. poločase, když Böhm snížil na 1:2, ale více branek už jsme bohužel  nevstřelili. Když budeme </a:t>
            </a:r>
            <a:r>
              <a:rPr lang="cs-CZ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 2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poločase hledat  brankové příležitosti našeho týmu, tak si na tu opravdovou budeme muset počkat až do 86. </a:t>
            </a:r>
            <a:r>
              <a:rPr lang="cs-CZ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minuty, </a:t>
            </a:r>
            <a:r>
              <a:rPr lang="cs-CZ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když těsně vedle hlavičkoval střídající Šmidrkal.  I když se to neříká nejlépe, tak vítězství hostů bylo zasloužené. Za týden 27. května hrajeme opět doma proti TJ Sokol Libiš a nezbývá nic jiného než klukům popřát, aby to v závěru soutěže ještě zkusili a po 3 porážkách v řadě na domácím trávníku konečně vyhráli.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1984" y="1315244"/>
            <a:ext cx="4752528" cy="1631216"/>
          </a:xfrm>
          <a:prstGeom prst="rect">
            <a:avLst/>
          </a:prstGeom>
          <a:noFill/>
          <a:ln w="635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atin typeface="Bookman Old Style" pitchFamily="18" charset="0"/>
              </a:rPr>
              <a:t>Pavel Koutenský – trenér FK Baník Souš</a:t>
            </a:r>
          </a:p>
          <a:p>
            <a:pPr algn="just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Prvních 25 minut jsme byli lepším týmem. Mohli jsme vstřelit 3, 4 branky. Měli jsme trochu smůly. Druhá půlka první půle se nám už tolik nevyvedla a na míči tam byli více kluci ze Štětí. Podařilo se jim dát gól a pak nás trochu přitlačili a dali gól.  O poločas jsme si řekli, že musíme hrát stejně jako na začátku první části a myslím, že zhruba od té 20. minuty už jsme průběh kontrolovali a potvrdili náš dobrý výkon.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1984" y="91108"/>
            <a:ext cx="4752528" cy="1015663"/>
          </a:xfrm>
          <a:prstGeom prst="rect">
            <a:avLst/>
          </a:prstGeom>
          <a:blipFill dpi="0" rotWithShape="1">
            <a:blip r:embed="rId3">
              <a:alphaModFix amt="25000"/>
            </a:blip>
            <a:srcRect/>
            <a:stretch>
              <a:fillRect/>
            </a:stretch>
          </a:blipFill>
          <a:ln w="63500" cmpd="sng">
            <a:solidFill>
              <a:srgbClr val="FF3300"/>
            </a:solidFill>
            <a:prstDash val="sysDash"/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Rockwell" panose="02060603020205020403" pitchFamily="18" charset="0"/>
              </a:rPr>
              <a:t>V</a:t>
            </a:r>
            <a:r>
              <a:rPr lang="cs-CZ" sz="2000" dirty="0" smtClean="0">
                <a:solidFill>
                  <a:srgbClr val="FFFF00"/>
                </a:solidFill>
                <a:latin typeface="Rockwell" panose="02060603020205020403" pitchFamily="18" charset="0"/>
              </a:rPr>
              <a:t> </a:t>
            </a:r>
            <a:r>
              <a:rPr lang="cs-CZ" sz="2000" dirty="0" smtClean="0">
                <a:latin typeface="Rockwell" panose="02060603020205020403" pitchFamily="18" charset="0"/>
              </a:rPr>
              <a:t>Souši vládla s výkonem spokojenost. Ve Štětí důvod k oslavě naopak nebyl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2704" y="5978197"/>
            <a:ext cx="1761037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7402933" y="6859860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13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20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64431"/>
              </p:ext>
            </p:extLst>
          </p:nvPr>
        </p:nvGraphicFramePr>
        <p:xfrm>
          <a:off x="71984" y="5273996"/>
          <a:ext cx="4889500" cy="1657872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Výsledky 20.kola I.A třídy dorostu 20.-21.5.2017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FK Jiskra V. Březno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Hvězda Trnovany/Sobědruhy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5:1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Sokol Brozany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Sokol Košťany/Oldřichov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1:12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TJ Skorotice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2:3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1A2C37"/>
                          </a:solidFill>
                          <a:latin typeface="Arial"/>
                        </a:rPr>
                        <a:t>SK PLASTON Šluknov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1A2C37"/>
                          </a:solidFill>
                          <a:latin typeface="Arial"/>
                        </a:rPr>
                        <a:t>TJ Spartak Boletice n.L./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6:4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09393"/>
              </p:ext>
            </p:extLst>
          </p:nvPr>
        </p:nvGraphicFramePr>
        <p:xfrm>
          <a:off x="71984" y="2467372"/>
          <a:ext cx="4889501" cy="2532943"/>
        </p:xfrm>
        <a:graphic>
          <a:graphicData uri="http://schemas.openxmlformats.org/drawingml/2006/table">
            <a:tbl>
              <a:tblPr/>
              <a:tblGrid>
                <a:gridCol w="259562">
                  <a:extLst>
                    <a:ext uri="{9D8B030D-6E8A-4147-A177-3AD203B41FA5}">
                      <a16:colId xmlns:a16="http://schemas.microsoft.com/office/drawing/2014/main" val="3873150596"/>
                    </a:ext>
                  </a:extLst>
                </a:gridCol>
                <a:gridCol w="259562">
                  <a:extLst>
                    <a:ext uri="{9D8B030D-6E8A-4147-A177-3AD203B41FA5}">
                      <a16:colId xmlns:a16="http://schemas.microsoft.com/office/drawing/2014/main" val="2717400971"/>
                    </a:ext>
                  </a:extLst>
                </a:gridCol>
                <a:gridCol w="2011606">
                  <a:extLst>
                    <a:ext uri="{9D8B030D-6E8A-4147-A177-3AD203B41FA5}">
                      <a16:colId xmlns:a16="http://schemas.microsoft.com/office/drawing/2014/main" val="1394852283"/>
                    </a:ext>
                  </a:extLst>
                </a:gridCol>
                <a:gridCol w="246584">
                  <a:extLst>
                    <a:ext uri="{9D8B030D-6E8A-4147-A177-3AD203B41FA5}">
                      <a16:colId xmlns:a16="http://schemas.microsoft.com/office/drawing/2014/main" val="4226872199"/>
                    </a:ext>
                  </a:extLst>
                </a:gridCol>
                <a:gridCol w="272540">
                  <a:extLst>
                    <a:ext uri="{9D8B030D-6E8A-4147-A177-3AD203B41FA5}">
                      <a16:colId xmlns:a16="http://schemas.microsoft.com/office/drawing/2014/main" val="3800615810"/>
                    </a:ext>
                  </a:extLst>
                </a:gridCol>
                <a:gridCol w="324453">
                  <a:extLst>
                    <a:ext uri="{9D8B030D-6E8A-4147-A177-3AD203B41FA5}">
                      <a16:colId xmlns:a16="http://schemas.microsoft.com/office/drawing/2014/main" val="3767211966"/>
                    </a:ext>
                  </a:extLst>
                </a:gridCol>
                <a:gridCol w="184938">
                  <a:extLst>
                    <a:ext uri="{9D8B030D-6E8A-4147-A177-3AD203B41FA5}">
                      <a16:colId xmlns:a16="http://schemas.microsoft.com/office/drawing/2014/main" val="382298941"/>
                    </a:ext>
                  </a:extLst>
                </a:gridCol>
                <a:gridCol w="272540">
                  <a:extLst>
                    <a:ext uri="{9D8B030D-6E8A-4147-A177-3AD203B41FA5}">
                      <a16:colId xmlns:a16="http://schemas.microsoft.com/office/drawing/2014/main" val="3892517754"/>
                    </a:ext>
                  </a:extLst>
                </a:gridCol>
                <a:gridCol w="457478">
                  <a:extLst>
                    <a:ext uri="{9D8B030D-6E8A-4147-A177-3AD203B41FA5}">
                      <a16:colId xmlns:a16="http://schemas.microsoft.com/office/drawing/2014/main" val="1242215623"/>
                    </a:ext>
                  </a:extLst>
                </a:gridCol>
                <a:gridCol w="337431">
                  <a:extLst>
                    <a:ext uri="{9D8B030D-6E8A-4147-A177-3AD203B41FA5}">
                      <a16:colId xmlns:a16="http://schemas.microsoft.com/office/drawing/2014/main" val="339895441"/>
                    </a:ext>
                  </a:extLst>
                </a:gridCol>
                <a:gridCol w="262807">
                  <a:extLst>
                    <a:ext uri="{9D8B030D-6E8A-4147-A177-3AD203B41FA5}">
                      <a16:colId xmlns:a16="http://schemas.microsoft.com/office/drawing/2014/main" val="713751869"/>
                    </a:ext>
                  </a:extLst>
                </a:gridCol>
              </a:tblGrid>
              <a:tr h="14112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450930"/>
                  </a:ext>
                </a:extLst>
              </a:tr>
              <a:tr h="23462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I.A třída  dorostu  2016/2017 po 20.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82121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Košťany/Oldřichov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93:26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455715"/>
                  </a:ext>
                </a:extLst>
              </a:tr>
              <a:tr h="29266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73:20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934454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Velký Šenov/Mikulášovice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80:20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15220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Plaston</a:t>
                      </a:r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Šluknov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69:49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18522"/>
                  </a:ext>
                </a:extLst>
              </a:tr>
              <a:tr h="319299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Hvězda Trnovany/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Sobědruhy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37:54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694141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Jiskra Velké Březno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35:53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0080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34:74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597929"/>
                  </a:ext>
                </a:extLst>
              </a:tr>
              <a:tr h="14994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Skorotice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39:77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972811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Duchcov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30:93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2411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Spartak Boletice/Modrá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32:56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69151"/>
                  </a:ext>
                </a:extLst>
              </a:tr>
              <a:tr h="14112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592997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1984" y="71944"/>
            <a:ext cx="4889500" cy="2308324"/>
          </a:xfrm>
          <a:prstGeom prst="rect">
            <a:avLst/>
          </a:prstGeom>
          <a:pattFill prst="smConfetti">
            <a:fgClr>
              <a:srgbClr val="66FFFF"/>
            </a:fgClr>
            <a:bgClr>
              <a:schemeClr val="bg1"/>
            </a:bgClr>
          </a:pattFill>
          <a:ln w="66675"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0000"/>
                </a:solidFill>
                <a:latin typeface="Imprint MT Shadow" panose="04020605060303030202" pitchFamily="82" charset="0"/>
              </a:rPr>
              <a:t>Dorost už je druhý. Teď už musí čekat na zaváhání Košťan/Oldřichova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5256560" y="679504"/>
            <a:ext cx="4896544" cy="6017032"/>
          </a:xfrm>
          <a:prstGeom prst="rect">
            <a:avLst/>
          </a:prstGeom>
          <a:noFill/>
          <a:ln w="44450" cmpd="sng">
            <a:solidFill>
              <a:schemeClr val="tx1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Sokol Libiš - SK Sokol Brozany 1:2(0:1)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prohra domácí hodně bolela. Hosté vedli po 1. části brankou Bendy z penalty 1:0. Po změně stran byli domácí lepším týmem a podařilo se také vyrovnat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Prieložným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Šťastné  vítězství zajistil Brozanům 7 minut před koncem svojí druhou brankou Benda.</a:t>
            </a:r>
          </a:p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Kladno - SK POLABAN Nymburk 2:1  PK(0:0)</a:t>
            </a: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utkání fotbalově vyspělých týmů. Hosté spoléhali na rychlé protiútoky a po jednom z nich šli do vedení ve 2. poločase. Domácí vyrovnali zásluhou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Nesládka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minutu před koncem. Penaltový rozstřel rozhodl brankář Tesař.</a:t>
            </a:r>
          </a:p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Mostecký </a:t>
            </a:r>
            <a:r>
              <a:rPr lang="cs-CZ" sz="1400" dirty="0" err="1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fotb</a:t>
            </a:r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Klub . - FC CHOMUTOV 1:0(1:0)</a:t>
            </a: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řada </a:t>
            </a:r>
            <a:r>
              <a:rPr lang="cs-CZ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šancí hostujících fotbalistů, vyloučení domácího hráče ani pokutový kop těsně před koncem zápasu nevedly k zisku bodů FC Chomutov na hřišti Mostu. A tak o vítězství domácích rozhodla jediná branka, která padla v 35. minutě.</a:t>
            </a:r>
            <a: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Štětí - FK Baník Souš 1:3(1:2)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hosté vedli v 15. minutě již 2:0. B</a:t>
            </a:r>
            <a:r>
              <a:rPr lang="de-DE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 snížil v 1. poločase na 1:2, ale domácí to k obratu v zápase nenakoplo. Výkon ve 2. poločase slábnul a čtvrthodiny </a:t>
            </a:r>
            <a:r>
              <a:rPr lang="cs-CZ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 koncem rozhodl Kopta brankou na 3:1</a:t>
            </a:r>
          </a:p>
          <a:p>
            <a:pPr fontAlgn="ctr"/>
            <a:r>
              <a:rPr lang="cs-CZ" sz="1400" dirty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TATRAN Rakovník - FK Neratovice  0:1(0:0)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jarní domácí porážka. Trenér se hodně zlobil a sdělil,  že si bude muset s hráči v kabině důrazně promluvit. Branku hostů vstřelil po změně stran Moravec.</a:t>
            </a:r>
          </a:p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 Nový Bor - FK Meteor Praha VIII 0:1(0:1)</a:t>
            </a:r>
          </a:p>
          <a:p>
            <a:pPr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rozhodla chyba v rozehrávce ve 21. minutě. Domácí brankář fauloval a penalty se úspěšně zhostil hostující Dvořák. V závěru byl ještě vyloučen domácí kapitán Roman Mach. </a:t>
            </a:r>
          </a:p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Český Brod - SK Úvaly 2:1(1:1)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překvapení všech šli do vedení hosté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Dudlou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Trvalo to 2 minuty a vyrovnal Michálek</a:t>
            </a:r>
            <a:r>
              <a:rPr lang="cs-CZ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tom, že všechny 3 body zůstanou doma rozhodla hlavička </a:t>
            </a:r>
            <a:r>
              <a:rPr lang="cs-CZ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Fikejze</a:t>
            </a:r>
            <a:r>
              <a:rPr lang="cs-CZ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80. minutě.</a:t>
            </a:r>
          </a:p>
          <a:p>
            <a:pPr fontAlgn="ctr"/>
            <a:r>
              <a:rPr lang="cs-CZ" sz="1400" dirty="0" smtClean="0">
                <a:solidFill>
                  <a:srgbClr val="66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Sokol Hostouň - TJ Slovan VELVARY 1:2(1:2)</a:t>
            </a:r>
          </a:p>
          <a:p>
            <a:pPr algn="just" fontAlgn="ctr"/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branky padly už v 1. polovině. Nejprve hostující Holub 1:0 hlavou. Zachariáš také hlavou 1:1 a pak přišla branka roku, když záložník </a:t>
            </a:r>
            <a:r>
              <a:rPr lang="cs-CZ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Tenkl</a:t>
            </a:r>
            <a:r>
              <a:rPr lang="cs-CZ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vymetl pavučinku ze 30 metrů.  </a:t>
            </a:r>
            <a:endParaRPr lang="cs-CZ" sz="1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328567" y="91108"/>
            <a:ext cx="4752530" cy="400110"/>
          </a:xfrm>
          <a:prstGeom prst="rect">
            <a:avLst/>
          </a:prstGeom>
          <a:pattFill prst="solidDmnd">
            <a:fgClr>
              <a:srgbClr val="FFCC00"/>
            </a:fgClr>
            <a:bgClr>
              <a:schemeClr val="bg1"/>
            </a:bgClr>
          </a:pattFill>
          <a:ln w="66675" cmpd="sng">
            <a:solidFill>
              <a:schemeClr val="accent1">
                <a:lumMod val="7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u="sng" dirty="0" smtClean="0">
                <a:latin typeface="Algerian" panose="04020705040A02060702" pitchFamily="82" charset="0"/>
              </a:rPr>
              <a:t>26. kolo divizní soutěže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820111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14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61765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19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400576" y="2304767"/>
            <a:ext cx="475252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effectLst>
                  <a:outerShdw blurRad="1079500" dist="38100" dir="2760000" algn="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TJ Skorotice – SK Štětí</a:t>
            </a:r>
          </a:p>
          <a:p>
            <a:pPr algn="ctr"/>
            <a:r>
              <a:rPr lang="cs-CZ" sz="2400" dirty="0" smtClean="0">
                <a:effectLst>
                  <a:outerShdw blurRad="1079500" dist="38100" dir="2760000" algn="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2:3(0:2)</a:t>
            </a:r>
            <a:r>
              <a:rPr lang="cs-CZ" sz="1400" dirty="0" smtClean="0">
                <a:effectLst>
                  <a:outerShdw blurRad="1079500" dist="38100" dir="2760000" algn="tr" rotWithShape="0">
                    <a:srgbClr val="FFFF00"/>
                  </a:outerShdw>
                </a:effectLst>
                <a:latin typeface="Arial Black" panose="020B0A04020102020204" pitchFamily="34" charset="0"/>
              </a:rPr>
              <a:t>  20.5.2017   20. kolo I.A třída</a:t>
            </a:r>
          </a:p>
          <a:p>
            <a:pPr algn="just"/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Velké manévry probíhaly před tímto zápasem hraném na umělé trávě v Ústí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n.L.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Svoboda,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K.Horváth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 Beruška jen co skončil dopolední zápas mužstva dospělých na domácím trávníku, ve kterém hráli nebo byli připraveni na lavičce, naskočili do auta jednoho z trenérů a vydali se do krajského města za spoluhráči. V utkání jsme plnili úlohu favorita, ale trvalo skoro celý první poločas než jsme se dočkali vedoucí branky.  Dokonce jsme vstřelili hned  2 branky v rychlém sledu za sebou  a autorem obou byl Koloman Horváth, kterého většinu 1. půle trenéři šetřili, protože se necítil nejlépe. Domácím se podařilo brzo po změně stran snížit na 1:3, ale pak se začaly odehrávat nepříjemné věci, když pro Miroslava Horvátha v naší sestavě musela přijet záchranka. Zlomil si ruku.  Zápas nedohrál ani Jirka Jakl, který zase opustil hřiště s poraněným kolenem. Za takovéto situace se hráčům nehraje nejlépe, myslí na kamarády a koncentrace na hru slábne. Naštěstí 3 minuty před koncem zvýšil Beruška na 3:1. Nebyla to ale branka poslední, protože minutu před koncem daroval rozhodčí domácím penaltu, ze které snížili na konečných 3:2 pro Štětí.</a:t>
            </a:r>
          </a:p>
          <a:p>
            <a:pPr algn="just"/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K.Horváth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Balaštík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Deák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-Chaloupecký, Cap,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M.Horváth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Beruška, Jakl, Vála, </a:t>
            </a:r>
          </a:p>
          <a:p>
            <a:r>
              <a:rPr lang="cs-CZ" sz="11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Balaštík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M.Svoboda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Feko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Moučka,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K.Horváth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Ladič</a:t>
            </a:r>
          </a:p>
          <a:p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Trenér: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J.Ransdorf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V.Podhorský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1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Rozhodčí: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T.Vaverka-J.Chaloupecký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(laik), </a:t>
            </a:r>
            <a:r>
              <a:rPr lang="cs-CZ" sz="11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Z.Zeman</a:t>
            </a:r>
            <a:r>
              <a:rPr lang="cs-CZ" sz="1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(laik)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400576" y="163116"/>
            <a:ext cx="4608512" cy="1815882"/>
          </a:xfrm>
          <a:prstGeom prst="rect">
            <a:avLst/>
          </a:prstGeom>
          <a:blipFill dpi="0" rotWithShape="1">
            <a:blip r:embed="rId3">
              <a:alphaModFix amt="34000"/>
            </a:blip>
            <a:srcRect/>
            <a:stretch>
              <a:fillRect/>
            </a:stretch>
          </a:blipFill>
          <a:ln w="69850" cmpd="dbl">
            <a:solidFill>
              <a:srgbClr val="FF66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9900"/>
                </a:solidFill>
                <a:latin typeface="Imprint MT Shadow" panose="04020605060303030202" pitchFamily="82" charset="0"/>
              </a:rPr>
              <a:t>Dorostenci sice získali 3 body, ale přišli také o 2 zraněné hráče. Miroslava Horvátha a Jiřího Jakla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853078"/>
              </p:ext>
            </p:extLst>
          </p:nvPr>
        </p:nvGraphicFramePr>
        <p:xfrm>
          <a:off x="71984" y="955202"/>
          <a:ext cx="4680520" cy="5976666"/>
        </p:xfrm>
        <a:graphic>
          <a:graphicData uri="http://schemas.openxmlformats.org/drawingml/2006/table">
            <a:tbl>
              <a:tblPr/>
              <a:tblGrid>
                <a:gridCol w="1568093">
                  <a:extLst>
                    <a:ext uri="{9D8B030D-6E8A-4147-A177-3AD203B41FA5}">
                      <a16:colId xmlns:a16="http://schemas.microsoft.com/office/drawing/2014/main" val="1011359409"/>
                    </a:ext>
                  </a:extLst>
                </a:gridCol>
                <a:gridCol w="3112427">
                  <a:extLst>
                    <a:ext uri="{9D8B030D-6E8A-4147-A177-3AD203B41FA5}">
                      <a16:colId xmlns:a16="http://schemas.microsoft.com/office/drawing/2014/main" val="3366974192"/>
                    </a:ext>
                  </a:extLst>
                </a:gridCol>
              </a:tblGrid>
              <a:tr h="33203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29.kolo Fortuna Divize B</a:t>
                      </a:r>
                    </a:p>
                  </a:txBody>
                  <a:tcPr marL="8245" marR="8245" marT="82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480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10.6.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Mostecký fotbalový klub - TJ Sokol Libiš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27175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10.6.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Štětí - TJ TATRAN Rakovník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526877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10.6.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FC CHOMUTOV - FC Nový Bor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93587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Sobota10.6.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FK Neratovice-</a:t>
                      </a:r>
                      <a:r>
                        <a:rPr lang="cs-CZ" sz="1050" b="1" i="0" u="none" strike="noStrike" dirty="0" err="1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Byškovice</a:t>
                      </a:r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 - SK Kladno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201189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10.6.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TJ Slovan VELVARY - SK Český Brod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915117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10.6.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FK Baník Souš - Sokol Hostouň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48999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Neděle 11.6.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FK Meteor Praha VIII - SK Sokol Brozany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728756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Neděle 11.6.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POLABAN Nymburk - SK Úvaly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376607"/>
                  </a:ext>
                </a:extLst>
              </a:tr>
              <a:tr h="332037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30.kolo Fortuna Divize B</a:t>
                      </a:r>
                    </a:p>
                  </a:txBody>
                  <a:tcPr marL="8245" marR="8245" marT="82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139455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TJ Sokol Libiš - SK POLABAN Nymburk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678500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10:15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Kladno - FC CHOMUTOV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290474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14:00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TJ TATRAN Rakovník - Mostecký fotbalový klub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301749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 6. 2017 15:00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Sokol Brozany - TJ Slovan VELVARY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19381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Český Brod - FK Neratovice-</a:t>
                      </a:r>
                      <a:r>
                        <a:rPr lang="cs-CZ" sz="1050" b="1" i="0" u="none" strike="noStrike" dirty="0" err="1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Byškovice</a:t>
                      </a:r>
                      <a:endParaRPr lang="cs-CZ" sz="1050" b="1" i="0" u="none" strike="noStrike" dirty="0">
                        <a:solidFill>
                          <a:srgbClr val="1A2C3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0563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FC Nový Bor - FK Baník Souš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255091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SK Úvaly - FK Meteor Praha VIII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070225"/>
                  </a:ext>
                </a:extLst>
              </a:tr>
              <a:tr h="332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Sobota 17.6. 2017 17:00</a:t>
                      </a:r>
                    </a:p>
                  </a:txBody>
                  <a:tcPr marL="8245" marR="8245" marT="82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50" b="1" i="0" u="none" strike="noStrike" dirty="0">
                          <a:solidFill>
                            <a:srgbClr val="1A2C37"/>
                          </a:solidFill>
                          <a:effectLst/>
                          <a:latin typeface="Arial" panose="020B0604020202020204" pitchFamily="34" charset="0"/>
                        </a:rPr>
                        <a:t>Sokol Hostouň - SK Štětí</a:t>
                      </a:r>
                    </a:p>
                  </a:txBody>
                  <a:tcPr marL="8245" marR="8245" marT="82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8232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43992" y="91108"/>
            <a:ext cx="4536504" cy="707886"/>
          </a:xfrm>
          <a:prstGeom prst="rect">
            <a:avLst/>
          </a:prstGeom>
          <a:pattFill prst="dotGrid">
            <a:fgClr>
              <a:srgbClr val="993366"/>
            </a:fgClr>
            <a:bgClr>
              <a:schemeClr val="bg1"/>
            </a:bgClr>
          </a:pattFill>
          <a:ln w="82550">
            <a:gradFill flip="none" rotWithShape="1">
              <a:gsLst>
                <a:gs pos="31000">
                  <a:srgbClr val="FF66CC"/>
                </a:gs>
                <a:gs pos="100000">
                  <a:srgbClr val="FFCC00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CC3300"/>
                </a:solidFill>
                <a:latin typeface="Bookman Old Style" pitchFamily="18" charset="0"/>
              </a:rPr>
              <a:t>A jsme na konci letošního ročníku fotbalové divize</a:t>
            </a:r>
            <a:endParaRPr lang="cs-CZ" sz="2000" dirty="0" smtClean="0">
              <a:solidFill>
                <a:srgbClr val="CC33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Přímá spojovací čára 18" hidden="1"/>
          <p:cNvCxnSpPr/>
          <p:nvPr/>
        </p:nvCxnSpPr>
        <p:spPr bwMode="auto">
          <a:xfrm rot="5400000">
            <a:off x="7221886" y="487363"/>
            <a:ext cx="6477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5" name="Přímá spojovací čára 14"/>
          <p:cNvCxnSpPr/>
          <p:nvPr/>
        </p:nvCxnSpPr>
        <p:spPr bwMode="auto">
          <a:xfrm>
            <a:off x="2249560" y="1747292"/>
            <a:ext cx="908897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1963262" y="6931868"/>
            <a:ext cx="193251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8" name="TextovéPole 17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15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820113" y="7003876"/>
            <a:ext cx="357872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18</a:t>
            </a:r>
          </a:p>
        </p:txBody>
      </p:sp>
      <p:pic>
        <p:nvPicPr>
          <p:cNvPr id="36902" name="Picture 5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1" name="Picture 5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900" name="Picture 5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9" name="Picture 4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8" name="Picture 4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7" name="Picture 4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6" name="Picture 4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5" name="Picture 4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4" name="Picture 4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3" name="Picture 4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2" name="Picture 4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1" name="Picture 4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90" name="Picture 40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9" name="Picture 39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8" name="Picture 38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7" name="Picture 37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6" name="Picture 36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5" name="Picture 35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4" name="Picture 34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3" name="Picture 33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2" name="Picture 32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1" name="Picture 31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80" name="Picture 30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9" name="Picture 29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8" name="Picture 28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7" name="Picture 27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6" name="Picture 26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5" name="Picture 25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4" name="Picture 24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3" name="Picture 23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2" name="Picture 22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1" name="Picture 21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70" name="Picture 20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9" name="Picture 1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324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8" name="Picture 1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7" name="Picture 1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552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6" name="Picture 1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6865" name="Picture 1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781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453675" y="595164"/>
            <a:ext cx="4327963" cy="288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343138" y="3907532"/>
            <a:ext cx="4632995" cy="2808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5453675" y="91108"/>
            <a:ext cx="4327963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SK Štětí – FK Baník Souš Foto: Zuzana Ransdorfová</a:t>
            </a:r>
          </a:p>
        </p:txBody>
      </p:sp>
      <p:pic>
        <p:nvPicPr>
          <p:cNvPr id="49" name="Obrázek 48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1984" y="2076522"/>
            <a:ext cx="4711118" cy="282528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Obrázek 49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1984" y="139862"/>
            <a:ext cx="4711118" cy="16074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287560" y="5267832"/>
            <a:ext cx="1924000" cy="13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8834920" y="7004050"/>
            <a:ext cx="1001995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1" name="Přímá spojovací šipka 10"/>
          <p:cNvCxnSpPr/>
          <p:nvPr/>
        </p:nvCxnSpPr>
        <p:spPr bwMode="auto">
          <a:xfrm>
            <a:off x="86203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7474505" y="70235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17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48537" y="700387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16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43992" y="163116"/>
            <a:ext cx="4680520" cy="4585871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stretch>
              <a:fillRect/>
            </a:stretch>
          </a:blipFill>
          <a:ln w="76200">
            <a:solidFill>
              <a:srgbClr val="FF66CC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Bookman Old Style" pitchFamily="18" charset="0"/>
              </a:rPr>
              <a:t>Krásných kulatých </a:t>
            </a:r>
          </a:p>
          <a:p>
            <a:pPr algn="ctr"/>
            <a:r>
              <a:rPr lang="cs-CZ" sz="4800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Bookman Old Style" pitchFamily="18" charset="0"/>
              </a:rPr>
              <a:t>60</a:t>
            </a:r>
            <a:r>
              <a:rPr lang="cs-CZ" sz="2800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Bookman Old Style" pitchFamily="18" charset="0"/>
              </a:rPr>
              <a:t> oslavil ve čtvrtek </a:t>
            </a:r>
          </a:p>
          <a:p>
            <a:pPr algn="ctr"/>
            <a:r>
              <a:rPr lang="cs-CZ" sz="2800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Bookman Old Style" pitchFamily="18" charset="0"/>
              </a:rPr>
              <a:t>25. května předseda fotbalového oddílu SK Štětí</a:t>
            </a:r>
            <a:endParaRPr lang="cs-CZ" sz="5400" u="sng" dirty="0" smtClean="0">
              <a:ln w="19050">
                <a:solidFill>
                  <a:schemeClr val="accent1">
                    <a:lumMod val="50000"/>
                  </a:schemeClr>
                </a:solidFill>
              </a:ln>
              <a:solidFill>
                <a:srgbClr val="0066FF"/>
              </a:solidFill>
              <a:latin typeface="Bookman Old Style" pitchFamily="18" charset="0"/>
            </a:endParaRPr>
          </a:p>
          <a:p>
            <a:pPr algn="ctr"/>
            <a:r>
              <a:rPr lang="cs-CZ" sz="6600" dirty="0" smtClean="0">
                <a:ln w="1905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66FF"/>
                </a:solidFill>
                <a:latin typeface="Bookman Old Style" pitchFamily="18" charset="0"/>
              </a:rPr>
              <a:t>Vladimír Frey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3992" y="4915644"/>
            <a:ext cx="4680519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3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47625" cmpd="dbl">
            <a:solidFill>
              <a:srgbClr val="FF99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3399"/>
                </a:solidFill>
                <a:latin typeface="Bookman Old Style" pitchFamily="18" charset="0"/>
              </a:rPr>
              <a:t>Fotbalový oddíl přeje všechno nejlepší, hlavně hodně zdraví a další krásné roky v kruhu rodinném i fotbalových přátel  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354256" y="817567"/>
            <a:ext cx="4752528" cy="6156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Vláďa od dětských let vyrůstal ve Štětí kam se v útlém věku přestěhoval z Prahy společně s rodiči 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bráchou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Sport byl odmalička hlavní náplní, které se věnoval v době osobního volna. V domovské Ostrovní ulici, které se neřekne jinak než Studená strana si na travnatých plátcích poprvé vyzkoušel fotbalové kličky. Fotbal mu učaroval a bylo jasné, že touto cestou půjde. Patří k fotbalové generaci, která se v 70. letech stěhovala ze starého hřiště na současné. Prošel žákovskými a dorosteneckými týmy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Sepapu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Štětí.  Stihnul i další sporty ať už házenou nebo atletiku. V 80. letech byl součástí týmu, který hrával třetí nejvyšší soutěž dospělých Českou fotbalovou  ligu. Na sklonku kariéry si ještě užil fotbalovou radost ve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Straškově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kde byla výborná parta, která hrála špičku I.A třídy.  Úplný závěr hráčské éry byl ve Střížovicích, kde možná mají jeho registrační průkaz na památku uschovaný.  S fotbalem ale neskončil a přešel na trenérskou dráhu. Vystudoval licenci B a působil například v Mnichově Hradišti. V ročníku 1997-1998 vedl společně s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Radislavem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Houškou mužstvo dospělých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Assidom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Štětí v tehdy Severočeském přeboru. Cesta byla úspěšná a 20. června 1998 po domácí výhře nad Louny 4:1 slavili společně s týmem postup do divize. V roce 2003 po velkých změnách ve výboru fotbalového oddílu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Frantschach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Štětí se stal jeho členem a v roce 2005 dokonce předsedou, kterým je do dnes. V posledním volebním období se pustil i do politiky. Je zastupitelem města Štětí a letos byl dokonce zvolen do funkce neplaceného místostarosty. Má velkou zásluhu na tom, že sportu ve Štětí se daří a sportovní vyžití je pro obyvatele města zajištěno. Týká se to samozřejmě i fotbalového oddílu, kde hraje 9 mládežnických týmů a mužstvo dospělých, které reprezentuje město Štětí v divizní soutěži. 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Vláďo, děkujeme a do dalších let přejeme tobě i celé tvé rodině hodně lásky, štěstí a spokojenosti.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Měj se hezky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00576" y="143952"/>
            <a:ext cx="4680520" cy="52322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95250" cmpd="sng">
            <a:solidFill>
              <a:srgbClr val="FF33CC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blipFill>
                  <a:blip r:embed="rId6"/>
                  <a:stretch>
                    <a:fillRect/>
                  </a:stretch>
                </a:blipFill>
                <a:latin typeface="Bookman Old Style" pitchFamily="18" charset="0"/>
              </a:rPr>
              <a:t>Oslavencův medailonek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44192" y="70044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560816" y="7004456"/>
            <a:ext cx="360040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31</a:t>
            </a: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71984" y="39800"/>
            <a:ext cx="4824536" cy="1015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60325" cmpd="sng">
            <a:solidFill>
              <a:srgbClr val="9999FF"/>
            </a:solidFill>
            <a:prstDash val="solid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numCol="1" anchor="b">
            <a:normAutofit fontScale="92500" lnSpcReduction="10000"/>
            <a:scene3d>
              <a:camera prst="orthographicFront"/>
              <a:lightRig rig="twoPt" dir="t"/>
            </a:scene3d>
            <a:sp3d extrusionH="57150" contourW="38100">
              <a:bevelT w="25400" h="38100"/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6600" dirty="0">
                <a:ln w="10160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KodchiangUPC" pitchFamily="18" charset="-34"/>
                <a:cs typeface="KodchiangUPC" pitchFamily="18" charset="-34"/>
              </a:rPr>
              <a:t> </a:t>
            </a:r>
            <a:r>
              <a:rPr lang="cs-CZ" sz="7800" dirty="0" smtClean="0">
                <a:ln w="76200">
                  <a:solidFill>
                    <a:srgbClr val="CC0066"/>
                  </a:solidFill>
                </a:ln>
                <a:solidFill>
                  <a:srgbClr val="FFFF00"/>
                </a:solidFill>
                <a:latin typeface="Broadway" pitchFamily="82" charset="0"/>
                <a:ea typeface="Gungsuh" pitchFamily="18" charset="-127"/>
                <a:cs typeface="Arial" pitchFamily="34" charset="0"/>
              </a:rPr>
              <a:t>Vítáme</a:t>
            </a:r>
            <a:endParaRPr lang="cs-CZ" sz="10300" b="0" dirty="0">
              <a:ln w="76200">
                <a:solidFill>
                  <a:srgbClr val="CC0066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rgbClr val="99FF33"/>
                </a:outerShdw>
              </a:effectLst>
              <a:latin typeface="Broadway" pitchFamily="82" charset="0"/>
              <a:ea typeface="Gungsuh" pitchFamily="18" charset="-127"/>
              <a:cs typeface="Arial" pitchFamily="34" charset="0"/>
            </a:endParaRPr>
          </a:p>
        </p:txBody>
      </p:sp>
      <p:sp>
        <p:nvSpPr>
          <p:cNvPr id="20" name="Rectangle 129"/>
          <p:cNvSpPr>
            <a:spLocks noChangeArrowheads="1"/>
          </p:cNvSpPr>
          <p:nvPr/>
        </p:nvSpPr>
        <p:spPr bwMode="auto">
          <a:xfrm>
            <a:off x="30747" y="1891396"/>
            <a:ext cx="4865773" cy="792000"/>
          </a:xfrm>
          <a:prstGeom prst="rect">
            <a:avLst/>
          </a:prstGeom>
          <a:solidFill>
            <a:srgbClr val="F6BCA2"/>
          </a:solidFill>
          <a:ln w="53975" cmpd="sng">
            <a:solidFill>
              <a:srgbClr val="660033"/>
            </a:solidFill>
            <a:prstDash val="solid"/>
            <a:miter lim="800000"/>
            <a:headEnd/>
            <a:tailEnd/>
          </a:ln>
          <a:effectLst>
            <a:innerShdw blurRad="1168400" dir="1560000">
              <a:srgbClr val="FFFF00">
                <a:alpha val="50000"/>
              </a:srgbClr>
            </a:innerShdw>
          </a:effectLst>
        </p:spPr>
        <p:txBody>
          <a:bodyPr lIns="91425" tIns="108000" rIns="91425" bIns="0" anchor="ctr"/>
          <a:lstStyle/>
          <a:p>
            <a:pPr algn="ctr" eaLnBrk="0" hangingPunct="0">
              <a:defRPr/>
            </a:pPr>
            <a:r>
              <a:rPr lang="cs-CZ" sz="5400" dirty="0" smtClean="0">
                <a:ln w="25400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Verdana" pitchFamily="34" charset="0"/>
                <a:cs typeface="Arial" pitchFamily="34" charset="0"/>
              </a:rPr>
              <a:t>SK </a:t>
            </a:r>
            <a:r>
              <a:rPr lang="cs-CZ" sz="5400" dirty="0" err="1" smtClean="0">
                <a:ln w="25400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Verdana" pitchFamily="34" charset="0"/>
                <a:cs typeface="Arial" pitchFamily="34" charset="0"/>
              </a:rPr>
              <a:t>Štětí</a:t>
            </a:r>
            <a:r>
              <a:rPr lang="cs-CZ" sz="5400" dirty="0" smtClean="0">
                <a:ln w="25400">
                  <a:noFill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Verdana" pitchFamily="34" charset="0"/>
                <a:cs typeface="Arial" pitchFamily="34" charset="0"/>
              </a:rPr>
              <a:t>, z.s.</a:t>
            </a:r>
            <a:endParaRPr lang="cs-CZ" sz="5400" dirty="0">
              <a:ln w="25400">
                <a:noFill/>
              </a:ln>
              <a:blipFill>
                <a:blip r:embed="rId4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2" name="Text Box 148"/>
          <p:cNvSpPr txBox="1">
            <a:spLocks noChangeArrowheads="1"/>
          </p:cNvSpPr>
          <p:nvPr/>
        </p:nvSpPr>
        <p:spPr bwMode="auto">
          <a:xfrm>
            <a:off x="30747" y="4195564"/>
            <a:ext cx="4865773" cy="252375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3975" cmpd="sng"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prstDash val="sysDash"/>
            <a:miter lim="800000"/>
            <a:headEnd/>
            <a:tailEnd/>
          </a:ln>
          <a:effectLst>
            <a:innerShdw blurRad="63500" dist="88900" dir="6600000">
              <a:schemeClr val="accent1">
                <a:lumMod val="20000"/>
                <a:lumOff val="80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 contourW="12700">
            <a:bevelT w="152400" h="50800" prst="softRound"/>
            <a:bevelB prst="angle"/>
            <a:contourClr>
              <a:schemeClr val="accent2">
                <a:lumMod val="20000"/>
                <a:lumOff val="80000"/>
              </a:schemeClr>
            </a:contourClr>
          </a:sp3d>
        </p:spPr>
        <p:txBody>
          <a:bodyPr wrap="square" lIns="91425" tIns="45713" rIns="91425" bIns="45713">
            <a:spAutoFit/>
          </a:bodyPr>
          <a:lstStyle/>
          <a:p>
            <a:pPr algn="ctr" eaLnBrk="0" hangingPunct="0">
              <a:defRPr/>
            </a:pPr>
            <a:r>
              <a:rPr lang="cs-CZ" sz="2400" u="sng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Hlavního rozhodčího</a:t>
            </a:r>
          </a:p>
          <a:p>
            <a:pPr algn="ctr" eaLnBrk="0" hangingPunct="0">
              <a:defRPr/>
            </a:pPr>
            <a:r>
              <a:rPr lang="cs-CZ" sz="220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Ladislava </a:t>
            </a:r>
            <a:r>
              <a:rPr lang="cs-CZ" sz="2200" dirty="0" err="1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Szikszaye</a:t>
            </a:r>
            <a:endParaRPr lang="cs-CZ" sz="2200" dirty="0" smtClean="0">
              <a:ln w="3175"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000" b="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ngsuhChe" pitchFamily="49" charset="-127"/>
                <a:cs typeface="Arial" pitchFamily="34" charset="0"/>
              </a:rPr>
              <a:t>   </a:t>
            </a:r>
            <a:r>
              <a:rPr lang="cs-CZ" sz="2000" u="sng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Asistenty hlavního rozhodčího</a:t>
            </a:r>
            <a:endParaRPr lang="cs-CZ" sz="2400" u="sng" dirty="0" smtClean="0">
              <a:ln w="3175"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20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Pavla </a:t>
            </a:r>
            <a:r>
              <a:rPr lang="cs-CZ" sz="2200" dirty="0" err="1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Štrincla</a:t>
            </a:r>
            <a:endParaRPr lang="cs-CZ" sz="2200" dirty="0" smtClean="0">
              <a:ln w="3175"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20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Daniela Plzáka</a:t>
            </a:r>
            <a:endParaRPr lang="cs-CZ" sz="2200" dirty="0" smtClean="0">
              <a:ln w="3175">
                <a:solidFill>
                  <a:srgbClr val="FFFF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cs-CZ" sz="2400" u="sng" dirty="0" smtClean="0">
                <a:ln w="3175"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GungsuhChe" pitchFamily="49" charset="-127"/>
                <a:cs typeface="Arial" pitchFamily="34" charset="0"/>
              </a:rPr>
              <a:t>Delegáta FAČR</a:t>
            </a:r>
          </a:p>
          <a:p>
            <a:pPr algn="ctr" eaLnBrk="0" hangingPunct="0">
              <a:defRPr/>
            </a:pPr>
            <a:r>
              <a:rPr lang="cs-CZ" sz="2400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    </a:t>
            </a:r>
            <a:r>
              <a:rPr lang="cs-CZ" sz="2400" dirty="0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Roberta </a:t>
            </a:r>
            <a:r>
              <a:rPr lang="cs-CZ" sz="2400" dirty="0" err="1" smtClean="0">
                <a:ln w="3175"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GungsuhChe" pitchFamily="49" charset="-127"/>
                <a:cs typeface="Arial" pitchFamily="34" charset="0"/>
              </a:rPr>
              <a:t>Hamouze</a:t>
            </a:r>
            <a:endParaRPr lang="cs-CZ" sz="2400" dirty="0" smtClean="0">
              <a:ln w="3175"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ea typeface="GungsuhChe" pitchFamily="49" charset="-127"/>
              <a:cs typeface="Arial" pitchFamily="34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71984" y="1172970"/>
            <a:ext cx="4824536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CC00"/>
            </a:solidFill>
          </a:ln>
          <a:effectLst/>
        </p:spPr>
        <p:txBody>
          <a:bodyPr wrap="square" lIns="360000" rIns="288000" rtlCol="0" anchor="ctr" anchorCtr="0">
            <a:spAutoFit/>
            <a:sp3d extrusionH="57150" contourW="6350" prstMaterial="matte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cs-CZ" sz="1600" dirty="0" smtClean="0">
                <a:solidFill>
                  <a:srgbClr val="FF0066"/>
                </a:solidFill>
                <a:latin typeface="Segoe Print" pitchFamily="2" charset="0"/>
                <a:ea typeface="Tahoma" pitchFamily="34" charset="0"/>
                <a:cs typeface="Arial" pitchFamily="34" charset="0"/>
              </a:rPr>
              <a:t>Při příležitosti dnešního utkání divizní soutěže funkcionáře, hráče a příznivce</a:t>
            </a:r>
          </a:p>
        </p:txBody>
      </p:sp>
      <p:sp>
        <p:nvSpPr>
          <p:cNvPr id="24" name="Rectangle 129"/>
          <p:cNvSpPr>
            <a:spLocks noChangeArrowheads="1"/>
          </p:cNvSpPr>
          <p:nvPr/>
        </p:nvSpPr>
        <p:spPr bwMode="auto">
          <a:xfrm>
            <a:off x="71984" y="2827412"/>
            <a:ext cx="4824536" cy="122413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57150" cmpd="sng">
            <a:solidFill>
              <a:srgbClr val="FFFF66"/>
            </a:solidFill>
            <a:prstDash val="solid"/>
            <a:miter lim="800000"/>
            <a:headEnd/>
            <a:tailEnd/>
          </a:ln>
          <a:effectLst>
            <a:innerShdw blurRad="647700" dist="1498600">
              <a:schemeClr val="accent1">
                <a:lumMod val="60000"/>
                <a:lumOff val="40000"/>
                <a:alpha val="62000"/>
              </a:schemeClr>
            </a:innerShdw>
          </a:effectLst>
          <a:scene3d>
            <a:camera prst="orthographicFront"/>
            <a:lightRig rig="threePt" dir="t"/>
          </a:scene3d>
          <a:sp3d>
            <a:extrusionClr>
              <a:schemeClr val="bg1"/>
            </a:extrusionClr>
            <a:contourClr>
              <a:schemeClr val="bg1"/>
            </a:contourClr>
          </a:sp3d>
        </p:spPr>
        <p:txBody>
          <a:bodyPr lIns="91425" tIns="45713" rIns="91425" bIns="108000" anchor="ctr"/>
          <a:lstStyle/>
          <a:p>
            <a:pPr algn="ctr" eaLnBrk="0" hangingPunct="0">
              <a:defRPr/>
            </a:pPr>
            <a:r>
              <a:rPr lang="cs-CZ" sz="4400" dirty="0" smtClean="0">
                <a:ln w="25400" cap="rnd" cmpd="dbl">
                  <a:noFill/>
                  <a:bevel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Gungsuh" pitchFamily="18" charset="-127"/>
                <a:cs typeface="Arial" pitchFamily="34" charset="0"/>
              </a:rPr>
              <a:t>Tělovýchovná jednota Sokol </a:t>
            </a:r>
            <a:r>
              <a:rPr lang="cs-CZ" sz="4400" dirty="0" err="1" smtClean="0">
                <a:ln w="25400" cap="rnd" cmpd="dbl">
                  <a:noFill/>
                  <a:bevel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Condensed" pitchFamily="18" charset="0"/>
                <a:ea typeface="Gungsuh" pitchFamily="18" charset="-127"/>
                <a:cs typeface="Arial" pitchFamily="34" charset="0"/>
              </a:rPr>
              <a:t>Libiš</a:t>
            </a:r>
            <a:endParaRPr lang="cs-CZ" sz="4000" dirty="0" smtClean="0">
              <a:ln w="25400" cap="rnd" cmpd="dbl">
                <a:noFill/>
                <a:bevel/>
              </a:ln>
              <a:blipFill>
                <a:blip r:embed="rId5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 Condensed" pitchFamily="18" charset="0"/>
              <a:ea typeface="Gungsuh" pitchFamily="18" charset="-127"/>
              <a:cs typeface="Arial" pitchFamily="34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352" y="6787900"/>
            <a:ext cx="41271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49" y="6771000"/>
            <a:ext cx="397293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256560" y="91876"/>
            <a:ext cx="4896544" cy="6863417"/>
          </a:xfrm>
          <a:custGeom>
            <a:avLst/>
            <a:gdLst>
              <a:gd name="connsiteX0" fmla="*/ 0 w 4608512"/>
              <a:gd name="connsiteY0" fmla="*/ 0 h 5016758"/>
              <a:gd name="connsiteX1" fmla="*/ 4608512 w 4608512"/>
              <a:gd name="connsiteY1" fmla="*/ 0 h 5016758"/>
              <a:gd name="connsiteX2" fmla="*/ 4608512 w 4608512"/>
              <a:gd name="connsiteY2" fmla="*/ 5016758 h 5016758"/>
              <a:gd name="connsiteX3" fmla="*/ 0 w 4608512"/>
              <a:gd name="connsiteY3" fmla="*/ 5016758 h 5016758"/>
              <a:gd name="connsiteX4" fmla="*/ 0 w 4608512"/>
              <a:gd name="connsiteY4" fmla="*/ 0 h 5016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12" h="5016758">
                <a:moveTo>
                  <a:pt x="0" y="0"/>
                </a:moveTo>
                <a:lnTo>
                  <a:pt x="4608512" y="0"/>
                </a:lnTo>
                <a:lnTo>
                  <a:pt x="4608512" y="5016758"/>
                </a:lnTo>
                <a:lnTo>
                  <a:pt x="0" y="50167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print">
              <a:alphaModFix amt="68000"/>
            </a:blip>
            <a:srcRect/>
            <a:stretch>
              <a:fillRect/>
            </a:stretch>
          </a:blipFill>
          <a:ln w="79375"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Za týden odjíždíme do Mostu již  </a:t>
            </a:r>
          </a:p>
          <a:p>
            <a:r>
              <a:rPr 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v 7:30 hod</a:t>
            </a:r>
          </a:p>
          <a:p>
            <a:pPr algn="ctr"/>
            <a:r>
              <a:rPr lang="cs-CZ" sz="4000" dirty="0" smtClean="0">
                <a:ln w="10541" cmpd="sng">
                  <a:noFill/>
                  <a:prstDash val="solid"/>
                </a:ln>
                <a:solidFill>
                  <a:srgbClr val="0E3B9E"/>
                </a:solidFill>
                <a:latin typeface="Bookman Old Style" pitchFamily="18" charset="0"/>
              </a:rPr>
              <a:t>Mostecký fotbalový klub – </a:t>
            </a:r>
          </a:p>
          <a:p>
            <a:pPr algn="ctr"/>
            <a:r>
              <a:rPr lang="cs-CZ" sz="4000" dirty="0" smtClean="0">
                <a:ln w="10541" cmpd="sng">
                  <a:noFill/>
                  <a:prstDash val="solid"/>
                </a:ln>
                <a:solidFill>
                  <a:srgbClr val="0E3B9E"/>
                </a:solidFill>
                <a:latin typeface="Bookman Old Style" pitchFamily="18" charset="0"/>
              </a:rPr>
              <a:t>SK </a:t>
            </a:r>
            <a:r>
              <a:rPr lang="cs-CZ" sz="4000" dirty="0" err="1" smtClean="0">
                <a:ln w="10541" cmpd="sng">
                  <a:noFill/>
                  <a:prstDash val="solid"/>
                </a:ln>
                <a:solidFill>
                  <a:srgbClr val="0E3B9E"/>
                </a:solidFill>
                <a:latin typeface="Bookman Old Style" pitchFamily="18" charset="0"/>
              </a:rPr>
              <a:t>Štětí</a:t>
            </a:r>
            <a:endParaRPr lang="cs-CZ" sz="4000" dirty="0" smtClean="0">
              <a:ln w="10541" cmpd="sng">
                <a:noFill/>
                <a:prstDash val="solid"/>
              </a:ln>
              <a:solidFill>
                <a:srgbClr val="0E3B9E"/>
              </a:solidFill>
              <a:latin typeface="Bookman Old Style" pitchFamily="18" charset="0"/>
            </a:endParaRPr>
          </a:p>
          <a:p>
            <a:pPr algn="ctr"/>
            <a:endParaRPr lang="cs-CZ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cs-CZ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endParaRPr lang="cs-CZ" sz="32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  <a:p>
            <a:pPr algn="ctr"/>
            <a:r>
              <a:rPr 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gerian" pitchFamily="82" charset="0"/>
              </a:rPr>
              <a:t>Sobota 3.6.2014</a:t>
            </a:r>
          </a:p>
          <a:p>
            <a:pPr algn="ctr"/>
            <a:r>
              <a:rPr 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gerian" pitchFamily="82" charset="0"/>
              </a:rPr>
              <a:t>10:15 hod</a:t>
            </a:r>
          </a:p>
          <a:p>
            <a:pPr algn="ctr"/>
            <a:r>
              <a:rPr lang="cs-CZ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gerian" pitchFamily="82" charset="0"/>
              </a:rPr>
              <a:t>Fotbalový stadion Josefa Masopusta 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2664" y="3475484"/>
            <a:ext cx="865474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4872" y="3619500"/>
            <a:ext cx="936104" cy="93610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0896" y="641463"/>
            <a:ext cx="801039" cy="82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Přímá spojovací šipka 8"/>
          <p:cNvCxnSpPr/>
          <p:nvPr/>
        </p:nvCxnSpPr>
        <p:spPr bwMode="auto">
          <a:xfrm>
            <a:off x="9693321" y="7004050"/>
            <a:ext cx="531767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8" name="TextovéPole 7"/>
          <p:cNvSpPr txBox="1"/>
          <p:nvPr/>
        </p:nvSpPr>
        <p:spPr>
          <a:xfrm>
            <a:off x="5328568" y="-1379"/>
            <a:ext cx="4826246" cy="6801862"/>
          </a:xfrm>
          <a:prstGeom prst="rect">
            <a:avLst/>
          </a:prstGeom>
          <a:blipFill dpi="0" rotWithShape="1">
            <a:blip r:embed="rId3" cstate="print">
              <a:alphaModFix amt="27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wrap="square" anchor="ctr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ctr" eaLnBrk="0" hangingPunct="0">
              <a:defRPr/>
            </a:pPr>
            <a:r>
              <a:rPr lang="cs-CZ" sz="4000" i="1" u="sng" dirty="0">
                <a:ln w="9525" cap="flat">
                  <a:solidFill>
                    <a:srgbClr val="8563E3"/>
                  </a:solidFill>
                  <a:prstDash val="solid"/>
                  <a:round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ea typeface="Malgun Gothic" pitchFamily="34" charset="-127"/>
                <a:cs typeface="Angsana New" pitchFamily="18" charset="-34"/>
              </a:rPr>
              <a:t>Vážení sportovní </a:t>
            </a:r>
            <a:endParaRPr lang="cs-CZ" sz="4000" i="1" u="sng" dirty="0" smtClean="0">
              <a:ln w="9525" cap="flat">
                <a:solidFill>
                  <a:srgbClr val="8563E3"/>
                </a:solidFill>
                <a:prstDash val="solid"/>
                <a:round/>
              </a:ln>
              <a:solidFill>
                <a:srgbClr val="008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gerian" pitchFamily="82" charset="0"/>
              <a:ea typeface="Malgun Gothic" pitchFamily="34" charset="-127"/>
              <a:cs typeface="Angsana New" pitchFamily="18" charset="-34"/>
            </a:endParaRPr>
          </a:p>
          <a:p>
            <a:pPr algn="ctr" eaLnBrk="0" hangingPunct="0">
              <a:defRPr/>
            </a:pPr>
            <a:r>
              <a:rPr lang="cs-CZ" sz="4000" i="1" u="sng" dirty="0" smtClean="0">
                <a:ln w="9525" cap="flat">
                  <a:solidFill>
                    <a:srgbClr val="8563E3"/>
                  </a:solidFill>
                  <a:prstDash val="solid"/>
                  <a:round/>
                </a:ln>
                <a:solidFill>
                  <a:srgbClr val="008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gerian" pitchFamily="82" charset="0"/>
                <a:ea typeface="Malgun Gothic" pitchFamily="34" charset="-127"/>
                <a:cs typeface="Angsana New" pitchFamily="18" charset="-34"/>
              </a:rPr>
              <a:t>Přátelé</a:t>
            </a:r>
          </a:p>
          <a:p>
            <a:pPr algn="just" eaLnBrk="0" hangingPunct="0">
              <a:defRPr/>
            </a:pPr>
            <a:r>
              <a:rPr lang="cs-CZ" sz="2600" i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uběhl týden a pro fanoušky fotbalu ve Štětí je opět připraven zpravodaj. Mužstvo dospělých hraje druhý domácí zápas v řadě. Předposlední na domácím trávníku v letošním fotbalovém ročníku divizní soutěže.  Minule jsme začínali smutně, když jsme se vraceli k porážce s Chomutovem a ani tentokrát nemůžeme začít příjemně. Před týdnem jsme na domácím trávníku nestačili na Souš a do přehledu letošních výsledků jsme si zapsali 5. porážku v řadě. 14. příčka už nám nepatří , protože nás o 2 body přeskočil Most. Jaké máme naděje a co by se muselo stát, abychom jsme se v soutěži ještě zachránili? Vyhrát všechny 4 zbývající zápasy a doufat, že naši nejbližší konkurenti sestupu zaváhají.  Velký počet hráčů je zraněn a máme velké starosti s optimálním složení sestavy. Jak reálná je popsaná cesta záchrany, necháme na posouzení čtenářů.  Získat co nejvíce bodů se ještě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pokusíme.Vzpomeňte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na naše poslední účinkování v divizní soutěži. Na závěr ročníku jsme prohráli, co se dalo a propadli se až na poslední místo tabulky. Pak přišlo smutné překvapení. Jediné mužstvo, které sestupovalo byl náš tým, protože nikdo nechtěl postupovat a tak třeba AFK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Loko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Chomutov zůstal nahoře a mužstva , která měla padat z Ústeckého přeboru do I.A třídy se radovalo. Pojďme ale do současnosti. Dnes k nám přijel soupeř ze sousedního Mělnického okresu. Kdo z Vás neví, kde přesně Libiš leží, a tím nechci nikomu upírat jeho zeměpisné znalosti, tak je to hned v přímém sousedství Neratovic. TJ Sokol Libiš  v posledních 20 letech patří k pravidelným účastníkům divizní soutěže, i když to v posledních letech často střídala se Středočeským přeborem. Libišský fotbal je v těchto letech spojen se jménem Jiří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Kabyl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Bývalý ligový hráč, který třeba se Spartou získal 2 tituly. Daří se mu i jako fotbalovému funkcionáři. Před touto sezónou, ale z Libiše odešel a dle dostupných informací to nebylo v přátelském duchu. Soudit nám to ale nepřísluší. Nyní trénuje</a:t>
            </a:r>
          </a:p>
        </p:txBody>
      </p:sp>
      <p:cxnSp>
        <p:nvCxnSpPr>
          <p:cNvPr id="12" name="Přímá spojovací čára 11"/>
          <p:cNvCxnSpPr/>
          <p:nvPr/>
        </p:nvCxnSpPr>
        <p:spPr bwMode="auto">
          <a:xfrm>
            <a:off x="216000" y="5419701"/>
            <a:ext cx="2505113" cy="72008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čára 15"/>
          <p:cNvCxnSpPr/>
          <p:nvPr/>
        </p:nvCxnSpPr>
        <p:spPr bwMode="auto">
          <a:xfrm>
            <a:off x="5472586" y="2395364"/>
            <a:ext cx="787320" cy="86409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0" name="Přímá spojovací šipka 9"/>
          <p:cNvCxnSpPr/>
          <p:nvPr/>
        </p:nvCxnSpPr>
        <p:spPr bwMode="auto">
          <a:xfrm>
            <a:off x="9764895" y="7003876"/>
            <a:ext cx="460193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3" name="Přímá spojovací šipka 12"/>
          <p:cNvCxnSpPr/>
          <p:nvPr/>
        </p:nvCxnSpPr>
        <p:spPr bwMode="auto">
          <a:xfrm>
            <a:off x="10623790" y="4843636"/>
            <a:ext cx="114519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20" name="TextovéPole 19"/>
          <p:cNvSpPr txBox="1"/>
          <p:nvPr/>
        </p:nvSpPr>
        <p:spPr>
          <a:xfrm>
            <a:off x="7416800" y="70235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96325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30</a:t>
            </a:r>
          </a:p>
        </p:txBody>
      </p:sp>
      <p:sp>
        <p:nvSpPr>
          <p:cNvPr id="18" name="Šipka doprava se zářezem 17"/>
          <p:cNvSpPr/>
          <p:nvPr/>
        </p:nvSpPr>
        <p:spPr bwMode="auto">
          <a:xfrm>
            <a:off x="8784953" y="6931868"/>
            <a:ext cx="936103" cy="354706"/>
          </a:xfrm>
          <a:prstGeom prst="notchedRightArrow">
            <a:avLst/>
          </a:prstGeom>
          <a:solidFill>
            <a:srgbClr val="D9DFE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38088" bIns="3967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9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1984" y="199500"/>
            <a:ext cx="4680743" cy="6647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0066FF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n w="22225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Poslední domácí vystoupení letošního ročníku Fortuna divize B </a:t>
            </a:r>
          </a:p>
          <a:p>
            <a:pPr algn="ctr"/>
            <a:r>
              <a:rPr lang="cs-CZ" sz="5400" dirty="0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SK Štětí</a:t>
            </a:r>
          </a:p>
          <a:p>
            <a:pPr algn="ctr"/>
            <a:r>
              <a:rPr lang="cs-CZ" sz="5400" dirty="0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TJ </a:t>
            </a:r>
            <a:r>
              <a:rPr lang="cs-CZ" sz="5400" dirty="0" err="1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Tatran</a:t>
            </a:r>
            <a:r>
              <a:rPr lang="cs-CZ" sz="5400" dirty="0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   Rakovník</a:t>
            </a:r>
          </a:p>
          <a:p>
            <a:pPr algn="ctr"/>
            <a:r>
              <a:rPr lang="cs-CZ" sz="4000" dirty="0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Sobota 10.6.2017 </a:t>
            </a:r>
          </a:p>
          <a:p>
            <a:pPr algn="ctr"/>
            <a:r>
              <a:rPr lang="cs-CZ" sz="4000" dirty="0" smtClean="0">
                <a:ln w="38100">
                  <a:solidFill>
                    <a:srgbClr val="6600CC"/>
                  </a:solidFill>
                </a:ln>
                <a:solidFill>
                  <a:srgbClr val="FF0000"/>
                </a:solidFill>
                <a:latin typeface="Rockwell Extra Bold" pitchFamily="18" charset="0"/>
              </a:rPr>
              <a:t>10:15 hod</a:t>
            </a:r>
            <a:endParaRPr lang="cs-CZ" sz="2800" dirty="0" smtClean="0">
              <a:ln w="38100">
                <a:solidFill>
                  <a:srgbClr val="6600CC"/>
                </a:solidFill>
              </a:ln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031" y="4951648"/>
            <a:ext cx="576064" cy="65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2024" y="5008517"/>
            <a:ext cx="576065" cy="5790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Text Box 1059"/>
          <p:cNvSpPr txBox="1">
            <a:spLocks noChangeArrowheads="1"/>
          </p:cNvSpPr>
          <p:nvPr/>
        </p:nvSpPr>
        <p:spPr bwMode="auto">
          <a:xfrm>
            <a:off x="388175" y="1027113"/>
            <a:ext cx="181794" cy="27916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lIns="89986" tIns="46792" rIns="89986" bIns="46792">
            <a:spAutoFit/>
          </a:bodyPr>
          <a:lstStyle/>
          <a:p>
            <a:pPr eaLnBrk="0" hangingPunct="0"/>
            <a:endParaRPr lang="cs-CZ" u="sng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89168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4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689229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29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71984" y="163116"/>
            <a:ext cx="4752528" cy="5847755"/>
          </a:xfrm>
          <a:prstGeom prst="rect">
            <a:avLst/>
          </a:prstGeom>
          <a:blipFill dpi="0" rotWithShape="1">
            <a:blip r:embed="rId3" cstate="print">
              <a:alphaModFix amt="53000"/>
            </a:blip>
            <a:srcRect/>
            <a:stretch>
              <a:fillRect/>
            </a:stretch>
          </a:blipFill>
          <a:ln w="25400">
            <a:solidFill>
              <a:schemeClr val="tx1"/>
            </a:solidFill>
          </a:ln>
        </p:spPr>
        <p:txBody>
          <a:bodyPr wrap="square" anchor="ctr" anchorCtr="0">
            <a:spAutoFit/>
            <a:scene3d>
              <a:camera prst="orthographicFront">
                <a:rot lat="0" lon="0" rev="0"/>
              </a:camera>
              <a:lightRig rig="threePt" dir="t"/>
            </a:scene3d>
            <a:sp3d extrusionH="50800">
              <a:bevelT w="25400" h="95250" prst="softRound"/>
              <a:bevelB w="19050" h="57150" prst="relaxedInset"/>
              <a:contourClr>
                <a:srgbClr val="FFFF00"/>
              </a:contourClr>
            </a:sp3d>
          </a:bodyPr>
          <a:lstStyle/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Nymburk.  Libiš je na posledním místě . Nelichotivé postavení už si vybudovala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cs-CZ" sz="1100" i="1" dirty="0">
                <a:latin typeface="Arial" pitchFamily="34" charset="0"/>
                <a:cs typeface="Arial" pitchFamily="34" charset="0"/>
              </a:rPr>
              <a:t>podzim, když ani jednou nevyhrála v normální hrací době. My jsme zde vyhráli těsně 1:0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. V zimě to však v Libiši nezabalili. Mužstvo se semklo a do jarní části vstoupilo s chutí ukázat, že fotbal hrát umí. Navíc se podařilo mužstvo i vhodně posílit.  Přišel například i bývalý účastník ligy mistrů Zdeněk Šenkeřík. Přestupová jednání probíhala i v rámci našeho oddílu. Do Libiše přestoupil Marek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Malák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, který na podzim hájil barvy Štětí.  Naopak právě z tohoto klubu přišli Jiří Gabriel a Petr Hromas. Favorita v dnešním utkání nehledejte. Hrajeme sice doma, ale poslední zápasy ukázaly, že se nám zde moc nedaří. Uvidíme, jak to celé dopadne. Nechme se překvapit.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 Další kolektivy našeho oddílu mají své soutěže také v plném proudu. Dorostenci se dostali na 2. místo. Jak k tomu došlo a jaké jsou šance promluvit ještě 1. místu se dočtete v další části zpravodaje. Starší a mladší žáci nadstavbové části Ústeckého přeboru ještě nezískali ani bod. Snad se jim to podaří už dneska v Krupce. Přípravky již mají většinu jarních mistrovských turnajů za sebou, ale ty nejatraktivnější mají některé týmy teprve před sebou. Právě o tomto víkendu bojuje starší přípravka U10 V Českých Budějovicích ve finále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Ondrášovka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err="1" smtClean="0">
                <a:latin typeface="Arial" pitchFamily="34" charset="0"/>
                <a:cs typeface="Arial" pitchFamily="34" charset="0"/>
              </a:rPr>
              <a:t>cupu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, kterém jsme se zmiňovali již v minulém vydání zpravodaje. O tom jak se jim povede netrpělivě čekáme a o výsledcích budete informování v příštím zpravodaji k utkání s Rakovníkem. 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   Fanoušky by jsme také chtěli informovat, že se připravuje modernizace zdejšího městského stadionu. V úterý 23.5.2017 se k tomuto tématu na tribuně  fotbalového hřiště konala diskuse s občany města a členy sportovních oddílů. Na programu byly 3 návrhy.  Fotbalu se týká vybudování hřiště s umělým povrchem. Otevřené  zůstává, kde bude postaveno.  Zdá místo spodního hřiště, proti tomu jsou fotbalisté  nebo u silnice u obchvatu. Ve hře je i možnost 2 hřišť na místě horního. Jedno z nich s umělým povrchem. </a:t>
            </a:r>
          </a:p>
          <a:p>
            <a:pPr algn="just" eaLnBrk="0" hangingPunct="0">
              <a:defRPr/>
            </a:pPr>
            <a:r>
              <a:rPr lang="cs-CZ" sz="1100" i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100" i="1" dirty="0" smtClean="0">
                <a:latin typeface="Arial" pitchFamily="34" charset="0"/>
                <a:cs typeface="Arial" pitchFamily="34" charset="0"/>
              </a:rPr>
              <a:t>        </a:t>
            </a:r>
            <a:endParaRPr lang="cs-CZ" sz="11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92064" y="6440006"/>
            <a:ext cx="46805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>
                <a:solidFill>
                  <a:srgbClr val="645EB2"/>
                </a:solidFill>
                <a:latin typeface="Cooper Black" pitchFamily="18" charset="0"/>
                <a:cs typeface="David" pitchFamily="34" charset="-79"/>
              </a:rPr>
              <a:t>Štětí</a:t>
            </a:r>
            <a:r>
              <a:rPr lang="cs-CZ" sz="2000" dirty="0" smtClean="0">
                <a:solidFill>
                  <a:srgbClr val="645EB2"/>
                </a:solidFill>
                <a:latin typeface="Cooper Black" pitchFamily="18" charset="0"/>
                <a:cs typeface="David" pitchFamily="34" charset="-79"/>
              </a:rPr>
              <a:t> </a:t>
            </a:r>
          </a:p>
          <a:p>
            <a:pPr algn="ctr"/>
            <a:r>
              <a:rPr lang="cs-CZ" sz="2000" dirty="0" smtClean="0">
                <a:solidFill>
                  <a:srgbClr val="645EB2"/>
                </a:solidFill>
                <a:latin typeface="Cooper Black" pitchFamily="18" charset="0"/>
                <a:cs typeface="David" pitchFamily="34" charset="-79"/>
              </a:rPr>
              <a:t>Do toho</a:t>
            </a:r>
          </a:p>
        </p:txBody>
      </p:sp>
      <p:pic>
        <p:nvPicPr>
          <p:cNvPr id="1026" name="Picture 1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7" name="Picture 1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8" name="Picture 1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9" name="Picture 1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0" name="Picture 1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1" name="Picture 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2" name="Picture 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3" name="Picture 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" name="Picture 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5" name="Picture 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6" name="Picture 2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7" name="Picture 2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8" name="Picture 2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9" name="Picture 2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0" name="Picture 2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1" name="Picture 1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2" name="Picture 1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3" name="Picture 1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" name="Picture 1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5" name="Picture 1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6" name="Picture 14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7" name="Picture 14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8" name="Picture 14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9" name="Picture 14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0" name="Picture 14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1" name="Picture 14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2" name="Picture 14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3" name="Picture 141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" name="Picture 140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5" name="Picture 139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6" name="Picture 138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7" name="Picture 137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8" name="Picture 231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9" name="Picture 230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0" name="Picture 229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1" name="Picture 228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2" name="Picture 227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3" name="Picture 226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" name="Picture 225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5" name="Picture 224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6" name="Picture 22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7" name="Picture 222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8" name="Picture 221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9" name="Picture 220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0" name="Picture 219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1" name="Picture 21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2" name="Picture 217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3" name="Picture 216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4" name="Picture 215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" name="Picture 214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6" name="Picture 249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7" name="Picture 248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8" name="Picture 247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9" name="Picture 246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0" name="Picture 245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1" name="Picture 244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2" name="Picture 243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3" name="Picture 2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4" name="Picture 241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" name="Picture 240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668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6" name="Picture 239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7" name="Picture 238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668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8" name="Picture 23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9" name="Picture 236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6690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0" name="Picture 235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1" name="Picture 234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669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2" name="Picture 233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3" name="Picture 23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4" name="Picture 349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" name="Picture 348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6" name="Picture 347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7" name="Picture 34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8" name="Picture 372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9" name="Picture 371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0" name="Picture 370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1" name="Picture 369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2" name="Picture 368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3" name="Picture 367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4" name="Picture 366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5" name="Picture 365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6" name="Picture 38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7" name="Picture 37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8" name="Picture 37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09" name="Picture 37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0" name="Picture 37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1" name="Picture 37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6680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2" name="Picture 37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3" name="Picture 37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66825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4" name="Picture 259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5" name="Picture 258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6" name="Picture 257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7" name="Picture 256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8" name="Picture 255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19" name="Picture 254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0" name="Picture 253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1" name="Picture 252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2" name="Picture 251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3" name="Picture 250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4" name="Picture 100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5" name="Picture 101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6" name="Picture 102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7" name="Picture 103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8" name="Picture 10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129" name="Picture 105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610598"/>
              </p:ext>
            </p:extLst>
          </p:nvPr>
        </p:nvGraphicFramePr>
        <p:xfrm>
          <a:off x="5472583" y="2611388"/>
          <a:ext cx="4680521" cy="2301240"/>
        </p:xfrm>
        <a:graphic>
          <a:graphicData uri="http://schemas.openxmlformats.org/drawingml/2006/table">
            <a:tbl>
              <a:tblPr/>
              <a:tblGrid>
                <a:gridCol w="210221">
                  <a:extLst>
                    <a:ext uri="{9D8B030D-6E8A-4147-A177-3AD203B41FA5}">
                      <a16:colId xmlns:a16="http://schemas.microsoft.com/office/drawing/2014/main" val="1531046286"/>
                    </a:ext>
                  </a:extLst>
                </a:gridCol>
                <a:gridCol w="234953">
                  <a:extLst>
                    <a:ext uri="{9D8B030D-6E8A-4147-A177-3AD203B41FA5}">
                      <a16:colId xmlns:a16="http://schemas.microsoft.com/office/drawing/2014/main" val="635725803"/>
                    </a:ext>
                  </a:extLst>
                </a:gridCol>
                <a:gridCol w="1854895">
                  <a:extLst>
                    <a:ext uri="{9D8B030D-6E8A-4147-A177-3AD203B41FA5}">
                      <a16:colId xmlns:a16="http://schemas.microsoft.com/office/drawing/2014/main" val="1513183151"/>
                    </a:ext>
                  </a:extLst>
                </a:gridCol>
                <a:gridCol w="296783">
                  <a:extLst>
                    <a:ext uri="{9D8B030D-6E8A-4147-A177-3AD203B41FA5}">
                      <a16:colId xmlns:a16="http://schemas.microsoft.com/office/drawing/2014/main" val="4289568999"/>
                    </a:ext>
                  </a:extLst>
                </a:gridCol>
                <a:gridCol w="259686">
                  <a:extLst>
                    <a:ext uri="{9D8B030D-6E8A-4147-A177-3AD203B41FA5}">
                      <a16:colId xmlns:a16="http://schemas.microsoft.com/office/drawing/2014/main" val="1933292972"/>
                    </a:ext>
                  </a:extLst>
                </a:gridCol>
                <a:gridCol w="176215">
                  <a:extLst>
                    <a:ext uri="{9D8B030D-6E8A-4147-A177-3AD203B41FA5}">
                      <a16:colId xmlns:a16="http://schemas.microsoft.com/office/drawing/2014/main" val="3928621261"/>
                    </a:ext>
                  </a:extLst>
                </a:gridCol>
                <a:gridCol w="324607">
                  <a:extLst>
                    <a:ext uri="{9D8B030D-6E8A-4147-A177-3AD203B41FA5}">
                      <a16:colId xmlns:a16="http://schemas.microsoft.com/office/drawing/2014/main" val="3059596030"/>
                    </a:ext>
                  </a:extLst>
                </a:gridCol>
                <a:gridCol w="729593">
                  <a:extLst>
                    <a:ext uri="{9D8B030D-6E8A-4147-A177-3AD203B41FA5}">
                      <a16:colId xmlns:a16="http://schemas.microsoft.com/office/drawing/2014/main" val="3492569605"/>
                    </a:ext>
                  </a:extLst>
                </a:gridCol>
                <a:gridCol w="321516">
                  <a:extLst>
                    <a:ext uri="{9D8B030D-6E8A-4147-A177-3AD203B41FA5}">
                      <a16:colId xmlns:a16="http://schemas.microsoft.com/office/drawing/2014/main" val="3667284298"/>
                    </a:ext>
                  </a:extLst>
                </a:gridCol>
                <a:gridCol w="272052">
                  <a:extLst>
                    <a:ext uri="{9D8B030D-6E8A-4147-A177-3AD203B41FA5}">
                      <a16:colId xmlns:a16="http://schemas.microsoft.com/office/drawing/2014/main" val="194435495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60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Stará garda Sepap Štětí Okresní přebor 2016/17 po 15. kole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795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Žitenice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93:19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03430"/>
                  </a:ext>
                </a:extLst>
              </a:tr>
              <a:tr h="149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Litoměřicko,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11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Tigo Nučnice 1996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64:36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845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České Kopisty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60:53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737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Sepap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35:40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477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Slavoj Bohušovice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39:63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20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Dynamo Střížovice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35:77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357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Sokol Malé Žernoseky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31:50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3673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Sokol Pokratice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28:76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08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236240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472584" y="91108"/>
            <a:ext cx="4608512" cy="2308324"/>
          </a:xfrm>
          <a:prstGeom prst="rect">
            <a:avLst/>
          </a:prstGeom>
          <a:pattFill prst="plaid">
            <a:fgClr>
              <a:srgbClr val="FFFF00"/>
            </a:fgClr>
            <a:bgClr>
              <a:schemeClr val="bg1"/>
            </a:bgClr>
          </a:pattFill>
          <a:ln w="76200">
            <a:gradFill flip="none" rotWithShape="1">
              <a:gsLst>
                <a:gs pos="91500">
                  <a:srgbClr val="ABABEB"/>
                </a:gs>
                <a:gs pos="5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4400000" scaled="0"/>
              <a:tileRect/>
            </a:gra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Georgia" panose="02040502050405020303" pitchFamily="18" charset="0"/>
              </a:rPr>
              <a:t>Stará garda má před sebou poslední 2 zápasy letošního ročníku okresního přeboru. Teda vlastně už jen jeden. Včera hrála se Střížovicemi. Boj o 5. místo vrcholí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472584" y="5131668"/>
            <a:ext cx="468052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cs-CZ" sz="2000" u="sng" dirty="0" smtClean="0">
                <a:latin typeface="Bookman Old Style" pitchFamily="18" charset="0"/>
              </a:rPr>
              <a:t>Výsledky 15.kola</a:t>
            </a:r>
          </a:p>
          <a:p>
            <a:pPr algn="just"/>
            <a:r>
              <a:rPr lang="cs-CZ" sz="2000" dirty="0" smtClean="0">
                <a:latin typeface="Bookman Old Style" pitchFamily="18" charset="0"/>
              </a:rPr>
              <a:t>Žitenice – Štětí                7:2 (4:1)</a:t>
            </a:r>
          </a:p>
          <a:p>
            <a:pPr algn="just"/>
            <a:r>
              <a:rPr lang="cs-CZ" sz="2000" dirty="0" err="1" smtClean="0">
                <a:latin typeface="Bookman Old Style" pitchFamily="18" charset="0"/>
              </a:rPr>
              <a:t>Litomeřicko</a:t>
            </a:r>
            <a:r>
              <a:rPr lang="cs-CZ" sz="2000" dirty="0" smtClean="0">
                <a:latin typeface="Bookman Old Style" pitchFamily="18" charset="0"/>
              </a:rPr>
              <a:t> – Bohušovice    5:1</a:t>
            </a:r>
          </a:p>
          <a:p>
            <a:pPr algn="just"/>
            <a:r>
              <a:rPr lang="cs-CZ" sz="2000" dirty="0" err="1" smtClean="0">
                <a:latin typeface="Bookman Old Style" pitchFamily="18" charset="0"/>
              </a:rPr>
              <a:t>Pokratice</a:t>
            </a:r>
            <a:r>
              <a:rPr lang="cs-CZ" sz="2000" dirty="0" smtClean="0">
                <a:latin typeface="Bookman Old Style" pitchFamily="18" charset="0"/>
              </a:rPr>
              <a:t> – Malé Žernoseky  8:5</a:t>
            </a:r>
          </a:p>
          <a:p>
            <a:pPr algn="just"/>
            <a:r>
              <a:rPr lang="cs-CZ" sz="2000" dirty="0" smtClean="0">
                <a:latin typeface="Bookman Old Style" pitchFamily="18" charset="0"/>
              </a:rPr>
              <a:t>Střížovice – České Kopisty    5:4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" name="TextovéPole 9"/>
          <p:cNvSpPr txBox="1">
            <a:spLocks noChangeArrowheads="1"/>
          </p:cNvSpPr>
          <p:nvPr/>
        </p:nvSpPr>
        <p:spPr bwMode="auto">
          <a:xfrm>
            <a:off x="6543984" y="5275687"/>
            <a:ext cx="1847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725038" y="7004455"/>
            <a:ext cx="19581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89168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28</a:t>
            </a:r>
          </a:p>
        </p:txBody>
      </p:sp>
      <p:pic>
        <p:nvPicPr>
          <p:cNvPr id="2050" name="Picture 62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1" name="Picture 61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2" name="Picture 60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3" name="Picture 59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4" name="Picture 58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5" name="Picture 57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6" name="Picture 56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7" name="Picture 55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8" name="Picture 54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59" name="Picture 53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0" name="Picture 52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1" name="Picture 51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2" name="Picture 74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3" name="Picture 73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4" name="Picture 72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5" name="Picture 71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6" name="Picture 70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7" name="Picture 69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8" name="Picture 68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69" name="Picture 67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0" name="Picture 66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1" name="Picture 65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2" name="Picture 64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3" name="Picture 63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4" name="Picture 91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5" name="Picture 90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6" name="Picture 89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7" name="Picture 88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8" name="Picture 87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79" name="Picture 86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0" name="Picture 85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1" name="Picture 84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2" name="Picture 83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3" name="Picture 82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4" name="Picture 81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5" name="Picture 80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6" name="Picture 79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7" name="Picture 78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8" name="Picture 77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89" name="Picture 76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0" name="Picture 107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1" name="Picture 106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2" name="Picture 105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3" name="Picture 104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4" name="Picture 103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5" name="Picture 102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6" name="Picture 101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7" name="Picture 100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8" name="Picture 99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099" name="Picture 98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0" name="Picture 97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1" name="Picture 96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2" name="Picture 95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3" name="Picture 94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4" name="Picture 93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5" name="Picture 92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6" name="Picture 13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7" name="Picture 13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8" name="Picture 13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09" name="Picture 13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0" name="Picture 12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1" name="Picture 12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2" name="Picture 12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3" name="Picture 12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4" name="Picture 12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5" name="Picture 12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6" name="Picture 12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7" name="Picture 12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8" name="Picture 12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19" name="Picture 12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0" name="Picture 11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1" name="Picture 11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2" name="Picture 11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3" name="Picture 11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4" name="Picture 11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5" name="Picture 11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6" name="Picture 15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7" name="Picture 15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8" name="Picture 15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29" name="Picture 15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0" name="Picture 14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1" name="Picture 14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2" name="Picture 14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3" name="Picture 14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4" name="Picture 14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5" name="Picture 14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6" name="Picture 14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7" name="Picture 14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8" name="Picture 14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39" name="Picture 14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0" name="Picture 13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1" name="Picture 13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2" name="Picture 13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3" name="Picture 13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4" name="Picture 13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5" name="Picture 13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898525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6" name="Picture 177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7" name="Picture 176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8" name="Picture 175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49" name="Picture 174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0" name="Picture 173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1" name="Picture 172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2" name="Picture 171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3" name="Picture 170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4" name="Picture 169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5" name="Picture 168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6" name="Picture 167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7" name="Picture 166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8" name="Picture 165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59" name="Picture 164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0" name="Picture 163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1" name="Picture 162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2" name="Picture 161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3" name="Picture 160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4" name="Picture 159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5" name="Picture 158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6" name="Picture 157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7" name="Picture 156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8" name="Picture 155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69" name="Picture 154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22701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0" name="Picture 326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1" name="Picture 325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2" name="Picture 324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3" name="Picture 323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4" name="Picture 322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5" name="Picture 321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6" name="Picture 320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7" name="Picture 319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8" name="Picture 318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79" name="Picture 317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0" name="Picture 316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1" name="Picture 315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2" name="Picture 314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3" name="Picture 313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4" name="Picture 312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5" name="Picture 311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6" name="Picture 310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7" name="Picture 309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8" name="Picture 308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89" name="Picture 307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0" name="Picture 306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1" name="Picture 305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2" name="Picture 304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3" name="Picture 303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4" name="Picture 302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5" name="Picture 301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6" name="Picture 300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7" name="Picture 299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8" name="Picture 391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199" name="Picture 390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0" name="Picture 389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1" name="Picture 388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2" name="Picture 387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3" name="Picture 386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4" name="Picture 385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5" name="Picture 384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6" name="Picture 288" hidden="1"/>
          <p:cNvPicPr preferRelativeResize="0">
            <a:picLocks noChangeArrowheads="1" noChangeShapeType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7" name="Picture 287" hidden="1"/>
          <p:cNvPicPr preferRelativeResize="0">
            <a:picLocks noChangeArrowheads="1" noChangeShapeType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8" name="Picture 286" hidden="1"/>
          <p:cNvPicPr preferRelativeResize="0">
            <a:picLocks noChangeArrowheads="1" noChangeShapeType="1"/>
          </p:cNvPicPr>
          <p:nvPr/>
        </p:nvPicPr>
        <p:blipFill>
          <a:blip r:embed="rId1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09" name="Picture 285" hidden="1"/>
          <p:cNvPicPr preferRelativeResize="0">
            <a:picLocks noChangeArrowheads="1" noChangeShapeType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0" name="Picture 284" hidden="1"/>
          <p:cNvPicPr preferRelativeResize="0">
            <a:picLocks noChangeArrowheads="1" noChangeShapeType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1" name="Picture 283" hidden="1"/>
          <p:cNvPicPr preferRelativeResize="0">
            <a:picLocks noChangeArrowheads="1" noChangeShapeType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2" name="Picture 282" hidden="1"/>
          <p:cNvPicPr preferRelativeResize="0">
            <a:picLocks noChangeArrowheads="1" noChangeShapeType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3" name="Picture 281" hidden="1"/>
          <p:cNvPicPr preferRelativeResize="0">
            <a:picLocks noChangeArrowheads="1" noChangeShapeType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4" name="Picture 280" hidden="1"/>
          <p:cNvPicPr preferRelativeResize="0">
            <a:picLocks noChangeArrowheads="1" noChangeShapeType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5" name="Picture 279" hidden="1"/>
          <p:cNvPicPr preferRelativeResize="0">
            <a:picLocks noChangeArrowheads="1" noChangeShapeType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6" name="Picture 278" hidden="1"/>
          <p:cNvPicPr preferRelativeResize="0">
            <a:picLocks noChangeArrowheads="1" noChangeShapeType="1"/>
          </p:cNvPicPr>
          <p:nvPr/>
        </p:nvPicPr>
        <p:blipFill>
          <a:blip r:embed="rId1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7" name="Picture 277" hidden="1"/>
          <p:cNvPicPr preferRelativeResize="0">
            <a:picLocks noChangeArrowheads="1" noChangeShapeType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8" name="Picture 247" hidden="1"/>
          <p:cNvPicPr preferRelativeResize="0">
            <a:picLocks noChangeArrowheads="1" noChangeShapeType="1"/>
          </p:cNvPicPr>
          <p:nvPr/>
        </p:nvPicPr>
        <p:blipFill>
          <a:blip r:embed="rId1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19" name="Picture 246" hidden="1"/>
          <p:cNvPicPr preferRelativeResize="0">
            <a:picLocks noChangeArrowheads="1" noChangeShapeType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0" name="Picture 245" hidden="1"/>
          <p:cNvPicPr preferRelativeResize="0">
            <a:picLocks noChangeArrowheads="1" noChangeShapeType="1"/>
          </p:cNvPicPr>
          <p:nvPr/>
        </p:nvPicPr>
        <p:blipFill>
          <a:blip r:embed="rId1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1" name="Picture 244" hidden="1"/>
          <p:cNvPicPr preferRelativeResize="0">
            <a:picLocks noChangeArrowheads="1" noChangeShapeType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2" name="Picture 243" hidden="1"/>
          <p:cNvPicPr preferRelativeResize="0">
            <a:picLocks noChangeArrowheads="1" noChangeShapeType="1"/>
          </p:cNvPicPr>
          <p:nvPr/>
        </p:nvPicPr>
        <p:blipFill>
          <a:blip r:embed="rId1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3" name="Picture 242" hidden="1"/>
          <p:cNvPicPr preferRelativeResize="0">
            <a:picLocks noChangeArrowheads="1" noChangeShapeType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4" name="Picture 241" hidden="1"/>
          <p:cNvPicPr preferRelativeResize="0">
            <a:picLocks noChangeArrowheads="1" noChangeShapeType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5" name="Picture 240" hidden="1"/>
          <p:cNvPicPr preferRelativeResize="0">
            <a:picLocks noChangeArrowheads="1" noChangeShapeType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6" name="Picture 239" hidden="1"/>
          <p:cNvPicPr preferRelativeResize="0">
            <a:picLocks noChangeArrowheads="1" noChangeShapeType="1"/>
          </p:cNvPicPr>
          <p:nvPr/>
        </p:nvPicPr>
        <p:blipFill>
          <a:blip r:embed="rId1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7" name="Picture 238" hidden="1"/>
          <p:cNvPicPr preferRelativeResize="0">
            <a:picLocks noChangeArrowheads="1" noChangeShapeType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8" name="Picture 237" hidden="1"/>
          <p:cNvPicPr preferRelativeResize="0">
            <a:picLocks noChangeArrowheads="1" noChangeShapeType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29" name="Picture 236" hidden="1"/>
          <p:cNvPicPr preferRelativeResize="0">
            <a:picLocks noChangeArrowheads="1" noChangeShapeType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0" name="Picture 235" hidden="1"/>
          <p:cNvPicPr preferRelativeResize="0">
            <a:picLocks noChangeArrowheads="1" noChangeShapeType="1"/>
          </p:cNvPicPr>
          <p:nvPr/>
        </p:nvPicPr>
        <p:blipFill>
          <a:blip r:embed="rId1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1" name="Picture 234" hidden="1"/>
          <p:cNvPicPr preferRelativeResize="0">
            <a:picLocks noChangeArrowheads="1" noChangeShapeType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2" name="Picture 256" hidden="1"/>
          <p:cNvPicPr preferRelativeResize="0">
            <a:picLocks noChangeArrowheads="1" noChangeShapeType="1"/>
          </p:cNvPicPr>
          <p:nvPr/>
        </p:nvPicPr>
        <p:blipFill>
          <a:blip r:embed="rId1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3" name="Picture 255" hidden="1"/>
          <p:cNvPicPr preferRelativeResize="0">
            <a:picLocks noChangeArrowheads="1" noChangeShapeType="1"/>
          </p:cNvPicPr>
          <p:nvPr/>
        </p:nvPicPr>
        <p:blipFill>
          <a:blip r:embed="rId1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4" name="Picture 254" hidden="1"/>
          <p:cNvPicPr preferRelativeResize="0">
            <a:picLocks noChangeArrowheads="1" noChangeShapeType="1"/>
          </p:cNvPicPr>
          <p:nvPr/>
        </p:nvPicPr>
        <p:blipFill>
          <a:blip r:embed="rId1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5" name="Picture 253" hidden="1"/>
          <p:cNvPicPr preferRelativeResize="0">
            <a:picLocks noChangeArrowheads="1" noChangeShapeType="1"/>
          </p:cNvPicPr>
          <p:nvPr/>
        </p:nvPicPr>
        <p:blipFill>
          <a:blip r:embed="rId1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6" name="Picture 252" hidden="1"/>
          <p:cNvPicPr preferRelativeResize="0">
            <a:picLocks noChangeArrowheads="1" noChangeShapeType="1"/>
          </p:cNvPicPr>
          <p:nvPr/>
        </p:nvPicPr>
        <p:blipFill>
          <a:blip r:embed="rId1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7" name="Picture 251" hidden="1"/>
          <p:cNvPicPr preferRelativeResize="0">
            <a:picLocks noChangeArrowheads="1" noChangeShapeType="1"/>
          </p:cNvPicPr>
          <p:nvPr/>
        </p:nvPicPr>
        <p:blipFill>
          <a:blip r:embed="rId1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8" name="Picture 250" hidden="1"/>
          <p:cNvPicPr preferRelativeResize="0">
            <a:picLocks noChangeArrowheads="1" noChangeShapeType="1"/>
          </p:cNvPicPr>
          <p:nvPr/>
        </p:nvPicPr>
        <p:blipFill>
          <a:blip r:embed="rId1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39" name="Picture 249" hidden="1"/>
          <p:cNvPicPr preferRelativeResize="0">
            <a:picLocks noChangeArrowheads="1" noChangeShapeType="1"/>
          </p:cNvPicPr>
          <p:nvPr/>
        </p:nvPicPr>
        <p:blipFill>
          <a:blip r:embed="rId1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0" name="Picture 248" hidden="1"/>
          <p:cNvPicPr preferRelativeResize="0">
            <a:picLocks noChangeArrowheads="1" noChangeShapeType="1"/>
          </p:cNvPicPr>
          <p:nvPr/>
        </p:nvPicPr>
        <p:blipFill>
          <a:blip r:embed="rId1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1" name="Picture 193" hidden="1"/>
          <p:cNvPicPr preferRelativeResize="0">
            <a:picLocks noChangeArrowheads="1" noChangeShapeType="1"/>
          </p:cNvPicPr>
          <p:nvPr/>
        </p:nvPicPr>
        <p:blipFill>
          <a:blip r:embed="rId1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2" name="Picture 194" hidden="1"/>
          <p:cNvPicPr preferRelativeResize="0">
            <a:picLocks noChangeArrowheads="1" noChangeShapeType="1"/>
          </p:cNvPicPr>
          <p:nvPr/>
        </p:nvPicPr>
        <p:blipFill>
          <a:blip r:embed="rId1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3" name="Picture 195" hidden="1"/>
          <p:cNvPicPr preferRelativeResize="0">
            <a:picLocks noChangeArrowheads="1" noChangeShapeType="1"/>
          </p:cNvPicPr>
          <p:nvPr/>
        </p:nvPicPr>
        <p:blipFill>
          <a:blip r:embed="rId1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4" name="Picture 196" hidden="1"/>
          <p:cNvPicPr preferRelativeResize="0">
            <a:picLocks noChangeArrowheads="1" noChangeShapeType="1"/>
          </p:cNvPicPr>
          <p:nvPr/>
        </p:nvPicPr>
        <p:blipFill>
          <a:blip r:embed="rId1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5" name="Picture 197" hidden="1"/>
          <p:cNvPicPr preferRelativeResize="0">
            <a:picLocks noChangeArrowheads="1" noChangeShapeType="1"/>
          </p:cNvPicPr>
          <p:nvPr/>
        </p:nvPicPr>
        <p:blipFill>
          <a:blip r:embed="rId1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6" name="Picture 198" hidden="1"/>
          <p:cNvPicPr preferRelativeResize="0">
            <a:picLocks noChangeArrowheads="1" noChangeShapeType="1"/>
          </p:cNvPicPr>
          <p:nvPr/>
        </p:nvPicPr>
        <p:blipFill>
          <a:blip r:embed="rId1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7" name="Picture 199" hidden="1"/>
          <p:cNvPicPr preferRelativeResize="0">
            <a:picLocks noChangeArrowheads="1" noChangeShapeType="1"/>
          </p:cNvPicPr>
          <p:nvPr/>
        </p:nvPicPr>
        <p:blipFill>
          <a:blip r:embed="rId1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8" name="Picture 200" hidden="1"/>
          <p:cNvPicPr preferRelativeResize="0">
            <a:picLocks noChangeArrowheads="1" noChangeShapeType="1"/>
          </p:cNvPicPr>
          <p:nvPr/>
        </p:nvPicPr>
        <p:blipFill>
          <a:blip r:embed="rId1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49" name="Picture 201" hidden="1"/>
          <p:cNvPicPr preferRelativeResize="0">
            <a:picLocks noChangeArrowheads="1" noChangeShapeType="1"/>
          </p:cNvPicPr>
          <p:nvPr/>
        </p:nvPicPr>
        <p:blipFill>
          <a:blip r:embed="rId1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0" name="Picture 202" hidden="1"/>
          <p:cNvPicPr preferRelativeResize="0">
            <a:picLocks noChangeArrowheads="1" noChangeShapeType="1"/>
          </p:cNvPicPr>
          <p:nvPr/>
        </p:nvPicPr>
        <p:blipFill>
          <a:blip r:embed="rId1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1" name="Picture 203" hidden="1"/>
          <p:cNvPicPr preferRelativeResize="0">
            <a:picLocks noChangeArrowheads="1" noChangeShapeType="1"/>
          </p:cNvPicPr>
          <p:nvPr/>
        </p:nvPicPr>
        <p:blipFill>
          <a:blip r:embed="rId1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2" name="Picture 204" hidden="1"/>
          <p:cNvPicPr preferRelativeResize="0">
            <a:picLocks noChangeArrowheads="1" noChangeShapeType="1"/>
          </p:cNvPicPr>
          <p:nvPr/>
        </p:nvPicPr>
        <p:blipFill>
          <a:blip r:embed="rId1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3" name="Picture 205" hidden="1"/>
          <p:cNvPicPr preferRelativeResize="0">
            <a:picLocks noChangeArrowheads="1" noChangeShapeType="1"/>
          </p:cNvPicPr>
          <p:nvPr/>
        </p:nvPicPr>
        <p:blipFill>
          <a:blip r:embed="rId1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4" name="Picture 206" hidden="1"/>
          <p:cNvPicPr preferRelativeResize="0">
            <a:picLocks noChangeArrowheads="1" noChangeShapeType="1"/>
          </p:cNvPicPr>
          <p:nvPr/>
        </p:nvPicPr>
        <p:blipFill>
          <a:blip r:embed="rId1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5" name="Picture 233" hidden="1"/>
          <p:cNvPicPr preferRelativeResize="0">
            <a:picLocks noChangeArrowheads="1" noChangeShapeType="1"/>
          </p:cNvPicPr>
          <p:nvPr/>
        </p:nvPicPr>
        <p:blipFill>
          <a:blip r:embed="rId1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6" name="Picture 232" hidden="1"/>
          <p:cNvPicPr preferRelativeResize="0">
            <a:picLocks noChangeArrowheads="1" noChangeShapeType="1"/>
          </p:cNvPicPr>
          <p:nvPr/>
        </p:nvPicPr>
        <p:blipFill>
          <a:blip r:embed="rId1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7" name="Picture 231" hidden="1"/>
          <p:cNvPicPr preferRelativeResize="0">
            <a:picLocks noChangeArrowheads="1" noChangeShapeType="1"/>
          </p:cNvPicPr>
          <p:nvPr/>
        </p:nvPicPr>
        <p:blipFill>
          <a:blip r:embed="rId1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8" name="Picture 230" hidden="1"/>
          <p:cNvPicPr preferRelativeResize="0">
            <a:picLocks noChangeArrowheads="1" noChangeShapeType="1"/>
          </p:cNvPicPr>
          <p:nvPr/>
        </p:nvPicPr>
        <p:blipFill>
          <a:blip r:embed="rId1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2259" name="Picture 229" hidden="1"/>
          <p:cNvPicPr preferRelativeResize="0">
            <a:picLocks noChangeArrowheads="1" noChangeShapeType="1"/>
          </p:cNvPicPr>
          <p:nvPr/>
        </p:nvPicPr>
        <p:blipFill>
          <a:blip r:embed="rId1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5472584" y="163116"/>
            <a:ext cx="4608512" cy="3046988"/>
          </a:xfrm>
          <a:prstGeom prst="rect">
            <a:avLst/>
          </a:prstGeom>
          <a:blipFill>
            <a:blip r:embed="rId165"/>
            <a:stretch>
              <a:fillRect/>
            </a:stretch>
          </a:blipFill>
          <a:ln w="635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Georgia" panose="02040502050405020303" pitchFamily="18" charset="0"/>
              </a:rPr>
              <a:t>Mužstvo dospělých se propadlo na 15. místo. Most doma porazil Chomutov 1:0, který 2 minuty před koncem odmítl z penalty vyrovnání, a přeskočil nás o 2 body. Na čele vystřídaly Brozany Nymburk 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77432"/>
              </p:ext>
            </p:extLst>
          </p:nvPr>
        </p:nvGraphicFramePr>
        <p:xfrm>
          <a:off x="5472585" y="3351568"/>
          <a:ext cx="4680520" cy="3403319"/>
        </p:xfrm>
        <a:graphic>
          <a:graphicData uri="http://schemas.openxmlformats.org/drawingml/2006/table">
            <a:tbl>
              <a:tblPr/>
              <a:tblGrid>
                <a:gridCol w="214089">
                  <a:extLst>
                    <a:ext uri="{9D8B030D-6E8A-4147-A177-3AD203B41FA5}">
                      <a16:colId xmlns:a16="http://schemas.microsoft.com/office/drawing/2014/main" val="966695500"/>
                    </a:ext>
                  </a:extLst>
                </a:gridCol>
                <a:gridCol w="406769">
                  <a:extLst>
                    <a:ext uri="{9D8B030D-6E8A-4147-A177-3AD203B41FA5}">
                      <a16:colId xmlns:a16="http://schemas.microsoft.com/office/drawing/2014/main" val="3477831325"/>
                    </a:ext>
                  </a:extLst>
                </a:gridCol>
                <a:gridCol w="1594963">
                  <a:extLst>
                    <a:ext uri="{9D8B030D-6E8A-4147-A177-3AD203B41FA5}">
                      <a16:colId xmlns:a16="http://schemas.microsoft.com/office/drawing/2014/main" val="1296953878"/>
                    </a:ext>
                  </a:extLst>
                </a:gridCol>
                <a:gridCol w="342543">
                  <a:extLst>
                    <a:ext uri="{9D8B030D-6E8A-4147-A177-3AD203B41FA5}">
                      <a16:colId xmlns:a16="http://schemas.microsoft.com/office/drawing/2014/main" val="4017434369"/>
                    </a:ext>
                  </a:extLst>
                </a:gridCol>
                <a:gridCol w="331838">
                  <a:extLst>
                    <a:ext uri="{9D8B030D-6E8A-4147-A177-3AD203B41FA5}">
                      <a16:colId xmlns:a16="http://schemas.microsoft.com/office/drawing/2014/main" val="4226086540"/>
                    </a:ext>
                  </a:extLst>
                </a:gridCol>
                <a:gridCol w="214089">
                  <a:extLst>
                    <a:ext uri="{9D8B030D-6E8A-4147-A177-3AD203B41FA5}">
                      <a16:colId xmlns:a16="http://schemas.microsoft.com/office/drawing/2014/main" val="3830716020"/>
                    </a:ext>
                  </a:extLst>
                </a:gridCol>
                <a:gridCol w="214089">
                  <a:extLst>
                    <a:ext uri="{9D8B030D-6E8A-4147-A177-3AD203B41FA5}">
                      <a16:colId xmlns:a16="http://schemas.microsoft.com/office/drawing/2014/main" val="1946915610"/>
                    </a:ext>
                  </a:extLst>
                </a:gridCol>
                <a:gridCol w="214089">
                  <a:extLst>
                    <a:ext uri="{9D8B030D-6E8A-4147-A177-3AD203B41FA5}">
                      <a16:colId xmlns:a16="http://schemas.microsoft.com/office/drawing/2014/main" val="1179231350"/>
                    </a:ext>
                  </a:extLst>
                </a:gridCol>
                <a:gridCol w="535222">
                  <a:extLst>
                    <a:ext uri="{9D8B030D-6E8A-4147-A177-3AD203B41FA5}">
                      <a16:colId xmlns:a16="http://schemas.microsoft.com/office/drawing/2014/main" val="1617953786"/>
                    </a:ext>
                  </a:extLst>
                </a:gridCol>
                <a:gridCol w="345218">
                  <a:extLst>
                    <a:ext uri="{9D8B030D-6E8A-4147-A177-3AD203B41FA5}">
                      <a16:colId xmlns:a16="http://schemas.microsoft.com/office/drawing/2014/main" val="3011946036"/>
                    </a:ext>
                  </a:extLst>
                </a:gridCol>
                <a:gridCol w="267611">
                  <a:extLst>
                    <a:ext uri="{9D8B030D-6E8A-4147-A177-3AD203B41FA5}">
                      <a16:colId xmlns:a16="http://schemas.microsoft.com/office/drawing/2014/main" val="1165153980"/>
                    </a:ext>
                  </a:extLst>
                </a:gridCol>
              </a:tblGrid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42716"/>
                  </a:ext>
                </a:extLst>
              </a:tr>
              <a:tr h="27657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Divize skupina B 26. kolo 2016-2017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96312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Sokol Brozany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61:23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08509"/>
                  </a:ext>
                </a:extLst>
              </a:tr>
              <a:tr h="19526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POLABAN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Nymburk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58:23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573703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Český Brod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516393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SK Kladno,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a.s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48:28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286387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Baník Souš, </a:t>
                      </a:r>
                      <a:r>
                        <a:rPr lang="cs-CZ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40:29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229833"/>
                  </a:ext>
                </a:extLst>
              </a:tr>
              <a:tr h="21907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Neratovice-</a:t>
                      </a:r>
                      <a:r>
                        <a:rPr lang="cs-CZ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Byškovice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28:33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734037"/>
                  </a:ext>
                </a:extLst>
              </a:tr>
              <a:tr h="20935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Slovan Velvary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44:37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66794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Meteor Praha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41:34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890653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Tatran Rako Rakovník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33:37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45757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 Nový Bor,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29:46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64075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Sportovní klub Úvaly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24:34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689378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FC Chomutov s.r.o.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31:35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354299"/>
                  </a:ext>
                </a:extLst>
              </a:tr>
              <a:tr h="17676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Hostouň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30:42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43829"/>
                  </a:ext>
                </a:extLst>
              </a:tr>
              <a:tr h="17676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Mostecký fotbalový klub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29:61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06029"/>
                  </a:ext>
                </a:extLst>
              </a:tr>
              <a:tr h="210033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</a:t>
                      </a:r>
                      <a:r>
                        <a:rPr lang="cs-CZ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31:58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49735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Sokol Libiš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18:52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258495"/>
                  </a:ext>
                </a:extLst>
              </a:tr>
              <a:tr h="16012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8944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216000" y="124207"/>
            <a:ext cx="4176464" cy="830997"/>
          </a:xfrm>
          <a:prstGeom prst="rect">
            <a:avLst/>
          </a:prstGeom>
          <a:solidFill>
            <a:srgbClr val="E4F6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TJ Žitenice – </a:t>
            </a:r>
            <a:r>
              <a:rPr lang="cs-CZ" sz="2400" u="sng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Sepap</a:t>
            </a:r>
            <a:r>
              <a:rPr lang="cs-CZ" sz="24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Štětí</a:t>
            </a:r>
          </a:p>
          <a:p>
            <a:pPr algn="ctr"/>
            <a:r>
              <a:rPr lang="cs-CZ" sz="2400" u="sng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7:2(4:1) 15.kolo 19.5.2017</a:t>
            </a:r>
          </a:p>
        </p:txBody>
      </p:sp>
      <p:pic>
        <p:nvPicPr>
          <p:cNvPr id="218" name="Obrázek 217"/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143992" y="4195564"/>
            <a:ext cx="4415250" cy="27363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1984" y="1243236"/>
            <a:ext cx="4680520" cy="267765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59000"/>
                </a:schemeClr>
              </a:gs>
              <a:gs pos="44000">
                <a:schemeClr val="accent5">
                  <a:lumMod val="45000"/>
                  <a:lumOff val="55000"/>
                </a:schemeClr>
              </a:gs>
              <a:gs pos="70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Samé fotbalové hvězdy let minulých v dresu domácích. Stačí zmínit Jiří Jarošík a o zajímavé utkání je postaráno. Chvilku jsme drželi krok , dokonce si v úvodu zachytal i Pavel Záloha, který dělal zálohu než přijel jeho nástupce Tomáš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Duník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Honza Tyle dokonce snížil na 1:3. Pak jsme ale trochu polevili a  soupeř do poločasu zvýšil na 3 brankové vedení.  To byla škoda , protože na 2.část jsme chystali ofenzívu, ale za tohoto stavu už jsme se raději začali šetřit na příští zápas se Střížovicemi. </a:t>
            </a:r>
          </a:p>
          <a:p>
            <a:pPr algn="just"/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Branky: </a:t>
            </a:r>
            <a:r>
              <a:rPr lang="cs-CZ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J.Tyle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, ???</a:t>
            </a:r>
          </a:p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2142218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6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88808" y="6932448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27</a:t>
            </a: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3752626" y="7239000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3074" name="Picture 29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5" name="Picture 29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6" name="Picture 28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7" name="Picture 28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8" name="Picture 28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79" name="Picture 28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0" name="Picture 7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1" name="Picture 7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2" name="Picture 7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3" name="Picture 7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4" name="Picture 7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5" name="Picture 7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6" name="Picture 7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7" name="Picture 7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8" name="Picture 7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89" name="Picture 7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0" name="Picture 6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1" name="Picture 6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2" name="Picture 6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3" name="Picture 6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4" name="Picture 6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5" name="Picture 6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6" name="Picture 6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7" name="Picture 6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8" name="Picture 30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099" name="Picture 29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0" name="Picture 28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1" name="Picture 27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2" name="Picture 89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3" name="Picture 88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4" name="Picture 87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5" name="Picture 86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6" name="Picture 85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7" name="Picture 84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8" name="Picture 83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09" name="Picture 82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0" name="Picture 81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1" name="Picture 80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2" name="Picture 40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3" name="Picture 41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4" name="Picture 42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5" name="Picture 43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6" name="Picture 44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7" name="Picture 45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8" name="Picture 46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19" name="Picture 47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0" name="Picture 48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1" name="Picture 49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2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3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4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5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6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7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8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29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0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1" name="Picture 59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2" name="Picture 60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3" name="Picture 6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4" name="Picture 62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5" name="Picture 63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6" name="Picture 64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7" name="Picture 65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8" name="Picture 66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39" name="Picture 61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0" name="Picture 60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1" name="Picture 59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2" name="Picture 58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3" name="Picture 57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4" name="Picture 56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145" name="Picture 55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78" name="Tabulka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038422"/>
              </p:ext>
            </p:extLst>
          </p:nvPr>
        </p:nvGraphicFramePr>
        <p:xfrm>
          <a:off x="71984" y="2687910"/>
          <a:ext cx="4585024" cy="4171950"/>
        </p:xfrm>
        <a:graphic>
          <a:graphicData uri="http://schemas.openxmlformats.org/drawingml/2006/table">
            <a:tbl>
              <a:tblPr/>
              <a:tblGrid>
                <a:gridCol w="62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26.5.2017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pátek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17:30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Dynamo Střížovice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16.kolo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27.5.2017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Tělovýchovná jednota Sokol Libiš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27.kolo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Dospělí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3.6.2017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TJ Hvězda Trnovany z.s. / Sobědruhy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22.kolo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Dorost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3.6.2017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13:00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Turnaj Podlusky, Brozany, Lovosice,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10.6.2017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10:15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TJ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Tatran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 Rakovník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29.kolo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Dospělí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11.6.2017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neděle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FK Ústí </a:t>
                      </a:r>
                      <a:r>
                        <a:rPr lang="cs-CZ" sz="1050" b="1" i="0" u="none" strike="noStrike" dirty="0" err="1">
                          <a:solidFill>
                            <a:srgbClr val="000000"/>
                          </a:solidFill>
                          <a:latin typeface="Arial Black"/>
                        </a:rPr>
                        <a:t>n.L.</a:t>
                      </a:r>
                      <a:endParaRPr lang="cs-CZ" sz="1050" b="1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5.kolo nadstavby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17.6.2017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latin typeface="Arial Black"/>
                        </a:rPr>
                        <a:t>sobota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9:00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Memoriál Jiřího Nedomlela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Starší přípravka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FF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71984" y="91108"/>
            <a:ext cx="4729040" cy="2308324"/>
          </a:xfrm>
          <a:prstGeom prst="rect">
            <a:avLst/>
          </a:prstGeom>
          <a:blipFill dpi="0" rotWithShape="1">
            <a:blip r:embed="rId75">
              <a:alphaModFix amt="67000"/>
            </a:blip>
            <a:srcRect/>
            <a:stretch>
              <a:fillRect/>
            </a:stretch>
          </a:blipFill>
          <a:ln w="76200">
            <a:gradFill>
              <a:gsLst>
                <a:gs pos="0">
                  <a:srgbClr val="783AF4"/>
                </a:gs>
                <a:gs pos="3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5050">
                      <a:alpha val="43000"/>
                    </a:srgbClr>
                  </a:outerShdw>
                </a:effectLst>
                <a:latin typeface="Modern No. 20" panose="02070704070505020303" pitchFamily="18" charset="0"/>
              </a:rPr>
              <a:t>Ještě 4x můžete v tomto </a:t>
            </a:r>
            <a:r>
              <a:rPr lang="cs-CZ" sz="3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5050">
                      <a:alpha val="43000"/>
                    </a:srgbClr>
                  </a:outerShdw>
                </a:effectLst>
                <a:latin typeface="Modern No. 20" panose="02070704070505020303" pitchFamily="18" charset="0"/>
              </a:rPr>
              <a:t>ročníku navštívit fotbalový stadion ve </a:t>
            </a:r>
            <a:r>
              <a:rPr lang="cs-CZ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5050">
                      <a:alpha val="43000"/>
                    </a:srgbClr>
                  </a:outerShdw>
                </a:effectLst>
                <a:latin typeface="Modern No. 20" panose="02070704070505020303" pitchFamily="18" charset="0"/>
              </a:rPr>
              <a:t>Štětí.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5670557" y="667172"/>
            <a:ext cx="4065949" cy="27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5657946" y="3907532"/>
            <a:ext cx="4078560" cy="2736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70557" y="143371"/>
            <a:ext cx="4065949" cy="307777"/>
          </a:xfrm>
          <a:prstGeom prst="rect">
            <a:avLst/>
          </a:prstGeom>
          <a:pattFill prst="pct90">
            <a:fgClr>
              <a:srgbClr val="0066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/>
                </a:solidFill>
                <a:latin typeface="Bookman Old Style" pitchFamily="18" charset="0"/>
              </a:rPr>
              <a:t>V archivu jsme našli další fotky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ovací šipka 6"/>
          <p:cNvCxnSpPr/>
          <p:nvPr/>
        </p:nvCxnSpPr>
        <p:spPr bwMode="auto">
          <a:xfrm>
            <a:off x="8834919" y="7239000"/>
            <a:ext cx="114401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6615612" y="1099223"/>
            <a:ext cx="236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9335448" y="7239000"/>
            <a:ext cx="71574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4" name="Přímá spojovací šipka 13"/>
          <p:cNvCxnSpPr/>
          <p:nvPr/>
        </p:nvCxnSpPr>
        <p:spPr bwMode="auto">
          <a:xfrm>
            <a:off x="8906000" y="7239000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548127" y="6931868"/>
            <a:ext cx="100204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7" name="TextovéPole 16"/>
          <p:cNvSpPr txBox="1"/>
          <p:nvPr/>
        </p:nvSpPr>
        <p:spPr>
          <a:xfrm>
            <a:off x="1676962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26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546082" y="7023556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7</a:t>
            </a:r>
          </a:p>
        </p:txBody>
      </p:sp>
      <p:pic>
        <p:nvPicPr>
          <p:cNvPr id="4098" name="Picture 38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099" name="Picture 37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0" name="Picture 36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1" name="Picture 35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2" name="Picture 34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3" name="Picture 33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4" name="Picture 32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5" name="Picture 31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6" name="Picture 30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7" name="Picture 29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8" name="Picture 28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09" name="Picture 27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0" name="Picture 26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1" name="Picture 25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2" name="Picture 24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3" name="Picture 23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4" name="Picture 22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5" name="Picture 21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6" name="Picture 20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7" name="Picture 19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8" name="Picture 18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19" name="Picture 17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0" name="Picture 16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1" name="Picture 15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1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2" name="Picture 14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3" name="Picture 13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4" name="Picture 12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5" name="Picture 11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638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6" name="Picture 10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7" name="Picture 9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867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8" name="Picture 8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29" name="Picture 7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4095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0" name="Picture 46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1" name="Picture 45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2" name="Picture 44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3" name="Picture 43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66775"/>
            <a:ext cx="909637" cy="9525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4" name="Picture 42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5" name="Picture 41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47775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6" name="Picture 9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7" name="Picture 9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8" name="Picture 9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39" name="Picture 9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0" name="Picture 8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1" name="Picture 8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2" name="Picture 8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3" name="Picture 8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4" name="Picture 8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5" name="Picture 8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6" name="Picture 50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7" name="Picture 51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8" name="Picture 52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49" name="Picture 53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0" name="Picture 54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1" name="Picture 55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2" name="Picture 56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3" name="Picture 57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4" name="Picture 58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5" name="Picture 83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6" name="Picture 82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7" name="Picture 81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8" name="Picture 80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59" name="Picture 79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0" name="Picture 22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1" name="Picture 22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2" name="Picture 22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3" name="Picture 22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4" name="Picture 22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5" name="Picture 22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6" name="Picture 22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7" name="Picture 22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8" name="Picture 22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69" name="Picture 22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0" name="Picture 21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1" name="Picture 21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2" name="Picture 217" hidden="1"/>
          <p:cNvPicPr preferRelativeResize="0">
            <a:picLocks noChangeArrowheads="1" noChangeShapeType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3" name="Picture 216" hidden="1"/>
          <p:cNvPicPr preferRelativeResize="0">
            <a:picLocks noChangeArrowheads="1" noChangeShapeType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4" name="Picture 215" hidden="1"/>
          <p:cNvPicPr preferRelativeResize="0">
            <a:picLocks noChangeArrowheads="1" noChangeShapeType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5" name="Picture 214" hidden="1"/>
          <p:cNvPicPr preferRelativeResize="0">
            <a:picLocks noChangeArrowheads="1" noChangeShapeType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6" name="Picture 213" hidden="1"/>
          <p:cNvPicPr preferRelativeResize="0">
            <a:picLocks noChangeArrowheads="1" noChangeShapeType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7" name="Picture 212" hidden="1"/>
          <p:cNvPicPr preferRelativeResize="0">
            <a:picLocks noChangeArrowheads="1" noChangeShapeType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8" name="Picture 146" hidden="1"/>
          <p:cNvPicPr preferRelativeResize="0">
            <a:picLocks noChangeArrowheads="1" noChangeShapeType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79" name="Picture 145" hidden="1"/>
          <p:cNvPicPr preferRelativeResize="0">
            <a:picLocks noChangeArrowheads="1" noChangeShapeType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0" name="Picture 144" hidden="1"/>
          <p:cNvPicPr preferRelativeResize="0">
            <a:picLocks noChangeArrowheads="1" noChangeShapeType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1" name="Picture 143" hidden="1"/>
          <p:cNvPicPr preferRelativeResize="0">
            <a:picLocks noChangeArrowheads="1" noChangeShapeType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2" name="Picture 142" hidden="1"/>
          <p:cNvPicPr preferRelativeResize="0">
            <a:picLocks noChangeArrowheads="1" noChangeShapeType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3" name="Picture 141" hidden="1"/>
          <p:cNvPicPr preferRelativeResize="0">
            <a:picLocks noChangeArrowheads="1" noChangeShapeType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4" name="Picture 140" hidden="1"/>
          <p:cNvPicPr preferRelativeResize="0">
            <a:picLocks noChangeArrowheads="1" noChangeShapeType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5" name="Picture 139" hidden="1"/>
          <p:cNvPicPr preferRelativeResize="0">
            <a:picLocks noChangeArrowheads="1" noChangeShapeType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6" name="Picture 138" hidden="1"/>
          <p:cNvPicPr preferRelativeResize="0">
            <a:picLocks noChangeArrowheads="1" noChangeShapeType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7" name="Picture 137" hidden="1"/>
          <p:cNvPicPr preferRelativeResize="0">
            <a:picLocks noChangeArrowheads="1" noChangeShapeType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8" name="Picture 136" hidden="1"/>
          <p:cNvPicPr preferRelativeResize="0">
            <a:picLocks noChangeArrowheads="1" noChangeShapeType="1"/>
          </p:cNvPicPr>
          <p:nvPr/>
        </p:nvPicPr>
        <p:blipFill>
          <a:blip r:embed="rId9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89" name="Picture 135" hidden="1"/>
          <p:cNvPicPr preferRelativeResize="0">
            <a:picLocks noChangeArrowheads="1" noChangeShapeType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0" name="Picture 134" hidden="1"/>
          <p:cNvPicPr preferRelativeResize="0">
            <a:picLocks noChangeArrowheads="1" noChangeShapeType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1" name="Picture 133" hidden="1"/>
          <p:cNvPicPr preferRelativeResize="0">
            <a:picLocks noChangeArrowheads="1" noChangeShapeType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2" name="Picture 132" hidden="1"/>
          <p:cNvPicPr preferRelativeResize="0">
            <a:picLocks noChangeArrowheads="1" noChangeShapeType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3" name="Picture 131" hidden="1"/>
          <p:cNvPicPr preferRelativeResize="0">
            <a:picLocks noChangeArrowheads="1" noChangeShapeType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4" name="Picture 130" hidden="1"/>
          <p:cNvPicPr preferRelativeResize="0">
            <a:picLocks noChangeArrowheads="1" noChangeShapeType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5" name="Picture 129" hidden="1"/>
          <p:cNvPicPr preferRelativeResize="0">
            <a:picLocks noChangeArrowheads="1" noChangeShapeType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6" name="Picture 128" hidden="1"/>
          <p:cNvPicPr preferRelativeResize="0">
            <a:picLocks noChangeArrowheads="1" noChangeShapeType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7" name="Picture 127" hidden="1"/>
          <p:cNvPicPr preferRelativeResize="0">
            <a:picLocks noChangeArrowheads="1" noChangeShapeType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8" name="Picture 126" hidden="1"/>
          <p:cNvPicPr preferRelativeResize="0">
            <a:picLocks noChangeArrowheads="1" noChangeShapeType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199" name="Picture 125" hidden="1"/>
          <p:cNvPicPr preferRelativeResize="0">
            <a:picLocks noChangeArrowheads="1" noChangeShapeType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0" name="Picture 124" hidden="1"/>
          <p:cNvPicPr preferRelativeResize="0">
            <a:picLocks noChangeArrowheads="1" noChangeShapeType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1" name="Picture 123" hidden="1"/>
          <p:cNvPicPr preferRelativeResize="0">
            <a:picLocks noChangeArrowheads="1" noChangeShapeType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2" name="Picture 122" hidden="1"/>
          <p:cNvPicPr preferRelativeResize="0">
            <a:picLocks noChangeArrowheads="1" noChangeShapeType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3" name="Picture 121" hidden="1"/>
          <p:cNvPicPr preferRelativeResize="0">
            <a:picLocks noChangeArrowheads="1" noChangeShapeType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4" name="Picture 120" hidden="1"/>
          <p:cNvPicPr preferRelativeResize="0">
            <a:picLocks noChangeArrowheads="1" noChangeShapeType="1"/>
          </p:cNvPicPr>
          <p:nvPr/>
        </p:nvPicPr>
        <p:blipFill>
          <a:blip r:embed="rId10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205" name="Picture 119" hidden="1"/>
          <p:cNvPicPr preferRelativeResize="0">
            <a:picLocks noChangeArrowheads="1" noChangeShapeType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118" name="Tabulka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41953"/>
              </p:ext>
            </p:extLst>
          </p:nvPr>
        </p:nvGraphicFramePr>
        <p:xfrm>
          <a:off x="5400574" y="1315244"/>
          <a:ext cx="4722373" cy="5569355"/>
        </p:xfrm>
        <a:graphic>
          <a:graphicData uri="http://schemas.openxmlformats.org/drawingml/2006/table">
            <a:tbl>
              <a:tblPr/>
              <a:tblGrid>
                <a:gridCol w="460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07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88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Krupka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3.kolo nadstavby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Starší, mladší žáci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TJ Spartak Boletice n.L.,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z.s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. / Modrá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Dorost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Lovosicích-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Podlusky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Brozany, Lovosice,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turnaj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Ondrášovka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cup v Českých Budějovicích - Opava, Vyškov, Benešov, Hradec Králové, Ústí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Slavia, Kolín,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Zprojovka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Brno, Vítkovice, Sokolov, České Budějovice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Přípravka U10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28.5.2017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7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pátek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Slavoj Bohušovice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Stará garda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67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Roudnice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n.L.+Štětí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Mostecký FK „modří“, Mostecký FK „zelení“, FAPV Děčín,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Ústecký přebor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 2006 v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Rce</a:t>
                      </a: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cs-CZ" sz="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n.L.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77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Baník Most 1909, a.s.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Bílina/Teplice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0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4..6.2017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10:00, 12:00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FK Bílina/Teplice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FK Bílina/Teplice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4.kolo nadstavby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Starší, mladší žáci v Bílině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FFF66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7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sobota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Drážďanech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Starší přípravka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77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Turnaj v </a:t>
                      </a:r>
                      <a:r>
                        <a:rPr lang="cs-CZ" sz="9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Podluskách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Mladší přípravka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77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18.6.2017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neděle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TJ Sokol Hostouň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SK Štětí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30.kolo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Dospělí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5400576" y="91108"/>
            <a:ext cx="4722372" cy="861774"/>
          </a:xfrm>
          <a:prstGeom prst="rect">
            <a:avLst/>
          </a:prstGeom>
          <a:pattFill prst="pct20">
            <a:fgClr>
              <a:srgbClr val="CCFFFF"/>
            </a:fgClr>
            <a:bgClr>
              <a:schemeClr val="bg1"/>
            </a:bgClr>
          </a:pattFill>
          <a:ln w="63500">
            <a:solidFill>
              <a:srgbClr val="FF99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500" dirty="0" smtClean="0">
                <a:solidFill>
                  <a:srgbClr val="333399"/>
                </a:solidFill>
                <a:latin typeface="Constantia" panose="02030602050306030303" pitchFamily="18" charset="0"/>
              </a:rPr>
              <a:t>Zbývající program na hřištích soupeřů v tomto ročníku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43992" y="990828"/>
            <a:ext cx="779216" cy="1044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677" y="2107332"/>
            <a:ext cx="1152128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Patrik Horáček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3992" y="91108"/>
            <a:ext cx="4536505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83000">
                <a:srgbClr val="66FF33">
                  <a:lumMod val="70000"/>
                  <a:lumOff val="30000"/>
                  <a:alpha val="56000"/>
                </a:srgbClr>
              </a:gs>
              <a:gs pos="71500">
                <a:srgbClr val="9A9AE6"/>
              </a:gs>
              <a:gs pos="60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9000000" scaled="0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Comic Sans MS" panose="030F0702030302020204" pitchFamily="66" charset="0"/>
              </a:rPr>
              <a:t>Úplně ti nejmenší fotbalisté </a:t>
            </a:r>
          </a:p>
          <a:p>
            <a:pPr algn="ctr"/>
            <a:r>
              <a:rPr lang="cs-CZ" sz="2000" dirty="0" smtClean="0">
                <a:latin typeface="Comic Sans MS" panose="030F0702030302020204" pitchFamily="66" charset="0"/>
              </a:rPr>
              <a:t>SK Štětí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800176" y="1007363"/>
            <a:ext cx="786785" cy="1044000"/>
          </a:xfrm>
          <a:prstGeom prst="rect">
            <a:avLst/>
          </a:prstGeom>
        </p:spPr>
      </p:pic>
      <p:sp>
        <p:nvSpPr>
          <p:cNvPr id="123" name="TextovéPole 122"/>
          <p:cNvSpPr txBox="1"/>
          <p:nvPr/>
        </p:nvSpPr>
        <p:spPr>
          <a:xfrm>
            <a:off x="1656160" y="2132774"/>
            <a:ext cx="1152128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Pavel Novotný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3438159" y="1007363"/>
            <a:ext cx="817043" cy="1044000"/>
          </a:xfrm>
          <a:prstGeom prst="rect">
            <a:avLst/>
          </a:prstGeom>
        </p:spPr>
      </p:pic>
      <p:sp>
        <p:nvSpPr>
          <p:cNvPr id="125" name="TextovéPole 124"/>
          <p:cNvSpPr txBox="1"/>
          <p:nvPr/>
        </p:nvSpPr>
        <p:spPr>
          <a:xfrm>
            <a:off x="3233027" y="2147411"/>
            <a:ext cx="1152128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Marek Štefl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183481" y="2685941"/>
            <a:ext cx="824607" cy="1044000"/>
          </a:xfrm>
          <a:prstGeom prst="rect">
            <a:avLst/>
          </a:prstGeom>
        </p:spPr>
      </p:pic>
      <p:sp>
        <p:nvSpPr>
          <p:cNvPr id="127" name="TextovéPole 126"/>
          <p:cNvSpPr txBox="1"/>
          <p:nvPr/>
        </p:nvSpPr>
        <p:spPr>
          <a:xfrm>
            <a:off x="64677" y="3835524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Veronika Šteflová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1727783" y="2639500"/>
            <a:ext cx="792257" cy="1044000"/>
          </a:xfrm>
          <a:prstGeom prst="rect">
            <a:avLst/>
          </a:prstGeom>
        </p:spPr>
      </p:pic>
      <p:sp>
        <p:nvSpPr>
          <p:cNvPr id="129" name="TextovéPole 128"/>
          <p:cNvSpPr txBox="1"/>
          <p:nvPr/>
        </p:nvSpPr>
        <p:spPr>
          <a:xfrm>
            <a:off x="1505838" y="3813199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Matyáš Tuček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3461180" y="2623445"/>
            <a:ext cx="787268" cy="1008000"/>
          </a:xfrm>
          <a:prstGeom prst="rect">
            <a:avLst/>
          </a:prstGeom>
        </p:spPr>
      </p:pic>
      <p:sp>
        <p:nvSpPr>
          <p:cNvPr id="131" name="TextovéPole 130"/>
          <p:cNvSpPr txBox="1"/>
          <p:nvPr/>
        </p:nvSpPr>
        <p:spPr>
          <a:xfrm>
            <a:off x="3161021" y="3805327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Matyáš Tuček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210762" y="4212779"/>
            <a:ext cx="770044" cy="1044000"/>
          </a:xfrm>
          <a:prstGeom prst="rect">
            <a:avLst/>
          </a:prstGeom>
        </p:spPr>
      </p:pic>
      <p:sp>
        <p:nvSpPr>
          <p:cNvPr id="133" name="TextovéPole 132"/>
          <p:cNvSpPr txBox="1"/>
          <p:nvPr/>
        </p:nvSpPr>
        <p:spPr>
          <a:xfrm>
            <a:off x="74670" y="6690136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Valentína</a:t>
            </a:r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Králiková</a:t>
            </a: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257689" y="5631784"/>
            <a:ext cx="766103" cy="1044000"/>
          </a:xfrm>
          <a:prstGeom prst="rect">
            <a:avLst/>
          </a:prstGeom>
        </p:spPr>
      </p:pic>
      <p:sp>
        <p:nvSpPr>
          <p:cNvPr id="135" name="TextovéPole 134"/>
          <p:cNvSpPr txBox="1"/>
          <p:nvPr/>
        </p:nvSpPr>
        <p:spPr>
          <a:xfrm>
            <a:off x="71984" y="5347692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David Jirásek</a:t>
            </a: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1715987" y="4159676"/>
            <a:ext cx="804269" cy="1044000"/>
          </a:xfrm>
          <a:prstGeom prst="rect">
            <a:avLst/>
          </a:prstGeom>
        </p:spPr>
      </p:pic>
      <p:sp>
        <p:nvSpPr>
          <p:cNvPr id="137" name="TextovéPole 136"/>
          <p:cNvSpPr txBox="1"/>
          <p:nvPr/>
        </p:nvSpPr>
        <p:spPr>
          <a:xfrm>
            <a:off x="1572645" y="5347692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Marek Václav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3350037" y="4178806"/>
            <a:ext cx="830630" cy="1044000"/>
          </a:xfrm>
          <a:prstGeom prst="rect">
            <a:avLst/>
          </a:prstGeom>
        </p:spPr>
      </p:pic>
      <p:sp>
        <p:nvSpPr>
          <p:cNvPr id="140" name="TextovéPole 139"/>
          <p:cNvSpPr txBox="1"/>
          <p:nvPr/>
        </p:nvSpPr>
        <p:spPr>
          <a:xfrm>
            <a:off x="3073306" y="5275684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Jaroslav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Slivanský</a:t>
            </a: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1676962" y="5635724"/>
            <a:ext cx="779216" cy="1044000"/>
          </a:xfrm>
          <a:prstGeom prst="rect">
            <a:avLst/>
          </a:prstGeom>
        </p:spPr>
      </p:pic>
      <p:sp>
        <p:nvSpPr>
          <p:cNvPr id="142" name="TextovéPole 141"/>
          <p:cNvSpPr txBox="1"/>
          <p:nvPr/>
        </p:nvSpPr>
        <p:spPr>
          <a:xfrm>
            <a:off x="1488188" y="6676397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David Novák</a:t>
            </a: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3351607" y="5593778"/>
            <a:ext cx="829060" cy="1044000"/>
          </a:xfrm>
          <a:prstGeom prst="rect">
            <a:avLst/>
          </a:prstGeom>
        </p:spPr>
      </p:pic>
      <p:sp>
        <p:nvSpPr>
          <p:cNvPr id="144" name="TextovéPole 143"/>
          <p:cNvSpPr txBox="1"/>
          <p:nvPr/>
        </p:nvSpPr>
        <p:spPr>
          <a:xfrm>
            <a:off x="3089013" y="6715844"/>
            <a:ext cx="1375459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Matěj </a:t>
            </a:r>
            <a:r>
              <a:rPr lang="cs-CZ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Prosický</a:t>
            </a:r>
            <a:endParaRPr lang="cs-CZ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Šipka dolů 16"/>
          <p:cNvSpPr/>
          <p:nvPr/>
        </p:nvSpPr>
        <p:spPr bwMode="auto">
          <a:xfrm>
            <a:off x="1999257" y="2898775"/>
            <a:ext cx="0" cy="184150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Přímá spojovací šipka 9"/>
          <p:cNvCxnSpPr/>
          <p:nvPr/>
        </p:nvCxnSpPr>
        <p:spPr bwMode="auto">
          <a:xfrm>
            <a:off x="2893953" y="6859588"/>
            <a:ext cx="1574791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3537904" y="7075884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sp>
        <p:nvSpPr>
          <p:cNvPr id="13" name="TextovéPole 12"/>
          <p:cNvSpPr txBox="1"/>
          <p:nvPr/>
        </p:nvSpPr>
        <p:spPr>
          <a:xfrm>
            <a:off x="360018" y="3691509"/>
            <a:ext cx="4008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400" u="sng" dirty="0" smtClean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034837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8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402933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25</a:t>
            </a:r>
          </a:p>
        </p:txBody>
      </p:sp>
      <p:pic>
        <p:nvPicPr>
          <p:cNvPr id="5122" name="Picture 175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3" name="Picture 174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4" name="Picture 173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5" name="Picture 172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57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6" name="Picture 171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7" name="Picture 170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047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8" name="Picture 169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29" name="Picture 168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238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0" name="Picture 167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1" name="Picture 166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428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2" name="Picture 165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3" name="Picture 164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4" name="Picture 163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5" name="Picture 162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619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6" name="Picture 161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7" name="Picture 160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8" name="Picture 159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39" name="Picture 158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00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0" name="Picture 157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1" name="Picture 156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190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2" name="Picture 155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3" name="Picture 154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81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4" name="Picture 153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5" name="Picture 152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5717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6" name="Picture 151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7" name="Picture 150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62250"/>
            <a:ext cx="909637" cy="2286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8" name="Picture 149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5149" name="Picture 148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230188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71984" y="1783874"/>
            <a:ext cx="4824536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tabLst>
                <a:tab pos="1343025" algn="l"/>
              </a:tabLst>
            </a:pPr>
            <a:r>
              <a:rPr lang="cs-CZ" sz="2400" b="0" u="sng" dirty="0">
                <a:effectLst>
                  <a:glow rad="1778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Calibri" pitchFamily="34" charset="0"/>
                <a:cs typeface="Times New Roman" pitchFamily="18" charset="0"/>
              </a:rPr>
              <a:t>TJ Sokol Libiš – SK Štětí</a:t>
            </a:r>
            <a:endParaRPr lang="cs-CZ" b="0" dirty="0">
              <a:effectLst>
                <a:glow rad="177800">
                  <a:schemeClr val="accent6">
                    <a:lumMod val="60000"/>
                    <a:lumOff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itchFamily="34" charset="0"/>
            </a:endParaRPr>
          </a:p>
          <a:p>
            <a:pPr lvl="0" algn="ctr" eaLnBrk="0" hangingPunct="0">
              <a:tabLst>
                <a:tab pos="1343025" algn="l"/>
              </a:tabLst>
            </a:pPr>
            <a:r>
              <a:rPr lang="cs-CZ" sz="2400" b="0" u="sng" dirty="0">
                <a:effectLst>
                  <a:glow rad="1778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Calibri" pitchFamily="34" charset="0"/>
                <a:cs typeface="Times New Roman" pitchFamily="18" charset="0"/>
              </a:rPr>
              <a:t>0:1(0:0) </a:t>
            </a:r>
            <a:r>
              <a:rPr lang="cs-CZ" b="0" u="sng" dirty="0">
                <a:effectLst>
                  <a:glow rad="1778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Calibri" pitchFamily="34" charset="0"/>
                <a:cs typeface="Times New Roman" pitchFamily="18" charset="0"/>
              </a:rPr>
              <a:t>   29.10.2016  12. </a:t>
            </a:r>
            <a:r>
              <a:rPr lang="cs-CZ" b="0" u="sng" dirty="0" smtClean="0">
                <a:effectLst>
                  <a:glow rad="177800">
                    <a:schemeClr val="accent6">
                      <a:lumMod val="60000"/>
                      <a:lumOff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  <a:ea typeface="Calibri" pitchFamily="34" charset="0"/>
                <a:cs typeface="Times New Roman" pitchFamily="18" charset="0"/>
              </a:rPr>
              <a:t>kolo</a:t>
            </a:r>
          </a:p>
          <a:p>
            <a:pPr lvl="0" eaLnBrk="0" hangingPunct="0">
              <a:tabLst>
                <a:tab pos="1343025" algn="l"/>
              </a:tabLst>
            </a:pP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Branky: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Slanička 1	</a:t>
            </a:r>
            <a:endParaRPr lang="cs-CZ" b="0" dirty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343025" algn="l"/>
              </a:tabLst>
            </a:pP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Sestava: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Kloub-Tichý, Šimral,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Ransdorf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Vacek-</a:t>
            </a:r>
          </a:p>
          <a:p>
            <a:pPr lvl="0" eaLnBrk="0" hangingPunct="0">
              <a:tabLst>
                <a:tab pos="1343025" algn="l"/>
              </a:tabLst>
            </a:pP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lang="cs-CZ" b="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Kucler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(90.Čámský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Slanička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, Hrdý, Stejskal- </a:t>
            </a:r>
            <a:endParaRPr lang="cs-CZ" b="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>
              <a:tabLst>
                <a:tab pos="1343025" algn="l"/>
              </a:tabLst>
            </a:pP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Böhm(88.Mencl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Belák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cs-CZ" b="0" dirty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343025" algn="l"/>
              </a:tabLst>
            </a:pP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Připraveni: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Doležal, Beruška, Koloman Horváth, Lelek, Michovský</a:t>
            </a:r>
            <a:endParaRPr lang="cs-CZ" b="0" dirty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343025" algn="l"/>
              </a:tabLst>
            </a:pP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Trenér: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J.Vinš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Vedoucí: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J.Havner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Masér: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K.Zavřel</a:t>
            </a:r>
            <a:endParaRPr lang="cs-CZ" b="0" dirty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1343025" algn="l"/>
              </a:tabLst>
            </a:pP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Rozhodčí: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M.Novotný-Š.Kouba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J,Matyš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cs-CZ" b="0" u="sng" dirty="0">
                <a:latin typeface="Arial" pitchFamily="34" charset="0"/>
                <a:ea typeface="Calibri" pitchFamily="34" charset="0"/>
                <a:cs typeface="Arial" pitchFamily="34" charset="0"/>
              </a:rPr>
              <a:t>Delegát: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cs-CZ" b="0" dirty="0" err="1">
                <a:latin typeface="Arial" pitchFamily="34" charset="0"/>
                <a:ea typeface="Calibri" pitchFamily="34" charset="0"/>
                <a:cs typeface="Arial" pitchFamily="34" charset="0"/>
              </a:rPr>
              <a:t>M.Skála</a:t>
            </a:r>
            <a:r>
              <a:rPr lang="cs-CZ" b="0" dirty="0"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endParaRPr lang="cs-CZ" sz="8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3992" y="163116"/>
            <a:ext cx="4752528" cy="1446550"/>
          </a:xfrm>
          <a:prstGeom prst="rect">
            <a:avLst/>
          </a:prstGeom>
          <a:solidFill>
            <a:srgbClr val="FF99FF"/>
          </a:solidFill>
          <a:ln w="1111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 našem vítězství na podzim v Libiši rozhodla branka </a:t>
            </a:r>
            <a:r>
              <a:rPr lang="cs-CZ" sz="22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Slaničky</a:t>
            </a:r>
            <a:r>
              <a:rPr lang="cs-CZ" sz="22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v 73. minutě, který pak ještě neproměnil penaltu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79912" y="4123556"/>
            <a:ext cx="4133739" cy="270000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5400576" y="91108"/>
            <a:ext cx="4608512" cy="923330"/>
          </a:xfrm>
          <a:prstGeom prst="rect">
            <a:avLst/>
          </a:prstGeom>
          <a:blipFill>
            <a:blip r:embed="rId32">
              <a:alphaModFix amt="53000"/>
            </a:blip>
            <a:stretch>
              <a:fillRect/>
            </a:stretch>
          </a:blipFill>
          <a:ln w="63500">
            <a:solidFill>
              <a:srgbClr val="C0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Okresní pohár starších přípravek o 21. až 24. místo</a:t>
            </a:r>
          </a:p>
          <a:p>
            <a:pPr algn="ctr"/>
            <a:r>
              <a:rPr lang="cs-CZ" sz="1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Budyně 21.5.2017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00576" y="1185744"/>
            <a:ext cx="4608512" cy="1569660"/>
          </a:xfrm>
          <a:prstGeom prst="rect">
            <a:avLst/>
          </a:prstGeom>
          <a:pattFill prst="pct5">
            <a:fgClr>
              <a:srgbClr val="00CC00"/>
            </a:fgClr>
            <a:bgClr>
              <a:schemeClr val="bg1"/>
            </a:bgClr>
          </a:pattFill>
          <a:ln w="88900">
            <a:gradFill>
              <a:gsLst>
                <a:gs pos="0">
                  <a:srgbClr val="6E5DD5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Bookman Old Style" pitchFamily="18" charset="0"/>
              </a:rPr>
              <a:t>Budyně – Štětí B           5:1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Budyně – Třebenice B   1:5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Budyně – Lounky          3:5  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Štětí B- Třebenice B     3:3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Štětí B Lounky             2:6</a:t>
            </a:r>
          </a:p>
          <a:p>
            <a:pPr algn="ctr"/>
            <a:r>
              <a:rPr lang="cs-CZ" sz="1600" dirty="0" smtClean="0">
                <a:latin typeface="Bookman Old Style" pitchFamily="18" charset="0"/>
              </a:rPr>
              <a:t>Třebenice B – Lounky   0:5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00576" y="2899420"/>
            <a:ext cx="4608512" cy="116955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u="sng" dirty="0" smtClean="0">
                <a:latin typeface="Bookman Old Style" pitchFamily="18" charset="0"/>
              </a:rPr>
              <a:t>Pořadí:</a:t>
            </a:r>
          </a:p>
          <a:p>
            <a:pPr marL="342900" indent="-342900" algn="just">
              <a:buAutoNum type="arabicPeriod"/>
            </a:pPr>
            <a:r>
              <a:rPr lang="cs-CZ" sz="1400" dirty="0" smtClean="0">
                <a:latin typeface="Bookman Old Style" pitchFamily="18" charset="0"/>
              </a:rPr>
              <a:t>Lounky           3   3   0   0    16:5   9 bodů</a:t>
            </a:r>
          </a:p>
          <a:p>
            <a:pPr marL="342900" indent="-342900" algn="just">
              <a:buAutoNum type="arabicPeriod"/>
            </a:pPr>
            <a:r>
              <a:rPr lang="cs-CZ" sz="1400" dirty="0" smtClean="0">
                <a:latin typeface="Bookman Old Style" pitchFamily="18" charset="0"/>
              </a:rPr>
              <a:t>Třebenice B    3   3   1   1      8:9   4 body</a:t>
            </a:r>
          </a:p>
          <a:p>
            <a:pPr marL="342900" indent="-342900" algn="just">
              <a:buAutoNum type="arabicPeriod"/>
            </a:pPr>
            <a:r>
              <a:rPr lang="cs-CZ" sz="1400" dirty="0" smtClean="0">
                <a:latin typeface="Bookman Old Style" pitchFamily="18" charset="0"/>
              </a:rPr>
              <a:t>Budyně          3   1    0   2      9:11  3 body</a:t>
            </a:r>
          </a:p>
          <a:p>
            <a:pPr marL="342900" indent="-342900" algn="just">
              <a:buAutoNum type="arabicPeriod"/>
            </a:pPr>
            <a:r>
              <a:rPr lang="cs-CZ" sz="1400" dirty="0" smtClean="0">
                <a:latin typeface="Bookman Old Style" pitchFamily="18" charset="0"/>
              </a:rPr>
              <a:t>Štětí B           3   0    1   2      6:14  1 bod  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400576" y="4339580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Sestava: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Klégrová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Jitka, Petr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Macoszek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Václav Marek, David Novák, Jaroslav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Slivanský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Tobiaš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Kevin </a:t>
            </a:r>
            <a:r>
              <a:rPr lang="cs-CZ" sz="16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Uřidil</a:t>
            </a:r>
            <a:r>
              <a:rPr lang="cs-CZ" sz="1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Dominik Štefl, Patrik Horáček, Pavel Novotný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974377" y="5275684"/>
            <a:ext cx="1460910" cy="140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520" name="Text Box 1944"/>
          <p:cNvSpPr txBox="1">
            <a:spLocks noChangeArrowheads="1"/>
          </p:cNvSpPr>
          <p:nvPr/>
        </p:nvSpPr>
        <p:spPr bwMode="auto">
          <a:xfrm>
            <a:off x="441824" y="16954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222" name="TextovéPole 9"/>
          <p:cNvSpPr txBox="1">
            <a:spLocks noChangeArrowheads="1"/>
          </p:cNvSpPr>
          <p:nvPr/>
        </p:nvSpPr>
        <p:spPr bwMode="auto">
          <a:xfrm>
            <a:off x="889963" y="1458913"/>
            <a:ext cx="45761" cy="27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>
            <a:spAutoFit/>
          </a:bodyPr>
          <a:lstStyle/>
          <a:p>
            <a:pPr algn="ctr" eaLnBrk="0" hangingPunct="0"/>
            <a:endParaRPr lang="cs-CZ" dirty="0"/>
          </a:p>
        </p:txBody>
      </p:sp>
      <p:sp>
        <p:nvSpPr>
          <p:cNvPr id="15" name="Vodorovný svitek 14"/>
          <p:cNvSpPr/>
          <p:nvPr/>
        </p:nvSpPr>
        <p:spPr bwMode="auto">
          <a:xfrm>
            <a:off x="-1762603" y="5275263"/>
            <a:ext cx="79" cy="184666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Box 1944"/>
          <p:cNvSpPr txBox="1">
            <a:spLocks noChangeArrowheads="1"/>
          </p:cNvSpPr>
          <p:nvPr/>
        </p:nvSpPr>
        <p:spPr bwMode="auto">
          <a:xfrm>
            <a:off x="744790" y="2000250"/>
            <a:ext cx="181794" cy="279164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  <a:effectLst/>
        </p:spPr>
        <p:txBody>
          <a:bodyPr wrap="none" lIns="89986" tIns="46792" rIns="89986" bIns="46792">
            <a:spAutoFit/>
          </a:bodyPr>
          <a:lstStyle/>
          <a:p>
            <a:pPr eaLnBrk="0" hangingPunct="0">
              <a:defRPr/>
            </a:pP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725039" y="7004455"/>
            <a:ext cx="17891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9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748537" y="7004456"/>
            <a:ext cx="429448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latin typeface="Bookman Old Style" pitchFamily="18" charset="0"/>
              </a:rPr>
              <a:t>24</a:t>
            </a:r>
          </a:p>
        </p:txBody>
      </p:sp>
      <p:cxnSp>
        <p:nvCxnSpPr>
          <p:cNvPr id="17" name="Přímá spojovací šipka 16"/>
          <p:cNvCxnSpPr/>
          <p:nvPr/>
        </p:nvCxnSpPr>
        <p:spPr bwMode="auto">
          <a:xfrm>
            <a:off x="9120724" y="7003876"/>
            <a:ext cx="93047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16" name="Přímá spojovací šipka 15"/>
          <p:cNvCxnSpPr/>
          <p:nvPr/>
        </p:nvCxnSpPr>
        <p:spPr bwMode="auto">
          <a:xfrm>
            <a:off x="8905999" y="7075884"/>
            <a:ext cx="858896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0" name="Přímá spojovací šipka 19"/>
          <p:cNvCxnSpPr/>
          <p:nvPr/>
        </p:nvCxnSpPr>
        <p:spPr bwMode="auto">
          <a:xfrm>
            <a:off x="8691276" y="6859860"/>
            <a:ext cx="1145194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cxnSp>
        <p:nvCxnSpPr>
          <p:cNvPr id="22" name="Přímá spojovací šipka 21"/>
          <p:cNvCxnSpPr/>
          <p:nvPr/>
        </p:nvCxnSpPr>
        <p:spPr bwMode="auto">
          <a:xfrm>
            <a:off x="8619701" y="6859860"/>
            <a:ext cx="107362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>
            <a:outerShdw dist="45791" dir="2021404" algn="ctr" rotWithShape="0">
              <a:srgbClr val="9999FF"/>
            </a:outerShdw>
          </a:effectLst>
        </p:spPr>
      </p:cxnSp>
      <p:pic>
        <p:nvPicPr>
          <p:cNvPr id="6146" name="Picture 171" hidden="1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7" name="Picture 170" hidden="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8" name="Picture 169" hidden="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49" name="Picture 168" hidden="1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0" name="Picture 167" hidden="1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1" name="Picture 166" hidden="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2" name="Picture 165" hidden="1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3" name="Picture 164" hidden="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4" name="Picture 163" hidden="1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5" name="Picture 162" hidden="1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6" name="Picture 161" hidden="1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7" name="Picture 160" hidden="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8" name="Picture 159" hidden="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59" name="Picture 158" hidden="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0" name="Picture 157" hidden="1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1" name="Picture 156" hidden="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2" name="Picture 155" hidden="1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3" name="Picture 154" hidden="1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4" name="Picture 153" hidden="1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5" name="Picture 152" hidden="1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6" name="Picture 151" hidden="1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7" name="Picture 150" hidden="1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8" name="Picture 149" hidden="1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69" name="Picture 148" hidden="1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0" name="Picture 147" hidden="1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1" name="Picture 146" hidden="1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2" name="Picture 145" hidden="1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3" name="Picture 144" hidden="1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4" name="Picture 143" hidden="1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5" name="Picture 142" hidden="1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6" name="Picture 141" hidden="1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7" name="Picture 140" hidden="1"/>
          <p:cNvPicPr preferRelativeResize="0">
            <a:picLocks noChangeArrowheads="1" noChangeShapeType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8" name="Picture 139" hidden="1"/>
          <p:cNvPicPr preferRelativeResize="0">
            <a:picLocks noChangeArrowheads="1" noChangeShapeType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79" name="Picture 138" hidden="1"/>
          <p:cNvPicPr preferRelativeResize="0">
            <a:picLocks noChangeArrowheads="1" noChangeShapeType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0" name="Picture 137" hidden="1"/>
          <p:cNvPicPr preferRelativeResize="0">
            <a:picLocks noChangeArrowheads="1" noChangeShapeType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1" name="Picture 136" hidden="1"/>
          <p:cNvPicPr preferRelativeResize="0">
            <a:picLocks noChangeArrowheads="1" noChangeShapeType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2" name="Picture 135" hidden="1"/>
          <p:cNvPicPr preferRelativeResize="0">
            <a:picLocks noChangeArrowheads="1" noChangeShapeType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3" name="Picture 134" hidden="1"/>
          <p:cNvPicPr preferRelativeResize="0">
            <a:picLocks noChangeArrowheads="1" noChangeShapeType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4" name="Picture 133" hidden="1"/>
          <p:cNvPicPr preferRelativeResize="0">
            <a:picLocks noChangeArrowheads="1" noChangeShapeType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5" name="Picture 132" hidden="1"/>
          <p:cNvPicPr preferRelativeResize="0">
            <a:picLocks noChangeArrowheads="1" noChangeShapeType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6" name="Picture 131" hidden="1"/>
          <p:cNvPicPr preferRelativeResize="0">
            <a:picLocks noChangeArrowheads="1" noChangeShapeType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7" name="Picture 130" hidden="1"/>
          <p:cNvPicPr preferRelativeResize="0">
            <a:picLocks noChangeArrowheads="1" noChangeShapeType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24479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8" name="Picture 129" hidden="1"/>
          <p:cNvPicPr preferRelativeResize="0">
            <a:picLocks noChangeArrowheads="1" noChangeShapeType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89" name="Picture 128" hidden="1"/>
          <p:cNvPicPr preferRelativeResize="0">
            <a:picLocks noChangeArrowheads="1" noChangeShapeType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0" name="Picture 127" hidden="1"/>
          <p:cNvPicPr preferRelativeResize="0">
            <a:picLocks noChangeArrowheads="1" noChangeShapeType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1" name="Picture 126" hidden="1"/>
          <p:cNvPicPr preferRelativeResize="0">
            <a:picLocks noChangeArrowheads="1" noChangeShapeType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6667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2" name="Picture 125" hidden="1"/>
          <p:cNvPicPr preferRelativeResize="0">
            <a:picLocks noChangeArrowheads="1" noChangeShapeType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3" name="Picture 124" hidden="1"/>
          <p:cNvPicPr preferRelativeResize="0">
            <a:picLocks noChangeArrowheads="1" noChangeShapeType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953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4" name="Picture 123" hidden="1"/>
          <p:cNvPicPr preferRelativeResize="0">
            <a:picLocks noChangeArrowheads="1" noChangeShapeType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5" name="Picture 122" hidden="1"/>
          <p:cNvPicPr preferRelativeResize="0">
            <a:picLocks noChangeArrowheads="1" noChangeShapeType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123950"/>
            <a:ext cx="909637" cy="9334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6" name="Picture 121" hidden="1"/>
          <p:cNvPicPr preferRelativeResize="0">
            <a:picLocks noChangeArrowheads="1" noChangeShapeType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7" name="Picture 120" hidden="1"/>
          <p:cNvPicPr preferRelativeResize="0">
            <a:picLocks noChangeArrowheads="1" noChangeShapeType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352550"/>
            <a:ext cx="909637" cy="925513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8" name="Picture 119" hidden="1"/>
          <p:cNvPicPr preferRelativeResize="0">
            <a:picLocks noChangeArrowheads="1" noChangeShapeType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199" name="Picture 118" hidden="1"/>
          <p:cNvPicPr preferRelativeResize="0">
            <a:picLocks noChangeArrowheads="1" noChangeShapeType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5811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0" name="Picture 117" hidden="1"/>
          <p:cNvPicPr preferRelativeResize="0">
            <a:picLocks noChangeArrowheads="1" noChangeShapeType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1" name="Picture 116" hidden="1"/>
          <p:cNvPicPr preferRelativeResize="0">
            <a:picLocks noChangeArrowheads="1" noChangeShapeType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18097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2" name="Picture 115" hidden="1"/>
          <p:cNvPicPr preferRelativeResize="0">
            <a:picLocks noChangeArrowheads="1" noChangeShapeType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3" name="Picture 114" hidden="1"/>
          <p:cNvPicPr preferRelativeResize="0">
            <a:picLocks noChangeArrowheads="1" noChangeShapeType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4" name="Picture 113" hidden="1"/>
          <p:cNvPicPr preferRelativeResize="0">
            <a:picLocks noChangeArrowheads="1" noChangeShapeType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5" name="Picture 112" hidden="1"/>
          <p:cNvPicPr preferRelativeResize="0">
            <a:picLocks noChangeArrowheads="1" noChangeShapeType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0383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6" name="Picture 111" hidden="1"/>
          <p:cNvPicPr preferRelativeResize="0">
            <a:picLocks noChangeArrowheads="1" noChangeShapeType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7" name="Picture 110" hidden="1"/>
          <p:cNvPicPr preferRelativeResize="0">
            <a:picLocks noChangeArrowheads="1" noChangeShapeType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266950"/>
            <a:ext cx="909637" cy="74295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8" name="Picture 109" hidden="1"/>
          <p:cNvPicPr preferRelativeResize="0">
            <a:picLocks noChangeArrowheads="1" noChangeShapeType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09" name="Picture 108" hidden="1"/>
          <p:cNvPicPr preferRelativeResize="0">
            <a:picLocks noChangeArrowheads="1" noChangeShapeType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4955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0" name="Picture 107" hidden="1"/>
          <p:cNvPicPr preferRelativeResize="0">
            <a:picLocks noChangeArrowheads="1" noChangeShapeType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1" name="Picture 106" hidden="1"/>
          <p:cNvPicPr preferRelativeResize="0">
            <a:picLocks noChangeArrowheads="1" noChangeShapeType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3342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2" name="Picture 105" hidden="1"/>
          <p:cNvPicPr preferRelativeResize="0">
            <a:picLocks noChangeArrowheads="1" noChangeShapeType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3" name="Picture 104" hidden="1"/>
          <p:cNvPicPr preferRelativeResize="0">
            <a:picLocks noChangeArrowheads="1" noChangeShapeType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724150"/>
            <a:ext cx="909637" cy="7524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4" name="Picture 103" hidden="1"/>
          <p:cNvPicPr preferRelativeResize="0">
            <a:picLocks noChangeArrowheads="1" noChangeShapeType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5" name="Picture 102" hidden="1"/>
          <p:cNvPicPr preferRelativeResize="0">
            <a:picLocks noChangeArrowheads="1" noChangeShapeType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0"/>
            <a:ext cx="909637" cy="942975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6" name="Picture 101" hidden="1"/>
          <p:cNvPicPr preferRelativeResize="0">
            <a:picLocks noChangeArrowheads="1" noChangeShapeType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7" name="Picture 100" hidden="1"/>
          <p:cNvPicPr preferRelativeResize="0">
            <a:picLocks noChangeArrowheads="1" noChangeShapeType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182938"/>
            <a:ext cx="909637" cy="9318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8" name="Picture 99" hidden="1"/>
          <p:cNvPicPr preferRelativeResize="0">
            <a:picLocks noChangeArrowheads="1" noChangeShapeType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6219" name="Picture 98" hidden="1"/>
          <p:cNvPicPr preferRelativeResize="0">
            <a:picLocks noChangeArrowheads="1" noChangeShapeType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409950"/>
            <a:ext cx="909637" cy="914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graphicFrame>
        <p:nvGraphicFramePr>
          <p:cNvPr id="90" name="Tabulka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66314"/>
              </p:ext>
            </p:extLst>
          </p:nvPr>
        </p:nvGraphicFramePr>
        <p:xfrm>
          <a:off x="5353302" y="158105"/>
          <a:ext cx="4697892" cy="4197881"/>
        </p:xfrm>
        <a:graphic>
          <a:graphicData uri="http://schemas.openxmlformats.org/drawingml/2006/table">
            <a:tbl>
              <a:tblPr/>
              <a:tblGrid>
                <a:gridCol w="706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11.3.2017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Libiš -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Tatran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Rakovník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 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Meteor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3:2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25.3.2017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Hostouň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Velvary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Nový Bor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 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Neratovice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1:0 PK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Kladno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FB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29.4.2017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Chomutov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17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Český Brod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0:1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Souš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1:0 PK</a:t>
                      </a:r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Libiš - Brozany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1:2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27.5.2017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Štětí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Úvaly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Mostecký FK - Libiš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17.6.2017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Libiš - Nymburk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53302" y="4483596"/>
            <a:ext cx="4697892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Náš dnešní soupeř je na posledním 16. místě se ziskem 13 bodů. Základem špatného postavení byl nepovedený podzim, kdy Libiš získala pouze 4 body. Na jaře jich získala 9. Není to moc, ale když to srovnáme s naším týmem, tak je to o bod více. Libiš stejně tak jako naše mužstvo, získala na jaře 3 body v normální hrací době jen 1x. Zdolala Kladno 2:1. Od té doby sehrála 4 zápasy a v nich vybojovala </a:t>
            </a:r>
            <a:r>
              <a:rPr lang="cs-CZ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pou,ze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bod po prohře na penalty v Souši. Na druhou stranu to ale byly vždy těsné prohry pouze o gól. </a:t>
            </a:r>
          </a:p>
        </p:txBody>
      </p:sp>
      <p:graphicFrame>
        <p:nvGraphicFramePr>
          <p:cNvPr id="92" name="Tabulka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40741"/>
              </p:ext>
            </p:extLst>
          </p:nvPr>
        </p:nvGraphicFramePr>
        <p:xfrm>
          <a:off x="143992" y="155189"/>
          <a:ext cx="4752527" cy="3293155"/>
        </p:xfrm>
        <a:graphic>
          <a:graphicData uri="http://schemas.openxmlformats.org/drawingml/2006/table">
            <a:tbl>
              <a:tblPr/>
              <a:tblGrid>
                <a:gridCol w="237452">
                  <a:extLst>
                    <a:ext uri="{9D8B030D-6E8A-4147-A177-3AD203B41FA5}">
                      <a16:colId xmlns:a16="http://schemas.microsoft.com/office/drawing/2014/main" val="3767067606"/>
                    </a:ext>
                  </a:extLst>
                </a:gridCol>
                <a:gridCol w="279355">
                  <a:extLst>
                    <a:ext uri="{9D8B030D-6E8A-4147-A177-3AD203B41FA5}">
                      <a16:colId xmlns:a16="http://schemas.microsoft.com/office/drawing/2014/main" val="1238594424"/>
                    </a:ext>
                  </a:extLst>
                </a:gridCol>
                <a:gridCol w="1875171">
                  <a:extLst>
                    <a:ext uri="{9D8B030D-6E8A-4147-A177-3AD203B41FA5}">
                      <a16:colId xmlns:a16="http://schemas.microsoft.com/office/drawing/2014/main" val="1679197734"/>
                    </a:ext>
                  </a:extLst>
                </a:gridCol>
                <a:gridCol w="251419">
                  <a:extLst>
                    <a:ext uri="{9D8B030D-6E8A-4147-A177-3AD203B41FA5}">
                      <a16:colId xmlns:a16="http://schemas.microsoft.com/office/drawing/2014/main" val="3604841870"/>
                    </a:ext>
                  </a:extLst>
                </a:gridCol>
                <a:gridCol w="199040">
                  <a:extLst>
                    <a:ext uri="{9D8B030D-6E8A-4147-A177-3AD203B41FA5}">
                      <a16:colId xmlns:a16="http://schemas.microsoft.com/office/drawing/2014/main" val="2070398461"/>
                    </a:ext>
                  </a:extLst>
                </a:gridCol>
                <a:gridCol w="199040">
                  <a:extLst>
                    <a:ext uri="{9D8B030D-6E8A-4147-A177-3AD203B41FA5}">
                      <a16:colId xmlns:a16="http://schemas.microsoft.com/office/drawing/2014/main" val="168240871"/>
                    </a:ext>
                  </a:extLst>
                </a:gridCol>
                <a:gridCol w="199040">
                  <a:extLst>
                    <a:ext uri="{9D8B030D-6E8A-4147-A177-3AD203B41FA5}">
                      <a16:colId xmlns:a16="http://schemas.microsoft.com/office/drawing/2014/main" val="3335491427"/>
                    </a:ext>
                  </a:extLst>
                </a:gridCol>
                <a:gridCol w="265388">
                  <a:extLst>
                    <a:ext uri="{9D8B030D-6E8A-4147-A177-3AD203B41FA5}">
                      <a16:colId xmlns:a16="http://schemas.microsoft.com/office/drawing/2014/main" val="2805623757"/>
                    </a:ext>
                  </a:extLst>
                </a:gridCol>
                <a:gridCol w="712355">
                  <a:extLst>
                    <a:ext uri="{9D8B030D-6E8A-4147-A177-3AD203B41FA5}">
                      <a16:colId xmlns:a16="http://schemas.microsoft.com/office/drawing/2014/main" val="2352942590"/>
                    </a:ext>
                  </a:extLst>
                </a:gridCol>
                <a:gridCol w="240944">
                  <a:extLst>
                    <a:ext uri="{9D8B030D-6E8A-4147-A177-3AD203B41FA5}">
                      <a16:colId xmlns:a16="http://schemas.microsoft.com/office/drawing/2014/main" val="3750991318"/>
                    </a:ext>
                  </a:extLst>
                </a:gridCol>
                <a:gridCol w="293323">
                  <a:extLst>
                    <a:ext uri="{9D8B030D-6E8A-4147-A177-3AD203B41FA5}">
                      <a16:colId xmlns:a16="http://schemas.microsoft.com/office/drawing/2014/main" val="4285110982"/>
                    </a:ext>
                  </a:extLst>
                </a:gridCol>
              </a:tblGrid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19843"/>
                  </a:ext>
                </a:extLst>
              </a:tr>
              <a:tr h="67828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Ústecký přebor starších žáků 2016/2017 nadstavba 13.-18. místo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139639"/>
                  </a:ext>
                </a:extLst>
              </a:tr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JUNIOR Chomutov/FK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20:11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84719"/>
                  </a:ext>
                </a:extLst>
              </a:tr>
              <a:tr h="34062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Postoloprty/Dobroměřice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078374"/>
                  </a:ext>
                </a:extLst>
              </a:tr>
              <a:tr h="444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Bílina/J.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372609"/>
                  </a:ext>
                </a:extLst>
              </a:tr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Ústí n.L.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102877"/>
                  </a:ext>
                </a:extLst>
              </a:tr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</a:t>
                      </a:r>
                      <a:r>
                        <a:rPr lang="cs-CZ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z.s</a:t>
                      </a:r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1:13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400386"/>
                  </a:ext>
                </a:extLst>
              </a:tr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35604"/>
                  </a:ext>
                </a:extLst>
              </a:tr>
              <a:tr h="29619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100"/>
                  </a:ext>
                </a:extLst>
              </a:tr>
            </a:tbl>
          </a:graphicData>
        </a:graphic>
      </p:graphicFrame>
      <p:graphicFrame>
        <p:nvGraphicFramePr>
          <p:cNvPr id="93" name="Tabulka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410847"/>
              </p:ext>
            </p:extLst>
          </p:nvPr>
        </p:nvGraphicFramePr>
        <p:xfrm>
          <a:off x="143992" y="3683581"/>
          <a:ext cx="4702800" cy="3190630"/>
        </p:xfrm>
        <a:graphic>
          <a:graphicData uri="http://schemas.openxmlformats.org/drawingml/2006/table">
            <a:tbl>
              <a:tblPr/>
              <a:tblGrid>
                <a:gridCol w="337421">
                  <a:extLst>
                    <a:ext uri="{9D8B030D-6E8A-4147-A177-3AD203B41FA5}">
                      <a16:colId xmlns:a16="http://schemas.microsoft.com/office/drawing/2014/main" val="180210069"/>
                    </a:ext>
                  </a:extLst>
                </a:gridCol>
                <a:gridCol w="295243">
                  <a:extLst>
                    <a:ext uri="{9D8B030D-6E8A-4147-A177-3AD203B41FA5}">
                      <a16:colId xmlns:a16="http://schemas.microsoft.com/office/drawing/2014/main" val="2457842495"/>
                    </a:ext>
                  </a:extLst>
                </a:gridCol>
                <a:gridCol w="1929626">
                  <a:extLst>
                    <a:ext uri="{9D8B030D-6E8A-4147-A177-3AD203B41FA5}">
                      <a16:colId xmlns:a16="http://schemas.microsoft.com/office/drawing/2014/main" val="1792417591"/>
                    </a:ext>
                  </a:extLst>
                </a:gridCol>
                <a:gridCol w="200343">
                  <a:extLst>
                    <a:ext uri="{9D8B030D-6E8A-4147-A177-3AD203B41FA5}">
                      <a16:colId xmlns:a16="http://schemas.microsoft.com/office/drawing/2014/main" val="1330598323"/>
                    </a:ext>
                  </a:extLst>
                </a:gridCol>
                <a:gridCol w="200343">
                  <a:extLst>
                    <a:ext uri="{9D8B030D-6E8A-4147-A177-3AD203B41FA5}">
                      <a16:colId xmlns:a16="http://schemas.microsoft.com/office/drawing/2014/main" val="3104502332"/>
                    </a:ext>
                  </a:extLst>
                </a:gridCol>
                <a:gridCol w="200343">
                  <a:extLst>
                    <a:ext uri="{9D8B030D-6E8A-4147-A177-3AD203B41FA5}">
                      <a16:colId xmlns:a16="http://schemas.microsoft.com/office/drawing/2014/main" val="3578997016"/>
                    </a:ext>
                  </a:extLst>
                </a:gridCol>
                <a:gridCol w="200343">
                  <a:extLst>
                    <a:ext uri="{9D8B030D-6E8A-4147-A177-3AD203B41FA5}">
                      <a16:colId xmlns:a16="http://schemas.microsoft.com/office/drawing/2014/main" val="1524333735"/>
                    </a:ext>
                  </a:extLst>
                </a:gridCol>
                <a:gridCol w="200343">
                  <a:extLst>
                    <a:ext uri="{9D8B030D-6E8A-4147-A177-3AD203B41FA5}">
                      <a16:colId xmlns:a16="http://schemas.microsoft.com/office/drawing/2014/main" val="2944420724"/>
                    </a:ext>
                  </a:extLst>
                </a:gridCol>
                <a:gridCol w="492072">
                  <a:extLst>
                    <a:ext uri="{9D8B030D-6E8A-4147-A177-3AD203B41FA5}">
                      <a16:colId xmlns:a16="http://schemas.microsoft.com/office/drawing/2014/main" val="1073748955"/>
                    </a:ext>
                  </a:extLst>
                </a:gridCol>
                <a:gridCol w="379598">
                  <a:extLst>
                    <a:ext uri="{9D8B030D-6E8A-4147-A177-3AD203B41FA5}">
                      <a16:colId xmlns:a16="http://schemas.microsoft.com/office/drawing/2014/main" val="3868124286"/>
                    </a:ext>
                  </a:extLst>
                </a:gridCol>
                <a:gridCol w="267125">
                  <a:extLst>
                    <a:ext uri="{9D8B030D-6E8A-4147-A177-3AD203B41FA5}">
                      <a16:colId xmlns:a16="http://schemas.microsoft.com/office/drawing/2014/main" val="1072960880"/>
                    </a:ext>
                  </a:extLst>
                </a:gridCol>
              </a:tblGrid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849847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cs-CZ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Ústecký přebor starších žáků 2016/2017 nadstavba 13.-18. místo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657881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JUNIOR Chomutov/FK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23:10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314391"/>
                  </a:ext>
                </a:extLst>
              </a:tr>
              <a:tr h="3622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Ústí </a:t>
                      </a:r>
                      <a:r>
                        <a:rPr lang="cs-CZ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n.L.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14673"/>
                  </a:ext>
                </a:extLst>
              </a:tr>
              <a:tr h="47246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Postoloprty/Dobroměřice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714095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TJ Krupka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6:6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909278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FK Bílina/J. Teplice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0:5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532369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SK Štětí, z.s.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6:18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633225"/>
                  </a:ext>
                </a:extLst>
              </a:tr>
              <a:tr h="314978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04982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>
          <a:noFill/>
          <a:miter lim="800000"/>
          <a:headEnd/>
          <a:tailEnd/>
        </a:ln>
        <a:effectLst/>
      </a:spPr>
      <a:bodyPr vert="horz" wrap="square" lIns="0" tIns="0" rIns="38088" bIns="39675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900" b="1" i="0" u="none" strike="noStrike" cap="none" normalizeH="0" baseline="0" dirty="0" smtClean="0">
            <a:ln>
              <a:noFill/>
            </a:ln>
            <a:solidFill>
              <a:srgbClr val="FFFFFF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45791" dir="2021404" algn="ctr" rotWithShape="0">
            <a:srgbClr val="9999FF"/>
          </a:outerShdw>
        </a:effec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itchFamily="34" charset="0"/>
          </a:defRPr>
        </a:defPPr>
      </a:lstStyle>
    </a:lnDef>
    <a:txDef>
      <a:spPr>
        <a:solidFill>
          <a:srgbClr val="99FF66"/>
        </a:solidFill>
      </a:spPr>
      <a:bodyPr wrap="square" rtlCol="0">
        <a:spAutoFit/>
      </a:bodyPr>
      <a:lstStyle>
        <a:defPPr algn="just">
          <a:defRPr sz="1400" u="sng" dirty="0" smtClean="0">
            <a:latin typeface="Bookman Old Style" pitchFamily="18" charset="0"/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321638</TotalTime>
  <Words>4177</Words>
  <Application>Microsoft Office PowerPoint</Application>
  <PresentationFormat>Vlastní</PresentationFormat>
  <Paragraphs>1151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37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54" baseType="lpstr">
      <vt:lpstr>FangSong</vt:lpstr>
      <vt:lpstr>Gungsuh</vt:lpstr>
      <vt:lpstr>GungsuhChe</vt:lpstr>
      <vt:lpstr>Malgun Gothic</vt:lpstr>
      <vt:lpstr>SimHei</vt:lpstr>
      <vt:lpstr>Aharoni</vt:lpstr>
      <vt:lpstr>Albertus MT</vt:lpstr>
      <vt:lpstr>Algerian</vt:lpstr>
      <vt:lpstr>Angsana New</vt:lpstr>
      <vt:lpstr>Arial</vt:lpstr>
      <vt:lpstr>Arial Black</vt:lpstr>
      <vt:lpstr>Arial Rounded MT Bold</vt:lpstr>
      <vt:lpstr>Baskerville Old Face</vt:lpstr>
      <vt:lpstr>Bookman Old Style</vt:lpstr>
      <vt:lpstr>Broadway</vt:lpstr>
      <vt:lpstr>Calibri</vt:lpstr>
      <vt:lpstr>Cambria Math</vt:lpstr>
      <vt:lpstr>Century Gothic</vt:lpstr>
      <vt:lpstr>Comic Sans MS</vt:lpstr>
      <vt:lpstr>Constantia</vt:lpstr>
      <vt:lpstr>Cooper Black</vt:lpstr>
      <vt:lpstr>David</vt:lpstr>
      <vt:lpstr>Eras Bold ITC</vt:lpstr>
      <vt:lpstr>Garamond</vt:lpstr>
      <vt:lpstr>Georgia</vt:lpstr>
      <vt:lpstr>Gill Sans Ultra Bold</vt:lpstr>
      <vt:lpstr>Imprint MT Shadow</vt:lpstr>
      <vt:lpstr>Khmer UI</vt:lpstr>
      <vt:lpstr>KodchiangUPC</vt:lpstr>
      <vt:lpstr>Modern No. 20</vt:lpstr>
      <vt:lpstr>Rockwell</vt:lpstr>
      <vt:lpstr>Rockwell Condensed</vt:lpstr>
      <vt:lpstr>Rockwell Extra Bold</vt:lpstr>
      <vt:lpstr>Segoe Print</vt:lpstr>
      <vt:lpstr>Tahoma</vt:lpstr>
      <vt:lpstr>Times New Roman</vt:lpstr>
      <vt:lpstr>Verdana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Frantschach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Pavel Čermák</dc:creator>
  <cp:lastModifiedBy>Plíšek Milan Ing.</cp:lastModifiedBy>
  <cp:revision>19580</cp:revision>
  <cp:lastPrinted>2017-05-26T06:25:34Z</cp:lastPrinted>
  <dcterms:created xsi:type="dcterms:W3CDTF">2001-03-12T13:44:53Z</dcterms:created>
  <dcterms:modified xsi:type="dcterms:W3CDTF">2017-05-29T12:15:40Z</dcterms:modified>
</cp:coreProperties>
</file>