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258" r:id="rId2"/>
    <p:sldId id="323" r:id="rId3"/>
    <p:sldId id="295" r:id="rId4"/>
    <p:sldId id="272" r:id="rId5"/>
    <p:sldId id="289" r:id="rId6"/>
    <p:sldId id="304" r:id="rId7"/>
    <p:sldId id="303" r:id="rId8"/>
    <p:sldId id="290" r:id="rId9"/>
    <p:sldId id="273" r:id="rId10"/>
    <p:sldId id="260" r:id="rId11"/>
    <p:sldId id="259" r:id="rId12"/>
    <p:sldId id="309" r:id="rId13"/>
    <p:sldId id="317" r:id="rId14"/>
    <p:sldId id="275" r:id="rId15"/>
    <p:sldId id="262" r:id="rId16"/>
    <p:sldId id="276" r:id="rId17"/>
    <p:sldId id="305" r:id="rId18"/>
    <p:sldId id="313" r:id="rId19"/>
    <p:sldId id="314" r:id="rId20"/>
    <p:sldId id="315" r:id="rId21"/>
    <p:sldId id="318" r:id="rId22"/>
    <p:sldId id="319" r:id="rId23"/>
  </p:sldIdLst>
  <p:sldSz cx="10225088" cy="7239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2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B9B9B9"/>
    <a:srgbClr val="0000FF"/>
    <a:srgbClr val="FF3300"/>
    <a:srgbClr val="6600CC"/>
    <a:srgbClr val="CCFFFF"/>
    <a:srgbClr val="FFFFCC"/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493" autoAdjust="0"/>
  </p:normalViewPr>
  <p:slideViewPr>
    <p:cSldViewPr>
      <p:cViewPr varScale="1">
        <p:scale>
          <a:sx n="86" d="100"/>
          <a:sy n="86" d="100"/>
        </p:scale>
        <p:origin x="1254" y="102"/>
      </p:cViewPr>
      <p:guideLst>
        <p:guide orient="horz" pos="2280"/>
        <p:guide pos="32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E138A7D-C59D-468B-9B86-11383E02ACD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42950"/>
            <a:ext cx="52578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5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20B747F7-71EF-448E-A475-6483FF2EFE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23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0327D-6606-44B4-ABD4-C33AD6237FDF}" type="slidenum">
              <a:rPr lang="cs-CZ" smtClean="0"/>
              <a:pPr/>
              <a:t>1</a:t>
            </a:fld>
            <a:endParaRPr lang="cs-CZ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2F903-C95B-4E34-BF57-327F9BD2F872}" type="slidenum">
              <a:rPr lang="cs-CZ" smtClean="0"/>
              <a:pPr/>
              <a:t>10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0E266-BC3E-4CDC-99D1-FCE112551CE1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BA8EE-150F-4AC3-9C19-F8362AA1A39B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Si může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687F6-1782-49CE-8F61-31A0FD4C54BE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657F1-8447-401B-8487-CA030393E5AC}" type="slidenum">
              <a:rPr lang="cs-CZ" smtClean="0"/>
              <a:pPr/>
              <a:t>15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82826-A3DE-4B0F-B771-F82CF74CC625}" type="slidenum">
              <a:rPr lang="cs-CZ" smtClean="0"/>
              <a:pPr/>
              <a:t>16</a:t>
            </a:fld>
            <a:endParaRPr lang="cs-CZ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/>
              <a:t>ř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ECFDB-ECB8-454F-A80D-A89FE9E5D5DB}" type="slidenum">
              <a:rPr lang="cs-CZ" smtClean="0"/>
              <a:pPr/>
              <a:t>17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1525" y="742950"/>
            <a:ext cx="5257800" cy="37226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1525" y="742950"/>
            <a:ext cx="5257800" cy="37226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85B64-BD86-46E3-B3F6-06F807F9F30C}" type="slidenum">
              <a:rPr lang="cs-CZ" smtClean="0"/>
              <a:pPr/>
              <a:t>3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69CA8-E0A2-4FB1-9C20-9F1661A52DEC}" type="slidenum">
              <a:rPr lang="cs-CZ" smtClean="0"/>
              <a:pPr/>
              <a:t>4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38B80-D65E-48CB-8F6A-36C6FFB0DAE8}" type="slidenum">
              <a:rPr lang="cs-CZ" smtClean="0"/>
              <a:pPr/>
              <a:t>5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1525" y="742950"/>
            <a:ext cx="5257800" cy="37226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7DC2A-937E-4FCC-AAFC-A78424F36788}" type="slidenum">
              <a:rPr lang="cs-CZ" smtClean="0"/>
              <a:pPr/>
              <a:t>7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9CF97-4255-41CF-ABEE-4D377FE67BF6}" type="slidenum">
              <a:rPr lang="cs-CZ" smtClean="0"/>
              <a:pPr/>
              <a:t>8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E9A95-85BE-4ED6-94CB-F379B6DFE388}" type="slidenum">
              <a:rPr lang="cs-CZ" smtClean="0"/>
              <a:pPr/>
              <a:t>9</a:t>
            </a:fld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6883" y="2248784"/>
            <a:ext cx="8691325" cy="155169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33763" y="4102101"/>
            <a:ext cx="7157562" cy="18499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13FEE-B4C6-4734-BBFB-D53EBA7F6DDA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C9C1A-A1BD-4539-8562-CFD3F641A6F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290132" y="306654"/>
            <a:ext cx="2572249" cy="6518451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1612" y="306654"/>
            <a:ext cx="7548103" cy="6518451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CDC8A-FA1A-4126-A4B7-7C6353A1FE31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6883" y="642938"/>
            <a:ext cx="8691325" cy="579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3A1D7-C5C0-43E2-A8FF-DB09985E01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883" y="642938"/>
            <a:ext cx="8691325" cy="12065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6884" y="2090738"/>
            <a:ext cx="4269921" cy="4343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88289" y="2090738"/>
            <a:ext cx="4269921" cy="2095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88289" y="4338638"/>
            <a:ext cx="4269921" cy="2095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B79B-4FE7-4C4F-866E-570FECB6BB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FB2F0-7C24-410E-9E5E-E150E2696A9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7711" y="4651728"/>
            <a:ext cx="8691325" cy="143774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7711" y="3068199"/>
            <a:ext cx="8691325" cy="158353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8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7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6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4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2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09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300B4-4A49-46D8-BC59-5964B5FA7FDC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1613" y="1782940"/>
            <a:ext cx="5059288" cy="504216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01319" y="1782940"/>
            <a:ext cx="5061064" cy="504216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1BCE-55FC-4FBE-9A69-0A302406C94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256" y="289896"/>
            <a:ext cx="9202579" cy="12065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1255" y="1620397"/>
            <a:ext cx="4517856" cy="67530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67" indent="0">
              <a:buNone/>
              <a:defRPr sz="2200" b="1"/>
            </a:lvl2pPr>
            <a:lvl3pPr marL="997734" indent="0">
              <a:buNone/>
              <a:defRPr sz="2000" b="1"/>
            </a:lvl3pPr>
            <a:lvl4pPr marL="1496601" indent="0">
              <a:buNone/>
              <a:defRPr sz="1700" b="1"/>
            </a:lvl4pPr>
            <a:lvl5pPr marL="1995468" indent="0">
              <a:buNone/>
              <a:defRPr sz="1700" b="1"/>
            </a:lvl5pPr>
            <a:lvl6pPr marL="2494335" indent="0">
              <a:buNone/>
              <a:defRPr sz="1700" b="1"/>
            </a:lvl6pPr>
            <a:lvl7pPr marL="2993202" indent="0">
              <a:buNone/>
              <a:defRPr sz="1700" b="1"/>
            </a:lvl7pPr>
            <a:lvl8pPr marL="3492069" indent="0">
              <a:buNone/>
              <a:defRPr sz="1700" b="1"/>
            </a:lvl8pPr>
            <a:lvl9pPr marL="3990936" indent="0">
              <a:buNone/>
              <a:defRPr sz="17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255" y="2295701"/>
            <a:ext cx="4517856" cy="417080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94204" y="1620397"/>
            <a:ext cx="4519631" cy="67530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67" indent="0">
              <a:buNone/>
              <a:defRPr sz="2200" b="1"/>
            </a:lvl2pPr>
            <a:lvl3pPr marL="997734" indent="0">
              <a:buNone/>
              <a:defRPr sz="2000" b="1"/>
            </a:lvl3pPr>
            <a:lvl4pPr marL="1496601" indent="0">
              <a:buNone/>
              <a:defRPr sz="1700" b="1"/>
            </a:lvl4pPr>
            <a:lvl5pPr marL="1995468" indent="0">
              <a:buNone/>
              <a:defRPr sz="1700" b="1"/>
            </a:lvl5pPr>
            <a:lvl6pPr marL="2494335" indent="0">
              <a:buNone/>
              <a:defRPr sz="1700" b="1"/>
            </a:lvl6pPr>
            <a:lvl7pPr marL="2993202" indent="0">
              <a:buNone/>
              <a:defRPr sz="1700" b="1"/>
            </a:lvl7pPr>
            <a:lvl8pPr marL="3492069" indent="0">
              <a:buNone/>
              <a:defRPr sz="1700" b="1"/>
            </a:lvl8pPr>
            <a:lvl9pPr marL="3990936" indent="0">
              <a:buNone/>
              <a:defRPr sz="17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94204" y="2295701"/>
            <a:ext cx="4519631" cy="417080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5CD68-748F-49FC-A8F8-26B3BA3D179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2F5D3-FD1D-4326-ABE5-0B29D19516B3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A45F9-00F6-4F64-9368-FD5ACF48D36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256" y="288220"/>
            <a:ext cx="3363984" cy="12266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7725" y="288221"/>
            <a:ext cx="5716108" cy="617828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1256" y="1514828"/>
            <a:ext cx="3363984" cy="4951678"/>
          </a:xfrm>
        </p:spPr>
        <p:txBody>
          <a:bodyPr/>
          <a:lstStyle>
            <a:lvl1pPr marL="0" indent="0">
              <a:buNone/>
              <a:defRPr sz="1500"/>
            </a:lvl1pPr>
            <a:lvl2pPr marL="498867" indent="0">
              <a:buNone/>
              <a:defRPr sz="1300"/>
            </a:lvl2pPr>
            <a:lvl3pPr marL="997734" indent="0">
              <a:buNone/>
              <a:defRPr sz="1100"/>
            </a:lvl3pPr>
            <a:lvl4pPr marL="1496601" indent="0">
              <a:buNone/>
              <a:defRPr sz="1000"/>
            </a:lvl4pPr>
            <a:lvl5pPr marL="1995468" indent="0">
              <a:buNone/>
              <a:defRPr sz="1000"/>
            </a:lvl5pPr>
            <a:lvl6pPr marL="2494335" indent="0">
              <a:buNone/>
              <a:defRPr sz="1000"/>
            </a:lvl6pPr>
            <a:lvl7pPr marL="2993202" indent="0">
              <a:buNone/>
              <a:defRPr sz="1000"/>
            </a:lvl7pPr>
            <a:lvl8pPr marL="3492069" indent="0">
              <a:buNone/>
              <a:defRPr sz="1000"/>
            </a:lvl8pPr>
            <a:lvl9pPr marL="3990936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4C4C4-4C1F-40F5-9437-A29B4D8879F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4190" y="5067300"/>
            <a:ext cx="6135053" cy="59822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04190" y="646818"/>
            <a:ext cx="6135053" cy="4343400"/>
          </a:xfrm>
        </p:spPr>
        <p:txBody>
          <a:bodyPr/>
          <a:lstStyle>
            <a:lvl1pPr marL="0" indent="0">
              <a:buNone/>
              <a:defRPr sz="3500"/>
            </a:lvl1pPr>
            <a:lvl2pPr marL="498867" indent="0">
              <a:buNone/>
              <a:defRPr sz="3100"/>
            </a:lvl2pPr>
            <a:lvl3pPr marL="997734" indent="0">
              <a:buNone/>
              <a:defRPr sz="2600"/>
            </a:lvl3pPr>
            <a:lvl4pPr marL="1496601" indent="0">
              <a:buNone/>
              <a:defRPr sz="2200"/>
            </a:lvl4pPr>
            <a:lvl5pPr marL="1995468" indent="0">
              <a:buNone/>
              <a:defRPr sz="2200"/>
            </a:lvl5pPr>
            <a:lvl6pPr marL="2494335" indent="0">
              <a:buNone/>
              <a:defRPr sz="2200"/>
            </a:lvl6pPr>
            <a:lvl7pPr marL="2993202" indent="0">
              <a:buNone/>
              <a:defRPr sz="2200"/>
            </a:lvl7pPr>
            <a:lvl8pPr marL="3492069" indent="0">
              <a:buNone/>
              <a:defRPr sz="2200"/>
            </a:lvl8pPr>
            <a:lvl9pPr marL="3990936" indent="0">
              <a:buNone/>
              <a:defRPr sz="22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04190" y="5665523"/>
            <a:ext cx="6135053" cy="849577"/>
          </a:xfrm>
        </p:spPr>
        <p:txBody>
          <a:bodyPr/>
          <a:lstStyle>
            <a:lvl1pPr marL="0" indent="0">
              <a:buNone/>
              <a:defRPr sz="1500"/>
            </a:lvl1pPr>
            <a:lvl2pPr marL="498867" indent="0">
              <a:buNone/>
              <a:defRPr sz="1300"/>
            </a:lvl2pPr>
            <a:lvl3pPr marL="997734" indent="0">
              <a:buNone/>
              <a:defRPr sz="1100"/>
            </a:lvl3pPr>
            <a:lvl4pPr marL="1496601" indent="0">
              <a:buNone/>
              <a:defRPr sz="1000"/>
            </a:lvl4pPr>
            <a:lvl5pPr marL="1995468" indent="0">
              <a:buNone/>
              <a:defRPr sz="1000"/>
            </a:lvl5pPr>
            <a:lvl6pPr marL="2494335" indent="0">
              <a:buNone/>
              <a:defRPr sz="1000"/>
            </a:lvl6pPr>
            <a:lvl7pPr marL="2993202" indent="0">
              <a:buNone/>
              <a:defRPr sz="1000"/>
            </a:lvl7pPr>
            <a:lvl8pPr marL="3492069" indent="0">
              <a:buNone/>
              <a:defRPr sz="1000"/>
            </a:lvl8pPr>
            <a:lvl9pPr marL="3990936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AAC03-3320-4432-9865-FAF754976B9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11256" y="289896"/>
            <a:ext cx="9202579" cy="1206500"/>
          </a:xfrm>
          <a:prstGeom prst="rect">
            <a:avLst/>
          </a:prstGeom>
        </p:spPr>
        <p:txBody>
          <a:bodyPr vert="horz" lIns="99773" tIns="49887" rIns="99773" bIns="49887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1256" y="1689102"/>
            <a:ext cx="9202579" cy="4777405"/>
          </a:xfrm>
          <a:prstGeom prst="rect">
            <a:avLst/>
          </a:prstGeom>
        </p:spPr>
        <p:txBody>
          <a:bodyPr vert="horz" lIns="99773" tIns="49887" rIns="99773" bIns="49887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11254" y="6709482"/>
            <a:ext cx="2385854" cy="385410"/>
          </a:xfrm>
          <a:prstGeom prst="rect">
            <a:avLst/>
          </a:prstGeom>
        </p:spPr>
        <p:txBody>
          <a:bodyPr vert="horz" lIns="99773" tIns="49887" rIns="99773" bIns="4988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93573" y="6709482"/>
            <a:ext cx="3237945" cy="385410"/>
          </a:xfrm>
          <a:prstGeom prst="rect">
            <a:avLst/>
          </a:prstGeom>
        </p:spPr>
        <p:txBody>
          <a:bodyPr vert="horz" lIns="99773" tIns="49887" rIns="99773" bIns="4988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27980" y="6709482"/>
            <a:ext cx="2385854" cy="385410"/>
          </a:xfrm>
          <a:prstGeom prst="rect">
            <a:avLst/>
          </a:prstGeom>
        </p:spPr>
        <p:txBody>
          <a:bodyPr vert="horz" lIns="99773" tIns="49887" rIns="99773" bIns="4988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8BFAD5-2279-4007-9644-84F98EDAC053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9773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150" indent="-374150" algn="l" defTabSz="99773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659" indent="-311792" algn="l" defTabSz="99773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168" indent="-249433" algn="l" defTabSz="99773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034" indent="-249433" algn="l" defTabSz="99773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4902" indent="-249433" algn="l" defTabSz="99773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768" indent="-249433" algn="l" defTabSz="9977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635" indent="-249433" algn="l" defTabSz="9977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503" indent="-249433" algn="l" defTabSz="9977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369" indent="-249433" algn="l" defTabSz="9977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9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67" algn="l" defTabSz="99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734" algn="l" defTabSz="99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601" algn="l" defTabSz="99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468" algn="l" defTabSz="99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335" algn="l" defTabSz="99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202" algn="l" defTabSz="99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069" algn="l" defTabSz="99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0936" algn="l" defTabSz="99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hyperlink" Target="http://www.izolace-beran.cz/index.php?lg=cz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g"/><Relationship Id="rId10" Type="http://schemas.openxmlformats.org/officeDocument/2006/relationships/image" Target="../media/image8.wmf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5.emf"/><Relationship Id="rId18" Type="http://schemas.openxmlformats.org/officeDocument/2006/relationships/image" Target="../media/image580.emf"/><Relationship Id="rId26" Type="http://schemas.openxmlformats.org/officeDocument/2006/relationships/image" Target="../media/image588.emf"/><Relationship Id="rId39" Type="http://schemas.openxmlformats.org/officeDocument/2006/relationships/image" Target="../media/image601.emf"/><Relationship Id="rId21" Type="http://schemas.openxmlformats.org/officeDocument/2006/relationships/image" Target="../media/image583.emf"/><Relationship Id="rId34" Type="http://schemas.openxmlformats.org/officeDocument/2006/relationships/image" Target="../media/image596.emf"/><Relationship Id="rId42" Type="http://schemas.openxmlformats.org/officeDocument/2006/relationships/image" Target="../media/image604.emf"/><Relationship Id="rId47" Type="http://schemas.openxmlformats.org/officeDocument/2006/relationships/image" Target="../media/image609.emf"/><Relationship Id="rId50" Type="http://schemas.openxmlformats.org/officeDocument/2006/relationships/image" Target="../media/image612.emf"/><Relationship Id="rId55" Type="http://schemas.openxmlformats.org/officeDocument/2006/relationships/image" Target="../media/image617.emf"/><Relationship Id="rId63" Type="http://schemas.openxmlformats.org/officeDocument/2006/relationships/image" Target="../media/image625.emf"/><Relationship Id="rId7" Type="http://schemas.openxmlformats.org/officeDocument/2006/relationships/image" Target="../media/image569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78.emf"/><Relationship Id="rId20" Type="http://schemas.openxmlformats.org/officeDocument/2006/relationships/image" Target="../media/image582.emf"/><Relationship Id="rId29" Type="http://schemas.openxmlformats.org/officeDocument/2006/relationships/image" Target="../media/image591.emf"/><Relationship Id="rId41" Type="http://schemas.openxmlformats.org/officeDocument/2006/relationships/image" Target="../media/image603.emf"/><Relationship Id="rId54" Type="http://schemas.openxmlformats.org/officeDocument/2006/relationships/image" Target="../media/image616.emf"/><Relationship Id="rId62" Type="http://schemas.openxmlformats.org/officeDocument/2006/relationships/image" Target="../media/image6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8.png"/><Relationship Id="rId11" Type="http://schemas.openxmlformats.org/officeDocument/2006/relationships/image" Target="../media/image573.emf"/><Relationship Id="rId24" Type="http://schemas.openxmlformats.org/officeDocument/2006/relationships/image" Target="../media/image586.emf"/><Relationship Id="rId32" Type="http://schemas.openxmlformats.org/officeDocument/2006/relationships/image" Target="../media/image594.emf"/><Relationship Id="rId37" Type="http://schemas.openxmlformats.org/officeDocument/2006/relationships/image" Target="../media/image599.emf"/><Relationship Id="rId40" Type="http://schemas.openxmlformats.org/officeDocument/2006/relationships/image" Target="../media/image602.emf"/><Relationship Id="rId45" Type="http://schemas.openxmlformats.org/officeDocument/2006/relationships/image" Target="../media/image607.emf"/><Relationship Id="rId53" Type="http://schemas.openxmlformats.org/officeDocument/2006/relationships/image" Target="../media/image615.emf"/><Relationship Id="rId58" Type="http://schemas.openxmlformats.org/officeDocument/2006/relationships/image" Target="../media/image620.emf"/><Relationship Id="rId66" Type="http://schemas.openxmlformats.org/officeDocument/2006/relationships/image" Target="../media/image628.emf"/><Relationship Id="rId5" Type="http://schemas.openxmlformats.org/officeDocument/2006/relationships/image" Target="../media/image567.jpeg"/><Relationship Id="rId15" Type="http://schemas.openxmlformats.org/officeDocument/2006/relationships/image" Target="../media/image577.emf"/><Relationship Id="rId23" Type="http://schemas.openxmlformats.org/officeDocument/2006/relationships/image" Target="../media/image585.emf"/><Relationship Id="rId28" Type="http://schemas.openxmlformats.org/officeDocument/2006/relationships/image" Target="../media/image590.emf"/><Relationship Id="rId36" Type="http://schemas.openxmlformats.org/officeDocument/2006/relationships/image" Target="../media/image598.emf"/><Relationship Id="rId49" Type="http://schemas.openxmlformats.org/officeDocument/2006/relationships/image" Target="../media/image611.emf"/><Relationship Id="rId57" Type="http://schemas.openxmlformats.org/officeDocument/2006/relationships/image" Target="../media/image619.emf"/><Relationship Id="rId61" Type="http://schemas.openxmlformats.org/officeDocument/2006/relationships/image" Target="../media/image623.emf"/><Relationship Id="rId10" Type="http://schemas.openxmlformats.org/officeDocument/2006/relationships/image" Target="../media/image572.emf"/><Relationship Id="rId19" Type="http://schemas.openxmlformats.org/officeDocument/2006/relationships/image" Target="../media/image581.emf"/><Relationship Id="rId31" Type="http://schemas.openxmlformats.org/officeDocument/2006/relationships/image" Target="../media/image593.emf"/><Relationship Id="rId44" Type="http://schemas.openxmlformats.org/officeDocument/2006/relationships/image" Target="../media/image606.emf"/><Relationship Id="rId52" Type="http://schemas.openxmlformats.org/officeDocument/2006/relationships/image" Target="../media/image614.emf"/><Relationship Id="rId60" Type="http://schemas.openxmlformats.org/officeDocument/2006/relationships/image" Target="../media/image622.emf"/><Relationship Id="rId65" Type="http://schemas.openxmlformats.org/officeDocument/2006/relationships/image" Target="../media/image627.emf"/><Relationship Id="rId4" Type="http://schemas.openxmlformats.org/officeDocument/2006/relationships/image" Target="../media/image566.jpeg"/><Relationship Id="rId9" Type="http://schemas.openxmlformats.org/officeDocument/2006/relationships/image" Target="../media/image571.emf"/><Relationship Id="rId14" Type="http://schemas.openxmlformats.org/officeDocument/2006/relationships/image" Target="../media/image576.emf"/><Relationship Id="rId22" Type="http://schemas.openxmlformats.org/officeDocument/2006/relationships/image" Target="../media/image584.emf"/><Relationship Id="rId27" Type="http://schemas.openxmlformats.org/officeDocument/2006/relationships/image" Target="../media/image589.emf"/><Relationship Id="rId30" Type="http://schemas.openxmlformats.org/officeDocument/2006/relationships/image" Target="../media/image592.emf"/><Relationship Id="rId35" Type="http://schemas.openxmlformats.org/officeDocument/2006/relationships/image" Target="../media/image597.emf"/><Relationship Id="rId43" Type="http://schemas.openxmlformats.org/officeDocument/2006/relationships/image" Target="../media/image605.emf"/><Relationship Id="rId48" Type="http://schemas.openxmlformats.org/officeDocument/2006/relationships/image" Target="../media/image610.emf"/><Relationship Id="rId56" Type="http://schemas.openxmlformats.org/officeDocument/2006/relationships/image" Target="../media/image618.emf"/><Relationship Id="rId64" Type="http://schemas.openxmlformats.org/officeDocument/2006/relationships/image" Target="../media/image626.emf"/><Relationship Id="rId8" Type="http://schemas.openxmlformats.org/officeDocument/2006/relationships/image" Target="../media/image570.emf"/><Relationship Id="rId51" Type="http://schemas.openxmlformats.org/officeDocument/2006/relationships/image" Target="../media/image613.emf"/><Relationship Id="rId3" Type="http://schemas.openxmlformats.org/officeDocument/2006/relationships/image" Target="../media/image565.jpeg"/><Relationship Id="rId12" Type="http://schemas.openxmlformats.org/officeDocument/2006/relationships/image" Target="../media/image574.emf"/><Relationship Id="rId17" Type="http://schemas.openxmlformats.org/officeDocument/2006/relationships/image" Target="../media/image579.emf"/><Relationship Id="rId25" Type="http://schemas.openxmlformats.org/officeDocument/2006/relationships/image" Target="../media/image587.emf"/><Relationship Id="rId33" Type="http://schemas.openxmlformats.org/officeDocument/2006/relationships/image" Target="../media/image595.emf"/><Relationship Id="rId38" Type="http://schemas.openxmlformats.org/officeDocument/2006/relationships/image" Target="../media/image600.emf"/><Relationship Id="rId46" Type="http://schemas.openxmlformats.org/officeDocument/2006/relationships/image" Target="../media/image608.emf"/><Relationship Id="rId59" Type="http://schemas.openxmlformats.org/officeDocument/2006/relationships/image" Target="../media/image6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1.png"/><Relationship Id="rId4" Type="http://schemas.openxmlformats.org/officeDocument/2006/relationships/image" Target="../media/image6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7.png"/><Relationship Id="rId3" Type="http://schemas.openxmlformats.org/officeDocument/2006/relationships/image" Target="../media/image632.png"/><Relationship Id="rId7" Type="http://schemas.openxmlformats.org/officeDocument/2006/relationships/image" Target="../media/image6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5.jpeg"/><Relationship Id="rId5" Type="http://schemas.openxmlformats.org/officeDocument/2006/relationships/image" Target="../media/image634.png"/><Relationship Id="rId4" Type="http://schemas.openxmlformats.org/officeDocument/2006/relationships/image" Target="../media/image633.png"/><Relationship Id="rId9" Type="http://schemas.openxmlformats.org/officeDocument/2006/relationships/image" Target="../media/image6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2.png"/><Relationship Id="rId5" Type="http://schemas.openxmlformats.org/officeDocument/2006/relationships/image" Target="../media/image641.jpeg"/><Relationship Id="rId4" Type="http://schemas.openxmlformats.org/officeDocument/2006/relationships/image" Target="../media/image6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9.emf"/><Relationship Id="rId13" Type="http://schemas.openxmlformats.org/officeDocument/2006/relationships/image" Target="../media/image654.emf"/><Relationship Id="rId18" Type="http://schemas.openxmlformats.org/officeDocument/2006/relationships/image" Target="../media/image659.emf"/><Relationship Id="rId26" Type="http://schemas.openxmlformats.org/officeDocument/2006/relationships/image" Target="../media/image667.emf"/><Relationship Id="rId39" Type="http://schemas.openxmlformats.org/officeDocument/2006/relationships/image" Target="../media/image680.emf"/><Relationship Id="rId3" Type="http://schemas.openxmlformats.org/officeDocument/2006/relationships/image" Target="../media/image643.gif"/><Relationship Id="rId21" Type="http://schemas.openxmlformats.org/officeDocument/2006/relationships/image" Target="../media/image662.emf"/><Relationship Id="rId34" Type="http://schemas.openxmlformats.org/officeDocument/2006/relationships/image" Target="../media/image675.emf"/><Relationship Id="rId7" Type="http://schemas.openxmlformats.org/officeDocument/2006/relationships/image" Target="../media/image648.emf"/><Relationship Id="rId12" Type="http://schemas.openxmlformats.org/officeDocument/2006/relationships/image" Target="../media/image653.emf"/><Relationship Id="rId17" Type="http://schemas.openxmlformats.org/officeDocument/2006/relationships/image" Target="../media/image658.emf"/><Relationship Id="rId25" Type="http://schemas.openxmlformats.org/officeDocument/2006/relationships/image" Target="../media/image666.emf"/><Relationship Id="rId33" Type="http://schemas.openxmlformats.org/officeDocument/2006/relationships/image" Target="../media/image674.emf"/><Relationship Id="rId38" Type="http://schemas.openxmlformats.org/officeDocument/2006/relationships/image" Target="../media/image679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57.emf"/><Relationship Id="rId20" Type="http://schemas.openxmlformats.org/officeDocument/2006/relationships/image" Target="../media/image661.emf"/><Relationship Id="rId29" Type="http://schemas.openxmlformats.org/officeDocument/2006/relationships/image" Target="../media/image670.emf"/><Relationship Id="rId41" Type="http://schemas.openxmlformats.org/officeDocument/2006/relationships/image" Target="../media/image68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7.emf"/><Relationship Id="rId11" Type="http://schemas.openxmlformats.org/officeDocument/2006/relationships/image" Target="../media/image652.emf"/><Relationship Id="rId24" Type="http://schemas.openxmlformats.org/officeDocument/2006/relationships/image" Target="../media/image665.emf"/><Relationship Id="rId32" Type="http://schemas.openxmlformats.org/officeDocument/2006/relationships/image" Target="../media/image673.emf"/><Relationship Id="rId37" Type="http://schemas.openxmlformats.org/officeDocument/2006/relationships/image" Target="../media/image678.emf"/><Relationship Id="rId40" Type="http://schemas.openxmlformats.org/officeDocument/2006/relationships/image" Target="../media/image681.emf"/><Relationship Id="rId5" Type="http://schemas.openxmlformats.org/officeDocument/2006/relationships/image" Target="../media/image646.emf"/><Relationship Id="rId15" Type="http://schemas.openxmlformats.org/officeDocument/2006/relationships/image" Target="../media/image656.emf"/><Relationship Id="rId23" Type="http://schemas.openxmlformats.org/officeDocument/2006/relationships/image" Target="../media/image664.emf"/><Relationship Id="rId28" Type="http://schemas.openxmlformats.org/officeDocument/2006/relationships/image" Target="../media/image669.emf"/><Relationship Id="rId36" Type="http://schemas.openxmlformats.org/officeDocument/2006/relationships/image" Target="../media/image677.emf"/><Relationship Id="rId10" Type="http://schemas.openxmlformats.org/officeDocument/2006/relationships/image" Target="../media/image651.emf"/><Relationship Id="rId19" Type="http://schemas.openxmlformats.org/officeDocument/2006/relationships/image" Target="../media/image660.emf"/><Relationship Id="rId31" Type="http://schemas.openxmlformats.org/officeDocument/2006/relationships/image" Target="../media/image672.emf"/><Relationship Id="rId4" Type="http://schemas.openxmlformats.org/officeDocument/2006/relationships/image" Target="../media/image645.emf"/><Relationship Id="rId9" Type="http://schemas.openxmlformats.org/officeDocument/2006/relationships/image" Target="../media/image650.emf"/><Relationship Id="rId14" Type="http://schemas.openxmlformats.org/officeDocument/2006/relationships/image" Target="../media/image655.emf"/><Relationship Id="rId22" Type="http://schemas.openxmlformats.org/officeDocument/2006/relationships/image" Target="../media/image663.emf"/><Relationship Id="rId27" Type="http://schemas.openxmlformats.org/officeDocument/2006/relationships/image" Target="../media/image668.emf"/><Relationship Id="rId30" Type="http://schemas.openxmlformats.org/officeDocument/2006/relationships/image" Target="../media/image671.emf"/><Relationship Id="rId35" Type="http://schemas.openxmlformats.org/officeDocument/2006/relationships/image" Target="../media/image67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9.emf"/><Relationship Id="rId13" Type="http://schemas.openxmlformats.org/officeDocument/2006/relationships/image" Target="../media/image694.emf"/><Relationship Id="rId3" Type="http://schemas.openxmlformats.org/officeDocument/2006/relationships/image" Target="../media/image684.png"/><Relationship Id="rId7" Type="http://schemas.openxmlformats.org/officeDocument/2006/relationships/image" Target="../media/image688.emf"/><Relationship Id="rId12" Type="http://schemas.openxmlformats.org/officeDocument/2006/relationships/image" Target="../media/image69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7.emf"/><Relationship Id="rId11" Type="http://schemas.openxmlformats.org/officeDocument/2006/relationships/image" Target="../media/image692.emf"/><Relationship Id="rId5" Type="http://schemas.openxmlformats.org/officeDocument/2006/relationships/image" Target="../media/image686.jpeg"/><Relationship Id="rId15" Type="http://schemas.openxmlformats.org/officeDocument/2006/relationships/image" Target="../media/image696.emf"/><Relationship Id="rId10" Type="http://schemas.openxmlformats.org/officeDocument/2006/relationships/image" Target="../media/image691.emf"/><Relationship Id="rId4" Type="http://schemas.openxmlformats.org/officeDocument/2006/relationships/image" Target="../media/image685.png"/><Relationship Id="rId9" Type="http://schemas.openxmlformats.org/officeDocument/2006/relationships/image" Target="../media/image690.emf"/><Relationship Id="rId14" Type="http://schemas.openxmlformats.org/officeDocument/2006/relationships/image" Target="../media/image69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9.png"/><Relationship Id="rId4" Type="http://schemas.openxmlformats.org/officeDocument/2006/relationships/image" Target="../media/image69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11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03.png"/><Relationship Id="rId4" Type="http://schemas.openxmlformats.org/officeDocument/2006/relationships/image" Target="../media/image70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5.png"/><Relationship Id="rId2" Type="http://schemas.openxmlformats.org/officeDocument/2006/relationships/image" Target="../media/image70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8.png"/><Relationship Id="rId2" Type="http://schemas.openxmlformats.org/officeDocument/2006/relationships/image" Target="../media/image70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emf"/><Relationship Id="rId18" Type="http://schemas.openxmlformats.org/officeDocument/2006/relationships/image" Target="../media/image41.emf"/><Relationship Id="rId26" Type="http://schemas.openxmlformats.org/officeDocument/2006/relationships/image" Target="../media/image49.emf"/><Relationship Id="rId39" Type="http://schemas.openxmlformats.org/officeDocument/2006/relationships/image" Target="../media/image62.emf"/><Relationship Id="rId21" Type="http://schemas.openxmlformats.org/officeDocument/2006/relationships/image" Target="../media/image44.emf"/><Relationship Id="rId34" Type="http://schemas.openxmlformats.org/officeDocument/2006/relationships/image" Target="../media/image57.emf"/><Relationship Id="rId42" Type="http://schemas.openxmlformats.org/officeDocument/2006/relationships/image" Target="../media/image65.emf"/><Relationship Id="rId47" Type="http://schemas.openxmlformats.org/officeDocument/2006/relationships/image" Target="../media/image70.emf"/><Relationship Id="rId50" Type="http://schemas.openxmlformats.org/officeDocument/2006/relationships/image" Target="../media/image73.emf"/><Relationship Id="rId55" Type="http://schemas.openxmlformats.org/officeDocument/2006/relationships/image" Target="../media/image78.emf"/><Relationship Id="rId63" Type="http://schemas.openxmlformats.org/officeDocument/2006/relationships/image" Target="../media/image86.emf"/><Relationship Id="rId68" Type="http://schemas.openxmlformats.org/officeDocument/2006/relationships/image" Target="../media/image91.emf"/><Relationship Id="rId76" Type="http://schemas.openxmlformats.org/officeDocument/2006/relationships/image" Target="../media/image99.emf"/><Relationship Id="rId7" Type="http://schemas.openxmlformats.org/officeDocument/2006/relationships/image" Target="../media/image30.emf"/><Relationship Id="rId71" Type="http://schemas.openxmlformats.org/officeDocument/2006/relationships/image" Target="../media/image94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emf"/><Relationship Id="rId29" Type="http://schemas.openxmlformats.org/officeDocument/2006/relationships/image" Target="../media/image52.emf"/><Relationship Id="rId11" Type="http://schemas.openxmlformats.org/officeDocument/2006/relationships/image" Target="../media/image34.emf"/><Relationship Id="rId24" Type="http://schemas.openxmlformats.org/officeDocument/2006/relationships/image" Target="../media/image47.emf"/><Relationship Id="rId32" Type="http://schemas.openxmlformats.org/officeDocument/2006/relationships/image" Target="../media/image55.emf"/><Relationship Id="rId37" Type="http://schemas.openxmlformats.org/officeDocument/2006/relationships/image" Target="../media/image60.emf"/><Relationship Id="rId40" Type="http://schemas.openxmlformats.org/officeDocument/2006/relationships/image" Target="../media/image63.emf"/><Relationship Id="rId45" Type="http://schemas.openxmlformats.org/officeDocument/2006/relationships/image" Target="../media/image68.emf"/><Relationship Id="rId53" Type="http://schemas.openxmlformats.org/officeDocument/2006/relationships/image" Target="../media/image76.emf"/><Relationship Id="rId58" Type="http://schemas.openxmlformats.org/officeDocument/2006/relationships/image" Target="../media/image81.emf"/><Relationship Id="rId66" Type="http://schemas.openxmlformats.org/officeDocument/2006/relationships/image" Target="../media/image89.emf"/><Relationship Id="rId74" Type="http://schemas.openxmlformats.org/officeDocument/2006/relationships/image" Target="../media/image97.emf"/><Relationship Id="rId79" Type="http://schemas.openxmlformats.org/officeDocument/2006/relationships/image" Target="../media/image102.emf"/><Relationship Id="rId5" Type="http://schemas.openxmlformats.org/officeDocument/2006/relationships/image" Target="../media/image28.emf"/><Relationship Id="rId61" Type="http://schemas.openxmlformats.org/officeDocument/2006/relationships/image" Target="../media/image84.emf"/><Relationship Id="rId82" Type="http://schemas.openxmlformats.org/officeDocument/2006/relationships/image" Target="../media/image105.emf"/><Relationship Id="rId10" Type="http://schemas.openxmlformats.org/officeDocument/2006/relationships/image" Target="../media/image33.emf"/><Relationship Id="rId19" Type="http://schemas.openxmlformats.org/officeDocument/2006/relationships/image" Target="../media/image42.emf"/><Relationship Id="rId31" Type="http://schemas.openxmlformats.org/officeDocument/2006/relationships/image" Target="../media/image54.emf"/><Relationship Id="rId44" Type="http://schemas.openxmlformats.org/officeDocument/2006/relationships/image" Target="../media/image67.emf"/><Relationship Id="rId52" Type="http://schemas.openxmlformats.org/officeDocument/2006/relationships/image" Target="../media/image75.emf"/><Relationship Id="rId60" Type="http://schemas.openxmlformats.org/officeDocument/2006/relationships/image" Target="../media/image83.emf"/><Relationship Id="rId65" Type="http://schemas.openxmlformats.org/officeDocument/2006/relationships/image" Target="../media/image88.emf"/><Relationship Id="rId73" Type="http://schemas.openxmlformats.org/officeDocument/2006/relationships/image" Target="../media/image96.emf"/><Relationship Id="rId78" Type="http://schemas.openxmlformats.org/officeDocument/2006/relationships/image" Target="../media/image101.emf"/><Relationship Id="rId81" Type="http://schemas.openxmlformats.org/officeDocument/2006/relationships/image" Target="../media/image104.emf"/><Relationship Id="rId4" Type="http://schemas.openxmlformats.org/officeDocument/2006/relationships/image" Target="../media/image27.png"/><Relationship Id="rId9" Type="http://schemas.openxmlformats.org/officeDocument/2006/relationships/image" Target="../media/image32.emf"/><Relationship Id="rId14" Type="http://schemas.openxmlformats.org/officeDocument/2006/relationships/image" Target="../media/image37.emf"/><Relationship Id="rId22" Type="http://schemas.openxmlformats.org/officeDocument/2006/relationships/image" Target="../media/image45.emf"/><Relationship Id="rId27" Type="http://schemas.openxmlformats.org/officeDocument/2006/relationships/image" Target="../media/image50.emf"/><Relationship Id="rId30" Type="http://schemas.openxmlformats.org/officeDocument/2006/relationships/image" Target="../media/image53.emf"/><Relationship Id="rId35" Type="http://schemas.openxmlformats.org/officeDocument/2006/relationships/image" Target="../media/image58.emf"/><Relationship Id="rId43" Type="http://schemas.openxmlformats.org/officeDocument/2006/relationships/image" Target="../media/image66.emf"/><Relationship Id="rId48" Type="http://schemas.openxmlformats.org/officeDocument/2006/relationships/image" Target="../media/image71.emf"/><Relationship Id="rId56" Type="http://schemas.openxmlformats.org/officeDocument/2006/relationships/image" Target="../media/image79.emf"/><Relationship Id="rId64" Type="http://schemas.openxmlformats.org/officeDocument/2006/relationships/image" Target="../media/image87.emf"/><Relationship Id="rId69" Type="http://schemas.openxmlformats.org/officeDocument/2006/relationships/image" Target="../media/image92.emf"/><Relationship Id="rId77" Type="http://schemas.openxmlformats.org/officeDocument/2006/relationships/image" Target="../media/image100.emf"/><Relationship Id="rId8" Type="http://schemas.openxmlformats.org/officeDocument/2006/relationships/image" Target="../media/image31.emf"/><Relationship Id="rId51" Type="http://schemas.openxmlformats.org/officeDocument/2006/relationships/image" Target="../media/image74.emf"/><Relationship Id="rId72" Type="http://schemas.openxmlformats.org/officeDocument/2006/relationships/image" Target="../media/image95.emf"/><Relationship Id="rId80" Type="http://schemas.openxmlformats.org/officeDocument/2006/relationships/image" Target="../media/image103.emf"/><Relationship Id="rId3" Type="http://schemas.openxmlformats.org/officeDocument/2006/relationships/image" Target="../media/image26.jpeg"/><Relationship Id="rId12" Type="http://schemas.openxmlformats.org/officeDocument/2006/relationships/image" Target="../media/image35.emf"/><Relationship Id="rId17" Type="http://schemas.openxmlformats.org/officeDocument/2006/relationships/image" Target="../media/image40.emf"/><Relationship Id="rId25" Type="http://schemas.openxmlformats.org/officeDocument/2006/relationships/image" Target="../media/image48.emf"/><Relationship Id="rId33" Type="http://schemas.openxmlformats.org/officeDocument/2006/relationships/image" Target="../media/image56.emf"/><Relationship Id="rId38" Type="http://schemas.openxmlformats.org/officeDocument/2006/relationships/image" Target="../media/image61.emf"/><Relationship Id="rId46" Type="http://schemas.openxmlformats.org/officeDocument/2006/relationships/image" Target="../media/image69.emf"/><Relationship Id="rId59" Type="http://schemas.openxmlformats.org/officeDocument/2006/relationships/image" Target="../media/image82.emf"/><Relationship Id="rId67" Type="http://schemas.openxmlformats.org/officeDocument/2006/relationships/image" Target="../media/image90.emf"/><Relationship Id="rId20" Type="http://schemas.openxmlformats.org/officeDocument/2006/relationships/image" Target="../media/image43.emf"/><Relationship Id="rId41" Type="http://schemas.openxmlformats.org/officeDocument/2006/relationships/image" Target="../media/image64.emf"/><Relationship Id="rId54" Type="http://schemas.openxmlformats.org/officeDocument/2006/relationships/image" Target="../media/image77.emf"/><Relationship Id="rId62" Type="http://schemas.openxmlformats.org/officeDocument/2006/relationships/image" Target="../media/image85.emf"/><Relationship Id="rId70" Type="http://schemas.openxmlformats.org/officeDocument/2006/relationships/image" Target="../media/image93.emf"/><Relationship Id="rId75" Type="http://schemas.openxmlformats.org/officeDocument/2006/relationships/image" Target="../media/image9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emf"/><Relationship Id="rId15" Type="http://schemas.openxmlformats.org/officeDocument/2006/relationships/image" Target="../media/image38.emf"/><Relationship Id="rId23" Type="http://schemas.openxmlformats.org/officeDocument/2006/relationships/image" Target="../media/image46.emf"/><Relationship Id="rId28" Type="http://schemas.openxmlformats.org/officeDocument/2006/relationships/image" Target="../media/image51.emf"/><Relationship Id="rId36" Type="http://schemas.openxmlformats.org/officeDocument/2006/relationships/image" Target="../media/image59.emf"/><Relationship Id="rId49" Type="http://schemas.openxmlformats.org/officeDocument/2006/relationships/image" Target="../media/image72.emf"/><Relationship Id="rId57" Type="http://schemas.openxmlformats.org/officeDocument/2006/relationships/image" Target="../media/image80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9.emf"/><Relationship Id="rId117" Type="http://schemas.openxmlformats.org/officeDocument/2006/relationships/image" Target="../media/image220.emf"/><Relationship Id="rId21" Type="http://schemas.openxmlformats.org/officeDocument/2006/relationships/image" Target="../media/image124.emf"/><Relationship Id="rId42" Type="http://schemas.openxmlformats.org/officeDocument/2006/relationships/image" Target="../media/image145.emf"/><Relationship Id="rId47" Type="http://schemas.openxmlformats.org/officeDocument/2006/relationships/image" Target="../media/image150.emf"/><Relationship Id="rId63" Type="http://schemas.openxmlformats.org/officeDocument/2006/relationships/image" Target="../media/image166.emf"/><Relationship Id="rId68" Type="http://schemas.openxmlformats.org/officeDocument/2006/relationships/image" Target="../media/image171.emf"/><Relationship Id="rId84" Type="http://schemas.openxmlformats.org/officeDocument/2006/relationships/image" Target="../media/image187.emf"/><Relationship Id="rId89" Type="http://schemas.openxmlformats.org/officeDocument/2006/relationships/image" Target="../media/image192.emf"/><Relationship Id="rId112" Type="http://schemas.openxmlformats.org/officeDocument/2006/relationships/image" Target="../media/image215.emf"/><Relationship Id="rId133" Type="http://schemas.openxmlformats.org/officeDocument/2006/relationships/image" Target="../media/image236.emf"/><Relationship Id="rId138" Type="http://schemas.openxmlformats.org/officeDocument/2006/relationships/image" Target="../media/image241.emf"/><Relationship Id="rId154" Type="http://schemas.openxmlformats.org/officeDocument/2006/relationships/image" Target="../media/image257.emf"/><Relationship Id="rId159" Type="http://schemas.openxmlformats.org/officeDocument/2006/relationships/image" Target="../media/image262.emf"/><Relationship Id="rId16" Type="http://schemas.openxmlformats.org/officeDocument/2006/relationships/image" Target="../media/image119.emf"/><Relationship Id="rId107" Type="http://schemas.openxmlformats.org/officeDocument/2006/relationships/image" Target="../media/image210.emf"/><Relationship Id="rId11" Type="http://schemas.openxmlformats.org/officeDocument/2006/relationships/image" Target="../media/image114.emf"/><Relationship Id="rId32" Type="http://schemas.openxmlformats.org/officeDocument/2006/relationships/image" Target="../media/image135.emf"/><Relationship Id="rId37" Type="http://schemas.openxmlformats.org/officeDocument/2006/relationships/image" Target="../media/image140.emf"/><Relationship Id="rId53" Type="http://schemas.openxmlformats.org/officeDocument/2006/relationships/image" Target="../media/image156.emf"/><Relationship Id="rId58" Type="http://schemas.openxmlformats.org/officeDocument/2006/relationships/image" Target="../media/image161.emf"/><Relationship Id="rId74" Type="http://schemas.openxmlformats.org/officeDocument/2006/relationships/image" Target="../media/image177.emf"/><Relationship Id="rId79" Type="http://schemas.openxmlformats.org/officeDocument/2006/relationships/image" Target="../media/image182.emf"/><Relationship Id="rId102" Type="http://schemas.openxmlformats.org/officeDocument/2006/relationships/image" Target="../media/image205.emf"/><Relationship Id="rId123" Type="http://schemas.openxmlformats.org/officeDocument/2006/relationships/image" Target="../media/image226.emf"/><Relationship Id="rId128" Type="http://schemas.openxmlformats.org/officeDocument/2006/relationships/image" Target="../media/image231.emf"/><Relationship Id="rId144" Type="http://schemas.openxmlformats.org/officeDocument/2006/relationships/image" Target="../media/image247.emf"/><Relationship Id="rId149" Type="http://schemas.openxmlformats.org/officeDocument/2006/relationships/image" Target="../media/image252.emf"/><Relationship Id="rId5" Type="http://schemas.openxmlformats.org/officeDocument/2006/relationships/image" Target="../media/image108.png"/><Relationship Id="rId90" Type="http://schemas.openxmlformats.org/officeDocument/2006/relationships/image" Target="../media/image193.emf"/><Relationship Id="rId95" Type="http://schemas.openxmlformats.org/officeDocument/2006/relationships/image" Target="../media/image198.emf"/><Relationship Id="rId160" Type="http://schemas.openxmlformats.org/officeDocument/2006/relationships/image" Target="../media/image263.emf"/><Relationship Id="rId165" Type="http://schemas.openxmlformats.org/officeDocument/2006/relationships/image" Target="../media/image268.emf"/><Relationship Id="rId22" Type="http://schemas.openxmlformats.org/officeDocument/2006/relationships/image" Target="../media/image125.emf"/><Relationship Id="rId27" Type="http://schemas.openxmlformats.org/officeDocument/2006/relationships/image" Target="../media/image130.emf"/><Relationship Id="rId43" Type="http://schemas.openxmlformats.org/officeDocument/2006/relationships/image" Target="../media/image146.emf"/><Relationship Id="rId48" Type="http://schemas.openxmlformats.org/officeDocument/2006/relationships/image" Target="../media/image151.emf"/><Relationship Id="rId64" Type="http://schemas.openxmlformats.org/officeDocument/2006/relationships/image" Target="../media/image167.emf"/><Relationship Id="rId69" Type="http://schemas.openxmlformats.org/officeDocument/2006/relationships/image" Target="../media/image172.emf"/><Relationship Id="rId113" Type="http://schemas.openxmlformats.org/officeDocument/2006/relationships/image" Target="../media/image216.emf"/><Relationship Id="rId118" Type="http://schemas.openxmlformats.org/officeDocument/2006/relationships/image" Target="../media/image221.emf"/><Relationship Id="rId134" Type="http://schemas.openxmlformats.org/officeDocument/2006/relationships/image" Target="../media/image237.emf"/><Relationship Id="rId139" Type="http://schemas.openxmlformats.org/officeDocument/2006/relationships/image" Target="../media/image242.emf"/><Relationship Id="rId80" Type="http://schemas.openxmlformats.org/officeDocument/2006/relationships/image" Target="../media/image183.emf"/><Relationship Id="rId85" Type="http://schemas.openxmlformats.org/officeDocument/2006/relationships/image" Target="../media/image188.emf"/><Relationship Id="rId150" Type="http://schemas.openxmlformats.org/officeDocument/2006/relationships/image" Target="../media/image253.emf"/><Relationship Id="rId155" Type="http://schemas.openxmlformats.org/officeDocument/2006/relationships/image" Target="../media/image258.emf"/><Relationship Id="rId12" Type="http://schemas.openxmlformats.org/officeDocument/2006/relationships/image" Target="../media/image115.emf"/><Relationship Id="rId17" Type="http://schemas.openxmlformats.org/officeDocument/2006/relationships/image" Target="../media/image120.emf"/><Relationship Id="rId33" Type="http://schemas.openxmlformats.org/officeDocument/2006/relationships/image" Target="../media/image136.emf"/><Relationship Id="rId38" Type="http://schemas.openxmlformats.org/officeDocument/2006/relationships/image" Target="../media/image141.emf"/><Relationship Id="rId59" Type="http://schemas.openxmlformats.org/officeDocument/2006/relationships/image" Target="../media/image162.emf"/><Relationship Id="rId103" Type="http://schemas.openxmlformats.org/officeDocument/2006/relationships/image" Target="../media/image206.emf"/><Relationship Id="rId108" Type="http://schemas.openxmlformats.org/officeDocument/2006/relationships/image" Target="../media/image211.emf"/><Relationship Id="rId124" Type="http://schemas.openxmlformats.org/officeDocument/2006/relationships/image" Target="../media/image227.emf"/><Relationship Id="rId129" Type="http://schemas.openxmlformats.org/officeDocument/2006/relationships/image" Target="../media/image232.emf"/><Relationship Id="rId54" Type="http://schemas.openxmlformats.org/officeDocument/2006/relationships/image" Target="../media/image157.emf"/><Relationship Id="rId70" Type="http://schemas.openxmlformats.org/officeDocument/2006/relationships/image" Target="../media/image173.emf"/><Relationship Id="rId75" Type="http://schemas.openxmlformats.org/officeDocument/2006/relationships/image" Target="../media/image178.emf"/><Relationship Id="rId91" Type="http://schemas.openxmlformats.org/officeDocument/2006/relationships/image" Target="../media/image194.emf"/><Relationship Id="rId96" Type="http://schemas.openxmlformats.org/officeDocument/2006/relationships/image" Target="../media/image199.emf"/><Relationship Id="rId140" Type="http://schemas.openxmlformats.org/officeDocument/2006/relationships/image" Target="../media/image243.emf"/><Relationship Id="rId145" Type="http://schemas.openxmlformats.org/officeDocument/2006/relationships/image" Target="../media/image248.emf"/><Relationship Id="rId161" Type="http://schemas.openxmlformats.org/officeDocument/2006/relationships/image" Target="../media/image264.emf"/><Relationship Id="rId166" Type="http://schemas.openxmlformats.org/officeDocument/2006/relationships/image" Target="../media/image26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9.png"/><Relationship Id="rId15" Type="http://schemas.openxmlformats.org/officeDocument/2006/relationships/image" Target="../media/image118.emf"/><Relationship Id="rId23" Type="http://schemas.openxmlformats.org/officeDocument/2006/relationships/image" Target="../media/image126.emf"/><Relationship Id="rId28" Type="http://schemas.openxmlformats.org/officeDocument/2006/relationships/image" Target="../media/image131.emf"/><Relationship Id="rId36" Type="http://schemas.openxmlformats.org/officeDocument/2006/relationships/image" Target="../media/image139.emf"/><Relationship Id="rId49" Type="http://schemas.openxmlformats.org/officeDocument/2006/relationships/image" Target="../media/image152.emf"/><Relationship Id="rId57" Type="http://schemas.openxmlformats.org/officeDocument/2006/relationships/image" Target="../media/image160.emf"/><Relationship Id="rId106" Type="http://schemas.openxmlformats.org/officeDocument/2006/relationships/image" Target="../media/image209.emf"/><Relationship Id="rId114" Type="http://schemas.openxmlformats.org/officeDocument/2006/relationships/image" Target="../media/image217.emf"/><Relationship Id="rId119" Type="http://schemas.openxmlformats.org/officeDocument/2006/relationships/image" Target="../media/image222.emf"/><Relationship Id="rId127" Type="http://schemas.openxmlformats.org/officeDocument/2006/relationships/image" Target="../media/image230.emf"/><Relationship Id="rId10" Type="http://schemas.openxmlformats.org/officeDocument/2006/relationships/image" Target="../media/image113.emf"/><Relationship Id="rId31" Type="http://schemas.openxmlformats.org/officeDocument/2006/relationships/image" Target="../media/image134.emf"/><Relationship Id="rId44" Type="http://schemas.openxmlformats.org/officeDocument/2006/relationships/image" Target="../media/image147.emf"/><Relationship Id="rId52" Type="http://schemas.openxmlformats.org/officeDocument/2006/relationships/image" Target="../media/image155.emf"/><Relationship Id="rId60" Type="http://schemas.openxmlformats.org/officeDocument/2006/relationships/image" Target="../media/image163.emf"/><Relationship Id="rId65" Type="http://schemas.openxmlformats.org/officeDocument/2006/relationships/image" Target="../media/image168.emf"/><Relationship Id="rId73" Type="http://schemas.openxmlformats.org/officeDocument/2006/relationships/image" Target="../media/image176.emf"/><Relationship Id="rId78" Type="http://schemas.openxmlformats.org/officeDocument/2006/relationships/image" Target="../media/image181.emf"/><Relationship Id="rId81" Type="http://schemas.openxmlformats.org/officeDocument/2006/relationships/image" Target="../media/image184.emf"/><Relationship Id="rId86" Type="http://schemas.openxmlformats.org/officeDocument/2006/relationships/image" Target="../media/image189.emf"/><Relationship Id="rId94" Type="http://schemas.openxmlformats.org/officeDocument/2006/relationships/image" Target="../media/image197.emf"/><Relationship Id="rId99" Type="http://schemas.openxmlformats.org/officeDocument/2006/relationships/image" Target="../media/image202.emf"/><Relationship Id="rId101" Type="http://schemas.openxmlformats.org/officeDocument/2006/relationships/image" Target="../media/image204.emf"/><Relationship Id="rId122" Type="http://schemas.openxmlformats.org/officeDocument/2006/relationships/image" Target="../media/image225.emf"/><Relationship Id="rId130" Type="http://schemas.openxmlformats.org/officeDocument/2006/relationships/image" Target="../media/image233.emf"/><Relationship Id="rId135" Type="http://schemas.openxmlformats.org/officeDocument/2006/relationships/image" Target="../media/image238.emf"/><Relationship Id="rId143" Type="http://schemas.openxmlformats.org/officeDocument/2006/relationships/image" Target="../media/image246.emf"/><Relationship Id="rId148" Type="http://schemas.openxmlformats.org/officeDocument/2006/relationships/image" Target="../media/image251.emf"/><Relationship Id="rId151" Type="http://schemas.openxmlformats.org/officeDocument/2006/relationships/image" Target="../media/image254.emf"/><Relationship Id="rId156" Type="http://schemas.openxmlformats.org/officeDocument/2006/relationships/image" Target="../media/image259.emf"/><Relationship Id="rId164" Type="http://schemas.openxmlformats.org/officeDocument/2006/relationships/image" Target="../media/image267.emf"/><Relationship Id="rId4" Type="http://schemas.openxmlformats.org/officeDocument/2006/relationships/image" Target="../media/image107.jpeg"/><Relationship Id="rId9" Type="http://schemas.openxmlformats.org/officeDocument/2006/relationships/image" Target="../media/image112.emf"/><Relationship Id="rId13" Type="http://schemas.openxmlformats.org/officeDocument/2006/relationships/image" Target="../media/image116.emf"/><Relationship Id="rId18" Type="http://schemas.openxmlformats.org/officeDocument/2006/relationships/image" Target="../media/image121.emf"/><Relationship Id="rId39" Type="http://schemas.openxmlformats.org/officeDocument/2006/relationships/image" Target="../media/image142.emf"/><Relationship Id="rId109" Type="http://schemas.openxmlformats.org/officeDocument/2006/relationships/image" Target="../media/image212.emf"/><Relationship Id="rId34" Type="http://schemas.openxmlformats.org/officeDocument/2006/relationships/image" Target="../media/image137.emf"/><Relationship Id="rId50" Type="http://schemas.openxmlformats.org/officeDocument/2006/relationships/image" Target="../media/image153.emf"/><Relationship Id="rId55" Type="http://schemas.openxmlformats.org/officeDocument/2006/relationships/image" Target="../media/image158.emf"/><Relationship Id="rId76" Type="http://schemas.openxmlformats.org/officeDocument/2006/relationships/image" Target="../media/image179.emf"/><Relationship Id="rId97" Type="http://schemas.openxmlformats.org/officeDocument/2006/relationships/image" Target="../media/image200.emf"/><Relationship Id="rId104" Type="http://schemas.openxmlformats.org/officeDocument/2006/relationships/image" Target="../media/image207.emf"/><Relationship Id="rId120" Type="http://schemas.openxmlformats.org/officeDocument/2006/relationships/image" Target="../media/image223.emf"/><Relationship Id="rId125" Type="http://schemas.openxmlformats.org/officeDocument/2006/relationships/image" Target="../media/image228.emf"/><Relationship Id="rId141" Type="http://schemas.openxmlformats.org/officeDocument/2006/relationships/image" Target="../media/image244.emf"/><Relationship Id="rId146" Type="http://schemas.openxmlformats.org/officeDocument/2006/relationships/image" Target="../media/image249.emf"/><Relationship Id="rId167" Type="http://schemas.openxmlformats.org/officeDocument/2006/relationships/image" Target="../media/image270.emf"/><Relationship Id="rId7" Type="http://schemas.openxmlformats.org/officeDocument/2006/relationships/image" Target="../media/image110.emf"/><Relationship Id="rId71" Type="http://schemas.openxmlformats.org/officeDocument/2006/relationships/image" Target="../media/image174.emf"/><Relationship Id="rId92" Type="http://schemas.openxmlformats.org/officeDocument/2006/relationships/image" Target="../media/image195.emf"/><Relationship Id="rId162" Type="http://schemas.openxmlformats.org/officeDocument/2006/relationships/image" Target="../media/image265.emf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32.emf"/><Relationship Id="rId24" Type="http://schemas.openxmlformats.org/officeDocument/2006/relationships/image" Target="../media/image127.emf"/><Relationship Id="rId40" Type="http://schemas.openxmlformats.org/officeDocument/2006/relationships/image" Target="../media/image143.emf"/><Relationship Id="rId45" Type="http://schemas.openxmlformats.org/officeDocument/2006/relationships/image" Target="../media/image148.emf"/><Relationship Id="rId66" Type="http://schemas.openxmlformats.org/officeDocument/2006/relationships/image" Target="../media/image169.emf"/><Relationship Id="rId87" Type="http://schemas.openxmlformats.org/officeDocument/2006/relationships/image" Target="../media/image190.emf"/><Relationship Id="rId110" Type="http://schemas.openxmlformats.org/officeDocument/2006/relationships/image" Target="../media/image213.emf"/><Relationship Id="rId115" Type="http://schemas.openxmlformats.org/officeDocument/2006/relationships/image" Target="../media/image218.emf"/><Relationship Id="rId131" Type="http://schemas.openxmlformats.org/officeDocument/2006/relationships/image" Target="../media/image234.emf"/><Relationship Id="rId136" Type="http://schemas.openxmlformats.org/officeDocument/2006/relationships/image" Target="../media/image239.emf"/><Relationship Id="rId157" Type="http://schemas.openxmlformats.org/officeDocument/2006/relationships/image" Target="../media/image260.emf"/><Relationship Id="rId61" Type="http://schemas.openxmlformats.org/officeDocument/2006/relationships/image" Target="../media/image164.emf"/><Relationship Id="rId82" Type="http://schemas.openxmlformats.org/officeDocument/2006/relationships/image" Target="../media/image185.emf"/><Relationship Id="rId152" Type="http://schemas.openxmlformats.org/officeDocument/2006/relationships/image" Target="../media/image255.emf"/><Relationship Id="rId19" Type="http://schemas.openxmlformats.org/officeDocument/2006/relationships/image" Target="../media/image122.emf"/><Relationship Id="rId14" Type="http://schemas.openxmlformats.org/officeDocument/2006/relationships/image" Target="../media/image117.emf"/><Relationship Id="rId30" Type="http://schemas.openxmlformats.org/officeDocument/2006/relationships/image" Target="../media/image133.emf"/><Relationship Id="rId35" Type="http://schemas.openxmlformats.org/officeDocument/2006/relationships/image" Target="../media/image138.emf"/><Relationship Id="rId56" Type="http://schemas.openxmlformats.org/officeDocument/2006/relationships/image" Target="../media/image159.emf"/><Relationship Id="rId77" Type="http://schemas.openxmlformats.org/officeDocument/2006/relationships/image" Target="../media/image180.emf"/><Relationship Id="rId100" Type="http://schemas.openxmlformats.org/officeDocument/2006/relationships/image" Target="../media/image203.emf"/><Relationship Id="rId105" Type="http://schemas.openxmlformats.org/officeDocument/2006/relationships/image" Target="../media/image208.emf"/><Relationship Id="rId126" Type="http://schemas.openxmlformats.org/officeDocument/2006/relationships/image" Target="../media/image229.emf"/><Relationship Id="rId147" Type="http://schemas.openxmlformats.org/officeDocument/2006/relationships/image" Target="../media/image250.emf"/><Relationship Id="rId168" Type="http://schemas.openxmlformats.org/officeDocument/2006/relationships/image" Target="../media/image271.emf"/><Relationship Id="rId8" Type="http://schemas.openxmlformats.org/officeDocument/2006/relationships/image" Target="../media/image111.emf"/><Relationship Id="rId51" Type="http://schemas.openxmlformats.org/officeDocument/2006/relationships/image" Target="../media/image154.emf"/><Relationship Id="rId72" Type="http://schemas.openxmlformats.org/officeDocument/2006/relationships/image" Target="../media/image175.emf"/><Relationship Id="rId93" Type="http://schemas.openxmlformats.org/officeDocument/2006/relationships/image" Target="../media/image196.emf"/><Relationship Id="rId98" Type="http://schemas.openxmlformats.org/officeDocument/2006/relationships/image" Target="../media/image201.emf"/><Relationship Id="rId121" Type="http://schemas.openxmlformats.org/officeDocument/2006/relationships/image" Target="../media/image224.emf"/><Relationship Id="rId142" Type="http://schemas.openxmlformats.org/officeDocument/2006/relationships/image" Target="../media/image245.emf"/><Relationship Id="rId163" Type="http://schemas.openxmlformats.org/officeDocument/2006/relationships/image" Target="../media/image266.emf"/><Relationship Id="rId3" Type="http://schemas.openxmlformats.org/officeDocument/2006/relationships/image" Target="../media/image106.jpeg"/><Relationship Id="rId25" Type="http://schemas.openxmlformats.org/officeDocument/2006/relationships/image" Target="../media/image128.emf"/><Relationship Id="rId46" Type="http://schemas.openxmlformats.org/officeDocument/2006/relationships/image" Target="../media/image149.emf"/><Relationship Id="rId67" Type="http://schemas.openxmlformats.org/officeDocument/2006/relationships/image" Target="../media/image170.emf"/><Relationship Id="rId116" Type="http://schemas.openxmlformats.org/officeDocument/2006/relationships/image" Target="../media/image219.emf"/><Relationship Id="rId137" Type="http://schemas.openxmlformats.org/officeDocument/2006/relationships/image" Target="../media/image240.emf"/><Relationship Id="rId158" Type="http://schemas.openxmlformats.org/officeDocument/2006/relationships/image" Target="../media/image261.emf"/><Relationship Id="rId20" Type="http://schemas.openxmlformats.org/officeDocument/2006/relationships/image" Target="../media/image123.emf"/><Relationship Id="rId41" Type="http://schemas.openxmlformats.org/officeDocument/2006/relationships/image" Target="../media/image144.emf"/><Relationship Id="rId62" Type="http://schemas.openxmlformats.org/officeDocument/2006/relationships/image" Target="../media/image165.emf"/><Relationship Id="rId83" Type="http://schemas.openxmlformats.org/officeDocument/2006/relationships/image" Target="../media/image186.emf"/><Relationship Id="rId88" Type="http://schemas.openxmlformats.org/officeDocument/2006/relationships/image" Target="../media/image191.emf"/><Relationship Id="rId111" Type="http://schemas.openxmlformats.org/officeDocument/2006/relationships/image" Target="../media/image214.emf"/><Relationship Id="rId132" Type="http://schemas.openxmlformats.org/officeDocument/2006/relationships/image" Target="../media/image235.emf"/><Relationship Id="rId153" Type="http://schemas.openxmlformats.org/officeDocument/2006/relationships/image" Target="../media/image256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2.emf"/><Relationship Id="rId18" Type="http://schemas.openxmlformats.org/officeDocument/2006/relationships/image" Target="../media/image287.emf"/><Relationship Id="rId26" Type="http://schemas.openxmlformats.org/officeDocument/2006/relationships/image" Target="../media/image295.emf"/><Relationship Id="rId39" Type="http://schemas.openxmlformats.org/officeDocument/2006/relationships/image" Target="../media/image308.emf"/><Relationship Id="rId21" Type="http://schemas.openxmlformats.org/officeDocument/2006/relationships/image" Target="../media/image290.emf"/><Relationship Id="rId34" Type="http://schemas.openxmlformats.org/officeDocument/2006/relationships/image" Target="../media/image303.emf"/><Relationship Id="rId42" Type="http://schemas.openxmlformats.org/officeDocument/2006/relationships/image" Target="../media/image311.emf"/><Relationship Id="rId47" Type="http://schemas.openxmlformats.org/officeDocument/2006/relationships/image" Target="../media/image316.emf"/><Relationship Id="rId50" Type="http://schemas.openxmlformats.org/officeDocument/2006/relationships/image" Target="../media/image319.emf"/><Relationship Id="rId55" Type="http://schemas.openxmlformats.org/officeDocument/2006/relationships/image" Target="../media/image324.emf"/><Relationship Id="rId63" Type="http://schemas.openxmlformats.org/officeDocument/2006/relationships/image" Target="../media/image332.emf"/><Relationship Id="rId68" Type="http://schemas.openxmlformats.org/officeDocument/2006/relationships/image" Target="../media/image337.emf"/><Relationship Id="rId76" Type="http://schemas.openxmlformats.org/officeDocument/2006/relationships/image" Target="../media/image345.png"/><Relationship Id="rId7" Type="http://schemas.openxmlformats.org/officeDocument/2006/relationships/image" Target="../media/image276.emf"/><Relationship Id="rId71" Type="http://schemas.openxmlformats.org/officeDocument/2006/relationships/image" Target="../media/image340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5.emf"/><Relationship Id="rId29" Type="http://schemas.openxmlformats.org/officeDocument/2006/relationships/image" Target="../media/image298.emf"/><Relationship Id="rId11" Type="http://schemas.openxmlformats.org/officeDocument/2006/relationships/image" Target="../media/image280.emf"/><Relationship Id="rId24" Type="http://schemas.openxmlformats.org/officeDocument/2006/relationships/image" Target="../media/image293.emf"/><Relationship Id="rId32" Type="http://schemas.openxmlformats.org/officeDocument/2006/relationships/image" Target="../media/image301.emf"/><Relationship Id="rId37" Type="http://schemas.openxmlformats.org/officeDocument/2006/relationships/image" Target="../media/image306.emf"/><Relationship Id="rId40" Type="http://schemas.openxmlformats.org/officeDocument/2006/relationships/image" Target="../media/image309.emf"/><Relationship Id="rId45" Type="http://schemas.openxmlformats.org/officeDocument/2006/relationships/image" Target="../media/image314.emf"/><Relationship Id="rId53" Type="http://schemas.openxmlformats.org/officeDocument/2006/relationships/image" Target="../media/image322.emf"/><Relationship Id="rId58" Type="http://schemas.openxmlformats.org/officeDocument/2006/relationships/image" Target="../media/image327.emf"/><Relationship Id="rId66" Type="http://schemas.openxmlformats.org/officeDocument/2006/relationships/image" Target="../media/image335.emf"/><Relationship Id="rId74" Type="http://schemas.openxmlformats.org/officeDocument/2006/relationships/image" Target="../media/image343.emf"/><Relationship Id="rId5" Type="http://schemas.openxmlformats.org/officeDocument/2006/relationships/image" Target="../media/image274.emf"/><Relationship Id="rId15" Type="http://schemas.openxmlformats.org/officeDocument/2006/relationships/image" Target="../media/image284.emf"/><Relationship Id="rId23" Type="http://schemas.openxmlformats.org/officeDocument/2006/relationships/image" Target="../media/image292.emf"/><Relationship Id="rId28" Type="http://schemas.openxmlformats.org/officeDocument/2006/relationships/image" Target="../media/image297.emf"/><Relationship Id="rId36" Type="http://schemas.openxmlformats.org/officeDocument/2006/relationships/image" Target="../media/image305.emf"/><Relationship Id="rId49" Type="http://schemas.openxmlformats.org/officeDocument/2006/relationships/image" Target="../media/image318.emf"/><Relationship Id="rId57" Type="http://schemas.openxmlformats.org/officeDocument/2006/relationships/image" Target="../media/image326.emf"/><Relationship Id="rId61" Type="http://schemas.openxmlformats.org/officeDocument/2006/relationships/image" Target="../media/image330.emf"/><Relationship Id="rId10" Type="http://schemas.openxmlformats.org/officeDocument/2006/relationships/image" Target="../media/image279.emf"/><Relationship Id="rId19" Type="http://schemas.openxmlformats.org/officeDocument/2006/relationships/image" Target="../media/image288.emf"/><Relationship Id="rId31" Type="http://schemas.openxmlformats.org/officeDocument/2006/relationships/image" Target="../media/image300.emf"/><Relationship Id="rId44" Type="http://schemas.openxmlformats.org/officeDocument/2006/relationships/image" Target="../media/image313.emf"/><Relationship Id="rId52" Type="http://schemas.openxmlformats.org/officeDocument/2006/relationships/image" Target="../media/image321.emf"/><Relationship Id="rId60" Type="http://schemas.openxmlformats.org/officeDocument/2006/relationships/image" Target="../media/image329.emf"/><Relationship Id="rId65" Type="http://schemas.openxmlformats.org/officeDocument/2006/relationships/image" Target="../media/image334.emf"/><Relationship Id="rId73" Type="http://schemas.openxmlformats.org/officeDocument/2006/relationships/image" Target="../media/image342.emf"/><Relationship Id="rId4" Type="http://schemas.openxmlformats.org/officeDocument/2006/relationships/image" Target="../media/image273.emf"/><Relationship Id="rId9" Type="http://schemas.openxmlformats.org/officeDocument/2006/relationships/image" Target="../media/image278.emf"/><Relationship Id="rId14" Type="http://schemas.openxmlformats.org/officeDocument/2006/relationships/image" Target="../media/image283.emf"/><Relationship Id="rId22" Type="http://schemas.openxmlformats.org/officeDocument/2006/relationships/image" Target="../media/image291.emf"/><Relationship Id="rId27" Type="http://schemas.openxmlformats.org/officeDocument/2006/relationships/image" Target="../media/image296.emf"/><Relationship Id="rId30" Type="http://schemas.openxmlformats.org/officeDocument/2006/relationships/image" Target="../media/image299.emf"/><Relationship Id="rId35" Type="http://schemas.openxmlformats.org/officeDocument/2006/relationships/image" Target="../media/image304.emf"/><Relationship Id="rId43" Type="http://schemas.openxmlformats.org/officeDocument/2006/relationships/image" Target="../media/image312.emf"/><Relationship Id="rId48" Type="http://schemas.openxmlformats.org/officeDocument/2006/relationships/image" Target="../media/image317.emf"/><Relationship Id="rId56" Type="http://schemas.openxmlformats.org/officeDocument/2006/relationships/image" Target="../media/image325.emf"/><Relationship Id="rId64" Type="http://schemas.openxmlformats.org/officeDocument/2006/relationships/image" Target="../media/image333.emf"/><Relationship Id="rId69" Type="http://schemas.openxmlformats.org/officeDocument/2006/relationships/image" Target="../media/image338.emf"/><Relationship Id="rId8" Type="http://schemas.openxmlformats.org/officeDocument/2006/relationships/image" Target="../media/image277.emf"/><Relationship Id="rId51" Type="http://schemas.openxmlformats.org/officeDocument/2006/relationships/image" Target="../media/image320.emf"/><Relationship Id="rId72" Type="http://schemas.openxmlformats.org/officeDocument/2006/relationships/image" Target="../media/image341.emf"/><Relationship Id="rId3" Type="http://schemas.openxmlformats.org/officeDocument/2006/relationships/image" Target="../media/image272.jpeg"/><Relationship Id="rId12" Type="http://schemas.openxmlformats.org/officeDocument/2006/relationships/image" Target="../media/image281.emf"/><Relationship Id="rId17" Type="http://schemas.openxmlformats.org/officeDocument/2006/relationships/image" Target="../media/image286.emf"/><Relationship Id="rId25" Type="http://schemas.openxmlformats.org/officeDocument/2006/relationships/image" Target="../media/image294.emf"/><Relationship Id="rId33" Type="http://schemas.openxmlformats.org/officeDocument/2006/relationships/image" Target="../media/image302.emf"/><Relationship Id="rId38" Type="http://schemas.openxmlformats.org/officeDocument/2006/relationships/image" Target="../media/image307.emf"/><Relationship Id="rId46" Type="http://schemas.openxmlformats.org/officeDocument/2006/relationships/image" Target="../media/image315.emf"/><Relationship Id="rId59" Type="http://schemas.openxmlformats.org/officeDocument/2006/relationships/image" Target="../media/image328.emf"/><Relationship Id="rId67" Type="http://schemas.openxmlformats.org/officeDocument/2006/relationships/image" Target="../media/image336.emf"/><Relationship Id="rId20" Type="http://schemas.openxmlformats.org/officeDocument/2006/relationships/image" Target="../media/image289.emf"/><Relationship Id="rId41" Type="http://schemas.openxmlformats.org/officeDocument/2006/relationships/image" Target="../media/image310.emf"/><Relationship Id="rId54" Type="http://schemas.openxmlformats.org/officeDocument/2006/relationships/image" Target="../media/image323.emf"/><Relationship Id="rId62" Type="http://schemas.openxmlformats.org/officeDocument/2006/relationships/image" Target="../media/image331.emf"/><Relationship Id="rId70" Type="http://schemas.openxmlformats.org/officeDocument/2006/relationships/image" Target="../media/image339.emf"/><Relationship Id="rId75" Type="http://schemas.openxmlformats.org/officeDocument/2006/relationships/image" Target="../media/image34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5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9.emf"/><Relationship Id="rId21" Type="http://schemas.openxmlformats.org/officeDocument/2006/relationships/image" Target="../media/image364.emf"/><Relationship Id="rId42" Type="http://schemas.openxmlformats.org/officeDocument/2006/relationships/image" Target="../media/image385.emf"/><Relationship Id="rId47" Type="http://schemas.openxmlformats.org/officeDocument/2006/relationships/image" Target="../media/image390.emf"/><Relationship Id="rId63" Type="http://schemas.openxmlformats.org/officeDocument/2006/relationships/image" Target="../media/image406.emf"/><Relationship Id="rId68" Type="http://schemas.openxmlformats.org/officeDocument/2006/relationships/image" Target="../media/image411.emf"/><Relationship Id="rId84" Type="http://schemas.openxmlformats.org/officeDocument/2006/relationships/image" Target="../media/image427.emf"/><Relationship Id="rId89" Type="http://schemas.openxmlformats.org/officeDocument/2006/relationships/image" Target="../media/image432.emf"/><Relationship Id="rId112" Type="http://schemas.openxmlformats.org/officeDocument/2006/relationships/image" Target="../media/image45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9.emf"/><Relationship Id="rId29" Type="http://schemas.openxmlformats.org/officeDocument/2006/relationships/image" Target="../media/image372.emf"/><Relationship Id="rId107" Type="http://schemas.openxmlformats.org/officeDocument/2006/relationships/image" Target="../media/image450.emf"/><Relationship Id="rId11" Type="http://schemas.openxmlformats.org/officeDocument/2006/relationships/image" Target="../media/image354.emf"/><Relationship Id="rId24" Type="http://schemas.openxmlformats.org/officeDocument/2006/relationships/image" Target="../media/image367.emf"/><Relationship Id="rId32" Type="http://schemas.openxmlformats.org/officeDocument/2006/relationships/image" Target="../media/image375.emf"/><Relationship Id="rId37" Type="http://schemas.openxmlformats.org/officeDocument/2006/relationships/image" Target="../media/image380.emf"/><Relationship Id="rId40" Type="http://schemas.openxmlformats.org/officeDocument/2006/relationships/image" Target="../media/image383.emf"/><Relationship Id="rId45" Type="http://schemas.openxmlformats.org/officeDocument/2006/relationships/image" Target="../media/image388.emf"/><Relationship Id="rId53" Type="http://schemas.openxmlformats.org/officeDocument/2006/relationships/image" Target="../media/image396.emf"/><Relationship Id="rId58" Type="http://schemas.openxmlformats.org/officeDocument/2006/relationships/image" Target="../media/image401.emf"/><Relationship Id="rId66" Type="http://schemas.openxmlformats.org/officeDocument/2006/relationships/image" Target="../media/image409.emf"/><Relationship Id="rId74" Type="http://schemas.openxmlformats.org/officeDocument/2006/relationships/image" Target="../media/image417.emf"/><Relationship Id="rId79" Type="http://schemas.openxmlformats.org/officeDocument/2006/relationships/image" Target="../media/image422.emf"/><Relationship Id="rId87" Type="http://schemas.openxmlformats.org/officeDocument/2006/relationships/image" Target="../media/image430.emf"/><Relationship Id="rId102" Type="http://schemas.openxmlformats.org/officeDocument/2006/relationships/image" Target="../media/image445.emf"/><Relationship Id="rId110" Type="http://schemas.openxmlformats.org/officeDocument/2006/relationships/image" Target="../media/image453.emf"/><Relationship Id="rId5" Type="http://schemas.openxmlformats.org/officeDocument/2006/relationships/image" Target="../media/image348.emf"/><Relationship Id="rId61" Type="http://schemas.openxmlformats.org/officeDocument/2006/relationships/image" Target="../media/image404.emf"/><Relationship Id="rId82" Type="http://schemas.openxmlformats.org/officeDocument/2006/relationships/image" Target="../media/image425.emf"/><Relationship Id="rId90" Type="http://schemas.openxmlformats.org/officeDocument/2006/relationships/image" Target="../media/image433.emf"/><Relationship Id="rId95" Type="http://schemas.openxmlformats.org/officeDocument/2006/relationships/image" Target="../media/image438.emf"/><Relationship Id="rId19" Type="http://schemas.openxmlformats.org/officeDocument/2006/relationships/image" Target="../media/image362.emf"/><Relationship Id="rId14" Type="http://schemas.openxmlformats.org/officeDocument/2006/relationships/image" Target="../media/image357.emf"/><Relationship Id="rId22" Type="http://schemas.openxmlformats.org/officeDocument/2006/relationships/image" Target="../media/image365.emf"/><Relationship Id="rId27" Type="http://schemas.openxmlformats.org/officeDocument/2006/relationships/image" Target="../media/image370.emf"/><Relationship Id="rId30" Type="http://schemas.openxmlformats.org/officeDocument/2006/relationships/image" Target="../media/image373.emf"/><Relationship Id="rId35" Type="http://schemas.openxmlformats.org/officeDocument/2006/relationships/image" Target="../media/image378.emf"/><Relationship Id="rId43" Type="http://schemas.openxmlformats.org/officeDocument/2006/relationships/image" Target="../media/image386.emf"/><Relationship Id="rId48" Type="http://schemas.openxmlformats.org/officeDocument/2006/relationships/image" Target="../media/image391.emf"/><Relationship Id="rId56" Type="http://schemas.openxmlformats.org/officeDocument/2006/relationships/image" Target="../media/image399.emf"/><Relationship Id="rId64" Type="http://schemas.openxmlformats.org/officeDocument/2006/relationships/image" Target="../media/image407.emf"/><Relationship Id="rId69" Type="http://schemas.openxmlformats.org/officeDocument/2006/relationships/image" Target="../media/image412.emf"/><Relationship Id="rId77" Type="http://schemas.openxmlformats.org/officeDocument/2006/relationships/image" Target="../media/image420.emf"/><Relationship Id="rId100" Type="http://schemas.openxmlformats.org/officeDocument/2006/relationships/image" Target="../media/image443.emf"/><Relationship Id="rId105" Type="http://schemas.openxmlformats.org/officeDocument/2006/relationships/image" Target="../media/image448.emf"/><Relationship Id="rId8" Type="http://schemas.openxmlformats.org/officeDocument/2006/relationships/image" Target="../media/image351.emf"/><Relationship Id="rId51" Type="http://schemas.openxmlformats.org/officeDocument/2006/relationships/image" Target="../media/image394.emf"/><Relationship Id="rId72" Type="http://schemas.openxmlformats.org/officeDocument/2006/relationships/image" Target="../media/image415.emf"/><Relationship Id="rId80" Type="http://schemas.openxmlformats.org/officeDocument/2006/relationships/image" Target="../media/image423.emf"/><Relationship Id="rId85" Type="http://schemas.openxmlformats.org/officeDocument/2006/relationships/image" Target="../media/image428.emf"/><Relationship Id="rId93" Type="http://schemas.openxmlformats.org/officeDocument/2006/relationships/image" Target="../media/image436.emf"/><Relationship Id="rId98" Type="http://schemas.openxmlformats.org/officeDocument/2006/relationships/image" Target="../media/image441.emf"/><Relationship Id="rId3" Type="http://schemas.openxmlformats.org/officeDocument/2006/relationships/image" Target="../media/image346.emf"/><Relationship Id="rId12" Type="http://schemas.openxmlformats.org/officeDocument/2006/relationships/image" Target="../media/image355.emf"/><Relationship Id="rId17" Type="http://schemas.openxmlformats.org/officeDocument/2006/relationships/image" Target="../media/image360.emf"/><Relationship Id="rId25" Type="http://schemas.openxmlformats.org/officeDocument/2006/relationships/image" Target="../media/image368.emf"/><Relationship Id="rId33" Type="http://schemas.openxmlformats.org/officeDocument/2006/relationships/image" Target="../media/image376.emf"/><Relationship Id="rId38" Type="http://schemas.openxmlformats.org/officeDocument/2006/relationships/image" Target="../media/image381.emf"/><Relationship Id="rId46" Type="http://schemas.openxmlformats.org/officeDocument/2006/relationships/image" Target="../media/image389.emf"/><Relationship Id="rId59" Type="http://schemas.openxmlformats.org/officeDocument/2006/relationships/image" Target="../media/image402.emf"/><Relationship Id="rId67" Type="http://schemas.openxmlformats.org/officeDocument/2006/relationships/image" Target="../media/image410.emf"/><Relationship Id="rId103" Type="http://schemas.openxmlformats.org/officeDocument/2006/relationships/image" Target="../media/image446.emf"/><Relationship Id="rId108" Type="http://schemas.openxmlformats.org/officeDocument/2006/relationships/image" Target="../media/image451.emf"/><Relationship Id="rId20" Type="http://schemas.openxmlformats.org/officeDocument/2006/relationships/image" Target="../media/image363.emf"/><Relationship Id="rId41" Type="http://schemas.openxmlformats.org/officeDocument/2006/relationships/image" Target="../media/image384.emf"/><Relationship Id="rId54" Type="http://schemas.openxmlformats.org/officeDocument/2006/relationships/image" Target="../media/image397.emf"/><Relationship Id="rId62" Type="http://schemas.openxmlformats.org/officeDocument/2006/relationships/image" Target="../media/image405.emf"/><Relationship Id="rId70" Type="http://schemas.openxmlformats.org/officeDocument/2006/relationships/image" Target="../media/image413.emf"/><Relationship Id="rId75" Type="http://schemas.openxmlformats.org/officeDocument/2006/relationships/image" Target="../media/image418.emf"/><Relationship Id="rId83" Type="http://schemas.openxmlformats.org/officeDocument/2006/relationships/image" Target="../media/image426.emf"/><Relationship Id="rId88" Type="http://schemas.openxmlformats.org/officeDocument/2006/relationships/image" Target="../media/image431.emf"/><Relationship Id="rId91" Type="http://schemas.openxmlformats.org/officeDocument/2006/relationships/image" Target="../media/image434.emf"/><Relationship Id="rId96" Type="http://schemas.openxmlformats.org/officeDocument/2006/relationships/image" Target="../media/image439.emf"/><Relationship Id="rId111" Type="http://schemas.openxmlformats.org/officeDocument/2006/relationships/image" Target="../media/image45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9.emf"/><Relationship Id="rId15" Type="http://schemas.openxmlformats.org/officeDocument/2006/relationships/image" Target="../media/image358.emf"/><Relationship Id="rId23" Type="http://schemas.openxmlformats.org/officeDocument/2006/relationships/image" Target="../media/image366.emf"/><Relationship Id="rId28" Type="http://schemas.openxmlformats.org/officeDocument/2006/relationships/image" Target="../media/image371.emf"/><Relationship Id="rId36" Type="http://schemas.openxmlformats.org/officeDocument/2006/relationships/image" Target="../media/image379.emf"/><Relationship Id="rId49" Type="http://schemas.openxmlformats.org/officeDocument/2006/relationships/image" Target="../media/image392.emf"/><Relationship Id="rId57" Type="http://schemas.openxmlformats.org/officeDocument/2006/relationships/image" Target="../media/image400.emf"/><Relationship Id="rId106" Type="http://schemas.openxmlformats.org/officeDocument/2006/relationships/image" Target="../media/image449.emf"/><Relationship Id="rId10" Type="http://schemas.openxmlformats.org/officeDocument/2006/relationships/image" Target="../media/image353.emf"/><Relationship Id="rId31" Type="http://schemas.openxmlformats.org/officeDocument/2006/relationships/image" Target="../media/image374.emf"/><Relationship Id="rId44" Type="http://schemas.openxmlformats.org/officeDocument/2006/relationships/image" Target="../media/image387.emf"/><Relationship Id="rId52" Type="http://schemas.openxmlformats.org/officeDocument/2006/relationships/image" Target="../media/image395.emf"/><Relationship Id="rId60" Type="http://schemas.openxmlformats.org/officeDocument/2006/relationships/image" Target="../media/image403.emf"/><Relationship Id="rId65" Type="http://schemas.openxmlformats.org/officeDocument/2006/relationships/image" Target="../media/image408.emf"/><Relationship Id="rId73" Type="http://schemas.openxmlformats.org/officeDocument/2006/relationships/image" Target="../media/image416.emf"/><Relationship Id="rId78" Type="http://schemas.openxmlformats.org/officeDocument/2006/relationships/image" Target="../media/image421.emf"/><Relationship Id="rId81" Type="http://schemas.openxmlformats.org/officeDocument/2006/relationships/image" Target="../media/image424.emf"/><Relationship Id="rId86" Type="http://schemas.openxmlformats.org/officeDocument/2006/relationships/image" Target="../media/image429.emf"/><Relationship Id="rId94" Type="http://schemas.openxmlformats.org/officeDocument/2006/relationships/image" Target="../media/image437.emf"/><Relationship Id="rId99" Type="http://schemas.openxmlformats.org/officeDocument/2006/relationships/image" Target="../media/image442.emf"/><Relationship Id="rId101" Type="http://schemas.openxmlformats.org/officeDocument/2006/relationships/image" Target="../media/image444.emf"/><Relationship Id="rId4" Type="http://schemas.openxmlformats.org/officeDocument/2006/relationships/image" Target="../media/image347.emf"/><Relationship Id="rId9" Type="http://schemas.openxmlformats.org/officeDocument/2006/relationships/image" Target="../media/image352.emf"/><Relationship Id="rId13" Type="http://schemas.openxmlformats.org/officeDocument/2006/relationships/image" Target="../media/image356.emf"/><Relationship Id="rId18" Type="http://schemas.openxmlformats.org/officeDocument/2006/relationships/image" Target="../media/image361.emf"/><Relationship Id="rId39" Type="http://schemas.openxmlformats.org/officeDocument/2006/relationships/image" Target="../media/image382.emf"/><Relationship Id="rId109" Type="http://schemas.openxmlformats.org/officeDocument/2006/relationships/image" Target="../media/image452.emf"/><Relationship Id="rId34" Type="http://schemas.openxmlformats.org/officeDocument/2006/relationships/image" Target="../media/image377.emf"/><Relationship Id="rId50" Type="http://schemas.openxmlformats.org/officeDocument/2006/relationships/image" Target="../media/image393.emf"/><Relationship Id="rId55" Type="http://schemas.openxmlformats.org/officeDocument/2006/relationships/image" Target="../media/image398.emf"/><Relationship Id="rId76" Type="http://schemas.openxmlformats.org/officeDocument/2006/relationships/image" Target="../media/image419.emf"/><Relationship Id="rId97" Type="http://schemas.openxmlformats.org/officeDocument/2006/relationships/image" Target="../media/image440.emf"/><Relationship Id="rId104" Type="http://schemas.openxmlformats.org/officeDocument/2006/relationships/image" Target="../media/image447.emf"/><Relationship Id="rId7" Type="http://schemas.openxmlformats.org/officeDocument/2006/relationships/image" Target="../media/image350.emf"/><Relationship Id="rId71" Type="http://schemas.openxmlformats.org/officeDocument/2006/relationships/image" Target="../media/image414.emf"/><Relationship Id="rId92" Type="http://schemas.openxmlformats.org/officeDocument/2006/relationships/image" Target="../media/image43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emf"/><Relationship Id="rId13" Type="http://schemas.openxmlformats.org/officeDocument/2006/relationships/image" Target="../media/image466.emf"/><Relationship Id="rId18" Type="http://schemas.openxmlformats.org/officeDocument/2006/relationships/image" Target="../media/image471.emf"/><Relationship Id="rId26" Type="http://schemas.openxmlformats.org/officeDocument/2006/relationships/image" Target="../media/image479.emf"/><Relationship Id="rId3" Type="http://schemas.openxmlformats.org/officeDocument/2006/relationships/image" Target="../media/image456.jpeg"/><Relationship Id="rId21" Type="http://schemas.openxmlformats.org/officeDocument/2006/relationships/image" Target="../media/image474.emf"/><Relationship Id="rId7" Type="http://schemas.openxmlformats.org/officeDocument/2006/relationships/image" Target="../media/image460.emf"/><Relationship Id="rId12" Type="http://schemas.openxmlformats.org/officeDocument/2006/relationships/image" Target="../media/image465.emf"/><Relationship Id="rId17" Type="http://schemas.openxmlformats.org/officeDocument/2006/relationships/image" Target="../media/image470.emf"/><Relationship Id="rId25" Type="http://schemas.openxmlformats.org/officeDocument/2006/relationships/image" Target="../media/image478.emf"/><Relationship Id="rId33" Type="http://schemas.openxmlformats.org/officeDocument/2006/relationships/image" Target="../media/image486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9.emf"/><Relationship Id="rId20" Type="http://schemas.openxmlformats.org/officeDocument/2006/relationships/image" Target="../media/image473.emf"/><Relationship Id="rId29" Type="http://schemas.openxmlformats.org/officeDocument/2006/relationships/image" Target="../media/image48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9.emf"/><Relationship Id="rId11" Type="http://schemas.openxmlformats.org/officeDocument/2006/relationships/image" Target="../media/image464.emf"/><Relationship Id="rId24" Type="http://schemas.openxmlformats.org/officeDocument/2006/relationships/image" Target="../media/image477.emf"/><Relationship Id="rId32" Type="http://schemas.openxmlformats.org/officeDocument/2006/relationships/image" Target="../media/image485.emf"/><Relationship Id="rId5" Type="http://schemas.openxmlformats.org/officeDocument/2006/relationships/image" Target="../media/image458.jpeg"/><Relationship Id="rId15" Type="http://schemas.openxmlformats.org/officeDocument/2006/relationships/image" Target="../media/image468.emf"/><Relationship Id="rId23" Type="http://schemas.openxmlformats.org/officeDocument/2006/relationships/image" Target="../media/image476.emf"/><Relationship Id="rId28" Type="http://schemas.openxmlformats.org/officeDocument/2006/relationships/image" Target="../media/image481.emf"/><Relationship Id="rId10" Type="http://schemas.openxmlformats.org/officeDocument/2006/relationships/image" Target="../media/image463.emf"/><Relationship Id="rId19" Type="http://schemas.openxmlformats.org/officeDocument/2006/relationships/image" Target="../media/image472.emf"/><Relationship Id="rId31" Type="http://schemas.openxmlformats.org/officeDocument/2006/relationships/image" Target="../media/image484.emf"/><Relationship Id="rId4" Type="http://schemas.openxmlformats.org/officeDocument/2006/relationships/image" Target="../media/image457.jpeg"/><Relationship Id="rId9" Type="http://schemas.openxmlformats.org/officeDocument/2006/relationships/image" Target="../media/image462.emf"/><Relationship Id="rId14" Type="http://schemas.openxmlformats.org/officeDocument/2006/relationships/image" Target="../media/image467.emf"/><Relationship Id="rId22" Type="http://schemas.openxmlformats.org/officeDocument/2006/relationships/image" Target="../media/image475.emf"/><Relationship Id="rId27" Type="http://schemas.openxmlformats.org/officeDocument/2006/relationships/image" Target="../media/image480.emf"/><Relationship Id="rId30" Type="http://schemas.openxmlformats.org/officeDocument/2006/relationships/image" Target="../media/image483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7.emf"/><Relationship Id="rId18" Type="http://schemas.openxmlformats.org/officeDocument/2006/relationships/image" Target="../media/image502.emf"/><Relationship Id="rId26" Type="http://schemas.openxmlformats.org/officeDocument/2006/relationships/image" Target="../media/image510.emf"/><Relationship Id="rId39" Type="http://schemas.openxmlformats.org/officeDocument/2006/relationships/image" Target="../media/image523.emf"/><Relationship Id="rId21" Type="http://schemas.openxmlformats.org/officeDocument/2006/relationships/image" Target="../media/image505.emf"/><Relationship Id="rId34" Type="http://schemas.openxmlformats.org/officeDocument/2006/relationships/image" Target="../media/image518.emf"/><Relationship Id="rId42" Type="http://schemas.openxmlformats.org/officeDocument/2006/relationships/image" Target="../media/image526.emf"/><Relationship Id="rId47" Type="http://schemas.openxmlformats.org/officeDocument/2006/relationships/image" Target="../media/image531.emf"/><Relationship Id="rId50" Type="http://schemas.openxmlformats.org/officeDocument/2006/relationships/image" Target="../media/image534.emf"/><Relationship Id="rId55" Type="http://schemas.openxmlformats.org/officeDocument/2006/relationships/image" Target="../media/image539.emf"/><Relationship Id="rId63" Type="http://schemas.openxmlformats.org/officeDocument/2006/relationships/image" Target="../media/image547.emf"/><Relationship Id="rId68" Type="http://schemas.openxmlformats.org/officeDocument/2006/relationships/image" Target="../media/image552.emf"/><Relationship Id="rId76" Type="http://schemas.openxmlformats.org/officeDocument/2006/relationships/image" Target="../media/image560.emf"/><Relationship Id="rId7" Type="http://schemas.openxmlformats.org/officeDocument/2006/relationships/image" Target="../media/image491.emf"/><Relationship Id="rId71" Type="http://schemas.openxmlformats.org/officeDocument/2006/relationships/image" Target="../media/image555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0.emf"/><Relationship Id="rId29" Type="http://schemas.openxmlformats.org/officeDocument/2006/relationships/image" Target="../media/image513.emf"/><Relationship Id="rId11" Type="http://schemas.openxmlformats.org/officeDocument/2006/relationships/image" Target="../media/image495.emf"/><Relationship Id="rId24" Type="http://schemas.openxmlformats.org/officeDocument/2006/relationships/image" Target="../media/image508.emf"/><Relationship Id="rId32" Type="http://schemas.openxmlformats.org/officeDocument/2006/relationships/image" Target="../media/image516.emf"/><Relationship Id="rId37" Type="http://schemas.openxmlformats.org/officeDocument/2006/relationships/image" Target="../media/image521.emf"/><Relationship Id="rId40" Type="http://schemas.openxmlformats.org/officeDocument/2006/relationships/image" Target="../media/image524.emf"/><Relationship Id="rId45" Type="http://schemas.openxmlformats.org/officeDocument/2006/relationships/image" Target="../media/image529.emf"/><Relationship Id="rId53" Type="http://schemas.openxmlformats.org/officeDocument/2006/relationships/image" Target="../media/image537.emf"/><Relationship Id="rId58" Type="http://schemas.openxmlformats.org/officeDocument/2006/relationships/image" Target="../media/image542.emf"/><Relationship Id="rId66" Type="http://schemas.openxmlformats.org/officeDocument/2006/relationships/image" Target="../media/image550.emf"/><Relationship Id="rId74" Type="http://schemas.openxmlformats.org/officeDocument/2006/relationships/image" Target="../media/image558.emf"/><Relationship Id="rId79" Type="http://schemas.openxmlformats.org/officeDocument/2006/relationships/image" Target="../media/image563.emf"/><Relationship Id="rId5" Type="http://schemas.openxmlformats.org/officeDocument/2006/relationships/image" Target="../media/image489.png"/><Relationship Id="rId61" Type="http://schemas.openxmlformats.org/officeDocument/2006/relationships/image" Target="../media/image545.emf"/><Relationship Id="rId10" Type="http://schemas.openxmlformats.org/officeDocument/2006/relationships/image" Target="../media/image494.emf"/><Relationship Id="rId19" Type="http://schemas.openxmlformats.org/officeDocument/2006/relationships/image" Target="../media/image503.emf"/><Relationship Id="rId31" Type="http://schemas.openxmlformats.org/officeDocument/2006/relationships/image" Target="../media/image515.emf"/><Relationship Id="rId44" Type="http://schemas.openxmlformats.org/officeDocument/2006/relationships/image" Target="../media/image528.emf"/><Relationship Id="rId52" Type="http://schemas.openxmlformats.org/officeDocument/2006/relationships/image" Target="../media/image536.emf"/><Relationship Id="rId60" Type="http://schemas.openxmlformats.org/officeDocument/2006/relationships/image" Target="../media/image544.emf"/><Relationship Id="rId65" Type="http://schemas.openxmlformats.org/officeDocument/2006/relationships/image" Target="../media/image549.emf"/><Relationship Id="rId73" Type="http://schemas.openxmlformats.org/officeDocument/2006/relationships/image" Target="../media/image557.emf"/><Relationship Id="rId78" Type="http://schemas.openxmlformats.org/officeDocument/2006/relationships/image" Target="../media/image562.emf"/><Relationship Id="rId4" Type="http://schemas.openxmlformats.org/officeDocument/2006/relationships/image" Target="../media/image488.png"/><Relationship Id="rId9" Type="http://schemas.openxmlformats.org/officeDocument/2006/relationships/image" Target="../media/image493.emf"/><Relationship Id="rId14" Type="http://schemas.openxmlformats.org/officeDocument/2006/relationships/image" Target="../media/image498.emf"/><Relationship Id="rId22" Type="http://schemas.openxmlformats.org/officeDocument/2006/relationships/image" Target="../media/image506.emf"/><Relationship Id="rId27" Type="http://schemas.openxmlformats.org/officeDocument/2006/relationships/image" Target="../media/image511.emf"/><Relationship Id="rId30" Type="http://schemas.openxmlformats.org/officeDocument/2006/relationships/image" Target="../media/image514.emf"/><Relationship Id="rId35" Type="http://schemas.openxmlformats.org/officeDocument/2006/relationships/image" Target="../media/image519.emf"/><Relationship Id="rId43" Type="http://schemas.openxmlformats.org/officeDocument/2006/relationships/image" Target="../media/image527.emf"/><Relationship Id="rId48" Type="http://schemas.openxmlformats.org/officeDocument/2006/relationships/image" Target="../media/image532.emf"/><Relationship Id="rId56" Type="http://schemas.openxmlformats.org/officeDocument/2006/relationships/image" Target="../media/image540.emf"/><Relationship Id="rId64" Type="http://schemas.openxmlformats.org/officeDocument/2006/relationships/image" Target="../media/image548.emf"/><Relationship Id="rId69" Type="http://schemas.openxmlformats.org/officeDocument/2006/relationships/image" Target="../media/image553.emf"/><Relationship Id="rId77" Type="http://schemas.openxmlformats.org/officeDocument/2006/relationships/image" Target="../media/image561.emf"/><Relationship Id="rId8" Type="http://schemas.openxmlformats.org/officeDocument/2006/relationships/image" Target="../media/image492.emf"/><Relationship Id="rId51" Type="http://schemas.openxmlformats.org/officeDocument/2006/relationships/image" Target="../media/image535.emf"/><Relationship Id="rId72" Type="http://schemas.openxmlformats.org/officeDocument/2006/relationships/image" Target="../media/image556.emf"/><Relationship Id="rId80" Type="http://schemas.openxmlformats.org/officeDocument/2006/relationships/image" Target="../media/image564.emf"/><Relationship Id="rId3" Type="http://schemas.openxmlformats.org/officeDocument/2006/relationships/image" Target="../media/image487.jpeg"/><Relationship Id="rId12" Type="http://schemas.openxmlformats.org/officeDocument/2006/relationships/image" Target="../media/image496.emf"/><Relationship Id="rId17" Type="http://schemas.openxmlformats.org/officeDocument/2006/relationships/image" Target="../media/image501.emf"/><Relationship Id="rId25" Type="http://schemas.openxmlformats.org/officeDocument/2006/relationships/image" Target="../media/image509.emf"/><Relationship Id="rId33" Type="http://schemas.openxmlformats.org/officeDocument/2006/relationships/image" Target="../media/image517.emf"/><Relationship Id="rId38" Type="http://schemas.openxmlformats.org/officeDocument/2006/relationships/image" Target="../media/image522.emf"/><Relationship Id="rId46" Type="http://schemas.openxmlformats.org/officeDocument/2006/relationships/image" Target="../media/image530.emf"/><Relationship Id="rId59" Type="http://schemas.openxmlformats.org/officeDocument/2006/relationships/image" Target="../media/image543.emf"/><Relationship Id="rId67" Type="http://schemas.openxmlformats.org/officeDocument/2006/relationships/image" Target="../media/image551.emf"/><Relationship Id="rId20" Type="http://schemas.openxmlformats.org/officeDocument/2006/relationships/image" Target="../media/image504.emf"/><Relationship Id="rId41" Type="http://schemas.openxmlformats.org/officeDocument/2006/relationships/image" Target="../media/image525.emf"/><Relationship Id="rId54" Type="http://schemas.openxmlformats.org/officeDocument/2006/relationships/image" Target="../media/image538.emf"/><Relationship Id="rId62" Type="http://schemas.openxmlformats.org/officeDocument/2006/relationships/image" Target="../media/image546.emf"/><Relationship Id="rId70" Type="http://schemas.openxmlformats.org/officeDocument/2006/relationships/image" Target="../media/image554.emf"/><Relationship Id="rId75" Type="http://schemas.openxmlformats.org/officeDocument/2006/relationships/image" Target="../media/image55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0.jpeg"/><Relationship Id="rId15" Type="http://schemas.openxmlformats.org/officeDocument/2006/relationships/image" Target="../media/image499.emf"/><Relationship Id="rId23" Type="http://schemas.openxmlformats.org/officeDocument/2006/relationships/image" Target="../media/image507.emf"/><Relationship Id="rId28" Type="http://schemas.openxmlformats.org/officeDocument/2006/relationships/image" Target="../media/image512.emf"/><Relationship Id="rId36" Type="http://schemas.openxmlformats.org/officeDocument/2006/relationships/image" Target="../media/image520.emf"/><Relationship Id="rId49" Type="http://schemas.openxmlformats.org/officeDocument/2006/relationships/image" Target="../media/image533.emf"/><Relationship Id="rId57" Type="http://schemas.openxmlformats.org/officeDocument/2006/relationships/image" Target="../media/image5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8" descr="Home p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687" y="46040"/>
            <a:ext cx="9468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279"/>
          <p:cNvSpPr>
            <a:spLocks noChangeArrowheads="1"/>
          </p:cNvSpPr>
          <p:nvPr/>
        </p:nvSpPr>
        <p:spPr bwMode="auto">
          <a:xfrm>
            <a:off x="143992" y="91108"/>
            <a:ext cx="4437183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2400" dirty="0">
                <a:solidFill>
                  <a:srgbClr val="FF0000"/>
                </a:solidFill>
                <a:latin typeface="Albertus MT" pitchFamily="18" charset="0"/>
              </a:rPr>
              <a:t> </a:t>
            </a:r>
            <a:r>
              <a:rPr lang="cs-CZ" sz="2400" dirty="0">
                <a:latin typeface="Albertus MT" pitchFamily="18" charset="0"/>
              </a:rPr>
              <a:t>Hlavní partneři pro rok </a:t>
            </a:r>
            <a:r>
              <a:rPr lang="cs-CZ" sz="2400" dirty="0" smtClean="0">
                <a:latin typeface="Albertus MT" pitchFamily="18" charset="0"/>
              </a:rPr>
              <a:t>2017</a:t>
            </a:r>
            <a:endParaRPr lang="cs-CZ" sz="2400" dirty="0">
              <a:latin typeface="Albertus MT" pitchFamily="18" charset="0"/>
            </a:endParaRPr>
          </a:p>
        </p:txBody>
      </p:sp>
      <p:sp>
        <p:nvSpPr>
          <p:cNvPr id="22" name="Rectangle 1280"/>
          <p:cNvSpPr>
            <a:spLocks noChangeArrowheads="1"/>
          </p:cNvSpPr>
          <p:nvPr/>
        </p:nvSpPr>
        <p:spPr bwMode="auto">
          <a:xfrm>
            <a:off x="143992" y="2035324"/>
            <a:ext cx="4437183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0" hangingPunct="0">
              <a:defRPr/>
            </a:pPr>
            <a:r>
              <a:rPr lang="cs-CZ" sz="2400" dirty="0">
                <a:latin typeface="Albertus MT" pitchFamily="18" charset="0"/>
              </a:rPr>
              <a:t>Další partneři pro rok </a:t>
            </a:r>
            <a:r>
              <a:rPr lang="cs-CZ" sz="2400" dirty="0" smtClean="0">
                <a:latin typeface="Albertus MT" pitchFamily="18" charset="0"/>
              </a:rPr>
              <a:t>2017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23" name="Rectangle 1339"/>
          <p:cNvSpPr>
            <a:spLocks noChangeArrowheads="1"/>
          </p:cNvSpPr>
          <p:nvPr/>
        </p:nvSpPr>
        <p:spPr bwMode="auto">
          <a:xfrm>
            <a:off x="143992" y="595164"/>
            <a:ext cx="4437183" cy="1440160"/>
          </a:xfrm>
          <a:prstGeom prst="rect">
            <a:avLst/>
          </a:prstGeom>
          <a:solidFill>
            <a:srgbClr val="CCFFFF"/>
          </a:solidFill>
          <a:ln w="8001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9986" tIns="46792" rIns="89986" bIns="46792" anchor="ctr">
            <a:spAutoFit/>
          </a:bodyPr>
          <a:lstStyle/>
          <a:p>
            <a:pPr algn="ctr" eaLnBrk="0" hangingPunct="0">
              <a:defRPr/>
            </a:pPr>
            <a:endParaRPr lang="cs-CZ" dirty="0">
              <a:blipFill>
                <a:blip r:embed="rId5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blipFill>
                <a:blip r:embed="rId5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blipFill>
                <a:blip r:embed="rId5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blipFill>
                <a:blip r:embed="rId5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blipFill>
                <a:blip r:embed="rId5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blipFill>
                <a:blip r:embed="rId5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blipFill>
                <a:blip r:embed="rId5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13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8364" y="739180"/>
            <a:ext cx="10240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78"/>
          <p:cNvSpPr>
            <a:spLocks noChangeArrowheads="1"/>
          </p:cNvSpPr>
          <p:nvPr/>
        </p:nvSpPr>
        <p:spPr bwMode="auto">
          <a:xfrm>
            <a:off x="143992" y="2503892"/>
            <a:ext cx="4437183" cy="4644000"/>
          </a:xfrm>
          <a:prstGeom prst="rect">
            <a:avLst/>
          </a:prstGeom>
          <a:noFill/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FORNAXA </a:t>
            </a: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–TĚSNĚNÍ, spol.   s r.o.</a:t>
            </a:r>
          </a:p>
          <a:p>
            <a:pPr algn="ctr" eaLnBrk="0" hangingPunct="0">
              <a:defRPr/>
            </a:pP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Dům dětí a mládeže Štětí</a:t>
            </a:r>
          </a:p>
          <a:p>
            <a:pPr algn="ctr" eaLnBrk="0" hangingPunct="0">
              <a:defRPr/>
            </a:pP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VOLEMAN - autobusová přeprava</a:t>
            </a:r>
          </a:p>
          <a:p>
            <a:pPr algn="ctr" eaLnBrk="0" hangingPunct="0">
              <a:defRPr/>
            </a:pPr>
            <a:r>
              <a:rPr lang="cs-CZ" sz="18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Ahlfit</a:t>
            </a: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s.r.o.</a:t>
            </a:r>
          </a:p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Izolace </a:t>
            </a: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Beran s.r.o.</a:t>
            </a:r>
          </a:p>
          <a:p>
            <a:pPr algn="ctr" eaLnBrk="0" hangingPunct="0">
              <a:defRPr/>
            </a:pP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POKORNÝ, spol. s r.o.</a:t>
            </a:r>
          </a:p>
          <a:p>
            <a:pPr algn="ctr" eaLnBrk="0" hangingPunct="0">
              <a:defRPr/>
            </a:pP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STAVEBNÍ STROJE A DOPRAVA s.r.o. </a:t>
            </a:r>
          </a:p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JT-Service s.r.o.</a:t>
            </a:r>
            <a:endParaRPr lang="cs-CZ" sz="1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sz="18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Průmstav</a:t>
            </a: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Štětí a.s.</a:t>
            </a:r>
          </a:p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</a:t>
            </a:r>
            <a:r>
              <a:rPr lang="en-GB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EKRA Industrial s.r.o. </a:t>
            </a:r>
            <a:endParaRPr lang="cs-CZ" sz="1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INDUSTRIAL </a:t>
            </a: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CZ, spol. s r.o.</a:t>
            </a:r>
          </a:p>
          <a:p>
            <a:pPr algn="ctr" eaLnBrk="0" hangingPunct="0">
              <a:defRPr/>
            </a:pP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Unistroj s.r.o.</a:t>
            </a:r>
          </a:p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Tyma </a:t>
            </a: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CZ, s.r.o.</a:t>
            </a:r>
          </a:p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Fortuna</a:t>
            </a:r>
          </a:p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Ruml s.r.o.</a:t>
            </a:r>
            <a:endParaRPr lang="cs-CZ" sz="1800" b="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GEAR SERVICE s.r.o.</a:t>
            </a:r>
          </a:p>
          <a:p>
            <a:pPr algn="ctr" eaLnBrk="0" hangingPunct="0">
              <a:defRPr/>
            </a:pPr>
            <a:endParaRPr lang="cs-CZ" sz="1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255693" y="4632671"/>
            <a:ext cx="4866526" cy="23712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85725" cap="rnd" cmpd="sng">
            <a:solidFill>
              <a:srgbClr val="3CB036"/>
            </a:solidFill>
            <a:prstDash val="solid"/>
            <a:miter lim="800000"/>
            <a:headEnd/>
            <a:tailEnd/>
          </a:ln>
          <a:effectLst>
            <a:outerShdw blurRad="698500" dist="25400" dir="8340000" algn="t" rotWithShape="0">
              <a:srgbClr val="FF99FF">
                <a:alpha val="40000"/>
              </a:srgbClr>
            </a:outerShdw>
          </a:effectLst>
        </p:spPr>
        <p:txBody>
          <a:bodyPr wrap="square" lIns="0" tIns="108000" rIns="91425" bIns="45713" anchor="ctr" anchorCtr="0">
            <a:spAutoFit/>
            <a:scene3d>
              <a:camera prst="orthographicFront"/>
              <a:lightRig rig="threePt" dir="t"/>
            </a:scene3d>
            <a:sp3d contourW="12700" prstMaterial="matte"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4800" dirty="0" smtClean="0">
                <a:ln w="53975" cap="rnd" cmpd="dbl">
                  <a:solidFill>
                    <a:schemeClr val="bg1"/>
                  </a:solidFill>
                  <a:bevel/>
                </a:ln>
                <a:blipFill>
                  <a:blip r:embed="rId8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Gungsuh" pitchFamily="18" charset="-127"/>
                <a:cs typeface="Arial" pitchFamily="34" charset="0"/>
              </a:rPr>
              <a:t>13.</a:t>
            </a:r>
          </a:p>
          <a:p>
            <a:pPr algn="ctr" eaLnBrk="0" hangingPunct="0">
              <a:defRPr/>
            </a:pPr>
            <a:r>
              <a:rPr lang="cs-CZ" sz="4800" dirty="0" smtClean="0">
                <a:ln w="53975" cap="rnd" cmpd="dbl">
                  <a:solidFill>
                    <a:schemeClr val="bg1"/>
                  </a:solidFill>
                  <a:bevel/>
                </a:ln>
                <a:blipFill>
                  <a:blip r:embed="rId8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Gungsuh" pitchFamily="18" charset="-127"/>
                <a:cs typeface="Arial" pitchFamily="34" charset="0"/>
              </a:rPr>
              <a:t>FK </a:t>
            </a:r>
            <a:r>
              <a:rPr lang="cs-CZ" sz="4800" dirty="0" err="1" smtClean="0">
                <a:ln w="53975" cap="rnd" cmpd="dbl">
                  <a:solidFill>
                    <a:schemeClr val="bg1"/>
                  </a:solidFill>
                  <a:bevel/>
                </a:ln>
                <a:blipFill>
                  <a:blip r:embed="rId8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Gungsuh" pitchFamily="18" charset="-127"/>
                <a:cs typeface="Arial" pitchFamily="34" charset="0"/>
              </a:rPr>
              <a:t>Baník</a:t>
            </a:r>
            <a:r>
              <a:rPr lang="cs-CZ" sz="4800" dirty="0" smtClean="0">
                <a:ln w="53975" cap="rnd" cmpd="dbl">
                  <a:solidFill>
                    <a:schemeClr val="bg1"/>
                  </a:solidFill>
                  <a:bevel/>
                </a:ln>
                <a:blipFill>
                  <a:blip r:embed="rId8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Gungsuh" pitchFamily="18" charset="-127"/>
                <a:cs typeface="Arial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cs-CZ" sz="4800" dirty="0" smtClean="0">
                <a:ln w="53975" cap="rnd" cmpd="dbl">
                  <a:solidFill>
                    <a:schemeClr val="bg1"/>
                  </a:solidFill>
                  <a:bevel/>
                </a:ln>
                <a:blipFill>
                  <a:blip r:embed="rId8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Gungsuh" pitchFamily="18" charset="-127"/>
                <a:cs typeface="Arial" pitchFamily="34" charset="0"/>
              </a:rPr>
              <a:t>Souš z.s.</a:t>
            </a:r>
            <a:endParaRPr lang="cs-CZ" sz="4400" dirty="0" smtClean="0">
              <a:ln w="53975" cap="rnd" cmpd="dbl">
                <a:solidFill>
                  <a:schemeClr val="bg1"/>
                </a:solidFill>
                <a:bevel/>
              </a:ln>
              <a:blipFill>
                <a:blip r:embed="rId8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28" name="AutoShape 3" descr="ů§"/>
          <p:cNvSpPr>
            <a:spLocks noChangeArrowheads="1"/>
          </p:cNvSpPr>
          <p:nvPr/>
        </p:nvSpPr>
        <p:spPr bwMode="auto">
          <a:xfrm>
            <a:off x="5255694" y="74422"/>
            <a:ext cx="4867074" cy="1116000"/>
          </a:xfrm>
          <a:prstGeom prst="flowChartAlternateProcess">
            <a:avLst/>
          </a:prstGeom>
          <a:blipFill>
            <a:blip r:embed="rId9" cstate="print"/>
            <a:stretch>
              <a:fillRect/>
            </a:stretch>
          </a:blipFill>
          <a:ln w="57150" cap="rnd" cmpd="sng">
            <a:solidFill>
              <a:srgbClr val="9900CC"/>
            </a:solidFill>
            <a:prstDash val="lgDashDot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0" tIns="45713" rIns="91425" bIns="45713" anchor="ctr"/>
          <a:lstStyle/>
          <a:p>
            <a:pPr algn="ctr" eaLnBrk="0" hangingPunct="0">
              <a:defRPr/>
            </a:pPr>
            <a:r>
              <a:rPr lang="cs-CZ" sz="3200" dirty="0">
                <a:ln w="19050" cap="rnd">
                  <a:solidFill>
                    <a:srgbClr val="FFFF00"/>
                  </a:solidFill>
                  <a:miter lim="800000"/>
                </a:ln>
                <a:blipFill>
                  <a:blip r:embed="rId10"/>
                  <a:stretch>
                    <a:fillRect/>
                  </a:stretch>
                </a:blipFill>
                <a:latin typeface="Khmer UI" pitchFamily="34" charset="0"/>
                <a:cs typeface="Khmer UI" pitchFamily="34" charset="0"/>
              </a:rPr>
              <a:t> </a:t>
            </a:r>
            <a:r>
              <a:rPr lang="cs-CZ" sz="2800" dirty="0">
                <a:ln w="19050" cap="rnd">
                  <a:noFill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latin typeface="Swis721 Blk BT" pitchFamily="34" charset="0"/>
                <a:ea typeface="SimHei" pitchFamily="49" charset="-122"/>
                <a:cs typeface="Arial" pitchFamily="34" charset="0"/>
              </a:rPr>
              <a:t>Fotbalový </a:t>
            </a:r>
            <a:r>
              <a:rPr lang="cs-CZ" sz="2800" dirty="0" smtClean="0">
                <a:ln w="19050" cap="rnd">
                  <a:noFill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latin typeface="Swis721 Blk BT" pitchFamily="34" charset="0"/>
                <a:ea typeface="SimHei" pitchFamily="49" charset="-122"/>
                <a:cs typeface="Arial" pitchFamily="34" charset="0"/>
              </a:rPr>
              <a:t>zpravodaj</a:t>
            </a:r>
            <a:endParaRPr lang="cs-CZ" sz="2800" dirty="0">
              <a:ln w="19050" cap="rnd">
                <a:noFill/>
                <a:miter lim="800000"/>
              </a:ln>
              <a:blipFill>
                <a:blip r:embed="rId5"/>
                <a:stretch>
                  <a:fillRect/>
                </a:stretch>
              </a:blipFill>
              <a:latin typeface="Swis721 Blk BT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sz="4000" dirty="0">
                <a:ln w="19050" cap="rnd">
                  <a:noFill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latin typeface="Swis721 Blk BT" pitchFamily="34" charset="0"/>
                <a:ea typeface="SimHei" pitchFamily="49" charset="-122"/>
                <a:cs typeface="Arial" pitchFamily="34" charset="0"/>
              </a:rPr>
              <a:t>SK </a:t>
            </a:r>
            <a:r>
              <a:rPr lang="cs-CZ" sz="4000" dirty="0" smtClean="0">
                <a:ln w="19050" cap="rnd">
                  <a:noFill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latin typeface="Swis721 Blk BT" pitchFamily="34" charset="0"/>
                <a:ea typeface="SimHei" pitchFamily="49" charset="-122"/>
                <a:cs typeface="Arial" pitchFamily="34" charset="0"/>
              </a:rPr>
              <a:t>Štětí, z.s.</a:t>
            </a:r>
            <a:endParaRPr lang="cs-CZ" sz="4000" dirty="0">
              <a:ln w="19050" cap="rnd">
                <a:noFill/>
                <a:miter lim="800000"/>
              </a:ln>
              <a:blipFill>
                <a:blip r:embed="rId5"/>
                <a:stretch>
                  <a:fillRect/>
                </a:stretch>
              </a:blipFill>
              <a:latin typeface="Swis721 Blk BT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255693" y="1243236"/>
            <a:ext cx="4866534" cy="11905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57150" cmpd="sng">
            <a:solidFill>
              <a:srgbClr val="FF6600"/>
            </a:solidFill>
            <a:prstDash val="lgDashDot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Moderately">
              <a:rot lat="20400000" lon="0" rev="0"/>
            </a:camera>
            <a:lightRig rig="threePt" dir="t"/>
          </a:scene3d>
          <a:sp3d prstMaterial="matte">
            <a:bevelT w="0" h="0" prst="coolSlant"/>
            <a:extrusionClr>
              <a:srgbClr val="CC00CC"/>
            </a:extrusionClr>
            <a:contourClr>
              <a:srgbClr val="CC66FF"/>
            </a:contourClr>
          </a:sp3d>
        </p:spPr>
        <p:txBody>
          <a:bodyPr wrap="square" tIns="36000" rtlCol="0" anchor="ctr">
            <a:spAutoFit/>
            <a:sp3d/>
          </a:bodyPr>
          <a:lstStyle/>
          <a:p>
            <a:pPr algn="ctr"/>
            <a:r>
              <a:rPr lang="cs-CZ" sz="3600" dirty="0" smtClean="0">
                <a:ln w="12700" cmpd="dbl">
                  <a:solidFill>
                    <a:srgbClr val="0000FF"/>
                  </a:solidFill>
                </a:ln>
                <a:blipFill>
                  <a:blip r:embed="rId1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  <a:ea typeface="GungsuhChe" pitchFamily="49" charset="-127"/>
                <a:cs typeface="Arial" pitchFamily="34" charset="0"/>
              </a:rPr>
              <a:t>Sezóna 2016/2017</a:t>
            </a:r>
          </a:p>
          <a:p>
            <a:pPr algn="ctr"/>
            <a:r>
              <a:rPr lang="cs-CZ" sz="3600" dirty="0" smtClean="0">
                <a:ln w="12700" cmpd="dbl">
                  <a:solidFill>
                    <a:srgbClr val="0000FF"/>
                  </a:solidFill>
                </a:ln>
                <a:blipFill>
                  <a:blip r:embed="rId1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  <a:ea typeface="GungsuhChe" pitchFamily="49" charset="-127"/>
                <a:cs typeface="Arial" pitchFamily="34" charset="0"/>
              </a:rPr>
              <a:t>Divize skupina B  Jaro</a:t>
            </a:r>
            <a:endParaRPr lang="cs-CZ" sz="2800" dirty="0" smtClean="0">
              <a:ln w="12700" cmpd="dbl">
                <a:solidFill>
                  <a:srgbClr val="0000FF"/>
                </a:solidFill>
              </a:ln>
              <a:blipFill>
                <a:blip r:embed="rId1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  <a:ea typeface="GungsuhChe" pitchFamily="49" charset="-127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72584" y="4699620"/>
            <a:ext cx="720080" cy="720080"/>
          </a:xfrm>
          <a:prstGeom prst="rect">
            <a:avLst/>
          </a:prstGeom>
          <a:noFill/>
          <a:ln w="28575" cmpd="sng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5327269" y="6953354"/>
            <a:ext cx="4579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600" dirty="0"/>
              <a:t>www.stetimondifotbal.cz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89008" y="5779740"/>
            <a:ext cx="639645" cy="8640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255693" y="2564929"/>
            <a:ext cx="4866526" cy="18466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666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800" dirty="0" smtClean="0">
                <a:ln w="15875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20.5.2017 </a:t>
            </a:r>
          </a:p>
          <a:p>
            <a:pPr algn="ctr"/>
            <a:r>
              <a:rPr lang="cs-CZ" sz="3800" dirty="0" smtClean="0">
                <a:ln w="15875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sobota</a:t>
            </a:r>
          </a:p>
          <a:p>
            <a:pPr algn="ctr"/>
            <a:r>
              <a:rPr lang="cs-CZ" sz="3800" dirty="0" smtClean="0">
                <a:ln w="15875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10:15  26.kolo</a:t>
            </a:r>
            <a:endParaRPr lang="cs-CZ" sz="3800" dirty="0">
              <a:ln w="15875">
                <a:solidFill>
                  <a:srgbClr val="FFFF00"/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0" name="Text Box 18191"/>
          <p:cNvSpPr txBox="1">
            <a:spLocks noChangeArrowheads="1"/>
          </p:cNvSpPr>
          <p:nvPr/>
        </p:nvSpPr>
        <p:spPr bwMode="auto">
          <a:xfrm>
            <a:off x="6400887" y="739182"/>
            <a:ext cx="184700" cy="61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endParaRPr lang="cs-CZ" sz="1800" dirty="0">
              <a:solidFill>
                <a:srgbClr val="000000"/>
              </a:solidFill>
              <a:latin typeface="Arial Black" pitchFamily="34" charset="0"/>
            </a:endParaRPr>
          </a:p>
          <a:p>
            <a:endParaRPr lang="cs-CZ" sz="1600" dirty="0">
              <a:solidFill>
                <a:srgbClr val="000000"/>
              </a:solidFill>
              <a:latin typeface="Gill Sans Ultra Bold" pitchFamily="34" charset="-1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4853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402933" y="700387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35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1984" y="91108"/>
            <a:ext cx="4608512" cy="1692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0800" cmpd="sng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114300" contourW="12700">
            <a:bevelT prst="angle"/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600" dirty="0" smtClean="0">
                <a:ln w="19050">
                  <a:solidFill>
                    <a:srgbClr val="FFFF00"/>
                  </a:solidFill>
                </a:ln>
                <a:solidFill>
                  <a:srgbClr val="CC0000"/>
                </a:solidFill>
                <a:latin typeface="Arial Black" pitchFamily="34" charset="0"/>
              </a:rPr>
              <a:t>Jeden z rozhodujících zápasů v boji o uchování divizní příslušnosti lépe zvládli domácí</a:t>
            </a:r>
            <a:endParaRPr lang="cs-CZ" sz="2600" dirty="0">
              <a:ln w="19050">
                <a:solidFill>
                  <a:srgbClr val="FFFF00"/>
                </a:solidFill>
              </a:ln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3" name="Rectangle 62"/>
          <p:cNvSpPr>
            <a:spLocks noChangeArrowheads="1"/>
          </p:cNvSpPr>
          <p:nvPr/>
        </p:nvSpPr>
        <p:spPr bwMode="auto">
          <a:xfrm>
            <a:off x="71984" y="1819300"/>
            <a:ext cx="4608512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i="0" u="sng" strike="noStrike" cap="none" normalizeH="0" baseline="0" dirty="0" smtClean="0">
                <a:ln>
                  <a:solidFill>
                    <a:srgbClr val="9933FF"/>
                  </a:solidFill>
                  <a:prstDash val="dash"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FC Chomutov – SK </a:t>
            </a:r>
            <a:r>
              <a:rPr kumimoji="0" lang="cs-CZ" sz="1600" i="0" u="sng" strike="noStrike" cap="none" normalizeH="0" baseline="0" dirty="0" err="1" smtClean="0">
                <a:ln>
                  <a:solidFill>
                    <a:srgbClr val="9933FF"/>
                  </a:solidFill>
                  <a:prstDash val="dash"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Štětí</a:t>
            </a:r>
            <a:endParaRPr kumimoji="0" lang="cs-CZ" sz="800" i="0" u="none" strike="noStrike" cap="none" normalizeH="0" baseline="0" dirty="0" smtClean="0">
              <a:ln>
                <a:solidFill>
                  <a:srgbClr val="9933FF"/>
                </a:solidFill>
                <a:prstDash val="dash"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i="0" u="sng" strike="noStrike" cap="none" normalizeH="0" baseline="0" dirty="0" smtClean="0">
                <a:ln>
                  <a:solidFill>
                    <a:srgbClr val="9933FF"/>
                  </a:solidFill>
                  <a:prstDash val="dash"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4:0(2:0)  13.5.2017   25. kolo</a:t>
            </a:r>
            <a:endParaRPr kumimoji="0" lang="cs-CZ" sz="800" i="0" u="none" strike="noStrike" cap="none" normalizeH="0" baseline="0" dirty="0" smtClean="0">
              <a:ln>
                <a:solidFill>
                  <a:srgbClr val="9933FF"/>
                </a:solidFill>
                <a:prstDash val="dash"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 Chomutova, na krásný moderní fotbalový stadion, jsme nejeli s žádnými trumfy. V posledních 3 zápasech jsme prohráli, zranění jsou i oba útoční základní sestavy, a když k tomu přičteme důležitost utkání proti mužstvu, které diriguje známá tvář Patrik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Gedeon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 je o 1. místo v tabulce před námi, tak jsme v lehké situaci nebyli. Důležitost utkání si ale uvědomovali i domácí a hned od úvodního hvizdu to byli oni, kdo si vytvářel střelecké příležitosti. Ve 3. minutě se otevřela levá strana naší obrany a chybělo 50 centimetrů, aby šikovná snaha přehodit brankáře dopadla úspěšně.  Nebezpečnou značku, měla po rohu, i hlavička Chomutova, kdy náš ještě Gabriel v brance podržel. V 7. minutě jsme ale inkasovali.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Gedoun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si na hranici velké vápna až moc lehce našel prostor ke střele a i s pomocí tyče poslal domácí do vedení 1:0. Jak už to na jaře v našem týmu často bývá, když inkasujeme poprvé , tak hodně brzy následuje i branka druhá. Potvrdilo se to 8. minutě, kdy jsme špatně zahráli ofsajd taktiku a David Zahradník se zakončením na 2:0 poradil. Hodně nepříjemný úvod, který nasměroval další průběh utkání. K první střele jsme se dopracovali v 10. minutě, ale míč z kopačky Hrdého skončil nad. Mnohem nebezpečnější však byli hráči domácích barev.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Janošík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donutil ke skoku Gabriela a ten s velkou námahou srazil míč směřující k tyči na roh. K přečíslení naší sestavy došlo i v 16. minutě a jen skvělý brankářský zákrok gólmana nohou nás uchránil od další branky. Ochránce našich 3 tyčí se určitě nenudil a bravurně zasahoval i proti další střelecké příležitosti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Janošíka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Naše rozehrávka a snaha dostat se do blízkosti často končila váháním v rozehrávce a ztrátou míče. Změnit to chtěl Šimral po půlhodině hry.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16600" y="91108"/>
            <a:ext cx="4536504" cy="147732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u="sng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Okresní pohár Starších přípravek –semifinále</a:t>
            </a:r>
          </a:p>
          <a:p>
            <a:pPr algn="ctr"/>
            <a:r>
              <a:rPr lang="cs-CZ" sz="1800" u="sng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Podlusky</a:t>
            </a:r>
            <a:r>
              <a:rPr lang="cs-CZ" sz="1800" u="sng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14.5.2017</a:t>
            </a:r>
          </a:p>
          <a:p>
            <a:pPr algn="ctr"/>
            <a:r>
              <a:rPr lang="cs-CZ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 přes porážku s </a:t>
            </a:r>
            <a:r>
              <a:rPr lang="cs-CZ" sz="18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Dobříní</a:t>
            </a:r>
            <a:r>
              <a:rPr lang="cs-CZ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Bezděkov</a:t>
            </a:r>
            <a:r>
              <a:rPr lang="cs-CZ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postupujeme do finálového turnaje </a:t>
            </a:r>
            <a:endParaRPr lang="cs-CZ" sz="18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616600" y="1747292"/>
            <a:ext cx="4464496" cy="5047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u="sng" dirty="0" smtClean="0">
                <a:latin typeface="Arial" pitchFamily="34" charset="0"/>
                <a:cs typeface="Arial" pitchFamily="34" charset="0"/>
              </a:rPr>
              <a:t>Zápasy:</a:t>
            </a:r>
          </a:p>
          <a:p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Podlusky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               9:0</a:t>
            </a:r>
          </a:p>
          <a:p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– Dobříˇ/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Bezděkov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   2:9</a:t>
            </a:r>
          </a:p>
          <a:p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Třebenice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              9:3</a:t>
            </a:r>
          </a:p>
          <a:p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Podlusky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Dobříň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Bezděkov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   3:7</a:t>
            </a:r>
          </a:p>
          <a:p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Podlusky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Třebenice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      4:2</a:t>
            </a:r>
          </a:p>
          <a:p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Dobříň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Bezděkov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Třebenice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  6:2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u="sng" dirty="0" smtClean="0">
                <a:latin typeface="Arial" pitchFamily="34" charset="0"/>
                <a:cs typeface="Arial" pitchFamily="34" charset="0"/>
              </a:rPr>
              <a:t>Pořadí:</a:t>
            </a:r>
          </a:p>
          <a:p>
            <a:pPr marL="342900" indent="-342900">
              <a:buAutoNum type="arabicPeriod"/>
            </a:pP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Dobříň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Bezděkov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  3  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3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  0  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  22:7   9 bodů</a:t>
            </a:r>
          </a:p>
          <a:p>
            <a:pPr marL="342900" indent="-342900">
              <a:buAutoNum type="arabicPeriod"/>
            </a:pP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         3   2   0   1   20:12 6 bodů</a:t>
            </a:r>
          </a:p>
          <a:p>
            <a:pPr marL="342900" indent="-342900">
              <a:buAutoNum type="arabicPeriod"/>
            </a:pP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Podlusky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 3   1   0   2   7:18   3 body</a:t>
            </a:r>
          </a:p>
          <a:p>
            <a:pPr marL="342900" indent="-342900">
              <a:buAutoNum type="arabicPeriod"/>
            </a:pP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Třebenice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3   0  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  3   7:19   o bodů</a:t>
            </a:r>
          </a:p>
          <a:p>
            <a:pPr marL="342900" indent="-342900">
              <a:buAutoNum type="arabicPeriod"/>
            </a:pP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1400" u="sng" dirty="0" smtClean="0">
                <a:latin typeface="Arial" pitchFamily="34" charset="0"/>
                <a:cs typeface="Arial" pitchFamily="34" charset="0"/>
              </a:rPr>
              <a:t>Hráči:</a:t>
            </a:r>
          </a:p>
          <a:p>
            <a:pPr marL="342900" indent="-342900"/>
            <a:r>
              <a:rPr lang="cs-CZ" sz="1400" dirty="0" smtClean="0">
                <a:latin typeface="Arial" pitchFamily="34" charset="0"/>
                <a:cs typeface="Arial" pitchFamily="34" charset="0"/>
              </a:rPr>
              <a:t>Lukáš Dvořák, Marek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Eisenhammer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Daniel Hromy,</a:t>
            </a:r>
          </a:p>
          <a:p>
            <a:pPr marL="342900" indent="-342900"/>
            <a:r>
              <a:rPr lang="cs-CZ" sz="1400" dirty="0" smtClean="0">
                <a:latin typeface="Arial" pitchFamily="34" charset="0"/>
                <a:cs typeface="Arial" pitchFamily="34" charset="0"/>
              </a:rPr>
              <a:t>Petr Hůrka, David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Kosorič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Dragan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Kosorič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Radim</a:t>
            </a:r>
          </a:p>
          <a:p>
            <a:pPr marL="342900" indent="-342900"/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Paďour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Miroslav Šedivý, Lukáš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Širochoman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342900" indent="-342900"/>
            <a:r>
              <a:rPr lang="cs-CZ" sz="1400" dirty="0" smtClean="0">
                <a:latin typeface="Arial" pitchFamily="34" charset="0"/>
                <a:cs typeface="Arial" pitchFamily="34" charset="0"/>
              </a:rPr>
              <a:t>David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Čechal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4952" y="5923756"/>
            <a:ext cx="72280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95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1" name="Picture 94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2" name="Picture 93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3" name="Picture 92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4" name="Picture 91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5" name="Picture 90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6" name="Picture 89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7" name="Picture 88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8" name="Picture 87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9" name="Picture 86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0" name="Picture 85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1" name="Picture 84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2" name="Picture 83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3" name="Picture 82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4" name="Picture 81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5" name="Picture 80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6" name="Picture 79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190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7" name="Picture 78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190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8" name="Picture 77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81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9" name="Picture 76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81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0" name="Picture 75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71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1" name="Picture 74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71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2" name="Picture 73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3" name="Picture 72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4" name="Picture 71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5" name="Picture 70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6" name="Picture 69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89852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7" name="Picture 68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89852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8" name="Picture 67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43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9" name="Picture 66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43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0" name="Picture 65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333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1" name="Picture 64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333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2" name="Picture 63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524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3" name="Picture 62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524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4" name="Picture 61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714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5" name="Picture 60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714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6" name="Picture 59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906838"/>
            <a:ext cx="89852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7" name="Picture 58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906838"/>
            <a:ext cx="89852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8" name="Picture 57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9" name="Picture 56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0" name="Picture 55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286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1" name="Picture 54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286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2" name="Picture 53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47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3" name="Picture 52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47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4" name="Picture 51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667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5" name="Picture 50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667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6" name="Picture 49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857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7" name="Picture 48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857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8" name="Picture 47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048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9" name="Picture 46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048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0" name="Picture 45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238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1" name="Picture 44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238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2" name="Picture 43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429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3" name="Picture 42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429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4" name="Picture 41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619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5" name="Picture 40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619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6" name="Picture 39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810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7" name="Picture 38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810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8" name="Picture 37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000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9" name="Picture 36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000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761765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11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02777" y="6932448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34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28568" y="595164"/>
            <a:ext cx="48245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Střela z dobrých 20 metrů nebyla vůbec špatná, ale nějaký ten centimetr k přesnosti chyběl. Na zem pro míč musel na opačné straně hřiště Gabriel, kdy střela jednoho z domácích směřovala za jeho záda. 5 minut před přestávkou se nepříjemně zranil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Čámský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který musel hřiště opustit na nosítkách a místo něho nastoupil Vokoun. Za zmínku stojí v 1. poločasu ještě 2 momenty. V tom prvním,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Ransdorf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zasáhl míč hlavou ve snaze odvrátit ho do bezpečí, tak nešťastně, že málem skončil za zády vlastního brankáře.  Tím druhým byl roh, po kterém jsme se dostali k hlavičce, ale ke snížení náskoku to nevedlo. Ve 2. Poločase jsme chtěli s nepříjemným vývojem utkání ještě něco udělat. Snaha ale vyhořela hned v 51. minutě. Hrdý se míčem místo dopředu, vydal zpátky, přišel o něj a pro ostrostřelce domácích Bočka už nebylo tak těžké zvýšit na 3:0. Na hřišti se objevili i 2 naši dorostenci, a když si uvědomíme, za jaké situace oba na hřiště nastupovali, tak si nevedli vůbec špatně. Že Martina Bočka nesmíme nechat ani na vteřinu bez dozoru v pokutovém území v 62. minutě, jsme si uvědomili až příliš pozdě.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Pumelice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z jeho nohy málem protrhla síť a znamenala vedení už 4:0. Blízko pátého gólu byl Chomutov 15 minut před koncem, ale proti byl nezaměstnanější hráč v naší sestavě, brankář Jiří Gabriel.  V 80. minutě to z velké dálky zkusil Vacek. 40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letý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Radek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Zaťko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v chomutovském brankářském dresu byl tak překvapen, že málem balón propustil za svá záda. Gól jsme vstřelili 9 minut před koncem z volného přímého kopu z kopačky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Slaničky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Rozhodčí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Simbartl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ho však neuznal. Vysvětlil to tím, že domácí ještě nedokončili střídání. Poslední nebezpečné momenty se odehrály 5 minut před koncem. Jeden míč za druhým směřující na naši branku vyrážel brankář. Poslední střela skončila nad. Důležitý zisk 3 bodů po výhře 4:0 poslal Chomutov už do 7 bodového náskoku před náš tým a smazat tuto ztrátu už bude ve zbývajících 5 kolech hodně těžké. Šanci aspoň se o to pokusit budeme mít v následujících 2 kolech, kdy hrajeme na domácím trávníku. Nejprve 20. května proti Souši a o týden později proti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Libiši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Sestava: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Garbriel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Čámský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(40.Vokoun),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Ransdorf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Šmidrkal, Vacek-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Kucler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</a:p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Šimral, Slanička,Mencl(60.K.Horváth)-Tichý, Hrdý(55.Beruška) 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Trenér: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R.Houška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P.Dohnal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1100" b="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Vedoucí: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J.Havner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Masér: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.Zavřel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Rozhodčí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Simbartl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Z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Cupl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T.Kyncl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cs-CZ" sz="1100" b="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Delegát: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P.Doubek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151 diváků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264672" y="163116"/>
            <a:ext cx="324036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Pokračování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Chomutov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1984" y="78323"/>
            <a:ext cx="4824536" cy="676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latin typeface="Georgia" pitchFamily="18" charset="0"/>
              </a:rPr>
              <a:t>Vrchol letošní sezóny má příští  víkend </a:t>
            </a:r>
            <a:r>
              <a:rPr lang="cs-CZ" sz="2400" dirty="0" smtClean="0">
                <a:solidFill>
                  <a:srgbClr val="0033CC"/>
                </a:solidFill>
                <a:latin typeface="Georgia" pitchFamily="18" charset="0"/>
              </a:rPr>
              <a:t>27.-28.5.2017</a:t>
            </a:r>
            <a:endParaRPr lang="cs-CZ" sz="2000" dirty="0" smtClean="0">
              <a:solidFill>
                <a:srgbClr val="0033CC"/>
              </a:solidFill>
              <a:latin typeface="Georgia" pitchFamily="18" charset="0"/>
            </a:endParaRPr>
          </a:p>
          <a:p>
            <a:pPr algn="ctr"/>
            <a:r>
              <a:rPr lang="cs-CZ" sz="2000" dirty="0" smtClean="0">
                <a:solidFill>
                  <a:srgbClr val="0033CC"/>
                </a:solidFill>
                <a:latin typeface="Georgia" pitchFamily="18" charset="0"/>
              </a:rPr>
              <a:t> starší přípravka U10</a:t>
            </a:r>
            <a:r>
              <a:rPr lang="cs-CZ" sz="1800" dirty="0" smtClean="0">
                <a:latin typeface="Georgia" pitchFamily="18" charset="0"/>
              </a:rPr>
              <a:t>. </a:t>
            </a:r>
          </a:p>
          <a:p>
            <a:pPr algn="ctr"/>
            <a:r>
              <a:rPr lang="cs-CZ" sz="1800" dirty="0" smtClean="0">
                <a:latin typeface="Georgia" pitchFamily="18" charset="0"/>
              </a:rPr>
              <a:t>Po 2 kvalifikačních turnajích se probojovala až do samotného finále </a:t>
            </a:r>
            <a:r>
              <a:rPr lang="cs-CZ" sz="2800" dirty="0" err="1" smtClean="0">
                <a:solidFill>
                  <a:srgbClr val="0033CC"/>
                </a:solidFill>
                <a:latin typeface="Georgia" pitchFamily="18" charset="0"/>
              </a:rPr>
              <a:t>Ondrášovka</a:t>
            </a:r>
            <a:r>
              <a:rPr lang="cs-CZ" sz="2800" dirty="0" smtClean="0"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cs-CZ" sz="2800" dirty="0" err="1" smtClean="0">
                <a:solidFill>
                  <a:srgbClr val="0033CC"/>
                </a:solidFill>
                <a:latin typeface="Georgia" pitchFamily="18" charset="0"/>
              </a:rPr>
              <a:t>cupu</a:t>
            </a:r>
            <a:r>
              <a:rPr lang="cs-CZ" sz="2800" dirty="0" smtClean="0">
                <a:solidFill>
                  <a:srgbClr val="0033CC"/>
                </a:solidFill>
                <a:latin typeface="Georgia" pitchFamily="18" charset="0"/>
              </a:rPr>
              <a:t> </a:t>
            </a:r>
            <a:endParaRPr lang="cs-CZ" sz="2400" dirty="0" smtClean="0">
              <a:solidFill>
                <a:srgbClr val="0033CC"/>
              </a:solidFill>
              <a:latin typeface="Georgia" pitchFamily="18" charset="0"/>
            </a:endParaRPr>
          </a:p>
          <a:p>
            <a:pPr algn="ctr"/>
            <a:r>
              <a:rPr lang="cs-CZ" sz="1800" dirty="0" smtClean="0">
                <a:latin typeface="Georgia" pitchFamily="18" charset="0"/>
              </a:rPr>
              <a:t>, které bude probíhat v </a:t>
            </a:r>
          </a:p>
          <a:p>
            <a:pPr algn="ctr"/>
            <a:r>
              <a:rPr lang="cs-CZ" sz="2400" dirty="0" smtClean="0">
                <a:solidFill>
                  <a:srgbClr val="0033CC"/>
                </a:solidFill>
                <a:latin typeface="Georgia" pitchFamily="18" charset="0"/>
              </a:rPr>
              <a:t>Českých Budějovicích</a:t>
            </a:r>
            <a:r>
              <a:rPr lang="cs-CZ" sz="2000" dirty="0" smtClean="0">
                <a:solidFill>
                  <a:srgbClr val="0033CC"/>
                </a:solidFill>
                <a:latin typeface="Georgia" pitchFamily="18" charset="0"/>
              </a:rPr>
              <a:t>.</a:t>
            </a:r>
          </a:p>
          <a:p>
            <a:pPr algn="ctr"/>
            <a:r>
              <a:rPr lang="cs-CZ" sz="1800" dirty="0" smtClean="0">
                <a:latin typeface="Georgia" pitchFamily="18" charset="0"/>
              </a:rPr>
              <a:t> Připravovala se na něj poctivě a dokonce byla na dvoudenním soustředění v </a:t>
            </a:r>
            <a:r>
              <a:rPr lang="cs-CZ" sz="1800" dirty="0" err="1" smtClean="0">
                <a:latin typeface="Georgia" pitchFamily="18" charset="0"/>
              </a:rPr>
              <a:t>Blšanech</a:t>
            </a:r>
            <a:r>
              <a:rPr lang="cs-CZ" sz="1800" dirty="0" smtClean="0">
                <a:latin typeface="Georgia" pitchFamily="18" charset="0"/>
              </a:rPr>
              <a:t>.  Samí zvuční soupeři našich borců. Určitě se jich ale nebojí. Na </a:t>
            </a:r>
            <a:r>
              <a:rPr lang="cs-CZ" sz="1800" dirty="0" err="1" smtClean="0">
                <a:latin typeface="Georgia" pitchFamily="18" charset="0"/>
              </a:rPr>
              <a:t>trurnaj</a:t>
            </a:r>
            <a:r>
              <a:rPr lang="cs-CZ" sz="1800" dirty="0" smtClean="0">
                <a:latin typeface="Georgia" pitchFamily="18" charset="0"/>
              </a:rPr>
              <a:t> se těší a už se nemohou dočkat.</a:t>
            </a:r>
          </a:p>
          <a:p>
            <a:pPr algn="just"/>
            <a:r>
              <a:rPr lang="cs-CZ" sz="1400" u="sng" dirty="0" smtClean="0">
                <a:latin typeface="Georgia" pitchFamily="18" charset="0"/>
              </a:rPr>
              <a:t>Účastníci</a:t>
            </a:r>
            <a:r>
              <a:rPr lang="cs-CZ" sz="1400" dirty="0" smtClean="0">
                <a:latin typeface="Georgia" pitchFamily="18" charset="0"/>
              </a:rPr>
              <a:t>: Slezský fotbalový klub Opava, </a:t>
            </a:r>
            <a:r>
              <a:rPr lang="cs-CZ" sz="1400" dirty="0" smtClean="0">
                <a:solidFill>
                  <a:srgbClr val="0033CC"/>
                </a:solidFill>
                <a:latin typeface="Georgia" pitchFamily="18" charset="0"/>
              </a:rPr>
              <a:t>Fotbalový klub Vyškov</a:t>
            </a:r>
            <a:r>
              <a:rPr lang="cs-CZ" sz="1400" dirty="0" smtClean="0">
                <a:latin typeface="Georgia" pitchFamily="18" charset="0"/>
              </a:rPr>
              <a:t>, SK Benešov, </a:t>
            </a:r>
            <a:r>
              <a:rPr lang="cs-CZ" sz="1400" dirty="0" smtClean="0">
                <a:solidFill>
                  <a:srgbClr val="0033CC"/>
                </a:solidFill>
                <a:latin typeface="Georgia" pitchFamily="18" charset="0"/>
              </a:rPr>
              <a:t>FC Hradec Králové</a:t>
            </a:r>
            <a:r>
              <a:rPr lang="cs-CZ" sz="1400" dirty="0" smtClean="0">
                <a:latin typeface="Georgia" pitchFamily="18" charset="0"/>
              </a:rPr>
              <a:t>, FK Ústí </a:t>
            </a:r>
            <a:r>
              <a:rPr lang="cs-CZ" sz="1400" dirty="0" err="1" smtClean="0">
                <a:latin typeface="Georgia" pitchFamily="18" charset="0"/>
              </a:rPr>
              <a:t>n.L.</a:t>
            </a:r>
            <a:r>
              <a:rPr lang="cs-CZ" sz="1400" dirty="0" smtClean="0">
                <a:latin typeface="Georgia" pitchFamily="18" charset="0"/>
              </a:rPr>
              <a:t>, </a:t>
            </a:r>
            <a:r>
              <a:rPr lang="cs-CZ" sz="1400" dirty="0" smtClean="0">
                <a:solidFill>
                  <a:srgbClr val="0033CC"/>
                </a:solidFill>
                <a:latin typeface="Georgia" pitchFamily="18" charset="0"/>
              </a:rPr>
              <a:t>SK </a:t>
            </a:r>
            <a:r>
              <a:rPr lang="cs-CZ" sz="1400" dirty="0" err="1" smtClean="0">
                <a:solidFill>
                  <a:srgbClr val="0033CC"/>
                </a:solidFill>
                <a:latin typeface="Georgia" pitchFamily="18" charset="0"/>
              </a:rPr>
              <a:t>Slavia</a:t>
            </a:r>
            <a:r>
              <a:rPr lang="cs-CZ" sz="1400" dirty="0" smtClean="0">
                <a:solidFill>
                  <a:srgbClr val="0033CC"/>
                </a:solidFill>
                <a:latin typeface="Georgia" pitchFamily="18" charset="0"/>
              </a:rPr>
              <a:t> Praha</a:t>
            </a:r>
            <a:r>
              <a:rPr lang="cs-CZ" sz="1400" dirty="0" smtClean="0">
                <a:latin typeface="Georgia" pitchFamily="18" charset="0"/>
              </a:rPr>
              <a:t>, FK </a:t>
            </a:r>
            <a:r>
              <a:rPr lang="cs-CZ" sz="1400" dirty="0" smtClean="0">
                <a:solidFill>
                  <a:srgbClr val="0033CC"/>
                </a:solidFill>
                <a:latin typeface="Georgia" pitchFamily="18" charset="0"/>
              </a:rPr>
              <a:t>Kolín,FC Zbrojovka Brno</a:t>
            </a:r>
            <a:r>
              <a:rPr lang="cs-CZ" sz="1400" dirty="0" smtClean="0">
                <a:latin typeface="Georgia" pitchFamily="18" charset="0"/>
              </a:rPr>
              <a:t>, FC Vítkovice, </a:t>
            </a:r>
            <a:r>
              <a:rPr lang="cs-CZ" sz="1400" dirty="0" smtClean="0">
                <a:solidFill>
                  <a:srgbClr val="0033CC"/>
                </a:solidFill>
                <a:latin typeface="Georgia" pitchFamily="18" charset="0"/>
              </a:rPr>
              <a:t>FK </a:t>
            </a:r>
            <a:r>
              <a:rPr lang="cs-CZ" sz="1400" dirty="0" err="1" smtClean="0">
                <a:solidFill>
                  <a:srgbClr val="0033CC"/>
                </a:solidFill>
                <a:latin typeface="Georgia" pitchFamily="18" charset="0"/>
              </a:rPr>
              <a:t>Baník</a:t>
            </a:r>
            <a:r>
              <a:rPr lang="cs-CZ" sz="1400" dirty="0" smtClean="0">
                <a:solidFill>
                  <a:srgbClr val="0033CC"/>
                </a:solidFill>
                <a:latin typeface="Georgia" pitchFamily="18" charset="0"/>
              </a:rPr>
              <a:t> Sokolov</a:t>
            </a:r>
            <a:r>
              <a:rPr lang="cs-CZ" sz="1400" dirty="0" smtClean="0">
                <a:latin typeface="Georgia" pitchFamily="18" charset="0"/>
              </a:rPr>
              <a:t>, SK Dynamo České Budějovice</a:t>
            </a:r>
          </a:p>
          <a:p>
            <a:pPr algn="just"/>
            <a:endParaRPr lang="cs-CZ" sz="1400" dirty="0" smtClean="0">
              <a:latin typeface="Georgia" pitchFamily="18" charset="0"/>
            </a:endParaRPr>
          </a:p>
          <a:p>
            <a:pPr algn="just"/>
            <a:endParaRPr lang="cs-CZ" sz="1600" dirty="0" smtClean="0">
              <a:latin typeface="Georgia" pitchFamily="18" charset="0"/>
            </a:endParaRPr>
          </a:p>
          <a:p>
            <a:pPr algn="ctr"/>
            <a:endParaRPr lang="cs-CZ" sz="1600" dirty="0" smtClean="0">
              <a:latin typeface="Georgia" pitchFamily="18" charset="0"/>
            </a:endParaRPr>
          </a:p>
          <a:p>
            <a:pPr algn="ctr"/>
            <a:endParaRPr lang="cs-CZ" sz="1600" dirty="0" smtClean="0">
              <a:latin typeface="Georgia" pitchFamily="18" charset="0"/>
            </a:endParaRPr>
          </a:p>
          <a:p>
            <a:pPr algn="ctr"/>
            <a:endParaRPr lang="cs-CZ" sz="1600" dirty="0" smtClean="0">
              <a:latin typeface="Georgia" pitchFamily="18" charset="0"/>
            </a:endParaRPr>
          </a:p>
          <a:p>
            <a:pPr algn="ctr"/>
            <a:endParaRPr lang="cs-CZ" sz="1400" dirty="0">
              <a:latin typeface="Georgia" pitchFamily="18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2264" y="5347692"/>
            <a:ext cx="927403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6960" y="6499820"/>
            <a:ext cx="467125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1"/>
          <p:cNvSpPr txBox="1"/>
          <p:nvPr/>
        </p:nvSpPr>
        <p:spPr>
          <a:xfrm>
            <a:off x="12058662" y="1"/>
            <a:ext cx="184731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9" name="TextovéPole 2"/>
          <p:cNvSpPr txBox="1"/>
          <p:nvPr/>
        </p:nvSpPr>
        <p:spPr>
          <a:xfrm>
            <a:off x="12058662" y="1"/>
            <a:ext cx="184731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cxnSp>
        <p:nvCxnSpPr>
          <p:cNvPr id="15" name="Přímá spojovací šipka 14"/>
          <p:cNvCxnSpPr/>
          <p:nvPr/>
        </p:nvCxnSpPr>
        <p:spPr bwMode="auto">
          <a:xfrm>
            <a:off x="3609477" y="7075884"/>
            <a:ext cx="85889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20" name="TextovéPole 19"/>
          <p:cNvSpPr txBox="1"/>
          <p:nvPr/>
        </p:nvSpPr>
        <p:spPr>
          <a:xfrm>
            <a:off x="7689229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33</a:t>
            </a:r>
          </a:p>
        </p:txBody>
      </p:sp>
      <p:cxnSp>
        <p:nvCxnSpPr>
          <p:cNvPr id="16" name="Přímá spojovací šipka 15"/>
          <p:cNvCxnSpPr/>
          <p:nvPr/>
        </p:nvCxnSpPr>
        <p:spPr bwMode="auto">
          <a:xfrm>
            <a:off x="3394753" y="7075884"/>
            <a:ext cx="1359918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8" name="Přímá spojovací šipka 17"/>
          <p:cNvCxnSpPr/>
          <p:nvPr/>
        </p:nvCxnSpPr>
        <p:spPr bwMode="auto">
          <a:xfrm>
            <a:off x="3895777" y="7239000"/>
            <a:ext cx="100204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1" name="TextovéPole 10"/>
          <p:cNvSpPr txBox="1"/>
          <p:nvPr/>
        </p:nvSpPr>
        <p:spPr>
          <a:xfrm>
            <a:off x="189168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12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1984" y="4771628"/>
            <a:ext cx="4823718" cy="2000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6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Milan Plíšek – sekretář SK </a:t>
            </a:r>
            <a:r>
              <a:rPr lang="cs-CZ" sz="1600" u="sng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Štětí</a:t>
            </a:r>
            <a:endParaRPr lang="cs-CZ" sz="1600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lang="cs-CZ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Domácí měli výborný vstup do utkání. V 7. minutě dali první gól, a když v 8. přidali druhou branku, tak se naše taktika zaměřit se na defenzívu dostala velkou trhlinu. Hru jsme museli otevřít, ale ve hře dopředu byla zase hodně znát neúčast útočníků </a:t>
            </a:r>
            <a:r>
              <a:rPr lang="cs-CZ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Beláka</a:t>
            </a:r>
            <a:r>
              <a:rPr lang="cs-CZ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 </a:t>
            </a:r>
            <a:r>
              <a:rPr lang="cs-CZ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Böhma</a:t>
            </a:r>
            <a:r>
              <a:rPr lang="cs-CZ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Vázla souhra a střel na branku soupeře jsme moc nevyslali. Naše ambice na záchranu po tomto utkání klesly zase o něco níže. Teď nás čekají 2 domácí zápasy, a pokud chceme situaci v boji o záchranu ještě aspoň trochu dostat do reality, tak nezbývá než 2x vyhrát. </a:t>
            </a:r>
            <a:endParaRPr lang="cs-CZ" dirty="0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88" y="91212"/>
            <a:ext cx="2463159" cy="71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84" y="883196"/>
            <a:ext cx="47525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48" y="2395364"/>
            <a:ext cx="3578558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5616600" y="2179340"/>
            <a:ext cx="4536504" cy="52322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 Black" pitchFamily="34" charset="0"/>
                <a:cs typeface="Aharoni" pitchFamily="2" charset="-79"/>
              </a:rPr>
              <a:t>Nejlepší střelci SK </a:t>
            </a:r>
            <a:r>
              <a:rPr lang="cs-CZ" sz="1400" dirty="0" err="1" smtClean="0">
                <a:latin typeface="Arial Black" pitchFamily="34" charset="0"/>
                <a:cs typeface="Aharoni" pitchFamily="2" charset="-79"/>
              </a:rPr>
              <a:t>Štětí</a:t>
            </a:r>
            <a:r>
              <a:rPr lang="cs-CZ" sz="1400" dirty="0" smtClean="0">
                <a:latin typeface="Arial Black" pitchFamily="34" charset="0"/>
                <a:cs typeface="Aharoni" pitchFamily="2" charset="-79"/>
              </a:rPr>
              <a:t> základní skupiny starších žáků  Ústeckého kraje</a:t>
            </a:r>
            <a:endParaRPr lang="cs-CZ" sz="14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4672" y="2899420"/>
            <a:ext cx="325869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5616600" y="4320416"/>
            <a:ext cx="4536504" cy="52322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 Black" pitchFamily="34" charset="0"/>
                <a:cs typeface="Aharoni" pitchFamily="2" charset="-79"/>
              </a:rPr>
              <a:t>Nejlepší střelci SK </a:t>
            </a:r>
            <a:r>
              <a:rPr lang="cs-CZ" sz="1400" dirty="0" err="1" smtClean="0">
                <a:latin typeface="Arial Black" pitchFamily="34" charset="0"/>
                <a:cs typeface="Aharoni" pitchFamily="2" charset="-79"/>
              </a:rPr>
              <a:t>Štětí</a:t>
            </a:r>
            <a:r>
              <a:rPr lang="cs-CZ" sz="1400" dirty="0" smtClean="0">
                <a:latin typeface="Arial Black" pitchFamily="34" charset="0"/>
                <a:cs typeface="Aharoni" pitchFamily="2" charset="-79"/>
              </a:rPr>
              <a:t> základní skupiny mladších  žáků  Ústeckého kraje</a:t>
            </a:r>
            <a:endParaRPr lang="cs-CZ" sz="14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616600" y="91108"/>
            <a:ext cx="4536504" cy="58477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Arial Black" pitchFamily="34" charset="0"/>
                <a:cs typeface="Aharoni" pitchFamily="2" charset="-79"/>
              </a:rPr>
              <a:t>Nejlepší střelci SK </a:t>
            </a:r>
            <a:r>
              <a:rPr lang="cs-CZ" sz="1600" dirty="0" err="1" smtClean="0">
                <a:latin typeface="Arial Black" pitchFamily="34" charset="0"/>
                <a:cs typeface="Aharoni" pitchFamily="2" charset="-79"/>
              </a:rPr>
              <a:t>Štětí</a:t>
            </a:r>
            <a:endParaRPr lang="cs-CZ" sz="1600" dirty="0" smtClean="0"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cs-CZ" sz="1600" dirty="0" smtClean="0">
                <a:latin typeface="Arial Black" pitchFamily="34" charset="0"/>
                <a:cs typeface="Aharoni" pitchFamily="2" charset="-79"/>
              </a:rPr>
              <a:t> I.A třídy dorostu</a:t>
            </a:r>
            <a:endParaRPr lang="cs-CZ" sz="16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48648" y="5203676"/>
            <a:ext cx="3384376" cy="106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0656" y="811188"/>
            <a:ext cx="344080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7402933" y="6932448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13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89168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32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5779" y="3547492"/>
            <a:ext cx="4425317" cy="3131976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600" y="559452"/>
            <a:ext cx="4476251" cy="2628000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760616" y="91108"/>
            <a:ext cx="4320480" cy="276999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latin typeface="Arial" pitchFamily="34" charset="0"/>
                <a:cs typeface="Arial" pitchFamily="34" charset="0"/>
              </a:rPr>
              <a:t>FC Chomutov –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 13.5.2017    Foto Jiří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Havner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1984" y="3788484"/>
            <a:ext cx="4680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u="sng" dirty="0" smtClean="0">
                <a:ln>
                  <a:solidFill>
                    <a:srgbClr val="000099"/>
                  </a:solidFill>
                </a:ln>
                <a:latin typeface="Arial" pitchFamily="34" charset="0"/>
                <a:cs typeface="Arial" pitchFamily="34" charset="0"/>
              </a:rPr>
              <a:t>FK </a:t>
            </a:r>
            <a:r>
              <a:rPr lang="cs-CZ" sz="1800" u="sng" dirty="0" err="1" smtClean="0">
                <a:ln>
                  <a:solidFill>
                    <a:srgbClr val="000099"/>
                  </a:solidFill>
                </a:ln>
                <a:latin typeface="Arial" pitchFamily="34" charset="0"/>
                <a:cs typeface="Arial" pitchFamily="34" charset="0"/>
              </a:rPr>
              <a:t>Postoloprty</a:t>
            </a:r>
            <a:r>
              <a:rPr lang="cs-CZ" sz="1800" u="sng" dirty="0" smtClean="0">
                <a:ln>
                  <a:solidFill>
                    <a:srgbClr val="000099"/>
                  </a:solidFill>
                </a:ln>
                <a:latin typeface="Arial" pitchFamily="34" charset="0"/>
                <a:cs typeface="Arial" pitchFamily="34" charset="0"/>
              </a:rPr>
              <a:t>/</a:t>
            </a:r>
            <a:r>
              <a:rPr lang="cs-CZ" sz="1800" u="sng" dirty="0" err="1" smtClean="0">
                <a:ln>
                  <a:solidFill>
                    <a:srgbClr val="000099"/>
                  </a:solidFill>
                </a:ln>
                <a:latin typeface="Arial" pitchFamily="34" charset="0"/>
                <a:cs typeface="Arial" pitchFamily="34" charset="0"/>
              </a:rPr>
              <a:t>Dobroměřice</a:t>
            </a:r>
            <a:r>
              <a:rPr lang="cs-CZ" sz="1800" u="sng" dirty="0" smtClean="0">
                <a:ln>
                  <a:solidFill>
                    <a:srgbClr val="000099"/>
                  </a:solidFill>
                </a:ln>
                <a:latin typeface="Arial" pitchFamily="34" charset="0"/>
                <a:cs typeface="Arial" pitchFamily="34" charset="0"/>
              </a:rPr>
              <a:t> – SK </a:t>
            </a:r>
            <a:r>
              <a:rPr lang="cs-CZ" sz="1800" u="sng" dirty="0" err="1" smtClean="0">
                <a:ln>
                  <a:solidFill>
                    <a:srgbClr val="000099"/>
                  </a:solidFill>
                </a:ln>
                <a:latin typeface="Arial" pitchFamily="34" charset="0"/>
                <a:cs typeface="Arial" pitchFamily="34" charset="0"/>
              </a:rPr>
              <a:t>Štětí</a:t>
            </a:r>
            <a:endParaRPr lang="cs-CZ" sz="1800" u="sng" dirty="0" smtClean="0">
              <a:ln>
                <a:solidFill>
                  <a:srgbClr val="000099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1600" u="sng" dirty="0" smtClean="0">
                <a:ln>
                  <a:solidFill>
                    <a:srgbClr val="000099"/>
                  </a:solidFill>
                </a:ln>
                <a:latin typeface="Arial" pitchFamily="34" charset="0"/>
                <a:cs typeface="Arial" pitchFamily="34" charset="0"/>
              </a:rPr>
              <a:t>7:2(5:1)  13.5.2017 </a:t>
            </a:r>
          </a:p>
          <a:p>
            <a:pPr algn="ctr"/>
            <a:r>
              <a:rPr lang="cs-CZ" sz="1800" u="sng" dirty="0" smtClean="0">
                <a:ln>
                  <a:solidFill>
                    <a:srgbClr val="000099"/>
                  </a:solidFill>
                </a:ln>
                <a:latin typeface="Arial" pitchFamily="34" charset="0"/>
                <a:cs typeface="Arial" pitchFamily="34" charset="0"/>
              </a:rPr>
              <a:t>nadstavba Ústeckého přeboru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Sestava: Č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erný-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Cízler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Franc,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Koleničová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Kettner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Kabelka,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Ivanič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Kroupa,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Miga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Jakub Novák, Procházka, Kubánek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F.Kučera</a:t>
            </a:r>
            <a:endParaRPr lang="cs-CZ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Rozhodčí: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E.Svoboda</a:t>
            </a:r>
            <a:endParaRPr lang="cs-CZ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43992" y="131172"/>
            <a:ext cx="4608512" cy="3477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47625">
            <a:solidFill>
              <a:srgbClr val="6600CC"/>
            </a:solidFill>
            <a:prstDash val="sysDot"/>
          </a:ln>
          <a:effectLst>
            <a:innerShdw blurRad="685800" dist="1447800" dir="18900000">
              <a:schemeClr val="accent3">
                <a:lumMod val="60000"/>
                <a:lumOff val="4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extrusionH="19050" contourW="107950">
            <a:bevelT w="82550"/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Century Schoolbook" pitchFamily="18" charset="0"/>
              </a:rPr>
              <a:t>Mladší žáci </a:t>
            </a:r>
            <a:r>
              <a:rPr lang="cs-CZ" sz="2400" dirty="0" smtClean="0">
                <a:latin typeface="Century Schoolbook" pitchFamily="18" charset="0"/>
              </a:rPr>
              <a:t>nevstoupili do nadstavbové části Ústeckého přeboru úspěšně. Proti sdruženému týmu z lounského okresu protizbraň nenašli a vysoko prohráli.  Jednu branku za hosty vstřelil Jakub Novák a druhá byla vlastní.</a:t>
            </a:r>
            <a:endParaRPr lang="cs-CZ" sz="2400" dirty="0">
              <a:latin typeface="Century Schoolbook" pitchFamily="18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4192" y="5275860"/>
            <a:ext cx="1651399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820111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14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61765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31</a:t>
            </a:r>
          </a:p>
        </p:txBody>
      </p:sp>
      <p:sp>
        <p:nvSpPr>
          <p:cNvPr id="4" name="Obdélník 3"/>
          <p:cNvSpPr/>
          <p:nvPr/>
        </p:nvSpPr>
        <p:spPr>
          <a:xfrm>
            <a:off x="71984" y="1093986"/>
            <a:ext cx="4824536" cy="5855449"/>
          </a:xfrm>
          <a:prstGeom prst="rect">
            <a:avLst/>
          </a:prstGeom>
          <a:noFill/>
          <a:ln w="44450" cmpd="sng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fontAlgn="ctr"/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FC CHOMUTOV</a:t>
            </a:r>
            <a:r>
              <a:rPr lang="cs-CZ" sz="14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 - </a:t>
            </a:r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SK </a:t>
            </a:r>
            <a:r>
              <a:rPr lang="cs-CZ" sz="1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Štětí</a:t>
            </a:r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4:0(2:0)</a:t>
            </a:r>
          </a:p>
          <a:p>
            <a:pPr algn="just" fontAlgn="ctr"/>
            <a:r>
              <a:rPr lang="cs-CZ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domácí se do svého soupeře zakousli od první minuty a již v 8. minutě vedli 2:0. Hosté správný recept na hru nenašli. Mockrát na domácího </a:t>
            </a:r>
            <a:r>
              <a:rPr lang="cs-CZ" sz="105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brankře</a:t>
            </a:r>
            <a:r>
              <a:rPr lang="cs-CZ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nevystřelili a ve 2. poločase navíc ještě 2x inkasovali. </a:t>
            </a:r>
          </a:p>
          <a:p>
            <a:pPr algn="ctr" fontAlgn="ctr"/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FK </a:t>
            </a:r>
            <a:r>
              <a:rPr lang="cs-CZ" sz="1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Neratovice</a:t>
            </a:r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Byškovice</a:t>
            </a:r>
            <a:r>
              <a:rPr lang="cs-CZ" sz="14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 - </a:t>
            </a:r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Most. </a:t>
            </a:r>
            <a:r>
              <a:rPr lang="cs-CZ" sz="1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Fotb</a:t>
            </a:r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klub 1:0 PK</a:t>
            </a:r>
            <a:endParaRPr lang="cs-CZ" sz="105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 fontAlgn="ctr"/>
            <a:r>
              <a:rPr lang="cs-CZ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1. poločase domácí 3x trefili brankovou konstrukci. Hosté moc nezlobili a bylo vidět, že hrají o záchranu. Branka nepadla ani po změně stran  a tak se kopaly penalty. Neratovice je vyhrály 5:4.</a:t>
            </a:r>
          </a:p>
          <a:p>
            <a:pPr algn="ctr" fontAlgn="ctr"/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TJ Slovan VELVARY</a:t>
            </a:r>
            <a:r>
              <a:rPr lang="cs-CZ" sz="14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 - </a:t>
            </a:r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TJ TATRAN Rakovník 1:0(0:0)</a:t>
            </a:r>
          </a:p>
          <a:p>
            <a:pPr algn="just" fontAlgn="ctr"/>
            <a:r>
              <a:rPr lang="cs-CZ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postrach domácích celků je na jaře Rakovník. Věděli to i domácí a v 1. poločase působili nervózně. Ve 2. půli z nich nervozita spadla a rozhodla branka Miroslava M</a:t>
            </a:r>
            <a:r>
              <a:rPr lang="de-DE" sz="105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üllera</a:t>
            </a:r>
            <a:r>
              <a:rPr lang="de-DE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S</a:t>
            </a:r>
            <a:r>
              <a:rPr lang="cs-CZ" sz="105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érie</a:t>
            </a:r>
            <a:r>
              <a:rPr lang="cs-CZ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 vítězství pokračuje.</a:t>
            </a:r>
          </a:p>
          <a:p>
            <a:pPr algn="ctr" fontAlgn="ctr"/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Souš</a:t>
            </a:r>
            <a:r>
              <a:rPr lang="cs-CZ" sz="14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 - </a:t>
            </a:r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TJ Sokol </a:t>
            </a:r>
            <a:r>
              <a:rPr lang="cs-CZ" sz="1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Libiš</a:t>
            </a:r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1:0 PK</a:t>
            </a:r>
          </a:p>
          <a:p>
            <a:pPr algn="just" fontAlgn="ctr"/>
            <a:r>
              <a:rPr lang="cs-CZ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hosté přijeli jen s 1 náhradníkem. Zato už nastoupil bývalý hráč Slavie </a:t>
            </a:r>
            <a:r>
              <a:rPr lang="cs-CZ" sz="105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Šenkeřík</a:t>
            </a:r>
            <a:r>
              <a:rPr lang="cs-CZ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bylo to znát. Domácí byli o něco lepším týmem, ale branku </a:t>
            </a:r>
            <a:r>
              <a:rPr lang="cs-CZ" sz="105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nevstřeli</a:t>
            </a:r>
            <a:r>
              <a:rPr lang="cs-CZ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Vyhráli však na penalty 6:5.</a:t>
            </a:r>
          </a:p>
          <a:p>
            <a:pPr algn="ctr" fontAlgn="ctr"/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FK Meteor Praha VIII</a:t>
            </a:r>
            <a:r>
              <a:rPr lang="cs-CZ" sz="14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 - </a:t>
            </a:r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Sokol </a:t>
            </a:r>
            <a:r>
              <a:rPr lang="cs-CZ" sz="1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Hostouň</a:t>
            </a:r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3:2(2:1</a:t>
            </a:r>
            <a:r>
              <a:rPr lang="cs-CZ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 fontAlgn="ctr"/>
            <a:r>
              <a:rPr lang="cs-CZ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pátá jarní porážka hostů o branku. Domácí vždy vedli, ale 2 branky Roučka na 1:1 resp.2:2 vrátily hostům naději. Na branku Vaňka na 3:2 už ale odpovědět nedokázali.</a:t>
            </a:r>
          </a:p>
          <a:p>
            <a:pPr algn="ctr" fontAlgn="ctr"/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SK POLABAN Nymburk</a:t>
            </a:r>
            <a:r>
              <a:rPr lang="cs-CZ" sz="14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 - </a:t>
            </a:r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FC Nový Bor 2:1(1:1)</a:t>
            </a:r>
          </a:p>
          <a:p>
            <a:pPr fontAlgn="ctr"/>
            <a:r>
              <a:rPr lang="cs-CZ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trenér domácích Jiří </a:t>
            </a:r>
            <a:r>
              <a:rPr lang="cs-CZ" sz="105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Kabyl</a:t>
            </a:r>
            <a:r>
              <a:rPr lang="cs-CZ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věří, že se Nymburk vrátil na vítěznou vlnu. Obě branky vstřelil v 1. poločase a průběh 2. půle už kontroloval. Hosty do ničeho nepustil.</a:t>
            </a:r>
          </a:p>
          <a:p>
            <a:pPr algn="ctr" fontAlgn="ctr"/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SK Úvaly</a:t>
            </a:r>
            <a:r>
              <a:rPr lang="cs-CZ" sz="14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 - </a:t>
            </a:r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SK Kladno 0:2(0:0)</a:t>
            </a:r>
          </a:p>
          <a:p>
            <a:pPr algn="just" fontAlgn="ctr"/>
            <a:r>
              <a:rPr lang="cs-CZ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hosté měli po celých 90 minut mírnou převahu, ale vedoucí branku vstřelili až 3 minuty před koncem.  Druhou branku přidal neomylný Procházka ve 3. minutě nastavení z penalty.</a:t>
            </a:r>
          </a:p>
          <a:p>
            <a:pPr algn="ctr" fontAlgn="ctr"/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SK Sokol </a:t>
            </a:r>
            <a:r>
              <a:rPr lang="cs-CZ" sz="1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Brozany</a:t>
            </a:r>
            <a:r>
              <a:rPr lang="cs-CZ" sz="14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 - </a:t>
            </a:r>
            <a:r>
              <a:rPr lang="cs-CZ" sz="1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SK Český Brod 4:0(1:0)</a:t>
            </a:r>
          </a:p>
          <a:p>
            <a:pPr algn="just" fontAlgn="ctr"/>
            <a:r>
              <a:rPr lang="cs-CZ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zápas druhého s třetím přinesl lekci z produktivity, kterou předvedli domácí. Hostující trenér Šmejkal po zápase poznamenal “ </a:t>
            </a:r>
            <a:r>
              <a:rPr lang="cs-CZ" sz="105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třičtvrtě</a:t>
            </a:r>
            <a:r>
              <a:rPr lang="cs-CZ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zápasu hrajeme vyrovnanou partii a pak během chvilky 3x inkasujeme.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3991" y="91108"/>
            <a:ext cx="4752530" cy="830997"/>
          </a:xfrm>
          <a:prstGeom prst="rect">
            <a:avLst/>
          </a:prstGeom>
          <a:solidFill>
            <a:srgbClr val="CCFFFF"/>
          </a:solidFill>
          <a:ln w="666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latin typeface="Castellar" pitchFamily="18" charset="0"/>
                <a:cs typeface="Arial" pitchFamily="34" charset="0"/>
              </a:rPr>
              <a:t>25. kolo </a:t>
            </a:r>
          </a:p>
          <a:p>
            <a:pPr algn="ctr"/>
            <a:r>
              <a:rPr lang="cs-CZ" sz="2400" u="sng" dirty="0" smtClean="0">
                <a:latin typeface="Castellar" pitchFamily="18" charset="0"/>
                <a:cs typeface="Arial" pitchFamily="34" charset="0"/>
              </a:rPr>
              <a:t>divizní soutěže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400576" y="1675284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u="sng" dirty="0" smtClean="0">
                <a:ln>
                  <a:solidFill>
                    <a:srgbClr val="CC6600"/>
                  </a:solidFill>
                </a:ln>
                <a:latin typeface="Arial" pitchFamily="34" charset="0"/>
                <a:cs typeface="Arial" pitchFamily="34" charset="0"/>
              </a:rPr>
              <a:t>FK </a:t>
            </a:r>
            <a:r>
              <a:rPr lang="cs-CZ" sz="1800" u="sng" dirty="0" err="1" smtClean="0">
                <a:ln>
                  <a:solidFill>
                    <a:srgbClr val="CC6600"/>
                  </a:solidFill>
                </a:ln>
                <a:latin typeface="Arial" pitchFamily="34" charset="0"/>
                <a:cs typeface="Arial" pitchFamily="34" charset="0"/>
              </a:rPr>
              <a:t>Postoloprty</a:t>
            </a:r>
            <a:r>
              <a:rPr lang="cs-CZ" sz="1800" u="sng" dirty="0" smtClean="0">
                <a:ln>
                  <a:solidFill>
                    <a:srgbClr val="CC6600"/>
                  </a:solidFill>
                </a:ln>
                <a:latin typeface="Arial" pitchFamily="34" charset="0"/>
                <a:cs typeface="Arial" pitchFamily="34" charset="0"/>
              </a:rPr>
              <a:t>/</a:t>
            </a:r>
            <a:r>
              <a:rPr lang="cs-CZ" sz="1800" u="sng" dirty="0" err="1" smtClean="0">
                <a:ln>
                  <a:solidFill>
                    <a:srgbClr val="CC6600"/>
                  </a:solidFill>
                </a:ln>
                <a:latin typeface="Arial" pitchFamily="34" charset="0"/>
                <a:cs typeface="Arial" pitchFamily="34" charset="0"/>
              </a:rPr>
              <a:t>Dobroměřice</a:t>
            </a:r>
            <a:r>
              <a:rPr lang="cs-CZ" sz="1800" u="sng" dirty="0" smtClean="0">
                <a:ln>
                  <a:solidFill>
                    <a:srgbClr val="CC6600"/>
                  </a:solidFill>
                </a:ln>
                <a:latin typeface="Arial" pitchFamily="34" charset="0"/>
                <a:cs typeface="Arial" pitchFamily="34" charset="0"/>
              </a:rPr>
              <a:t> – SK </a:t>
            </a:r>
            <a:r>
              <a:rPr lang="cs-CZ" sz="1800" u="sng" dirty="0" err="1" smtClean="0">
                <a:ln>
                  <a:solidFill>
                    <a:srgbClr val="CC6600"/>
                  </a:solidFill>
                </a:ln>
                <a:latin typeface="Arial" pitchFamily="34" charset="0"/>
                <a:cs typeface="Arial" pitchFamily="34" charset="0"/>
              </a:rPr>
              <a:t>Štětí</a:t>
            </a:r>
            <a:endParaRPr lang="cs-CZ" sz="1800" u="sng" dirty="0" smtClean="0">
              <a:ln>
                <a:solidFill>
                  <a:srgbClr val="CC6600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1600" u="sng" dirty="0" smtClean="0">
                <a:ln>
                  <a:solidFill>
                    <a:srgbClr val="CC6600"/>
                  </a:solidFill>
                </a:ln>
                <a:latin typeface="Arial" pitchFamily="34" charset="0"/>
                <a:cs typeface="Arial" pitchFamily="34" charset="0"/>
              </a:rPr>
              <a:t>7:0(5:0)  13.5.2017 </a:t>
            </a:r>
          </a:p>
          <a:p>
            <a:pPr algn="ctr"/>
            <a:r>
              <a:rPr lang="cs-CZ" sz="1400" u="sng" dirty="0" smtClean="0">
                <a:ln>
                  <a:solidFill>
                    <a:srgbClr val="CC6600"/>
                  </a:solidFill>
                </a:ln>
                <a:latin typeface="Arial" pitchFamily="34" charset="0"/>
                <a:cs typeface="Arial" pitchFamily="34" charset="0"/>
              </a:rPr>
              <a:t>nadstavba Ústeckého přeboru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Domácí na nás vlétli  a než jsme se vzájemně poznali, tak jsme prohrávali 1:0. V průběhu 1. poločasu jsme se do správného tempa nedostali. Dopouštěli jsme se spousty chyb a domácím nabízeli šance k navyšování náskoku. Ve 2. poločase se naše hra o něco zlepšila, ale ani to nestačilo na lepší výsledek. Domácí zaslouženě došli k zaslouženému vítězství.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Sestava: 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Holub-Ladislav Novák, Tomáš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Németh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Šrotýř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 Šedivý,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Malecha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Ladič,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Daniluk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Jakub Pilař,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Dopater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Nedvěd,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Slapnička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Schleiss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Bartko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  Hrdlička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Németh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 Vedoucí: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J.Chaloupecký</a:t>
            </a:r>
            <a:endParaRPr lang="cs-CZ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Rozhodčí: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E.Svoboda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.Havelka(laik),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D.Németh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(laik)</a:t>
            </a:r>
            <a:endParaRPr lang="cs-CZ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28568" y="91108"/>
            <a:ext cx="4752528" cy="1384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0800">
            <a:solidFill>
              <a:srgbClr val="CC66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99"/>
                </a:solidFill>
                <a:latin typeface="Eras Bold ITC" pitchFamily="34" charset="0"/>
              </a:rPr>
              <a:t>V 1. kole skupiny o 13. až 18. místo starší žáci  vysoko prohráli</a:t>
            </a:r>
            <a:endParaRPr lang="cs-CZ" sz="2800" dirty="0">
              <a:solidFill>
                <a:srgbClr val="000099"/>
              </a:solidFill>
              <a:latin typeface="Eras Bold ITC" pitchFamily="34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5421" y="4879852"/>
            <a:ext cx="1955515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Přímá spojovací čára 18" hidden="1"/>
          <p:cNvCxnSpPr/>
          <p:nvPr/>
        </p:nvCxnSpPr>
        <p:spPr bwMode="auto">
          <a:xfrm rot="5400000">
            <a:off x="7221886" y="487363"/>
            <a:ext cx="6477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5" name="Přímá spojovací čára 14"/>
          <p:cNvCxnSpPr/>
          <p:nvPr/>
        </p:nvCxnSpPr>
        <p:spPr bwMode="auto">
          <a:xfrm>
            <a:off x="2249560" y="1747292"/>
            <a:ext cx="908897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1963262" y="6931868"/>
            <a:ext cx="1932515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8" name="TextovéPole 17"/>
          <p:cNvSpPr txBox="1"/>
          <p:nvPr/>
        </p:nvSpPr>
        <p:spPr>
          <a:xfrm>
            <a:off x="7402933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15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820113" y="7003876"/>
            <a:ext cx="357872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30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328569" y="3253387"/>
          <a:ext cx="4824535" cy="3507095"/>
        </p:xfrm>
        <a:graphic>
          <a:graphicData uri="http://schemas.openxmlformats.org/drawingml/2006/table">
            <a:tbl>
              <a:tblPr/>
              <a:tblGrid>
                <a:gridCol w="22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0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0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16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8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58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213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Divize skupina B 25. kolo 2016-2017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3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SK Sokol Brozany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59:22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13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POLABAN Nymburk s.r.o.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57:22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13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Kladno, a.s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46:25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13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Český Brod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51:26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13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Baník Souš, z.s.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37:28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Neratovice-Byškovice, s.r.o.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27:33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13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Slovan Velvary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42:36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Fotbalový klub Meteor Praha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40:34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13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Tatran Rako Rakovník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33:36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13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FC Nový Bor, z.s.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29:45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13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Sportovní klub Úvaly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23:32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13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FC Chomutov s.r.o.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31:34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13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Sokol Hostouň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29:40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14.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SK Štětí, z.s.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30:55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13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Mostecký fotbalový klub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28:61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13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Sokol Libiš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13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5328568" y="91108"/>
            <a:ext cx="4752528" cy="3093154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300" i="1" dirty="0" smtClean="0">
                <a:latin typeface="Arial" pitchFamily="34" charset="0"/>
                <a:cs typeface="Arial" pitchFamily="34" charset="0"/>
              </a:rPr>
              <a:t>Mužstva na čele tabulky  v minulém kole vítězila až tedy na Český Brod, který prohrál v </a:t>
            </a:r>
            <a:r>
              <a:rPr lang="cs-CZ" sz="1300" i="1" dirty="0" err="1" smtClean="0">
                <a:latin typeface="Arial" pitchFamily="34" charset="0"/>
                <a:cs typeface="Arial" pitchFamily="34" charset="0"/>
              </a:rPr>
              <a:t>Brozanech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.  O mistra divizní soutěže si to rozdají </a:t>
            </a:r>
            <a:r>
              <a:rPr lang="cs-CZ" sz="1300" i="1" dirty="0" err="1" smtClean="0">
                <a:latin typeface="Arial" pitchFamily="34" charset="0"/>
                <a:cs typeface="Arial" pitchFamily="34" charset="0"/>
              </a:rPr>
              <a:t>Brozany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 a Nymburk, kteří mají na čele již velký náskok. Malou šanci mají ještě Český Brod a Kladno. Potom tu jsou mužstva do 11. místa, kde stojí Úvaly se 33 body a to už stačí na záchranu. Oslavy udržení v soutěží  už také pomalu připravují v Chomutově, kde udělali velký krok v posledním kole doma  v utkání se </a:t>
            </a:r>
            <a:r>
              <a:rPr lang="cs-CZ" sz="1300" i="1" dirty="0" err="1" smtClean="0">
                <a:latin typeface="Arial" pitchFamily="34" charset="0"/>
                <a:cs typeface="Arial" pitchFamily="34" charset="0"/>
              </a:rPr>
              <a:t>Štětím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. Na 13. místě s 28 body je </a:t>
            </a:r>
            <a:r>
              <a:rPr lang="cs-CZ" sz="1300" i="1" dirty="0" err="1" smtClean="0">
                <a:latin typeface="Arial" pitchFamily="34" charset="0"/>
                <a:cs typeface="Arial" pitchFamily="34" charset="0"/>
              </a:rPr>
              <a:t>Hostouň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, která ještě vyhráno nemá. Na posledních 3 místech jsou </a:t>
            </a:r>
            <a:r>
              <a:rPr lang="cs-CZ" sz="1300" i="1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, Most a </a:t>
            </a:r>
            <a:r>
              <a:rPr lang="cs-CZ" sz="1300" i="1" dirty="0" err="1" smtClean="0">
                <a:latin typeface="Arial" pitchFamily="34" charset="0"/>
                <a:cs typeface="Arial" pitchFamily="34" charset="0"/>
              </a:rPr>
              <a:t>Libiš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. Ve hře je ještě 15 bodů. V </a:t>
            </a:r>
            <a:r>
              <a:rPr lang="cs-CZ" sz="1300" i="1" dirty="0" err="1" smtClean="0">
                <a:latin typeface="Arial" pitchFamily="34" charset="0"/>
                <a:cs typeface="Arial" pitchFamily="34" charset="0"/>
              </a:rPr>
              <a:t>Libiši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 už se smířili se sestupem. V Mostě ještě možná doufají. No a my ve </a:t>
            </a:r>
            <a:r>
              <a:rPr lang="cs-CZ" sz="1300" i="1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 také ještě věříme. Bude to těžké, ale z boje ještě neodcházíme. Moudřejší budeme po dnešním utkání.   </a:t>
            </a:r>
            <a:endParaRPr lang="cs-CZ" sz="13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3992" y="92849"/>
            <a:ext cx="4608512" cy="92333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53975"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  <a:tileRect r="-100000" b="-100000"/>
            </a:gra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solidFill>
                  <a:srgbClr val="D60093"/>
                </a:solidFill>
                <a:latin typeface="Georgia" pitchFamily="18" charset="0"/>
              </a:rPr>
              <a:t>Nadstavbová část Ústeckého přeboru  starších a mladších žáků o 13. až 18. místo</a:t>
            </a:r>
            <a:endParaRPr lang="cs-CZ" sz="1800" dirty="0">
              <a:solidFill>
                <a:srgbClr val="D60093"/>
              </a:solidFill>
              <a:latin typeface="Georgia" pitchFamily="18" charset="0"/>
            </a:endParaRP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143992" y="1237391"/>
          <a:ext cx="4608512" cy="5622469"/>
        </p:xfrm>
        <a:graphic>
          <a:graphicData uri="http://schemas.openxmlformats.org/drawingml/2006/table">
            <a:tbl>
              <a:tblPr/>
              <a:tblGrid>
                <a:gridCol w="1407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0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1.kolo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FB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Neděle 14. 5. 2017 10:00, 12:00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Postoloprty</a:t>
                      </a:r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/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Dobroměřice</a:t>
                      </a:r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- SK 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7:0, 7:2</a:t>
                      </a:r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Neděle 14. 5.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JUNIOR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Chomutov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/FK Teplice - TJ Krupka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10:2, 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6:1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Neděle 14. 5. 2017 14:00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FK Ústí nad Labem - FK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Bílina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/J. Teplice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odloženo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2.kolo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FB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Sobota 20. 5.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FK Ústí nad Labem - FK Postoloprty/Dobroměřice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Neděle 21. 5.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Bílina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/J. Teplice - TJ Krupka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Neděle 21. 5.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SK Štětí - JUNIOR Chomutov/FK Teplice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0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3.kolo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FB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Čtvrtek 18. 5. 2017 18:00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JUNIOR Chomutov/FK Teplice - FK Ústí nad Labem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Sobota 27. 5.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Postoloprty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/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Dobroměřice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 - FK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Bílina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/J. Teplice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Sobota 27. 5.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TJ Krupka - SK 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0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4.kolo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FB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0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Sobota 3. 6.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FK Ústí nad Labem - TJ Krupka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Sobota 3. 6.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Postoloprty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/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Dobroměřice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 - JUNIOR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Chomutov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/FK Teplice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04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Neděle 4. 6.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Bílina</a:t>
                      </a:r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/J. Teplice - SK 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0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5.kolo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FB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Neděle 11. 6.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- FK Ústí nad Labem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Čtvrtek 15. 6. 2017 17:30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JUNIOR </a:t>
                      </a:r>
                      <a:r>
                        <a:rPr lang="en-US" sz="1000" b="1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Chomutov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/FK Teplice - FK </a:t>
                      </a:r>
                      <a:r>
                        <a:rPr lang="en-US" sz="1000" b="1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Bílina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/J. Teplice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Neděle 11. 6. 2017 15:15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TJ Krupka - FK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Postoloprty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/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Dobroměřice</a:t>
                      </a:r>
                      <a:endParaRPr lang="cs-CZ" sz="1000" b="1" i="0" u="none" strike="noStrike" dirty="0">
                        <a:solidFill>
                          <a:srgbClr val="1A2C37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36902" name="Picture 52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901" name="Picture 51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900" name="Picture 50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9" name="Picture 49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8" name="Picture 48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7" name="Picture 47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6" name="Picture 46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5" name="Picture 45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4" name="Picture 44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3" name="Picture 43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2" name="Picture 42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1" name="Picture 41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0" name="Picture 40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9" name="Picture 39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8" name="Picture 38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7" name="Picture 37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6" name="Picture 36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5" name="Picture 35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4" name="Picture 34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3" name="Picture 33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2" name="Picture 32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1" name="Picture 31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0" name="Picture 30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9" name="Picture 29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8" name="Picture 28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7" name="Picture 27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6" name="Picture 26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5" name="Picture 25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4" name="Picture 24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67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3" name="Picture 23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67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2" name="Picture 22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1" name="Picture 21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0" name="Picture 20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324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9" name="Picture 19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324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8" name="Picture 18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552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7" name="Picture 17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552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6" name="Picture 16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781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5" name="Picture 15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781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8834920" y="7004050"/>
            <a:ext cx="1001995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1" name="Přímá spojovací šipka 10"/>
          <p:cNvCxnSpPr/>
          <p:nvPr/>
        </p:nvCxnSpPr>
        <p:spPr bwMode="auto">
          <a:xfrm>
            <a:off x="8620319" y="7239000"/>
            <a:ext cx="1144011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7474505" y="70235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29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748537" y="700387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16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143992" y="163116"/>
          <a:ext cx="4676328" cy="6624734"/>
        </p:xfrm>
        <a:graphic>
          <a:graphicData uri="http://schemas.openxmlformats.org/drawingml/2006/table">
            <a:tbl>
              <a:tblPr/>
              <a:tblGrid>
                <a:gridCol w="166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0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26.kolo Fortuna Divize 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Sobota 20. 5. 2017 10:15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TJ Sokol Libiš</a:t>
                      </a:r>
                      <a:r>
                        <a:rPr lang="cs-CZ" sz="1000" b="0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 - </a:t>
                      </a:r>
                      <a:r>
                        <a:rPr lang="cs-CZ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SK Sokol Brozany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1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Sobota 20. 5. 2017 10:15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SK Kladno</a:t>
                      </a:r>
                      <a:r>
                        <a:rPr lang="cs-CZ" sz="1000" b="0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 - 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SK POLABAN Nymburk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1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Sobota 20. 5. 2017 10:15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Mostecký fotbalový klub</a:t>
                      </a:r>
                      <a:r>
                        <a:rPr lang="cs-CZ" sz="1000" b="0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 - 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FC CHOMUTOV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1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Sobota 20. 5. 2017 10:15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1000" b="0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 - 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Baník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 Souš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1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Sobota 20. 5. 2017 14:00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TJ TATRAN Rakovník </a:t>
                      </a:r>
                      <a:r>
                        <a:rPr lang="cs-CZ" sz="1000" b="0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- 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Neratovice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-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Byškovice</a:t>
                      </a:r>
                      <a:endParaRPr lang="cs-CZ" sz="1000" b="1" i="0" u="none" strike="noStrike" dirty="0">
                        <a:solidFill>
                          <a:srgbClr val="1A2C37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1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Sobota 20. 5. 2017 17:00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FC Nový Bor</a:t>
                      </a:r>
                      <a:r>
                        <a:rPr lang="cs-CZ" sz="1000" b="0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 - 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FK Meteor Praha VIII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1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Sobota 20. 5. 2017 17:00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SK Český Brod</a:t>
                      </a:r>
                      <a:r>
                        <a:rPr lang="cs-CZ" sz="1000" b="0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 - 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SK Úvaly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5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Neděle 21. 5. 2017 17:00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Sokol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Hostouň</a:t>
                      </a:r>
                      <a:r>
                        <a:rPr lang="cs-CZ" sz="1000" b="0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 - 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TJ Slovan VELVARY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0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27.kolo Fortuna Divize 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1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Sobota 27. 5. 2017 10:15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SK Štětí</a:t>
                      </a:r>
                      <a:r>
                        <a:rPr lang="cs-CZ" sz="1000" b="0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 - </a:t>
                      </a:r>
                      <a:r>
                        <a:rPr lang="cs-CZ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TJ Sokol Libiš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1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Sobota 27. 5. 2017 10:15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FC CHOMUTOV</a:t>
                      </a:r>
                      <a:r>
                        <a:rPr lang="cs-CZ" sz="1000" b="0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 - </a:t>
                      </a:r>
                      <a:r>
                        <a:rPr lang="cs-CZ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TJ TATRAN Rakovník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01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Sobota 27. 5. 2017 10:15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Neratovice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-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Byškovice</a:t>
                      </a:r>
                      <a:r>
                        <a:rPr lang="cs-CZ" sz="1000" b="0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 - 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Sokol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Hostouň</a:t>
                      </a:r>
                      <a:endParaRPr lang="cs-CZ" sz="1000" b="1" i="0" u="none" strike="noStrike" dirty="0">
                        <a:solidFill>
                          <a:srgbClr val="1A2C37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01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Sobota 27. 5. 2017 17:00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TJ Slovan VELVARY</a:t>
                      </a:r>
                      <a:r>
                        <a:rPr lang="cs-CZ" sz="1000" b="0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 - 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FC Nový Bor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01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Sobota 27. 5. 2017 17:00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Baník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 Souš</a:t>
                      </a:r>
                      <a:r>
                        <a:rPr lang="cs-CZ" sz="1000" b="0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 - 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Mostecký fotbalový klub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5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Neděle 28. 5. 2017 10:15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FK Meteor Praha VIII</a:t>
                      </a:r>
                      <a:r>
                        <a:rPr lang="cs-CZ" sz="1000" b="0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 - 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SK Kladno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5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Neděle 28. 5. 2017 17:00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SK POLABAN Nymburk</a:t>
                      </a:r>
                      <a:r>
                        <a:rPr lang="cs-CZ" sz="1000" b="0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 - 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SK Český Brod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10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Neděle 28. 5. 2017 17:00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SK Úvaly</a:t>
                      </a:r>
                      <a:r>
                        <a:rPr lang="cs-CZ" sz="1000" b="0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 - 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SK Sokol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Brozany</a:t>
                      </a:r>
                      <a:endParaRPr lang="cs-CZ" sz="1000" b="1" i="0" u="none" strike="noStrike" dirty="0">
                        <a:solidFill>
                          <a:srgbClr val="1A2C37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5328568" y="91108"/>
            <a:ext cx="4896544" cy="6848029"/>
          </a:xfrm>
          <a:prstGeom prst="rect">
            <a:avLst/>
          </a:prstGeom>
          <a:blipFill dpi="0" rotWithShape="1">
            <a:blip r:embed="rId3" cstate="print">
              <a:alphaModFix amt="68000"/>
            </a:blip>
            <a:srcRect/>
            <a:stretch>
              <a:fillRect/>
            </a:stretch>
          </a:blipFill>
          <a:ln w="41275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3600" u="sng" dirty="0" smtClean="0">
                <a:latin typeface="Imprint MT Shadow" pitchFamily="82" charset="0"/>
              </a:rPr>
              <a:t>Starší a mladší žáci </a:t>
            </a:r>
            <a:r>
              <a:rPr lang="cs-CZ" sz="3100" dirty="0" smtClean="0">
                <a:solidFill>
                  <a:srgbClr val="FF0000"/>
                </a:solidFill>
                <a:latin typeface="Imprint MT Shadow" pitchFamily="82" charset="0"/>
              </a:rPr>
              <a:t>rozjeli nadstavbovou část  Ústeckého přeboru. Po výsledcích v základní skupině jsou zařazeni do skupiny o 13. až 18.místo, kde sehrají 5 zápasů. Jeden už odehráli před týdnem a další je čeká zítra doma  proti sdruženému týmu  Junior </a:t>
            </a:r>
            <a:r>
              <a:rPr lang="cs-CZ" sz="3100" dirty="0" err="1" smtClean="0">
                <a:solidFill>
                  <a:srgbClr val="FF0000"/>
                </a:solidFill>
                <a:latin typeface="Imprint MT Shadow" pitchFamily="82" charset="0"/>
              </a:rPr>
              <a:t>Chomutov</a:t>
            </a:r>
            <a:r>
              <a:rPr lang="cs-CZ" sz="3100" dirty="0" smtClean="0">
                <a:solidFill>
                  <a:srgbClr val="FF0000"/>
                </a:solidFill>
                <a:latin typeface="Imprint MT Shadow" pitchFamily="82" charset="0"/>
              </a:rPr>
              <a:t>/FK Teplice. Rozpis všech zápasů najdete na následující stránce.</a:t>
            </a:r>
            <a:endParaRPr lang="cs-CZ" sz="3100" dirty="0">
              <a:solidFill>
                <a:srgbClr val="FF0000"/>
              </a:solidFill>
              <a:latin typeface="Imprint MT Shadow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ovací šipka 10"/>
          <p:cNvCxnSpPr/>
          <p:nvPr/>
        </p:nvCxnSpPr>
        <p:spPr bwMode="auto">
          <a:xfrm>
            <a:off x="317044" y="3259461"/>
            <a:ext cx="0" cy="151216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8" name="TextovéPole 17"/>
          <p:cNvSpPr txBox="1"/>
          <p:nvPr/>
        </p:nvSpPr>
        <p:spPr>
          <a:xfrm>
            <a:off x="174853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28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689229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17</a:t>
            </a:r>
          </a:p>
        </p:txBody>
      </p:sp>
      <p:cxnSp>
        <p:nvCxnSpPr>
          <p:cNvPr id="15" name="Přímá spojovací šipka 14"/>
          <p:cNvCxnSpPr/>
          <p:nvPr/>
        </p:nvCxnSpPr>
        <p:spPr bwMode="auto">
          <a:xfrm>
            <a:off x="3323179" y="7239000"/>
            <a:ext cx="93047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92" y="739492"/>
            <a:ext cx="4713195" cy="2808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00" y="3763516"/>
            <a:ext cx="4649929" cy="3096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576040" y="91108"/>
            <a:ext cx="3672408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SK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 - SK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Plaston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Šluknov 13.5.2017 dorost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Foto: Zuzana Ransdorfová 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5328568" y="2066240"/>
            <a:ext cx="4824536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SK </a:t>
            </a:r>
            <a:r>
              <a:rPr kumimoji="0" lang="cs-CZ" sz="1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Štětí</a:t>
            </a:r>
            <a:r>
              <a:rPr kumimoji="0" lang="cs-CZ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– FK </a:t>
            </a:r>
            <a:r>
              <a:rPr kumimoji="0" lang="cs-CZ" sz="1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Neratovice</a:t>
            </a:r>
            <a:r>
              <a:rPr kumimoji="0" lang="cs-CZ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cs-CZ" sz="1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Byškovice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1:1(1:2)  6.5.2017  24. kolo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Osmé Neratovice, které před týdnem doma porazily Souš 3:0 a myšlenky na záchranu v městě chemie už daly za hlavu, což se o našem týmu říci nedá, byly další překážkou v bojích o divizní body, které jsme naposledy získali ve 21. kole v Nymburku.   Oproti minulému zápasu ve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Velvarech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kdy bylo až 5 zraněných, byli někteří už fit odhodláni bodovat naplno. Začalo se vzájemným poznáváním a k němu lze přiřadit i hlavičku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Beláká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v 5. minutě.  V 11. minutě zahrával volný přímý kop zleva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Kucler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ale u zadní tyče se na míč počkal hostující brankář Dědek.  Neratovice poprvé zahrozily hlavičkou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Krejzy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ale míč skončil nad brankou. Ve 20. minutě utekl po pravé straně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Böhm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 nádherný centr zakončil přesnou hlavičkou k tyči svojí první jarní brankou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Belák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Za další 4 minuty po podobné akci chyběl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Kuclerovi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krok, aby dosáhl na balón a zvýšil už na 2:0. Spokojenost domácích hráčů, ale i fanoušků dostala trhlinu ve 26. minutě, kdy po centru, kdy situace hodně zaváněla postavením mimo hru, jsme nechali bez povšimnutí u tyčky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Ďurindu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 ten srovnal na 1:1. Další nemilé chvíle jsme prožívali o 2 minuty později. Jako lavina se hra přenesla hra na naší půlku, kde došlo k přečíslení obrany a přesnému zakončení kapitánem hostů Kozákem na 2:1. Rychlá ztráta vedení v dobře rozjetém vlaku nás zaskočila a do konce první půle jsme vyrovnat nedokázali. Slanička to sice zkusil z velké dálky, ale střelecká muška zůstala uschována. Hosté zase zkoušeli téměř z poloviny hřiště překvapit Gabriela, ale zacouvat na brankovou čáru vytěsnit míč na roh.  Nadějně vypadala i dobře rozjetá akce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Štětí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na závěr poločasu, ale jen do té doby než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Belák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zjistil, že mu k míči chybí pověstný krůček. Stejný hráč byl poslán k zemi v pokutovém území hostů hned po změně stran, ale dle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D.Jati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00576" y="91108"/>
            <a:ext cx="4680520" cy="22467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508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Baskerville Old Face" pitchFamily="18" charset="0"/>
              </a:rPr>
              <a:t>Ujali jsme se s</a:t>
            </a:r>
            <a:r>
              <a:rPr lang="cs-CZ" sz="2800" dirty="0" smtClean="0">
                <a:solidFill>
                  <a:schemeClr val="bg1"/>
                </a:solidFill>
                <a:latin typeface="Baskerville Old Face" pitchFamily="18" charset="0"/>
              </a:rPr>
              <a:t>ice vedení, ale </a:t>
            </a:r>
            <a:r>
              <a:rPr lang="cs-CZ" sz="2800" dirty="0" smtClean="0">
                <a:latin typeface="Baskerville Old Face" pitchFamily="18" charset="0"/>
              </a:rPr>
              <a:t>rychle jsme o n</a:t>
            </a:r>
            <a:r>
              <a:rPr lang="cs-CZ" sz="2800" dirty="0" smtClean="0">
                <a:solidFill>
                  <a:schemeClr val="bg1"/>
                </a:solidFill>
                <a:latin typeface="Baskerville Old Face" pitchFamily="18" charset="0"/>
              </a:rPr>
              <a:t>ěj přišli a zpátky  </a:t>
            </a:r>
            <a:r>
              <a:rPr lang="cs-CZ" sz="2800" dirty="0" smtClean="0">
                <a:latin typeface="Baskerville Old Face" pitchFamily="18" charset="0"/>
              </a:rPr>
              <a:t>do</a:t>
            </a:r>
            <a:r>
              <a:rPr lang="cs-CZ" sz="2800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cs-CZ" sz="2800" dirty="0" smtClean="0">
                <a:latin typeface="Baskerville Old Face" pitchFamily="18" charset="0"/>
              </a:rPr>
              <a:t>rozjetého </a:t>
            </a:r>
            <a:r>
              <a:rPr lang="cs-CZ" sz="2800" dirty="0" smtClean="0">
                <a:solidFill>
                  <a:schemeClr val="bg1"/>
                </a:solidFill>
                <a:latin typeface="Baskerville Old Face" pitchFamily="18" charset="0"/>
              </a:rPr>
              <a:t>vlaku už jsme    </a:t>
            </a:r>
            <a:r>
              <a:rPr lang="cs-CZ" sz="2800" dirty="0" smtClean="0">
                <a:latin typeface="Baskerville Old Face" pitchFamily="18" charset="0"/>
              </a:rPr>
              <a:t>nenaskočili. Bo</a:t>
            </a:r>
            <a:r>
              <a:rPr lang="cs-CZ" sz="2800" dirty="0" smtClean="0">
                <a:solidFill>
                  <a:schemeClr val="bg1"/>
                </a:solidFill>
                <a:latin typeface="Baskerville Old Face" pitchFamily="18" charset="0"/>
              </a:rPr>
              <a:t>dy odvezl soupeř </a:t>
            </a:r>
          </a:p>
        </p:txBody>
      </p:sp>
      <p:pic>
        <p:nvPicPr>
          <p:cNvPr id="9218" name="Picture 10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19" name="Picture 9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0" name="Picture 8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1" name="Picture 7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2" name="Picture 6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3" name="Picture 5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4" name="Picture 4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5" name="Picture 3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6" name="Picture 2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7" name="Picture 1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760805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27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440136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18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544592" y="1020817"/>
            <a:ext cx="46085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FK Jiskra Velké Břevno – SK </a:t>
            </a:r>
            <a:r>
              <a:rPr kumimoji="0" lang="cs-CZ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Štětí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2:6 (0:3)   6.5.2017  18.kolo I.A třída A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Dorostence, kteří na jaře ještě nezaváhali, čekal předposlední celek tabulky I.A třídy. Karty favorita byly pod naší kontrolou a vytáhli jsme je v 11. minutě. Úvodní branku utkání vstřelil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Koloman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Horváth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Druhou na 2:0 přidal ve 27. minutě a utkání už se z našeho pohledu vyvíjelo tím správným směrem. Když pak ještě do poločasu zvýšil Filip Podhorský na 3:0, tak už málokdo pochyboval, že by jsme si domů neodvezli 3 body. Brankový scénář druhého poločasu byl podobný s tím prvním. Branky střílel pouze náš tým. 65. minuta a Beruška 4:0, 68. minuta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Koloman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Horváth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svojí třetí brankou v utkání upravuje už na 5:0. Posledním, kdo se zapsal do listiny střelců na naší straně, byl Matěj Svoboda. Bylo to 6:0 a věřili jsme, že domů odjedeme s čistým kontem. Stačily však poslední 2 minuty utkání a domácí naše plány 2 brankami překazili. Upravili na konečných 2:6 z jejich pohledu. Mrzelo to, ale zase ne tolik, protože jsme měli 3 body a vývoj zápasu jsme v jeho průběhu jasně kontrolovali. Naše oči v tomto kole také pozorně směřovali do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Košťan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kde si to rozdali první 2 celky tabulky, na jejichž umístění si v závěru soutěže ještě děláme zálusk. Druhé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Košťany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Oldřichov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doma porazily Velký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Šenov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Mikulášovice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5:2.  Pohled na tabulku slibuje ještě zajímavý souboj o první místo ve skupině A I.A třídy.   Velký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Šenov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Mikulášovice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jsou sice o bod před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Košťany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Oldřichovem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 dva před naším celkem, ale mají o zápas více. Nechme se překvapit, jak to celé dopadne.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Branky: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Horváth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3, Podhorský 1, Beruška 1,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.Svoboda 1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Sestava: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.Svoboda-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Chaloupecký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Cap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Ngoc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Bao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Dopater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Beruška, Jakl,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Horváth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Balaštík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Podhorský,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Feko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Moučka,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Horváth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Možný,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Fulín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Deák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Trenér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J.Ransdorf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.Podhorský Vedoucí: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J.Nedomlelová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Rozhodčí: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J.Faigl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J.Chaloupecký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(laik),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D.Řezáč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(laik) 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44592" y="91108"/>
            <a:ext cx="4608512" cy="830997"/>
          </a:xfrm>
          <a:prstGeom prst="rect">
            <a:avLst/>
          </a:prstGeom>
          <a:blipFill dpi="0" rotWithShape="1">
            <a:blip r:embed="rId3" cstate="print">
              <a:alphaModFix amt="70000"/>
            </a:blip>
            <a:srcRect/>
            <a:stretch>
              <a:fillRect/>
            </a:stretch>
          </a:blip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Povinné 3 body stěhovali  dorostenci do </a:t>
            </a:r>
            <a:r>
              <a:rPr lang="cs-CZ" sz="24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Štětí</a:t>
            </a:r>
            <a:endParaRPr lang="cs-CZ" sz="24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8888" y="6355804"/>
            <a:ext cx="69861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71984" y="379140"/>
            <a:ext cx="4248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rozhodčího v mezích pravidel. Neratovice do 2. půle zvolili taktiku zavřených vratek s cílem otevírat je k rychlým protiútokům. V 55. minutě to málem vyšlo. Za obranou zůstal zapomenutý Kozák, ale nakonec z toho byl pro hosty jen roh. Hezkých fotbalových akcí a gólových příležitostí bylo ve 2. poločase mnohem méně než v prvním. Na hřiště se dostavila i nervozita a jestliže v 1. poločase rozhodčí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Hányš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žlutou kartu nevytáhl, tak ve druhém 6x. Minuty ubíhaly mílovými kroky a výsledek zůstával 1:2. Na kopačky domácích hráčů sedla nervozita a chyb v rozehrávce, po kterých hrozilo naší brance nebezpečí, bylo hodně. Navíc se obnovilo zranění autorovi naší jediné branky Tomáši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Belákovi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kvůli kterému minulé kole nehrál a musel odstoupit.  V 69. minutě se po rohu otevřel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Ransdorfovi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prostor před brankou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Neratovi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ale hlavou trefil jen střed branky, kde byl připraven brankář. Měli jsme i několik dalších náznaků na vyrovnání, ale všechno to byly jen takové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pološance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Z volného přímého kopu vyslal Slanička slabou střelu. Po rohu v 81. minutě si zase nerozuměl Slanička se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Šmidrkalem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kdo z nich bude hlavičkovat.  A marné úsilí na vyrovnání vrcholilo 8 minut před koncem. Další roh a s hlavičkou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Slaničky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si gólman lehce poradil.  Pak už tu byl smutek, který po porážce 1:2 zavládl nad fotbalovým stadionem ve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Štětí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Branky: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Belák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1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Sestava: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Gabriel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-Tichý, Vacek,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Ransdorf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Čámský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(46.Poráč)- </a:t>
            </a:r>
          </a:p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Hrdý, Šimral, Slanička,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Kucler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(82.Vokoun)-</a:t>
            </a:r>
          </a:p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Belák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(57.Šmidrkal),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Böhm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Trenér: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R. Houška  Vedoucí: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P.Dohnal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Masér: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.Zavřel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Rozhodčí: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Hányš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P.Talpáš</a:t>
            </a:r>
            <a:r>
              <a:rPr lang="cs-CZ" sz="11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cs-CZ" sz="1100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D.Jati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6000" y="19100"/>
            <a:ext cx="3816424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Pokračování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-Neratovice 6.5.2017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6120" y="5419700"/>
            <a:ext cx="1132882" cy="11880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106411" y="6931868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26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546081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19</a:t>
            </a: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71985" y="3763516"/>
          <a:ext cx="4824537" cy="2938249"/>
        </p:xfrm>
        <a:graphic>
          <a:graphicData uri="http://schemas.openxmlformats.org/drawingml/2006/table">
            <a:tbl>
              <a:tblPr/>
              <a:tblGrid>
                <a:gridCol w="25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1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4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89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1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29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93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I.A třída  dorostu  2016/2017 po 19. kole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V.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Šenov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Mikulášovice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Sokol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Košťany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Oldřichov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81:25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70:18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Plaston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Šluknov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63:45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589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Trnovany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Sobědruhy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36:49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Sokol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Brozany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33:62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Skorotice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37:74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Jiskra V. Březno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30:52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Duchcov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30:93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Spartak Boletice n.L./ Modrá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28:50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1984" y="91108"/>
            <a:ext cx="4824536" cy="3477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47625">
            <a:solidFill>
              <a:srgbClr val="FFC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Bookman Old Style" pitchFamily="18" charset="0"/>
              </a:rPr>
              <a:t>Pořadí na prvních 3 místech  I.A třídy dorostu  je stále zamotané a skončit na 1. místě může ještě kdokoli  z prvních 3 míst. Nejhorší postavení ale po tomto kole mají, i když jsou zatím na 1. místě Velký </a:t>
            </a:r>
            <a:r>
              <a:rPr lang="cs-CZ" sz="2000" dirty="0" err="1" smtClean="0">
                <a:latin typeface="Bookman Old Style" pitchFamily="18" charset="0"/>
              </a:rPr>
              <a:t>Šenov</a:t>
            </a:r>
            <a:r>
              <a:rPr lang="cs-CZ" sz="2000" dirty="0" smtClean="0">
                <a:latin typeface="Bookman Old Style" pitchFamily="18" charset="0"/>
              </a:rPr>
              <a:t> </a:t>
            </a:r>
            <a:r>
              <a:rPr lang="cs-CZ" sz="2000" dirty="0" err="1" smtClean="0">
                <a:latin typeface="Bookman Old Style" pitchFamily="18" charset="0"/>
              </a:rPr>
              <a:t>Mikulášovice</a:t>
            </a:r>
            <a:r>
              <a:rPr lang="cs-CZ" sz="2000" dirty="0" smtClean="0">
                <a:latin typeface="Bookman Old Style" pitchFamily="18" charset="0"/>
              </a:rPr>
              <a:t>, protože mají o zápas méně. Naši borci, když v posledních 3 kolech vyhrají, tak musí spoléhat, že </a:t>
            </a:r>
            <a:r>
              <a:rPr lang="cs-CZ" sz="2000" dirty="0" err="1" smtClean="0">
                <a:latin typeface="Bookman Old Style" pitchFamily="18" charset="0"/>
              </a:rPr>
              <a:t>Košťany</a:t>
            </a:r>
            <a:r>
              <a:rPr lang="cs-CZ" sz="2000" dirty="0" smtClean="0">
                <a:latin typeface="Bookman Old Style" pitchFamily="18" charset="0"/>
              </a:rPr>
              <a:t>/</a:t>
            </a:r>
            <a:r>
              <a:rPr lang="cs-CZ" sz="2000" dirty="0" err="1" smtClean="0">
                <a:latin typeface="Bookman Old Style" pitchFamily="18" charset="0"/>
              </a:rPr>
              <a:t>Oldřichov</a:t>
            </a:r>
            <a:r>
              <a:rPr lang="cs-CZ" sz="2000" dirty="0" smtClean="0">
                <a:latin typeface="Bookman Old Style" pitchFamily="18" charset="0"/>
              </a:rPr>
              <a:t> zaváhají.   </a:t>
            </a:r>
            <a:endParaRPr lang="cs-CZ" sz="2000" dirty="0">
              <a:latin typeface="Bookman Old Style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472584" y="4915644"/>
            <a:ext cx="468052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rgbClr val="F0A3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u="sng" dirty="0" smtClean="0">
                <a:solidFill>
                  <a:srgbClr val="0000CC"/>
                </a:solidFill>
                <a:latin typeface="Colonna MT" pitchFamily="82" charset="0"/>
                <a:ea typeface="Calibri" pitchFamily="34" charset="0"/>
                <a:cs typeface="Arial" pitchFamily="34" charset="0"/>
              </a:rPr>
              <a:t>Milan Plíšek – sekretář SK </a:t>
            </a:r>
            <a:r>
              <a:rPr lang="cs-CZ" sz="1800" u="sng" dirty="0" err="1" smtClean="0">
                <a:solidFill>
                  <a:srgbClr val="0000CC"/>
                </a:solidFill>
                <a:latin typeface="Colonna MT" pitchFamily="82" charset="0"/>
                <a:ea typeface="Calibri" pitchFamily="34" charset="0"/>
                <a:cs typeface="Arial" pitchFamily="34" charset="0"/>
              </a:rPr>
              <a:t>Štětí</a:t>
            </a:r>
            <a:r>
              <a:rPr lang="cs-CZ" sz="1800" u="sng" dirty="0" smtClean="0">
                <a:solidFill>
                  <a:srgbClr val="0000CC"/>
                </a:solidFill>
                <a:latin typeface="Colonna MT" pitchFamily="82" charset="0"/>
                <a:ea typeface="Calibri" pitchFamily="34" charset="0"/>
                <a:cs typeface="Arial" pitchFamily="34" charset="0"/>
              </a:rPr>
              <a:t> na internetových stránkách klubu  </a:t>
            </a:r>
          </a:p>
          <a:p>
            <a:pPr algn="just"/>
            <a:r>
              <a:rPr lang="cs-CZ" dirty="0" smtClean="0">
                <a:latin typeface="Baskerville Old Face" pitchFamily="18" charset="0"/>
                <a:ea typeface="Calibri" pitchFamily="34" charset="0"/>
                <a:cs typeface="Arial" pitchFamily="34" charset="0"/>
              </a:rPr>
              <a:t>Po další domácí porážce začíná být situace v boji o záchranu hodně kritická. Utkání jsme dobře začali. Předvedli jsme několik hezkých fotbalových akcí a zdálo se, že mužstvo je v dobré herní pohodě. Trvalo to ale jen do doby, než soupeř vyrovnal a v zápětí se dostal v 1. poločase ještě do vedení 2:1. Začali jsme chybovat, přihrávky nenacházely svého adresáta a sílu na vyrovnání už jsme nenašli. </a:t>
            </a:r>
            <a:endParaRPr lang="cs-CZ" dirty="0">
              <a:latin typeface="Baskerville Old Fac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72584" y="1315244"/>
            <a:ext cx="4680520" cy="3154710"/>
          </a:xfrm>
          <a:prstGeom prst="rect">
            <a:avLst/>
          </a:prstGeom>
          <a:solidFill>
            <a:srgbClr val="FFFFCC"/>
          </a:solidFill>
          <a:ln w="31750" cmpd="sng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u="sng" dirty="0" smtClean="0">
                <a:latin typeface="Colonna MT" pitchFamily="82" charset="0"/>
              </a:rPr>
              <a:t>Tomáš Staněk – trenér FK </a:t>
            </a:r>
            <a:r>
              <a:rPr lang="cs-CZ" sz="1800" u="sng" dirty="0" err="1" smtClean="0">
                <a:latin typeface="Colonna MT" pitchFamily="82" charset="0"/>
              </a:rPr>
              <a:t>Neratovice</a:t>
            </a:r>
            <a:r>
              <a:rPr lang="cs-CZ" sz="1800" u="sng" dirty="0" smtClean="0">
                <a:latin typeface="Colonna MT" pitchFamily="82" charset="0"/>
              </a:rPr>
              <a:t>-</a:t>
            </a:r>
            <a:r>
              <a:rPr lang="cs-CZ" sz="1800" u="sng" dirty="0" err="1" smtClean="0">
                <a:latin typeface="Colonna MT" pitchFamily="82" charset="0"/>
              </a:rPr>
              <a:t>Byškov</a:t>
            </a:r>
            <a:r>
              <a:rPr lang="cs-CZ" sz="1600" u="sng" dirty="0" err="1" smtClean="0">
                <a:latin typeface="Colonna MT" pitchFamily="82" charset="0"/>
              </a:rPr>
              <a:t>ice</a:t>
            </a:r>
            <a:endParaRPr lang="cs-CZ" sz="1600" u="sng" dirty="0" smtClean="0">
              <a:latin typeface="Colonna MT" pitchFamily="82" charset="0"/>
            </a:endParaRPr>
          </a:p>
          <a:p>
            <a:pPr algn="just"/>
            <a:r>
              <a:rPr lang="cs-CZ" sz="1100" b="0" dirty="0" smtClean="0">
                <a:latin typeface="Arial" pitchFamily="34" charset="0"/>
                <a:cs typeface="Arial" pitchFamily="34" charset="0"/>
              </a:rPr>
              <a:t>Věděli jsme, že nás nic lehkého nečeká, protože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hrálo důležitý zápas, aby se zachránilo v divizi. Zápas se pro nás nevyvíjel dobře,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prtože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jsme od 20. minuty prohrávali.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mělo i další 3 centry  zleva, které byly podle mě gólové. Síla B</a:t>
            </a:r>
            <a:r>
              <a:rPr lang="de-DE" sz="1100" b="0" dirty="0" smtClean="0">
                <a:latin typeface="Arial" pitchFamily="34" charset="0"/>
                <a:cs typeface="Arial" pitchFamily="34" charset="0"/>
              </a:rPr>
              <a:t>ö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hma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ve hře dopředu byla hodně znát. Měli jsme štěstí, že jsme do poločasu zápas otočili. Po změně stran jsme spoléhali spíše na brejky. Měli jsme tam 4 gólové situace, které jsme měli vyřešit lépe. Zápas by se vyvíjel jinak.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hrozilo ze standardních situací a tam nás podržel brankář Dědek. Jsme rádi za vítězství, jsou to 3 vydřené body.  </a:t>
            </a:r>
          </a:p>
          <a:p>
            <a:pPr algn="ctr"/>
            <a:r>
              <a:rPr lang="cs-CZ" sz="2000" u="sng" dirty="0" smtClean="0">
                <a:latin typeface="Colonna MT" pitchFamily="82" charset="0"/>
              </a:rPr>
              <a:t>Pavel Dohnal – trenér SK </a:t>
            </a:r>
            <a:r>
              <a:rPr lang="cs-CZ" sz="2000" u="sng" dirty="0" err="1" smtClean="0">
                <a:latin typeface="Colonna MT" pitchFamily="82" charset="0"/>
              </a:rPr>
              <a:t>Štětí</a:t>
            </a:r>
            <a:endParaRPr lang="cs-CZ" sz="2000" u="sng" dirty="0" smtClean="0">
              <a:latin typeface="Colonna MT" pitchFamily="82" charset="0"/>
            </a:endParaRPr>
          </a:p>
          <a:p>
            <a:pPr algn="just"/>
            <a:r>
              <a:rPr lang="cs-CZ" sz="1100" b="0" dirty="0" smtClean="0">
                <a:latin typeface="Arial" pitchFamily="34" charset="0"/>
                <a:cs typeface="Arial" pitchFamily="34" charset="0"/>
              </a:rPr>
              <a:t>Situaci jsme si zavařili sami. Kluci jsou v křeči. Po krásné akci dáme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góla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, ale místo abychom na ně vlétli, tak se zatáhneme a děláme chyby.S tím sestupem se dá ještě něco dělat, ale musíme začít u sebe. Zápasů je ještě hodně dá se s tím něco udělat. 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400576" y="63232"/>
            <a:ext cx="4752528" cy="1107996"/>
          </a:xfrm>
          <a:custGeom>
            <a:avLst/>
            <a:gdLst>
              <a:gd name="connsiteX0" fmla="*/ 0 w 4680520"/>
              <a:gd name="connsiteY0" fmla="*/ 0 h 584775"/>
              <a:gd name="connsiteX1" fmla="*/ 4680520 w 4680520"/>
              <a:gd name="connsiteY1" fmla="*/ 0 h 584775"/>
              <a:gd name="connsiteX2" fmla="*/ 4680520 w 4680520"/>
              <a:gd name="connsiteY2" fmla="*/ 584775 h 584775"/>
              <a:gd name="connsiteX3" fmla="*/ 0 w 4680520"/>
              <a:gd name="connsiteY3" fmla="*/ 584775 h 584775"/>
              <a:gd name="connsiteX4" fmla="*/ 0 w 4680520"/>
              <a:gd name="connsiteY4" fmla="*/ 0 h 584775"/>
              <a:gd name="connsiteX0" fmla="*/ 0 w 4680520"/>
              <a:gd name="connsiteY0" fmla="*/ 0 h 820891"/>
              <a:gd name="connsiteX1" fmla="*/ 4680520 w 4680520"/>
              <a:gd name="connsiteY1" fmla="*/ 0 h 820891"/>
              <a:gd name="connsiteX2" fmla="*/ 4680520 w 4680520"/>
              <a:gd name="connsiteY2" fmla="*/ 584775 h 820891"/>
              <a:gd name="connsiteX3" fmla="*/ 288032 w 4680520"/>
              <a:gd name="connsiteY3" fmla="*/ 820891 h 820891"/>
              <a:gd name="connsiteX4" fmla="*/ 0 w 4680520"/>
              <a:gd name="connsiteY4" fmla="*/ 0 h 820891"/>
              <a:gd name="connsiteX0" fmla="*/ 0 w 4680520"/>
              <a:gd name="connsiteY0" fmla="*/ 0 h 820891"/>
              <a:gd name="connsiteX1" fmla="*/ 4680520 w 4680520"/>
              <a:gd name="connsiteY1" fmla="*/ 0 h 820891"/>
              <a:gd name="connsiteX2" fmla="*/ 4320480 w 4680520"/>
              <a:gd name="connsiteY2" fmla="*/ 820890 h 820891"/>
              <a:gd name="connsiteX3" fmla="*/ 288032 w 4680520"/>
              <a:gd name="connsiteY3" fmla="*/ 820891 h 820891"/>
              <a:gd name="connsiteX4" fmla="*/ 0 w 4680520"/>
              <a:gd name="connsiteY4" fmla="*/ 0 h 82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0520" h="820891">
                <a:moveTo>
                  <a:pt x="0" y="0"/>
                </a:moveTo>
                <a:lnTo>
                  <a:pt x="4680520" y="0"/>
                </a:lnTo>
                <a:lnTo>
                  <a:pt x="4320480" y="820890"/>
                </a:lnTo>
                <a:lnTo>
                  <a:pt x="288032" y="82089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Po zápase  s Neratovicemi bylo na straně domácích  </a:t>
            </a:r>
          </a:p>
          <a:p>
            <a:pPr algn="ctr"/>
            <a:r>
              <a:rPr lang="cs-CZ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cítit velké zklamání</a:t>
            </a:r>
            <a:endParaRPr lang="cs-CZ" sz="2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944192" y="7004456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560816" y="7004456"/>
            <a:ext cx="36004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43</a:t>
            </a:r>
          </a:p>
        </p:txBody>
      </p:sp>
      <p:sp>
        <p:nvSpPr>
          <p:cNvPr id="17" name="Rectangle 87"/>
          <p:cNvSpPr>
            <a:spLocks noChangeArrowheads="1"/>
          </p:cNvSpPr>
          <p:nvPr/>
        </p:nvSpPr>
        <p:spPr bwMode="auto">
          <a:xfrm>
            <a:off x="71984" y="39800"/>
            <a:ext cx="4937782" cy="1015663"/>
          </a:xfrm>
          <a:prstGeom prst="rect">
            <a:avLst/>
          </a:pr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38100" ty="0" sx="100000" sy="100000" flip="none" algn="tl"/>
          </a:blipFill>
          <a:ln w="69850" cmpd="sng"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prstDash val="solid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woPt" dir="t"/>
          </a:scene3d>
          <a:sp3d extrusionH="63500" contourW="12700">
            <a:extrusionClr>
              <a:schemeClr val="accent1">
                <a:lumMod val="20000"/>
                <a:lumOff val="80000"/>
              </a:schemeClr>
            </a:extrusionClr>
            <a:contourClr>
              <a:srgbClr val="FF990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numCol="1" anchor="b">
            <a:normAutofit fontScale="92500" lnSpcReduction="10000"/>
            <a:sp3d extrusionH="57150" contourW="38100">
              <a:bevelT w="25400" h="38100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6600" dirty="0">
                <a:ln w="1016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cs-CZ" sz="7800" dirty="0" smtClean="0">
                <a:ln w="76200">
                  <a:noFill/>
                </a:ln>
                <a:solidFill>
                  <a:srgbClr val="0000FF"/>
                </a:solidFill>
                <a:latin typeface="Berlin Sans FB" pitchFamily="34" charset="0"/>
                <a:ea typeface="Gungsuh" pitchFamily="18" charset="-127"/>
                <a:cs typeface="Arial" pitchFamily="34" charset="0"/>
              </a:rPr>
              <a:t>Vítáme</a:t>
            </a:r>
            <a:endParaRPr lang="cs-CZ" sz="10300" b="0" dirty="0">
              <a:ln w="76200">
                <a:noFill/>
              </a:ln>
              <a:solidFill>
                <a:srgbClr val="0000FF"/>
              </a:solidFill>
              <a:effectLst>
                <a:outerShdw blurRad="50800" dist="50800" dir="5400000" algn="ctr" rotWithShape="0">
                  <a:srgbClr val="99FF33"/>
                </a:outerShdw>
              </a:effectLst>
              <a:latin typeface="Berlin Sans FB" pitchFamily="34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20" name="Rectangle 129"/>
          <p:cNvSpPr>
            <a:spLocks noChangeArrowheads="1"/>
          </p:cNvSpPr>
          <p:nvPr/>
        </p:nvSpPr>
        <p:spPr bwMode="auto">
          <a:xfrm>
            <a:off x="30747" y="1963404"/>
            <a:ext cx="4937782" cy="792000"/>
          </a:xfrm>
          <a:prstGeom prst="rect">
            <a:avLst/>
          </a:prstGeom>
          <a:blipFill>
            <a:blip r:embed="rId4" cstate="print"/>
            <a:tile tx="38100" ty="0" sx="100000" sy="100000" flip="none" algn="tl"/>
          </a:blipFill>
          <a:ln w="53975" cmpd="sng">
            <a:solidFill>
              <a:srgbClr val="66FF33"/>
            </a:solidFill>
            <a:prstDash val="solid"/>
            <a:miter lim="800000"/>
            <a:headEnd/>
            <a:tailEnd/>
          </a:ln>
          <a:effectLst>
            <a:innerShdw blurRad="1168400" dir="1560000">
              <a:srgbClr val="FFFF00">
                <a:alpha val="50000"/>
              </a:srgbClr>
            </a:innerShdw>
          </a:effectLst>
        </p:spPr>
        <p:txBody>
          <a:bodyPr lIns="91425" tIns="45713" rIns="91425" bIns="45713" anchor="ctr"/>
          <a:lstStyle/>
          <a:p>
            <a:pPr algn="ctr" eaLnBrk="0" hangingPunct="0">
              <a:defRPr/>
            </a:pPr>
            <a:r>
              <a:rPr lang="cs-CZ" sz="4400" kern="200" spc="1200" dirty="0" smtClean="0">
                <a:ln w="25400">
                  <a:noFill/>
                </a:ln>
                <a:solidFill>
                  <a:srgbClr val="F33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Verdana" pitchFamily="34" charset="0"/>
                <a:cs typeface="Arial" pitchFamily="34" charset="0"/>
              </a:rPr>
              <a:t>SK </a:t>
            </a:r>
            <a:r>
              <a:rPr lang="cs-CZ" sz="4400" kern="200" spc="1200" dirty="0" err="1" smtClean="0">
                <a:ln w="25400">
                  <a:noFill/>
                </a:ln>
                <a:solidFill>
                  <a:srgbClr val="F33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Verdana" pitchFamily="34" charset="0"/>
                <a:cs typeface="Arial" pitchFamily="34" charset="0"/>
              </a:rPr>
              <a:t>Štětí</a:t>
            </a:r>
            <a:r>
              <a:rPr lang="cs-CZ" sz="4400" kern="200" spc="1200" dirty="0" smtClean="0">
                <a:ln w="25400">
                  <a:noFill/>
                </a:ln>
                <a:solidFill>
                  <a:srgbClr val="F33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Verdana" pitchFamily="34" charset="0"/>
                <a:cs typeface="Arial" pitchFamily="34" charset="0"/>
              </a:rPr>
              <a:t>, z.s.</a:t>
            </a:r>
            <a:endParaRPr lang="cs-CZ" sz="4400" kern="200" spc="1200" dirty="0">
              <a:ln w="25400">
                <a:noFill/>
              </a:ln>
              <a:solidFill>
                <a:srgbClr val="F33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2" name="Text Box 148"/>
          <p:cNvSpPr txBox="1">
            <a:spLocks noChangeArrowheads="1"/>
          </p:cNvSpPr>
          <p:nvPr/>
        </p:nvSpPr>
        <p:spPr bwMode="auto">
          <a:xfrm>
            <a:off x="30747" y="4267572"/>
            <a:ext cx="4937782" cy="2554531"/>
          </a:xfrm>
          <a:prstGeom prst="rect">
            <a:avLst/>
          </a:prstGeom>
          <a:blipFill dpi="0" rotWithShape="1">
            <a:blip r:embed="rId5" cstate="print">
              <a:alphaModFix amt="57000"/>
            </a:blip>
            <a:srcRect/>
            <a:stretch>
              <a:fillRect/>
            </a:stretch>
          </a:blipFill>
          <a:ln w="53975" cmpd="sng">
            <a:solidFill>
              <a:srgbClr val="ED49A7"/>
            </a:solidFill>
            <a:prstDash val="sysDash"/>
            <a:miter lim="800000"/>
            <a:headEnd/>
            <a:tailEnd/>
          </a:ln>
          <a:effectLst>
            <a:innerShdw blurRad="63500" dist="88900" dir="6600000">
              <a:schemeClr val="accent1">
                <a:lumMod val="20000"/>
                <a:lumOff val="8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52400" h="50800" prst="softRound"/>
            <a:bevelB prst="angle"/>
            <a:contourClr>
              <a:schemeClr val="accent2">
                <a:lumMod val="20000"/>
                <a:lumOff val="80000"/>
              </a:schemeClr>
            </a:contourClr>
          </a:sp3d>
        </p:spPr>
        <p:txBody>
          <a:bodyPr wrap="square" lIns="108000" tIns="45713" rIns="36000" bIns="45713" anchor="t">
            <a:spAutoFit/>
          </a:bodyPr>
          <a:lstStyle/>
          <a:p>
            <a:pPr algn="ctr" eaLnBrk="0" hangingPunct="0">
              <a:defRPr/>
            </a:pPr>
            <a:r>
              <a:rPr lang="cs-CZ" sz="2400" u="sng" cap="small" spc="60" dirty="0" smtClean="0">
                <a:ln w="3175"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  <a:ea typeface="GungsuhChe" pitchFamily="49" charset="-127"/>
                <a:cs typeface="Arial" pitchFamily="34" charset="0"/>
              </a:rPr>
              <a:t>Hlavního rozhodčího</a:t>
            </a:r>
          </a:p>
          <a:p>
            <a:pPr algn="ctr" eaLnBrk="0" hangingPunct="0">
              <a:defRPr/>
            </a:pPr>
            <a:r>
              <a:rPr lang="cs-CZ" sz="2400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GungsuhChe" pitchFamily="49" charset="-127"/>
                <a:cs typeface="Arial" pitchFamily="34" charset="0"/>
              </a:rPr>
              <a:t>Lukáše Nehasila z Karlových Varů</a:t>
            </a:r>
            <a:endParaRPr lang="cs-CZ" sz="2400" dirty="0" smtClean="0">
              <a:ln w="3175"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GungsuhChe" pitchFamily="49" charset="-127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sz="2000" b="0" dirty="0" smtClean="0">
                <a:ln w="3175"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ngsuhChe" pitchFamily="49" charset="-127"/>
                <a:cs typeface="Arial" pitchFamily="34" charset="0"/>
              </a:rPr>
              <a:t>   </a:t>
            </a:r>
            <a:r>
              <a:rPr lang="cs-CZ" sz="2000" u="sng" cap="small" spc="60" dirty="0" smtClean="0">
                <a:ln w="3175"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  <a:ea typeface="GungsuhChe" pitchFamily="49" charset="-127"/>
                <a:cs typeface="Arial" pitchFamily="34" charset="0"/>
              </a:rPr>
              <a:t>Asistenty hlavního rozhodčího</a:t>
            </a:r>
            <a:endParaRPr lang="cs-CZ" sz="2400" u="sng" cap="small" spc="60" dirty="0" smtClean="0">
              <a:ln w="3175"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  <a:ea typeface="GungsuhChe" pitchFamily="49" charset="-127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sz="2200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GungsuhChe" pitchFamily="49" charset="-127"/>
                <a:cs typeface="Arial" pitchFamily="34" charset="0"/>
              </a:rPr>
              <a:t>Ivana Tvrdíka z Chebu</a:t>
            </a:r>
          </a:p>
          <a:p>
            <a:pPr algn="ctr" eaLnBrk="0" hangingPunct="0">
              <a:defRPr/>
            </a:pPr>
            <a:r>
              <a:rPr lang="cs-CZ" sz="2200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GungsuhChe" pitchFamily="49" charset="-127"/>
                <a:cs typeface="Arial" pitchFamily="34" charset="0"/>
              </a:rPr>
              <a:t>Michala Kapouna z Ústí </a:t>
            </a:r>
            <a:r>
              <a:rPr lang="cs-CZ" sz="2200" dirty="0" err="1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GungsuhChe" pitchFamily="49" charset="-127"/>
                <a:cs typeface="Arial" pitchFamily="34" charset="0"/>
              </a:rPr>
              <a:t>n.L.</a:t>
            </a:r>
            <a:endParaRPr lang="cs-CZ" sz="2200" dirty="0" smtClean="0">
              <a:ln w="3175">
                <a:solidFill>
                  <a:srgbClr val="FFFF00"/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GungsuhChe" pitchFamily="49" charset="-127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sz="2400" u="sng" cap="small" spc="160" dirty="0" smtClean="0">
                <a:ln w="3175"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  <a:ea typeface="GungsuhChe" pitchFamily="49" charset="-127"/>
                <a:cs typeface="Arial" pitchFamily="34" charset="0"/>
              </a:rPr>
              <a:t>Delegáta FAČR</a:t>
            </a:r>
          </a:p>
          <a:p>
            <a:pPr algn="ctr" eaLnBrk="0" hangingPunct="0">
              <a:defRPr/>
            </a:pPr>
            <a:r>
              <a:rPr lang="cs-CZ" sz="2400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GungsuhChe" pitchFamily="49" charset="-127"/>
                <a:cs typeface="Arial" pitchFamily="34" charset="0"/>
              </a:rPr>
              <a:t>   Miroslava Skálu z Merklína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1984" y="1172970"/>
            <a:ext cx="4897821" cy="67710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8100">
            <a:solidFill>
              <a:srgbClr val="FFFF00"/>
            </a:solidFill>
            <a:prstDash val="sysDash"/>
          </a:ln>
          <a:effectLst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6350" prstMaterial="matte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cs-CZ" sz="1900" i="1" dirty="0" smtClean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  <a:ea typeface="Tahoma" pitchFamily="34" charset="0"/>
                <a:cs typeface="Arial" pitchFamily="34" charset="0"/>
              </a:rPr>
              <a:t>Při příležitosti dnešního utkání divizní soutěže funkcionáře, hráče a příznivce</a:t>
            </a:r>
          </a:p>
        </p:txBody>
      </p:sp>
      <p:sp>
        <p:nvSpPr>
          <p:cNvPr id="24" name="Rectangle 129"/>
          <p:cNvSpPr>
            <a:spLocks noChangeArrowheads="1"/>
          </p:cNvSpPr>
          <p:nvPr/>
        </p:nvSpPr>
        <p:spPr bwMode="auto">
          <a:xfrm>
            <a:off x="71984" y="2899420"/>
            <a:ext cx="4896544" cy="1224136"/>
          </a:xfrm>
          <a:prstGeom prst="rect">
            <a:avLst/>
          </a:prstGeom>
          <a:solidFill>
            <a:srgbClr val="CCFFFF"/>
          </a:solidFill>
          <a:ln w="57150" cmpd="sng">
            <a:solidFill>
              <a:srgbClr val="3333CC"/>
            </a:solidFill>
            <a:prstDash val="solid"/>
            <a:miter lim="800000"/>
            <a:headEnd/>
            <a:tailEnd/>
          </a:ln>
          <a:effectLst>
            <a:innerShdw blurRad="647700" dist="1498600">
              <a:schemeClr val="accent1">
                <a:lumMod val="60000"/>
                <a:lumOff val="40000"/>
                <a:alpha val="62000"/>
              </a:schemeClr>
            </a:innerShd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txBody>
          <a:bodyPr lIns="91425" tIns="36000" rIns="91425" bIns="45713" anchor="ctr"/>
          <a:lstStyle/>
          <a:p>
            <a:pPr algn="ctr" eaLnBrk="0" hangingPunct="0">
              <a:defRPr/>
            </a:pPr>
            <a:r>
              <a:rPr lang="cs-CZ" sz="4400" spc="1000" dirty="0" smtClean="0">
                <a:ln w="25400" cap="rnd" cmpd="dbl">
                  <a:noFill/>
                  <a:beve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Gungsuh" pitchFamily="18" charset="-127"/>
                <a:cs typeface="Arial" pitchFamily="34" charset="0"/>
              </a:rPr>
              <a:t>FK </a:t>
            </a:r>
            <a:r>
              <a:rPr lang="cs-CZ" sz="4400" spc="1000" dirty="0" err="1" smtClean="0">
                <a:ln w="25400" cap="rnd" cmpd="dbl">
                  <a:noFill/>
                  <a:beve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Gungsuh" pitchFamily="18" charset="-127"/>
                <a:cs typeface="Arial" pitchFamily="34" charset="0"/>
              </a:rPr>
              <a:t>Baník</a:t>
            </a:r>
            <a:endParaRPr lang="cs-CZ" sz="4400" spc="1000" dirty="0" smtClean="0">
              <a:ln w="25400" cap="rnd" cmpd="dbl">
                <a:noFill/>
                <a:bevel/>
              </a:ln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Gungsuh" pitchFamily="18" charset="-127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sz="4400" spc="1000" dirty="0" smtClean="0">
                <a:ln w="25400" cap="rnd" cmpd="dbl">
                  <a:noFill/>
                  <a:beve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Gungsuh" pitchFamily="18" charset="-127"/>
                <a:cs typeface="Arial" pitchFamily="34" charset="0"/>
              </a:rPr>
              <a:t>Souš, z.s.</a:t>
            </a:r>
            <a:endParaRPr lang="cs-CZ" sz="4000" spc="1000" dirty="0" smtClean="0">
              <a:ln w="25400" cap="rnd" cmpd="dbl">
                <a:noFill/>
                <a:bevel/>
              </a:ln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Gungsuh" pitchFamily="18" charset="-127"/>
              <a:cs typeface="Arial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1884" y="6859860"/>
            <a:ext cx="286524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057" y="6859860"/>
            <a:ext cx="260231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328568" y="76007"/>
            <a:ext cx="4824536" cy="6863417"/>
          </a:xfrm>
          <a:prstGeom prst="rect">
            <a:avLst/>
          </a:prstGeom>
          <a:blipFill dpi="0" rotWithShape="1">
            <a:blip r:embed="rId9" cstate="print"/>
            <a:srcRect/>
            <a:tile tx="57150" ty="69850" sx="96000" sy="93000" flip="none" algn="tl"/>
          </a:blipFill>
          <a:ln w="6032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7200000" scaled="0"/>
              <a:tileRect r="-100000" b="-100000"/>
            </a:gradFill>
            <a:prstDash val="sysDash"/>
          </a:ln>
          <a:scene3d>
            <a:camera prst="perspectiveAbove" fov="1500000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cs-CZ" sz="3600" b="0" i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 BT" pitchFamily="34" charset="0"/>
              </a:rPr>
              <a:t>Další zápas hrajeme doma už za týden</a:t>
            </a:r>
          </a:p>
          <a:p>
            <a:pPr algn="ctr"/>
            <a:r>
              <a:rPr lang="cs-CZ" sz="6200" dirty="0" smtClean="0">
                <a:solidFill>
                  <a:srgbClr val="008000"/>
                </a:solidFill>
                <a:latin typeface="Modern No. 20" pitchFamily="18" charset="0"/>
              </a:rPr>
              <a:t>SK </a:t>
            </a:r>
            <a:r>
              <a:rPr lang="cs-CZ" sz="6200" dirty="0" err="1" smtClean="0">
                <a:solidFill>
                  <a:srgbClr val="008000"/>
                </a:solidFill>
                <a:latin typeface="Modern No. 20" pitchFamily="18" charset="0"/>
              </a:rPr>
              <a:t>Štětí</a:t>
            </a:r>
            <a:endParaRPr lang="cs-CZ" sz="6200" dirty="0" smtClean="0">
              <a:solidFill>
                <a:srgbClr val="008000"/>
              </a:solidFill>
              <a:latin typeface="Modern No. 20" pitchFamily="18" charset="0"/>
            </a:endParaRPr>
          </a:p>
          <a:p>
            <a:pPr algn="ctr"/>
            <a:endParaRPr lang="cs-CZ" sz="6200" dirty="0" smtClean="0">
              <a:latin typeface="Modern No. 20" pitchFamily="18" charset="0"/>
            </a:endParaRPr>
          </a:p>
          <a:p>
            <a:pPr algn="ctr"/>
            <a:r>
              <a:rPr lang="cs-CZ" sz="6200" dirty="0" smtClean="0">
                <a:solidFill>
                  <a:srgbClr val="FF0066"/>
                </a:solidFill>
                <a:latin typeface="Modern No. 20" pitchFamily="18" charset="0"/>
              </a:rPr>
              <a:t>TJ Sokol </a:t>
            </a:r>
            <a:r>
              <a:rPr lang="cs-CZ" sz="6200" dirty="0" err="1" smtClean="0">
                <a:solidFill>
                  <a:srgbClr val="FF0066"/>
                </a:solidFill>
                <a:latin typeface="Modern No. 20" pitchFamily="18" charset="0"/>
              </a:rPr>
              <a:t>Libiš</a:t>
            </a:r>
            <a:endParaRPr lang="cs-CZ" sz="6200" dirty="0" smtClean="0">
              <a:solidFill>
                <a:srgbClr val="FF0066"/>
              </a:solidFill>
              <a:latin typeface="Modern No. 20" pitchFamily="18" charset="0"/>
            </a:endParaRPr>
          </a:p>
          <a:p>
            <a:pPr algn="ctr"/>
            <a:r>
              <a:rPr lang="cs-CZ" sz="4400" dirty="0" smtClean="0">
                <a:latin typeface="Modern No. 20" pitchFamily="18" charset="0"/>
              </a:rPr>
              <a:t>sobota 27.5.2017  </a:t>
            </a:r>
            <a:r>
              <a:rPr lang="cs-CZ" sz="3600" dirty="0" smtClean="0">
                <a:latin typeface="Modern No. 20" pitchFamily="18" charset="0"/>
              </a:rPr>
              <a:t>27.kolo </a:t>
            </a:r>
            <a:r>
              <a:rPr lang="cs-CZ" sz="4000" dirty="0" smtClean="0">
                <a:latin typeface="Modern No. 20" pitchFamily="18" charset="0"/>
              </a:rPr>
              <a:t>10:15 hod</a:t>
            </a:r>
            <a:endParaRPr lang="cs-CZ" sz="3200" dirty="0">
              <a:latin typeface="Modern No. 20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68928" y="2755404"/>
            <a:ext cx="951691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60616" y="2683396"/>
            <a:ext cx="1044000" cy="104400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72784" y="2899420"/>
            <a:ext cx="64325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7272784" y="6932448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25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090808" y="6931868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20</a:t>
            </a:r>
          </a:p>
        </p:txBody>
      </p:sp>
      <p:cxnSp>
        <p:nvCxnSpPr>
          <p:cNvPr id="8" name="Přímá spojovací šipka 7"/>
          <p:cNvCxnSpPr/>
          <p:nvPr/>
        </p:nvCxnSpPr>
        <p:spPr bwMode="auto">
          <a:xfrm>
            <a:off x="3108456" y="7075884"/>
            <a:ext cx="1288343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335612" y="163116"/>
          <a:ext cx="4817492" cy="2366010"/>
        </p:xfrm>
        <a:graphic>
          <a:graphicData uri="http://schemas.openxmlformats.org/drawingml/2006/table">
            <a:tbl>
              <a:tblPr/>
              <a:tblGrid>
                <a:gridCol w="171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Výsledky 19.kola I.A třídy dorostu 13.-14.5.2017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TJ Hvězda Trnovany/Sobědruhy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FK Duchcov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7:2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TJ Spartak Boletice n.L./ Modrá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FK Jiskra V. Březno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1:5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SK </a:t>
                      </a:r>
                      <a:r>
                        <a:rPr lang="cs-CZ" sz="12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12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SK PLASTON Šluknov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8:2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SK V. Šenov/Mikulášovice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SK Sokol Brozany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10:1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TJ Sokol Košťany/Oldřichov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J Skorotice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4:1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328568" y="2816374"/>
            <a:ext cx="4824536" cy="3724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Dnes  hraje dorost na umělé trávě v Ústí </a:t>
            </a:r>
            <a:r>
              <a:rPr lang="cs-CZ" sz="3200" dirty="0" err="1" smtClean="0"/>
              <a:t>n.L.</a:t>
            </a:r>
            <a:endParaRPr lang="cs-CZ" sz="3200" dirty="0" smtClean="0"/>
          </a:p>
          <a:p>
            <a:pPr algn="ctr"/>
            <a:r>
              <a:rPr lang="cs-CZ" sz="5400" dirty="0" smtClean="0"/>
              <a:t>TJ </a:t>
            </a:r>
            <a:r>
              <a:rPr lang="cs-CZ" sz="5400" dirty="0" err="1" smtClean="0"/>
              <a:t>Skorotice</a:t>
            </a:r>
            <a:endParaRPr lang="cs-CZ" sz="5400" dirty="0" smtClean="0"/>
          </a:p>
          <a:p>
            <a:pPr algn="ctr"/>
            <a:r>
              <a:rPr lang="cs-CZ" sz="5400" dirty="0" smtClean="0"/>
              <a:t>SK </a:t>
            </a:r>
            <a:r>
              <a:rPr lang="cs-CZ" sz="5400" dirty="0" err="1" smtClean="0"/>
              <a:t>Štětí</a:t>
            </a:r>
            <a:endParaRPr lang="cs-CZ" sz="3200" dirty="0" smtClean="0"/>
          </a:p>
          <a:p>
            <a:pPr algn="ctr"/>
            <a:r>
              <a:rPr lang="cs-CZ" sz="3200" dirty="0" smtClean="0"/>
              <a:t>Sobota 20.5.2017</a:t>
            </a:r>
          </a:p>
          <a:p>
            <a:pPr algn="ctr"/>
            <a:r>
              <a:rPr lang="cs-CZ" sz="3200" dirty="0" smtClean="0"/>
              <a:t>13:00 hod</a:t>
            </a:r>
            <a:endParaRPr lang="cs-CZ" sz="3200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00" y="919460"/>
            <a:ext cx="3795546" cy="2880000"/>
          </a:xfrm>
          <a:prstGeom prst="rect">
            <a:avLst/>
          </a:prstGeom>
          <a:noFill/>
          <a:ln w="28575">
            <a:solidFill>
              <a:srgbClr val="ACF8CB"/>
            </a:solidFill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84" y="4303836"/>
            <a:ext cx="3979008" cy="2340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216000" y="127372"/>
            <a:ext cx="3744416" cy="461665"/>
          </a:xfrm>
          <a:prstGeom prst="rect">
            <a:avLst/>
          </a:prstGeom>
          <a:solidFill>
            <a:srgbClr val="ABB8F9"/>
          </a:solidFill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SK </a:t>
            </a:r>
            <a:r>
              <a:rPr lang="cs-CZ" dirty="0" err="1" smtClean="0"/>
              <a:t>Štětí</a:t>
            </a:r>
            <a:r>
              <a:rPr lang="cs-CZ" dirty="0" smtClean="0"/>
              <a:t>  - FK Neratovice 6.5.2017</a:t>
            </a:r>
          </a:p>
          <a:p>
            <a:pPr algn="ctr"/>
            <a:r>
              <a:rPr lang="cs-CZ" dirty="0" smtClean="0"/>
              <a:t>Foto Jiří </a:t>
            </a:r>
            <a:r>
              <a:rPr lang="cs-CZ" dirty="0" err="1" smtClean="0"/>
              <a:t>Havner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7416800" y="6932448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21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872184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24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72032" y="2107332"/>
            <a:ext cx="50405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n w="22225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prstDash val="lgDash"/>
                </a:ln>
                <a:latin typeface="Georgia" pitchFamily="18" charset="0"/>
              </a:rPr>
              <a:t>SK </a:t>
            </a:r>
            <a:r>
              <a:rPr lang="cs-CZ" sz="2400" dirty="0" err="1" smtClean="0">
                <a:ln w="22225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prstDash val="lgDash"/>
                </a:ln>
                <a:latin typeface="Georgia" pitchFamily="18" charset="0"/>
              </a:rPr>
              <a:t>Štětí</a:t>
            </a:r>
            <a:r>
              <a:rPr lang="cs-CZ" sz="2400" dirty="0" smtClean="0">
                <a:ln w="22225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prstDash val="lgDash"/>
                </a:ln>
                <a:latin typeface="Georgia" pitchFamily="18" charset="0"/>
              </a:rPr>
              <a:t> – SK </a:t>
            </a:r>
            <a:r>
              <a:rPr lang="cs-CZ" sz="2400" dirty="0" err="1" smtClean="0">
                <a:ln w="22225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prstDash val="lgDash"/>
                </a:ln>
                <a:latin typeface="Georgia" pitchFamily="18" charset="0"/>
              </a:rPr>
              <a:t>Plaston</a:t>
            </a:r>
            <a:r>
              <a:rPr lang="cs-CZ" sz="2400" dirty="0" smtClean="0">
                <a:ln w="22225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prstDash val="lgDash"/>
                </a:ln>
                <a:latin typeface="Georgia" pitchFamily="18" charset="0"/>
              </a:rPr>
              <a:t> Šluknov</a:t>
            </a:r>
          </a:p>
          <a:p>
            <a:pPr algn="ctr"/>
            <a:r>
              <a:rPr lang="cs-CZ" sz="1800" dirty="0" smtClean="0">
                <a:ln w="22225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prstDash val="lgDash"/>
                </a:ln>
                <a:latin typeface="Georgia" pitchFamily="18" charset="0"/>
              </a:rPr>
              <a:t>8:2(4:2) 15.5.2017 19. kolo </a:t>
            </a:r>
          </a:p>
          <a:p>
            <a:pPr algn="just"/>
            <a:r>
              <a:rPr lang="cs-CZ" b="0" dirty="0" smtClean="0">
                <a:latin typeface="Arial" pitchFamily="34" charset="0"/>
                <a:cs typeface="Arial" pitchFamily="34" charset="0"/>
              </a:rPr>
              <a:t>Šluknov, náš další soupeř  v I.A třídě dorostu, je na 4. místě tabulky a to mělo být určitým varováním, že nás nečeká lehký zápas. Navíc 2 pilíře základní sestavy 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Koloman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Horváth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a Dominik Beruška odjeli s mužstvem dospělých do Chomutova. Když však hosté nahlásili před zápasem sestavu, tak na jejich soupisce bylo uvedeno pouze 9 hráčů a to naši cestu za vítězstvím hodně usnadnilo. Už v 1. minutě vstřelil Vála gól na 1:0. Za hosty srovnal v 16. minutě Marek Svoboda, ale o minutu později to byl zase Svoboda, tentokrát ten na naší straně Matěj, který dostal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opět do vedení 2:1. Pak už jsme soupeře k vyrovnání nepustili. Ten před změnou stran ještě snížil na 2:4, ale po změně stran už branky střílel jen náš kolektiv až se výsledek zastavil za stavu 8:2.</a:t>
            </a:r>
          </a:p>
          <a:p>
            <a:pPr algn="just"/>
            <a:r>
              <a:rPr lang="cs-CZ" b="0" u="sng" dirty="0" smtClean="0">
                <a:latin typeface="Arial" pitchFamily="34" charset="0"/>
                <a:cs typeface="Arial" pitchFamily="34" charset="0"/>
              </a:rPr>
              <a:t>Branky: 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Vála 2,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.Svoboda 2, Možný 1,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Balaštík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1,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Feko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1,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Horváth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1</a:t>
            </a:r>
          </a:p>
          <a:p>
            <a:pPr algn="just"/>
            <a:r>
              <a:rPr lang="cs-CZ" b="0" u="sng" dirty="0" smtClean="0">
                <a:latin typeface="Arial" pitchFamily="34" charset="0"/>
                <a:cs typeface="Arial" pitchFamily="34" charset="0"/>
              </a:rPr>
              <a:t>Sestava: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Deák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Chaloupecký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Cap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Horváth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.Svoboda, Jakl, Vála, </a:t>
            </a:r>
          </a:p>
          <a:p>
            <a:pPr algn="just"/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Balaštík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Podhorský,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Feko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Moučka,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Dopater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Možný,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Fulín</a:t>
            </a:r>
            <a:endParaRPr lang="cs-CZ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b="0" u="sng" dirty="0" smtClean="0">
                <a:latin typeface="Arial" pitchFamily="34" charset="0"/>
                <a:cs typeface="Arial" pitchFamily="34" charset="0"/>
              </a:rPr>
              <a:t>Trenér: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J.Ransdorf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.Podhorský</a:t>
            </a:r>
          </a:p>
          <a:p>
            <a:pPr algn="just"/>
            <a:r>
              <a:rPr lang="cs-CZ" b="0" u="sng" dirty="0" smtClean="0">
                <a:latin typeface="Arial" pitchFamily="34" charset="0"/>
                <a:cs typeface="Arial" pitchFamily="34" charset="0"/>
              </a:rPr>
              <a:t>Rozhodčí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F.Šefránek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Chaloupecký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(laik),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.Špička(laik)   </a:t>
            </a:r>
            <a:endParaRPr lang="cs-CZ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24" y="91108"/>
            <a:ext cx="4968552" cy="1815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3025">
            <a:solidFill>
              <a:srgbClr val="0066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Arial Black" pitchFamily="34" charset="0"/>
              </a:rPr>
              <a:t>Dorostenci zápas i bez 2 opor základní sestavy proti 4. celku tabulky I.A třídy  vysoko vyhráli.</a:t>
            </a:r>
            <a:endParaRPr lang="cs-CZ" sz="2800" dirty="0">
              <a:latin typeface="Arial Black" pitchFamily="34" charset="0"/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168" y="5851748"/>
            <a:ext cx="967577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5832624" y="2827412"/>
            <a:ext cx="4248472" cy="3754874"/>
          </a:xfrm>
          <a:prstGeom prst="rect">
            <a:avLst/>
          </a:prstGeom>
          <a:noFill/>
          <a:ln w="571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Arial" pitchFamily="34" charset="0"/>
                <a:cs typeface="Arial" pitchFamily="34" charset="0"/>
              </a:rPr>
              <a:t>V dosavadních 10 jarních zápasech jsme v normální hrací době prohráli 5x. Vítězství jsme zaznamenali jen jednou a to doma s Úvaly.  4x jsme remizovali, ale v penaltovém  rozstřelu jsme byli úspěšní jen jednou  v 1. jarním kole doma s Novým Borem. To dělá v součtu 8 bodů a s 15 podzimními celkem 23. Z venku jsme nějaké ty body přivezli a bylo to hlavně z utkání s mužstvy z vrchních patrech tabulky. Rozhodující , ale byly zápasy na domácím trávníku. Domácím fanouškům jsme se v letošním roce představili již 5,  ale ti se s vítězným pocitem vraceli domů jen jednou.  Podruhé to bylo až po penaltách.  Nemilou statistiku vykazuje i počet vstřelených jarních branek Těch bylo 5. Podělili se o ně B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ö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hm,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Kucler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Slanička, Hrdý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Belák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  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8804" y="163116"/>
            <a:ext cx="43243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872184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22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203376" y="6932448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23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4" y="163116"/>
            <a:ext cx="4824536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6167" y="163116"/>
            <a:ext cx="4634929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9693321" y="7004050"/>
            <a:ext cx="53176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8" name="TextovéPole 7"/>
          <p:cNvSpPr txBox="1"/>
          <p:nvPr/>
        </p:nvSpPr>
        <p:spPr>
          <a:xfrm>
            <a:off x="5328568" y="101843"/>
            <a:ext cx="4826246" cy="5893921"/>
          </a:xfrm>
          <a:prstGeom prst="rect">
            <a:avLst/>
          </a:prstGeom>
          <a:blipFill dpi="0" rotWithShape="1">
            <a:blip r:embed="rId3" cstate="print">
              <a:alphaModFix amt="27000"/>
            </a:blip>
            <a:srcRect/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wrap="square" anchor="ctr" anchorCtr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0800">
              <a:bevelT w="25400" h="95250" prst="softRound"/>
              <a:bevelB w="19050" h="57150" prst="relaxedInset"/>
              <a:contourClr>
                <a:srgbClr val="FFFF00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4000" i="1" u="sng" dirty="0">
                <a:ln w="9525" cap="flat">
                  <a:solidFill>
                    <a:srgbClr val="67DF6A"/>
                  </a:solidFill>
                  <a:prstDash val="solid"/>
                  <a:round/>
                </a:ln>
                <a:solidFill>
                  <a:srgbClr val="333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Malgun Gothic" pitchFamily="34" charset="-127"/>
                <a:cs typeface="Angsana New" pitchFamily="18" charset="-34"/>
              </a:rPr>
              <a:t>Vážení sportovní </a:t>
            </a:r>
            <a:endParaRPr lang="cs-CZ" sz="4000" i="1" u="sng" dirty="0" smtClean="0">
              <a:ln w="9525" cap="flat">
                <a:solidFill>
                  <a:srgbClr val="67DF6A"/>
                </a:solidFill>
                <a:prstDash val="solid"/>
                <a:round/>
              </a:ln>
              <a:solidFill>
                <a:srgbClr val="3333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  <a:ea typeface="Malgun Gothic" pitchFamily="34" charset="-127"/>
              <a:cs typeface="Angsana New" pitchFamily="18" charset="-34"/>
            </a:endParaRPr>
          </a:p>
          <a:p>
            <a:pPr algn="ctr" eaLnBrk="0" hangingPunct="0">
              <a:defRPr/>
            </a:pPr>
            <a:r>
              <a:rPr lang="cs-CZ" sz="4000" i="1" u="sng" dirty="0" smtClean="0">
                <a:ln w="9525" cap="flat">
                  <a:solidFill>
                    <a:srgbClr val="67DF6A"/>
                  </a:solidFill>
                  <a:prstDash val="solid"/>
                  <a:round/>
                </a:ln>
                <a:solidFill>
                  <a:srgbClr val="333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Malgun Gothic" pitchFamily="34" charset="-127"/>
                <a:cs typeface="Angsana New" pitchFamily="18" charset="-34"/>
              </a:rPr>
              <a:t>Přátelé</a:t>
            </a:r>
          </a:p>
          <a:p>
            <a:pPr algn="just"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    dnešní vydání zpravodaje příjemně začít nemůže. Aspoň teda co se mužstva dospělých týče. Před týdnem v Chomutově mužstvo utržilo 4 porážku v řadě a ambice na záchranu v soutěži jsou na stupnici hodně dole. Důvodů proč se situace vyvíjí tímto směrem by každý, ať už divák nebo funkcionář, našel určitě hodně a názory by se i lišily. Nedá se ale nic dělat, realita už je taková a musíme dále bojovat. Flintu do žita ještě neházíme. Do konce zbývá 5 kol a ve hře je 15 bodů. Čekají nás 3 domácí zápasy. Dnes začínáme první a už za týden doma proti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Libiši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pokračujeme druhým. Kromě těžkých soupeřů před námi stojí i další překážka a tou jsou zranění hráčů. Když se někdo vyléčí, tak se zase další 2 zraní.  Šikovný masér Karel Zavřel svými procedurami zázraky dělat neumí a uzdravení často vyžaduje čas. Kdo by před začátkem soutěže také tipoval, že v jednom z rozhodujících zápasů, kterým byl ten před týdnem v Chomutově, odehrají poslední půlhodinu 2 dorostenci v základní sestavě. Nevedli si špatně a je to pro ně velká zkušenost. Podíváme-li se na zbývající zápasový program tak kromě již 2 zmiňovaných domácích zápasů jedeme do Mostu, který se k nám na jaře nebezpečně přiblížil a důležitost tohoto utkání tím předurčil. Letošní ročník divizní soutěže na domácím trávníku uzavřeme 10. června proti Rakovníku a o týden později jedeme do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Hostouně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, která je v současně době v tabulce jako první nad námi. Může se v něm rozhodovat o všem. Bez dramatických momentů by ale fotbal nebyl nejpopulárnější sportem na světě a diváci by na něj nechodili. Vy jste dnes přišli a přejeme Vám krásný sportovní zážitek, hodně branek, hezkých fotbalových akcí . Fanděte slušně.</a:t>
            </a:r>
          </a:p>
          <a:p>
            <a:pPr algn="just"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2" name="Přímá spojovací čára 11"/>
          <p:cNvCxnSpPr/>
          <p:nvPr/>
        </p:nvCxnSpPr>
        <p:spPr bwMode="auto">
          <a:xfrm>
            <a:off x="216000" y="5419701"/>
            <a:ext cx="2505113" cy="7200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čára 15"/>
          <p:cNvCxnSpPr/>
          <p:nvPr/>
        </p:nvCxnSpPr>
        <p:spPr bwMode="auto">
          <a:xfrm>
            <a:off x="5472586" y="2395364"/>
            <a:ext cx="787320" cy="864096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0" name="Přímá spojovací šipka 9"/>
          <p:cNvCxnSpPr/>
          <p:nvPr/>
        </p:nvCxnSpPr>
        <p:spPr bwMode="auto">
          <a:xfrm>
            <a:off x="9764895" y="7003876"/>
            <a:ext cx="460193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3" name="Přímá spojovací šipka 12"/>
          <p:cNvCxnSpPr/>
          <p:nvPr/>
        </p:nvCxnSpPr>
        <p:spPr bwMode="auto">
          <a:xfrm>
            <a:off x="10623790" y="4843636"/>
            <a:ext cx="1145194" cy="21602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20" name="TextovéPole 19"/>
          <p:cNvSpPr txBox="1"/>
          <p:nvPr/>
        </p:nvSpPr>
        <p:spPr>
          <a:xfrm>
            <a:off x="7416800" y="7023556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963259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42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616600" y="6211788"/>
            <a:ext cx="5111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800" dirty="0" err="1" smtClean="0">
                <a:solidFill>
                  <a:srgbClr val="CB2383"/>
                </a:solidFill>
                <a:latin typeface="Cooper Black" pitchFamily="18" charset="0"/>
                <a:cs typeface="David" pitchFamily="34" charset="-79"/>
              </a:rPr>
              <a:t>Štětí</a:t>
            </a:r>
            <a:r>
              <a:rPr lang="cs-CZ" sz="1800" dirty="0" smtClean="0">
                <a:solidFill>
                  <a:srgbClr val="CB2383"/>
                </a:solidFill>
                <a:latin typeface="Cooper Black" pitchFamily="18" charset="0"/>
                <a:cs typeface="David" pitchFamily="34" charset="-79"/>
              </a:rPr>
              <a:t> </a:t>
            </a:r>
          </a:p>
          <a:p>
            <a:pPr algn="ctr"/>
            <a:r>
              <a:rPr lang="cs-CZ" sz="1800" dirty="0" smtClean="0">
                <a:solidFill>
                  <a:srgbClr val="CB2383"/>
                </a:solidFill>
                <a:latin typeface="Cooper Black" pitchFamily="18" charset="0"/>
                <a:cs typeface="David" pitchFamily="34" charset="-79"/>
              </a:rPr>
              <a:t>Do toho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92" y="1171540"/>
            <a:ext cx="4392488" cy="280800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992" y="4123556"/>
            <a:ext cx="4320480" cy="2772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" name="Obdélník 16"/>
          <p:cNvSpPr/>
          <p:nvPr/>
        </p:nvSpPr>
        <p:spPr>
          <a:xfrm>
            <a:off x="71984" y="91108"/>
            <a:ext cx="4464496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mpd="sng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Vzpomínky na doby minulé</a:t>
            </a:r>
            <a:endParaRPr lang="cs-CZ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Text Box 1059"/>
          <p:cNvSpPr txBox="1">
            <a:spLocks noChangeArrowheads="1"/>
          </p:cNvSpPr>
          <p:nvPr/>
        </p:nvSpPr>
        <p:spPr bwMode="auto">
          <a:xfrm>
            <a:off x="388175" y="1027113"/>
            <a:ext cx="181794" cy="27916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89986" tIns="46792" rIns="89986" bIns="46792">
            <a:spAutoFit/>
          </a:bodyPr>
          <a:lstStyle/>
          <a:p>
            <a:pPr eaLnBrk="0" hangingPunct="0"/>
            <a:endParaRPr lang="cs-CZ" u="sng" dirty="0">
              <a:latin typeface="Baskerville Old Fac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891687" y="7004455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4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689229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41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5616600" y="235124"/>
          <a:ext cx="4512566" cy="2599214"/>
        </p:xfrm>
        <a:graphic>
          <a:graphicData uri="http://schemas.openxmlformats.org/drawingml/2006/table">
            <a:tbl>
              <a:tblPr/>
              <a:tblGrid>
                <a:gridCol w="202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9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22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53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Stará garda </a:t>
                      </a:r>
                      <a:r>
                        <a:rPr lang="cs-CZ" sz="1400" b="1" i="0" u="none" strike="noStrike" dirty="0" err="1">
                          <a:solidFill>
                            <a:srgbClr val="0000CC"/>
                          </a:solidFill>
                          <a:latin typeface="Calibri"/>
                        </a:rPr>
                        <a:t>Sepap</a:t>
                      </a:r>
                      <a:r>
                        <a:rPr lang="cs-CZ" sz="14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 </a:t>
                      </a:r>
                      <a:r>
                        <a:rPr lang="cs-CZ" sz="1400" b="1" i="0" u="none" strike="noStrike" dirty="0" err="1">
                          <a:solidFill>
                            <a:srgbClr val="0000CC"/>
                          </a:solidFill>
                          <a:latin typeface="Calibri"/>
                        </a:rPr>
                        <a:t>Štětí</a:t>
                      </a:r>
                      <a:r>
                        <a:rPr lang="cs-CZ" sz="14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 Okresní přebor </a:t>
                      </a:r>
                      <a:r>
                        <a:rPr lang="cs-CZ" sz="1400" b="1" i="0" u="none" strike="noStrike" dirty="0" smtClean="0">
                          <a:solidFill>
                            <a:srgbClr val="0000CC"/>
                          </a:solidFill>
                          <a:latin typeface="Calibri"/>
                        </a:rPr>
                        <a:t>2016/17</a:t>
                      </a:r>
                    </a:p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rgbClr val="0000CC"/>
                          </a:solidFill>
                          <a:latin typeface="Calibri"/>
                        </a:rPr>
                        <a:t> </a:t>
                      </a:r>
                      <a:r>
                        <a:rPr lang="cs-CZ" sz="14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po 14. kole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Žitenice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86:17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Tigo Nučnice 1996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64:36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Litoměřicko, z.s.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54:29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Sokol České Kopisty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56:48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Sepap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33:33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Slavoj Bohušovice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38:58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42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Malé Žernoseky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26:42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Dynamo Střížovice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30:73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Sokol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Pokratice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20:71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71984" y="1585853"/>
            <a:ext cx="4608512" cy="1169551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u="sng" dirty="0" smtClean="0">
                <a:latin typeface="Arial Black" pitchFamily="34" charset="0"/>
              </a:rPr>
              <a:t>Divize Fortuna B dospělí</a:t>
            </a:r>
          </a:p>
          <a:p>
            <a:pPr algn="ctr"/>
            <a:r>
              <a:rPr lang="cs-CZ" sz="1400" dirty="0" smtClean="0">
                <a:solidFill>
                  <a:srgbClr val="FF0000"/>
                </a:solidFill>
                <a:latin typeface="Arial Black" pitchFamily="34" charset="0"/>
              </a:rPr>
              <a:t>FC Chomutov – SK </a:t>
            </a:r>
            <a:r>
              <a:rPr lang="cs-CZ" sz="1400" dirty="0" err="1" smtClean="0">
                <a:solidFill>
                  <a:srgbClr val="FF0000"/>
                </a:solidFill>
                <a:latin typeface="Arial Black" pitchFamily="34" charset="0"/>
              </a:rPr>
              <a:t>Štětí</a:t>
            </a:r>
            <a:endParaRPr lang="cs-CZ" sz="1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cs-CZ" sz="1400" dirty="0" smtClean="0">
                <a:latin typeface="Arial Black" pitchFamily="34" charset="0"/>
              </a:rPr>
              <a:t>4:0(2:0)   13.5.2017  25.kolo</a:t>
            </a:r>
          </a:p>
          <a:p>
            <a:pPr algn="ctr"/>
            <a:r>
              <a:rPr lang="cs-CZ" sz="1400" dirty="0" smtClean="0">
                <a:solidFill>
                  <a:srgbClr val="FF0000"/>
                </a:solidFill>
                <a:latin typeface="Arial Black" pitchFamily="34" charset="0"/>
              </a:rPr>
              <a:t>SK </a:t>
            </a:r>
            <a:r>
              <a:rPr lang="cs-CZ" sz="1400" dirty="0" err="1" smtClean="0">
                <a:solidFill>
                  <a:srgbClr val="FF0000"/>
                </a:solidFill>
                <a:latin typeface="Arial Black" pitchFamily="34" charset="0"/>
              </a:rPr>
              <a:t>Štětí</a:t>
            </a:r>
            <a:r>
              <a:rPr lang="cs-CZ" sz="1400" dirty="0" smtClean="0">
                <a:solidFill>
                  <a:srgbClr val="FF0000"/>
                </a:solidFill>
                <a:latin typeface="Arial Black" pitchFamily="34" charset="0"/>
              </a:rPr>
              <a:t> – FK Meteor Praha</a:t>
            </a:r>
          </a:p>
          <a:p>
            <a:pPr algn="ctr"/>
            <a:r>
              <a:rPr lang="cs-CZ" sz="1400" dirty="0" smtClean="0">
                <a:latin typeface="Arial Black" pitchFamily="34" charset="0"/>
              </a:rPr>
              <a:t>1:2(1:1)  6.5.2017 24. kolo</a:t>
            </a:r>
            <a:endParaRPr lang="cs-CZ" sz="1400" dirty="0"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984" y="2881997"/>
            <a:ext cx="4608512" cy="1169551"/>
          </a:xfrm>
          <a:prstGeom prst="rect">
            <a:avLst/>
          </a:prstGeom>
          <a:solidFill>
            <a:srgbClr val="99FF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u="sng" dirty="0" smtClean="0">
                <a:latin typeface="Arial Black" pitchFamily="34" charset="0"/>
              </a:rPr>
              <a:t>I.A Třída skupina B dorostu</a:t>
            </a:r>
          </a:p>
          <a:p>
            <a:pPr algn="ctr"/>
            <a:r>
              <a:rPr lang="cs-CZ" sz="1400" dirty="0" smtClean="0">
                <a:solidFill>
                  <a:srgbClr val="0000CC"/>
                </a:solidFill>
                <a:latin typeface="Arial Black" pitchFamily="34" charset="0"/>
              </a:rPr>
              <a:t>SK </a:t>
            </a:r>
            <a:r>
              <a:rPr lang="cs-CZ" sz="1400" dirty="0" err="1" smtClean="0">
                <a:solidFill>
                  <a:srgbClr val="0000CC"/>
                </a:solidFill>
                <a:latin typeface="Arial Black" pitchFamily="34" charset="0"/>
              </a:rPr>
              <a:t>Štětí</a:t>
            </a:r>
            <a:r>
              <a:rPr lang="cs-CZ" sz="1400" dirty="0" smtClean="0">
                <a:solidFill>
                  <a:srgbClr val="0000CC"/>
                </a:solidFill>
                <a:latin typeface="Arial Black" pitchFamily="34" charset="0"/>
              </a:rPr>
              <a:t> – SK </a:t>
            </a:r>
            <a:r>
              <a:rPr lang="cs-CZ" sz="1400" dirty="0" err="1" smtClean="0">
                <a:solidFill>
                  <a:srgbClr val="0000CC"/>
                </a:solidFill>
                <a:latin typeface="Arial Black" pitchFamily="34" charset="0"/>
              </a:rPr>
              <a:t>Plaston</a:t>
            </a:r>
            <a:r>
              <a:rPr lang="cs-CZ" sz="1400" dirty="0" smtClean="0">
                <a:solidFill>
                  <a:srgbClr val="0000CC"/>
                </a:solidFill>
                <a:latin typeface="Arial Black" pitchFamily="34" charset="0"/>
              </a:rPr>
              <a:t> Šluknov</a:t>
            </a:r>
          </a:p>
          <a:p>
            <a:pPr algn="ctr"/>
            <a:r>
              <a:rPr lang="cs-CZ" sz="1400" dirty="0" smtClean="0">
                <a:latin typeface="Arial Black" pitchFamily="34" charset="0"/>
              </a:rPr>
              <a:t>8:2(4:2)  13.5.2017 19. kolo</a:t>
            </a:r>
          </a:p>
          <a:p>
            <a:pPr algn="ctr"/>
            <a:r>
              <a:rPr lang="cs-CZ" sz="1400" dirty="0" smtClean="0">
                <a:solidFill>
                  <a:srgbClr val="0000CC"/>
                </a:solidFill>
                <a:latin typeface="Arial Black" pitchFamily="34" charset="0"/>
              </a:rPr>
              <a:t>FK Jiskra Velké Březno– SK </a:t>
            </a:r>
            <a:r>
              <a:rPr lang="cs-CZ" sz="1400" dirty="0" err="1" smtClean="0">
                <a:solidFill>
                  <a:srgbClr val="0000CC"/>
                </a:solidFill>
                <a:latin typeface="Arial Black" pitchFamily="34" charset="0"/>
              </a:rPr>
              <a:t>Štětí</a:t>
            </a:r>
            <a:endParaRPr lang="cs-CZ" sz="1400" dirty="0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/>
            <a:r>
              <a:rPr lang="cs-CZ" sz="1400" dirty="0" smtClean="0">
                <a:latin typeface="Arial Black" pitchFamily="34" charset="0"/>
              </a:rPr>
              <a:t>2:6(0:30)   13.5.2017  18.kolo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1984" y="5690309"/>
            <a:ext cx="4608512" cy="1169551"/>
          </a:xfrm>
          <a:prstGeom prst="rect">
            <a:avLst/>
          </a:prstGeom>
          <a:solidFill>
            <a:srgbClr val="99FF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u="sng" dirty="0" smtClean="0">
                <a:latin typeface="Arial Black" pitchFamily="34" charset="0"/>
              </a:rPr>
              <a:t>Okresní přebor staré gardy</a:t>
            </a:r>
          </a:p>
          <a:p>
            <a:pPr algn="ctr"/>
            <a:r>
              <a:rPr lang="cs-CZ" sz="1400" dirty="0" smtClean="0">
                <a:solidFill>
                  <a:srgbClr val="0000CC"/>
                </a:solidFill>
                <a:latin typeface="Arial Black" pitchFamily="34" charset="0"/>
              </a:rPr>
              <a:t>SK </a:t>
            </a:r>
            <a:r>
              <a:rPr lang="cs-CZ" sz="1400" dirty="0" err="1" smtClean="0">
                <a:solidFill>
                  <a:srgbClr val="0000CC"/>
                </a:solidFill>
                <a:latin typeface="Arial Black" pitchFamily="34" charset="0"/>
              </a:rPr>
              <a:t>Štětí</a:t>
            </a:r>
            <a:r>
              <a:rPr lang="cs-CZ" sz="1400" dirty="0" smtClean="0">
                <a:solidFill>
                  <a:srgbClr val="0000CC"/>
                </a:solidFill>
                <a:latin typeface="Arial Black" pitchFamily="34" charset="0"/>
              </a:rPr>
              <a:t> – Sokol České Kopisty</a:t>
            </a:r>
          </a:p>
          <a:p>
            <a:pPr algn="ctr"/>
            <a:r>
              <a:rPr lang="cs-CZ" sz="1400" dirty="0" smtClean="0">
                <a:latin typeface="Arial Black" pitchFamily="34" charset="0"/>
              </a:rPr>
              <a:t>3:0  kontumačně   12.5.2017  14.kolo</a:t>
            </a:r>
          </a:p>
          <a:p>
            <a:pPr algn="ctr"/>
            <a:r>
              <a:rPr lang="cs-CZ" sz="1400" dirty="0" smtClean="0">
                <a:solidFill>
                  <a:srgbClr val="FF0000"/>
                </a:solidFill>
                <a:latin typeface="Arial Black" pitchFamily="34" charset="0"/>
              </a:rPr>
              <a:t>FK Litoměřicko – SK </a:t>
            </a:r>
            <a:r>
              <a:rPr lang="cs-CZ" sz="1400" dirty="0" err="1" smtClean="0">
                <a:solidFill>
                  <a:srgbClr val="FF0000"/>
                </a:solidFill>
                <a:latin typeface="Arial Black" pitchFamily="34" charset="0"/>
              </a:rPr>
              <a:t>Štětí</a:t>
            </a:r>
            <a:endParaRPr lang="cs-CZ" sz="1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cs-CZ" sz="1400" dirty="0" smtClean="0">
                <a:latin typeface="Arial Black" pitchFamily="34" charset="0"/>
              </a:rPr>
              <a:t>7:1  5.5.2017 13. kolo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1984" y="4178721"/>
            <a:ext cx="4608512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u="sng" dirty="0" smtClean="0">
                <a:latin typeface="Arial Black" pitchFamily="34" charset="0"/>
              </a:rPr>
              <a:t>Krajský přebor starších a mladších žáků o </a:t>
            </a:r>
            <a:r>
              <a:rPr lang="cs-CZ" sz="1400" u="sng" dirty="0" err="1" smtClean="0">
                <a:latin typeface="Arial Black" pitchFamily="34" charset="0"/>
              </a:rPr>
              <a:t>umístně</a:t>
            </a:r>
            <a:r>
              <a:rPr lang="cs-CZ" sz="1400" u="sng" dirty="0" smtClean="0">
                <a:latin typeface="Arial Black" pitchFamily="34" charset="0"/>
              </a:rPr>
              <a:t> na 13. až 18. místě</a:t>
            </a:r>
          </a:p>
          <a:p>
            <a:pPr algn="ctr"/>
            <a:r>
              <a:rPr lang="cs-CZ" sz="1400" dirty="0" smtClean="0">
                <a:solidFill>
                  <a:srgbClr val="FF0000"/>
                </a:solidFill>
                <a:latin typeface="Arial Black" pitchFamily="34" charset="0"/>
              </a:rPr>
              <a:t>FK </a:t>
            </a:r>
            <a:r>
              <a:rPr lang="cs-CZ" sz="1400" dirty="0" err="1" smtClean="0">
                <a:solidFill>
                  <a:srgbClr val="FF0000"/>
                </a:solidFill>
                <a:latin typeface="Arial Black" pitchFamily="34" charset="0"/>
              </a:rPr>
              <a:t>Postoloprty</a:t>
            </a:r>
            <a:r>
              <a:rPr lang="cs-CZ" sz="1400" dirty="0" smtClean="0">
                <a:solidFill>
                  <a:srgbClr val="FF0000"/>
                </a:solidFill>
                <a:latin typeface="Arial Black" pitchFamily="34" charset="0"/>
              </a:rPr>
              <a:t>/</a:t>
            </a:r>
            <a:r>
              <a:rPr lang="cs-CZ" sz="1400" dirty="0" err="1" smtClean="0">
                <a:solidFill>
                  <a:srgbClr val="FF0000"/>
                </a:solidFill>
                <a:latin typeface="Arial Black" pitchFamily="34" charset="0"/>
              </a:rPr>
              <a:t>Dobroměřice</a:t>
            </a:r>
            <a:r>
              <a:rPr lang="cs-CZ" sz="1400" dirty="0" smtClean="0">
                <a:solidFill>
                  <a:srgbClr val="FF0000"/>
                </a:solidFill>
                <a:latin typeface="Arial Black" pitchFamily="34" charset="0"/>
              </a:rPr>
              <a:t> -SK </a:t>
            </a:r>
            <a:r>
              <a:rPr lang="cs-CZ" sz="1400" dirty="0" err="1" smtClean="0">
                <a:solidFill>
                  <a:srgbClr val="FF0000"/>
                </a:solidFill>
                <a:latin typeface="Arial Black" pitchFamily="34" charset="0"/>
              </a:rPr>
              <a:t>Štětí</a:t>
            </a:r>
            <a:r>
              <a:rPr lang="cs-CZ" sz="1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cs-CZ" sz="1400" dirty="0" smtClean="0">
                <a:latin typeface="Arial Black" pitchFamily="34" charset="0"/>
              </a:rPr>
              <a:t>7:0(4:0)  14.5.2017    starší </a:t>
            </a:r>
            <a:endParaRPr lang="cs-CZ" sz="1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cs-CZ" sz="1400" dirty="0" smtClean="0">
                <a:solidFill>
                  <a:srgbClr val="FF0000"/>
                </a:solidFill>
                <a:latin typeface="Arial Black" pitchFamily="34" charset="0"/>
              </a:rPr>
              <a:t>FK </a:t>
            </a:r>
            <a:r>
              <a:rPr lang="cs-CZ" sz="1400" dirty="0" err="1" smtClean="0">
                <a:solidFill>
                  <a:srgbClr val="FF0000"/>
                </a:solidFill>
                <a:latin typeface="Arial Black" pitchFamily="34" charset="0"/>
              </a:rPr>
              <a:t>Postoloprty</a:t>
            </a:r>
            <a:r>
              <a:rPr lang="cs-CZ" sz="1400" dirty="0" smtClean="0">
                <a:solidFill>
                  <a:srgbClr val="FF0000"/>
                </a:solidFill>
                <a:latin typeface="Arial Black" pitchFamily="34" charset="0"/>
              </a:rPr>
              <a:t>/</a:t>
            </a:r>
            <a:r>
              <a:rPr lang="cs-CZ" sz="1400" dirty="0" err="1" smtClean="0">
                <a:solidFill>
                  <a:srgbClr val="FF0000"/>
                </a:solidFill>
                <a:latin typeface="Arial Black" pitchFamily="34" charset="0"/>
              </a:rPr>
              <a:t>Dobroměřice</a:t>
            </a:r>
            <a:r>
              <a:rPr lang="cs-CZ" sz="1400" dirty="0" smtClean="0">
                <a:solidFill>
                  <a:srgbClr val="FF0000"/>
                </a:solidFill>
                <a:latin typeface="Arial Black" pitchFamily="34" charset="0"/>
              </a:rPr>
              <a:t> – SK </a:t>
            </a:r>
            <a:r>
              <a:rPr lang="cs-CZ" sz="1400" dirty="0" err="1" smtClean="0">
                <a:solidFill>
                  <a:srgbClr val="FF0000"/>
                </a:solidFill>
                <a:latin typeface="Arial Black" pitchFamily="34" charset="0"/>
              </a:rPr>
              <a:t>Štětí</a:t>
            </a:r>
            <a:endParaRPr lang="cs-CZ" sz="1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cs-CZ" sz="1400" dirty="0" smtClean="0">
                <a:latin typeface="Arial Black" pitchFamily="34" charset="0"/>
              </a:rPr>
              <a:t>7:2(5:1)   14.5.2017  mladší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1984" y="163116"/>
            <a:ext cx="4608512" cy="1200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Poslední výsledky mužstev SK </a:t>
            </a:r>
            <a:r>
              <a:rPr lang="cs-CZ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Štětí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688608" y="3043436"/>
            <a:ext cx="4392488" cy="400110"/>
          </a:xfrm>
          <a:prstGeom prst="rect">
            <a:avLst/>
          </a:prstGeom>
          <a:solidFill>
            <a:srgbClr val="CCFFFF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Arial Black" pitchFamily="34" charset="0"/>
              </a:rPr>
              <a:t>Výsledky 14. kola 12.5.2017</a:t>
            </a:r>
            <a:endParaRPr lang="cs-CZ" sz="2000" dirty="0">
              <a:latin typeface="Arial Black" pitchFamily="34" charset="0"/>
            </a:endParaRPr>
          </a:p>
        </p:txBody>
      </p:sp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5616600" y="3763516"/>
          <a:ext cx="4440808" cy="1944217"/>
        </p:xfrm>
        <a:graphic>
          <a:graphicData uri="http://schemas.openxmlformats.org/drawingml/2006/table">
            <a:tbl>
              <a:tblPr/>
              <a:tblGrid>
                <a:gridCol w="1458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8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Č.Kopisty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kontumačně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3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TIGO 1996-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Střížovice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Stejskal 4, Landa 2, Lébl 2, Černý, Davídek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Bohušovice-Pokratice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4:7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Mrkvica 2, Kret, Šikner -  Keltner 6, Rufus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1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Žitenice-Litoměřicko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Černý 2,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Divecký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2, Vít 2,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Lokvenc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Sionko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- Karter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2704" y="5851748"/>
            <a:ext cx="1861909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14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7" name="Picture 13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8" name="Picture 12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9" name="Picture 11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0" name="Picture 10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1" name="Picture 9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2" name="Picture 8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3" name="Picture 7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4" name="Picture 6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5" name="Picture 5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6" name="Picture 24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7" name="Picture 23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8" name="Picture 22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9" name="Picture 21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0" name="Picture 20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1" name="Picture 19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2" name="Picture 18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3" name="Picture 17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4" name="Picture 16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5" name="Picture 15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6" name="Picture 148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7" name="Picture 147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8" name="Picture 146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9" name="Picture 145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0" name="Picture 144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1" name="Picture 143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2" name="Picture 142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3" name="Picture 141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4" name="Picture 140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5" name="Picture 139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6" name="Picture 138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7" name="Picture 137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8" name="Picture 231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9" name="Picture 230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0" name="Picture 229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1" name="Picture 228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2" name="Picture 227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3" name="Picture 226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4" name="Picture 225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5" name="Picture 224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6" name="Picture 223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668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7" name="Picture 222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668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8" name="Picture 221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668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9" name="Picture 220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668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0" name="Picture 219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6690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1" name="Picture 218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6690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2" name="Picture 217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669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3" name="Picture 21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669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4" name="Picture 215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5" name="Picture 214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6" name="Picture 249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7" name="Picture 248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8" name="Picture 247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9" name="Picture 246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0" name="Picture 245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1" name="Picture 244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2" name="Picture 243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3" name="Picture 242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4" name="Picture 241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668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5" name="Picture 240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668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6" name="Picture 239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668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7" name="Picture 238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668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8" name="Picture 237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6690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9" name="Picture 236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6690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0" name="Picture 235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669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1" name="Picture 234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669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2" name="Picture 233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3" name="Picture 232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4" name="Picture 349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5" name="Picture 348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6" name="Picture 347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7" name="Picture 346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8" name="Picture 372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9" name="Picture 371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0" name="Picture 370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1" name="Picture 369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2" name="Picture 368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3" name="Picture 367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4" name="Picture 366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5" name="Picture 365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6" name="Picture 380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7" name="Picture 379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8" name="Picture 378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9" name="Picture 377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0" name="Picture 376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1" name="Picture 375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2" name="Picture 374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3" name="Picture 373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4" name="Picture 259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5" name="Picture 258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6" name="Picture 257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7" name="Picture 256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8" name="Picture 255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9" name="Picture 254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0" name="Picture 253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1" name="Picture 252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2" name="Picture 251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3" name="Picture 250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4" name="Picture 100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5" name="Picture 101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6" name="Picture 102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7" name="Picture 103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8" name="Picture 104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9" name="Picture 105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TextovéPole 9"/>
          <p:cNvSpPr txBox="1">
            <a:spLocks noChangeArrowheads="1"/>
          </p:cNvSpPr>
          <p:nvPr/>
        </p:nvSpPr>
        <p:spPr bwMode="auto">
          <a:xfrm>
            <a:off x="6543984" y="5275687"/>
            <a:ext cx="184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725038" y="7004455"/>
            <a:ext cx="19581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89168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40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5472584" y="1963318"/>
          <a:ext cx="4608512" cy="4896543"/>
        </p:xfrm>
        <a:graphic>
          <a:graphicData uri="http://schemas.openxmlformats.org/drawingml/2006/table">
            <a:tbl>
              <a:tblPr/>
              <a:tblGrid>
                <a:gridCol w="55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1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025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21.5.2017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10:00, 12:00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JUNIOR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Chomutov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/FK Teplice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2.kolo nadstavby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Starší, mladší žáci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2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26.5.2017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pátek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17:30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Dynamo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Střížovice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16.kolo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Stará garda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6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27.5.2017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10:15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Tělovýchovná jednota Sokol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Libiš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27.kolo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Dospělí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3.6.2017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10:15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Hvězda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Trnovany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z.s. /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Sobědruhy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22.kolo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Dorost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45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3.6.2017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13:00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Turnaj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Podlusky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Brozany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Lovosice,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Mladší přípravka B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8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10.6.2017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10:15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Tatran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Rakovník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29.kolo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Dospělí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25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11.6.2017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10:00, 12:00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Ústí n.L.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5.kolo nadstavby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Starší, mladší žáci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52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17.6.2017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9:00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Memoriál Jiřího Nedomlela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Starší přípravka</a:t>
                      </a:r>
                    </a:p>
                  </a:txBody>
                  <a:tcPr marL="9468" marR="9468" marT="9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544592" y="91108"/>
            <a:ext cx="4536504" cy="1523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Ještě 5 víkendů  v ročníku 2016/17 na fotbalovém stadionu ve </a:t>
            </a:r>
            <a:r>
              <a:rPr lang="cs-CZ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Štětí</a:t>
            </a:r>
            <a:endParaRPr lang="cs-CZ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1984" y="4627612"/>
            <a:ext cx="47525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n>
                  <a:solidFill>
                    <a:srgbClr val="46CC2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FK Litoměřicko – </a:t>
            </a:r>
            <a:r>
              <a:rPr lang="cs-CZ" sz="2000" dirty="0" err="1" smtClean="0">
                <a:ln>
                  <a:solidFill>
                    <a:srgbClr val="46CC2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Sepap</a:t>
            </a:r>
            <a:r>
              <a:rPr lang="cs-CZ" sz="2000" dirty="0" smtClean="0">
                <a:ln>
                  <a:solidFill>
                    <a:srgbClr val="46CC2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n>
                  <a:solidFill>
                    <a:srgbClr val="46CC2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Štětí</a:t>
            </a:r>
            <a:endParaRPr lang="cs-CZ" sz="2000" dirty="0" smtClean="0">
              <a:ln>
                <a:solidFill>
                  <a:srgbClr val="46CC22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cs-CZ" sz="2000" dirty="0" smtClean="0">
                <a:ln>
                  <a:solidFill>
                    <a:srgbClr val="46CC2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7:1  13. kolo 5.5.2017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Silný tým z okresního města, který s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Tigem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Nučnice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svádí boj o 2. místo, byl nad naše síly. Jedinou branku výběru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vstřelil Michal  Hamšík.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1984" y="91108"/>
            <a:ext cx="4680520" cy="156966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96000" flip="x" algn="tl"/>
          </a:blipFill>
          <a:ln w="57150" cap="flat">
            <a:solidFill>
              <a:schemeClr val="accent6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Constantia" pitchFamily="18" charset="0"/>
                <a:cs typeface="Aharoni" pitchFamily="2" charset="-79"/>
              </a:rPr>
              <a:t>Stará garda </a:t>
            </a:r>
            <a:r>
              <a:rPr lang="cs-CZ" sz="2400" dirty="0" err="1" smtClean="0">
                <a:latin typeface="Constantia" pitchFamily="18" charset="0"/>
                <a:cs typeface="Aharoni" pitchFamily="2" charset="-79"/>
              </a:rPr>
              <a:t>Sepap</a:t>
            </a:r>
            <a:r>
              <a:rPr lang="cs-CZ" sz="2400" dirty="0" smtClean="0">
                <a:latin typeface="Constantia" pitchFamily="18" charset="0"/>
                <a:cs typeface="Aharoni" pitchFamily="2" charset="-79"/>
              </a:rPr>
              <a:t> </a:t>
            </a:r>
            <a:r>
              <a:rPr lang="cs-CZ" sz="2400" dirty="0" err="1" smtClean="0">
                <a:latin typeface="Constantia" pitchFamily="18" charset="0"/>
                <a:cs typeface="Aharoni" pitchFamily="2" charset="-79"/>
              </a:rPr>
              <a:t>Štětí</a:t>
            </a:r>
            <a:r>
              <a:rPr lang="cs-CZ" sz="2400" dirty="0" smtClean="0">
                <a:latin typeface="Constantia" pitchFamily="18" charset="0"/>
                <a:cs typeface="Aharoni" pitchFamily="2" charset="-79"/>
              </a:rPr>
              <a:t> byla v posledních 2 kolech  úspěšná na 50%, i když v jednom případě to bylo bez boje</a:t>
            </a:r>
            <a:endParaRPr lang="cs-CZ" sz="2400" dirty="0">
              <a:latin typeface="Constantia" pitchFamily="18" charset="0"/>
              <a:cs typeface="Aharoni" pitchFamily="2" charset="-79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1984" y="1891308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Sepap</a:t>
            </a:r>
            <a:r>
              <a:rPr lang="cs-CZ" sz="2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Štětí</a:t>
            </a:r>
            <a:r>
              <a:rPr lang="cs-CZ" sz="2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– České Kopisty</a:t>
            </a:r>
          </a:p>
          <a:p>
            <a:pPr algn="ctr"/>
            <a:r>
              <a:rPr lang="cs-CZ" sz="2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3:0 kontumačně 12.5.2017</a:t>
            </a:r>
          </a:p>
          <a:p>
            <a:pPr algn="just"/>
            <a:r>
              <a:rPr lang="cs-CZ" dirty="0" smtClean="0">
                <a:latin typeface="Arial" pitchFamily="34" charset="0"/>
                <a:cs typeface="Arial" pitchFamily="34" charset="0"/>
              </a:rPr>
              <a:t>Soupeř v průběhu týdne před zápasem zavolal, že se do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k zápasu nedostaví. Co bylo důvodem se nám nepodařilo zjistit. Jestli to byl hokej v televizi Česká republika-Slovinsko nebo něco jiného nevíme. A protože nedošlo k dohodě na náhradním termínu, tak jsme si 3 body do tabulky přičetli bez boje.</a:t>
            </a:r>
          </a:p>
        </p:txBody>
      </p:sp>
      <p:pic>
        <p:nvPicPr>
          <p:cNvPr id="2" name="Picture 2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179" y="3619500"/>
            <a:ext cx="72402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1" name="Picture 2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0296" y="5923756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62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1" name="Picture 61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2" name="Picture 60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3" name="Picture 59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4" name="Picture 58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5" name="Picture 57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6" name="Picture 56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7" name="Picture 55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8" name="Picture 54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9" name="Picture 53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0" name="Picture 52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1" name="Picture 51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2" name="Picture 74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3" name="Picture 73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4" name="Picture 72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5" name="Picture 71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6" name="Picture 70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7" name="Picture 69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8" name="Picture 68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9" name="Picture 67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0" name="Picture 66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1" name="Picture 65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2" name="Picture 64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3" name="Picture 63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4" name="Picture 91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5" name="Picture 90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6" name="Picture 89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7" name="Picture 88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8" name="Picture 87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9" name="Picture 86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0" name="Picture 85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1" name="Picture 84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2" name="Picture 83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3" name="Picture 82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4" name="Picture 81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5" name="Picture 80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6" name="Picture 79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7" name="Picture 78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8" name="Picture 77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9" name="Picture 76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0" name="Picture 107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1" name="Picture 106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2" name="Picture 105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3" name="Picture 104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4" name="Picture 103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5" name="Picture 102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6" name="Picture 101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7" name="Picture 100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8" name="Picture 99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9" name="Picture 98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0" name="Picture 97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1" name="Picture 96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2" name="Picture 95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3" name="Picture 94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4" name="Picture 93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5" name="Picture 92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6" name="Picture 133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7" name="Picture 132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8" name="Picture 131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9" name="Picture 130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0" name="Picture 129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1" name="Picture 128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2" name="Picture 127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3" name="Picture 126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4" name="Picture 125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5" name="Picture 124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6" name="Picture 123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7" name="Picture 122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8" name="Picture 121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9" name="Picture 120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0" name="Picture 119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1" name="Picture 118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2" name="Picture 117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3" name="Picture 11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4" name="Picture 115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5" name="Picture 114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6" name="Picture 153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7" name="Picture 152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8" name="Picture 151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9" name="Picture 150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0" name="Picture 149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1" name="Picture 148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2" name="Picture 147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3" name="Picture 146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4" name="Picture 145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5" name="Picture 144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6" name="Picture 143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7" name="Picture 142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8" name="Picture 141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9" name="Picture 140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0" name="Picture 139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1" name="Picture 138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2" name="Picture 137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3" name="Picture 13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4" name="Picture 135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5" name="Picture 134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6" name="Picture 177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7" name="Picture 176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8" name="Picture 175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9" name="Picture 174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0" name="Picture 173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1" name="Picture 172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2" name="Picture 171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3" name="Picture 170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4" name="Picture 169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5" name="Picture 168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6" name="Picture 167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7" name="Picture 166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8" name="Picture 165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9" name="Picture 164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0" name="Picture 163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1" name="Picture 162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2" name="Picture 161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3" name="Picture 160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4" name="Picture 159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5" name="Picture 158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6" name="Picture 157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7" name="Picture 156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8" name="Picture 155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9" name="Picture 154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0" name="Picture 326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1" name="Picture 325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2" name="Picture 324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3" name="Picture 323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4" name="Picture 322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5" name="Picture 321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6" name="Picture 320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7" name="Picture 319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8" name="Picture 318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9" name="Picture 317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0" name="Picture 316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1" name="Picture 315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2" name="Picture 314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3" name="Picture 313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4" name="Picture 312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5" name="Picture 311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6" name="Picture 310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7" name="Picture 309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8" name="Picture 308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9" name="Picture 307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0" name="Picture 306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1" name="Picture 305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2" name="Picture 304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3" name="Picture 303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4" name="Picture 302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5" name="Picture 301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6" name="Picture 300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7" name="Picture 299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8" name="Picture 391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9" name="Picture 390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0" name="Picture 389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1" name="Picture 388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2" name="Picture 387" hidden="1"/>
          <p:cNvPicPr preferRelativeResize="0">
            <a:picLocks noChangeArrowheads="1" noChangeShapeType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3" name="Picture 386" hidden="1"/>
          <p:cNvPicPr preferRelativeResize="0">
            <a:picLocks noChangeArrowheads="1" noChangeShapeType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4" name="Picture 385" hidden="1"/>
          <p:cNvPicPr preferRelativeResize="0">
            <a:picLocks noChangeArrowheads="1" noChangeShapeType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5" name="Picture 384" hidden="1"/>
          <p:cNvPicPr preferRelativeResize="0">
            <a:picLocks noChangeArrowheads="1" noChangeShapeType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6" name="Picture 288" hidden="1"/>
          <p:cNvPicPr preferRelativeResize="0">
            <a:picLocks noChangeArrowheads="1" noChangeShapeType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7" name="Picture 287" hidden="1"/>
          <p:cNvPicPr preferRelativeResize="0">
            <a:picLocks noChangeArrowheads="1" noChangeShapeType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8" name="Picture 286" hidden="1"/>
          <p:cNvPicPr preferRelativeResize="0">
            <a:picLocks noChangeArrowheads="1" noChangeShapeType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9" name="Picture 285" hidden="1"/>
          <p:cNvPicPr preferRelativeResize="0">
            <a:picLocks noChangeArrowheads="1" noChangeShapeType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0" name="Picture 284" hidden="1"/>
          <p:cNvPicPr preferRelativeResize="0">
            <a:picLocks noChangeArrowheads="1" noChangeShapeType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1" name="Picture 283" hidden="1"/>
          <p:cNvPicPr preferRelativeResize="0">
            <a:picLocks noChangeArrowheads="1" noChangeShapeType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2" name="Picture 282" hidden="1"/>
          <p:cNvPicPr preferRelativeResize="0">
            <a:picLocks noChangeArrowheads="1" noChangeShapeType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3" name="Picture 281" hidden="1"/>
          <p:cNvPicPr preferRelativeResize="0">
            <a:picLocks noChangeArrowheads="1" noChangeShapeType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4" name="Picture 280" hidden="1"/>
          <p:cNvPicPr preferRelativeResize="0">
            <a:picLocks noChangeArrowheads="1" noChangeShapeType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5" name="Picture 279" hidden="1"/>
          <p:cNvPicPr preferRelativeResize="0">
            <a:picLocks noChangeArrowheads="1" noChangeShapeType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6" name="Picture 278" hidden="1"/>
          <p:cNvPicPr preferRelativeResize="0">
            <a:picLocks noChangeArrowheads="1" noChangeShapeType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7" name="Picture 277" hidden="1"/>
          <p:cNvPicPr preferRelativeResize="0">
            <a:picLocks noChangeArrowheads="1" noChangeShapeType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8" name="Picture 247" hidden="1"/>
          <p:cNvPicPr preferRelativeResize="0">
            <a:picLocks noChangeArrowheads="1" noChangeShapeType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9" name="Picture 246" hidden="1"/>
          <p:cNvPicPr preferRelativeResize="0">
            <a:picLocks noChangeArrowheads="1" noChangeShapeType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0" name="Picture 245" hidden="1"/>
          <p:cNvPicPr preferRelativeResize="0">
            <a:picLocks noChangeArrowheads="1" noChangeShapeType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1" name="Picture 244" hidden="1"/>
          <p:cNvPicPr preferRelativeResize="0">
            <a:picLocks noChangeArrowheads="1" noChangeShapeType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2" name="Picture 243" hidden="1"/>
          <p:cNvPicPr preferRelativeResize="0">
            <a:picLocks noChangeArrowheads="1" noChangeShapeType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3" name="Picture 242" hidden="1"/>
          <p:cNvPicPr preferRelativeResize="0">
            <a:picLocks noChangeArrowheads="1" noChangeShapeType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4" name="Picture 241" hidden="1"/>
          <p:cNvPicPr preferRelativeResize="0">
            <a:picLocks noChangeArrowheads="1" noChangeShapeType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5" name="Picture 240" hidden="1"/>
          <p:cNvPicPr preferRelativeResize="0">
            <a:picLocks noChangeArrowheads="1" noChangeShapeType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6" name="Picture 239" hidden="1"/>
          <p:cNvPicPr preferRelativeResize="0">
            <a:picLocks noChangeArrowheads="1" noChangeShapeType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7" name="Picture 238" hidden="1"/>
          <p:cNvPicPr preferRelativeResize="0">
            <a:picLocks noChangeArrowheads="1" noChangeShapeType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8" name="Picture 237" hidden="1"/>
          <p:cNvPicPr preferRelativeResize="0">
            <a:picLocks noChangeArrowheads="1" noChangeShapeType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9" name="Picture 236" hidden="1"/>
          <p:cNvPicPr preferRelativeResize="0">
            <a:picLocks noChangeArrowheads="1" noChangeShapeType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0" name="Picture 235" hidden="1"/>
          <p:cNvPicPr preferRelativeResize="0">
            <a:picLocks noChangeArrowheads="1" noChangeShapeType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1" name="Picture 234" hidden="1"/>
          <p:cNvPicPr preferRelativeResize="0">
            <a:picLocks noChangeArrowheads="1" noChangeShapeType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2" name="Picture 256" hidden="1"/>
          <p:cNvPicPr preferRelativeResize="0">
            <a:picLocks noChangeArrowheads="1" noChangeShapeType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3" name="Picture 255" hidden="1"/>
          <p:cNvPicPr preferRelativeResize="0">
            <a:picLocks noChangeArrowheads="1" noChangeShapeType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4" name="Picture 254" hidden="1"/>
          <p:cNvPicPr preferRelativeResize="0">
            <a:picLocks noChangeArrowheads="1" noChangeShapeType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5" name="Picture 253" hidden="1"/>
          <p:cNvPicPr preferRelativeResize="0">
            <a:picLocks noChangeArrowheads="1" noChangeShapeType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6" name="Picture 252" hidden="1"/>
          <p:cNvPicPr preferRelativeResize="0">
            <a:picLocks noChangeArrowheads="1" noChangeShapeType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7" name="Picture 251" hidden="1"/>
          <p:cNvPicPr preferRelativeResize="0">
            <a:picLocks noChangeArrowheads="1" noChangeShapeType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8" name="Picture 250" hidden="1"/>
          <p:cNvPicPr preferRelativeResize="0">
            <a:picLocks noChangeArrowheads="1" noChangeShapeType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9" name="Picture 249" hidden="1"/>
          <p:cNvPicPr preferRelativeResize="0">
            <a:picLocks noChangeArrowheads="1" noChangeShapeType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0" name="Picture 248" hidden="1"/>
          <p:cNvPicPr preferRelativeResize="0">
            <a:picLocks noChangeArrowheads="1" noChangeShapeType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1" name="Picture 193" hidden="1"/>
          <p:cNvPicPr preferRelativeResize="0">
            <a:picLocks noChangeArrowheads="1" noChangeShapeType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2" name="Picture 194" hidden="1"/>
          <p:cNvPicPr preferRelativeResize="0">
            <a:picLocks noChangeArrowheads="1" noChangeShapeType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3" name="Picture 195" hidden="1"/>
          <p:cNvPicPr preferRelativeResize="0">
            <a:picLocks noChangeArrowheads="1" noChangeShapeType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4" name="Picture 196" hidden="1"/>
          <p:cNvPicPr preferRelativeResize="0">
            <a:picLocks noChangeArrowheads="1" noChangeShapeType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5" name="Picture 197" hidden="1"/>
          <p:cNvPicPr preferRelativeResize="0">
            <a:picLocks noChangeArrowheads="1" noChangeShapeType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6" name="Picture 198" hidden="1"/>
          <p:cNvPicPr preferRelativeResize="0">
            <a:picLocks noChangeArrowheads="1" noChangeShapeType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7" name="Picture 199" hidden="1"/>
          <p:cNvPicPr preferRelativeResize="0">
            <a:picLocks noChangeArrowheads="1" noChangeShapeType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8" name="Picture 200" hidden="1"/>
          <p:cNvPicPr preferRelativeResize="0">
            <a:picLocks noChangeArrowheads="1" noChangeShapeType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9" name="Picture 201" hidden="1"/>
          <p:cNvPicPr preferRelativeResize="0">
            <a:picLocks noChangeArrowheads="1" noChangeShapeType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0" name="Picture 202" hidden="1"/>
          <p:cNvPicPr preferRelativeResize="0">
            <a:picLocks noChangeArrowheads="1" noChangeShapeType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1" name="Picture 203" hidden="1"/>
          <p:cNvPicPr preferRelativeResize="0">
            <a:picLocks noChangeArrowheads="1" noChangeShapeType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2" name="Picture 204" hidden="1"/>
          <p:cNvPicPr preferRelativeResize="0">
            <a:picLocks noChangeArrowheads="1" noChangeShapeType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3" name="Picture 205" hidden="1"/>
          <p:cNvPicPr preferRelativeResize="0">
            <a:picLocks noChangeArrowheads="1" noChangeShapeType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4" name="Picture 206" hidden="1"/>
          <p:cNvPicPr preferRelativeResize="0">
            <a:picLocks noChangeArrowheads="1" noChangeShapeType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1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5" name="Picture 233" hidden="1"/>
          <p:cNvPicPr preferRelativeResize="0">
            <a:picLocks noChangeArrowheads="1" noChangeShapeType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1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6" name="Picture 232" hidden="1"/>
          <p:cNvPicPr preferRelativeResize="0">
            <a:picLocks noChangeArrowheads="1" noChangeShapeType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7" name="Picture 231" hidden="1"/>
          <p:cNvPicPr preferRelativeResize="0">
            <a:picLocks noChangeArrowheads="1" noChangeShapeType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8" name="Picture 230" hidden="1"/>
          <p:cNvPicPr preferRelativeResize="0">
            <a:picLocks noChangeArrowheads="1" noChangeShapeType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9" name="Picture 229" hidden="1"/>
          <p:cNvPicPr preferRelativeResize="0">
            <a:picLocks noChangeArrowheads="1" noChangeShapeType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2142218" y="7004455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6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488808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39</a:t>
            </a:r>
          </a:p>
        </p:txBody>
      </p:sp>
      <p:cxnSp>
        <p:nvCxnSpPr>
          <p:cNvPr id="13" name="Přímá spojovací šipka 12"/>
          <p:cNvCxnSpPr/>
          <p:nvPr/>
        </p:nvCxnSpPr>
        <p:spPr bwMode="auto">
          <a:xfrm>
            <a:off x="3752626" y="7239000"/>
            <a:ext cx="85889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71984" y="1531268"/>
          <a:ext cx="4320481" cy="5184576"/>
        </p:xfrm>
        <a:graphic>
          <a:graphicData uri="http://schemas.openxmlformats.org/drawingml/2006/table">
            <a:tbl>
              <a:tblPr/>
              <a:tblGrid>
                <a:gridCol w="521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3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0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20.5.2017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Turnaj v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Budyni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B,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Budyně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Třebenice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B, Lounky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Pohár o 21.-24. místo 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Mladší přípravka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20.5.2017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Skorotice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20.kolo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Dorost na UMT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Army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21.5.2017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Ústí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nL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SK Roudnice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n.L.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+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Ervěnice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-Jirkov+Bílina, Mostecký FK "zelení"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Starší přípravka  2006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Klíše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9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21.5.2017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Turnaj v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Brozanech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Podlusky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Brozany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Lovosice,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turnaj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Mladší přípravka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27.5.2017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10:00, 12:00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3.kolo nadstavby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27.5.2017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Spartak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Boletice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n.L.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,z.s. / Modrá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21.kolo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Dorost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4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27.5.2017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Turnaj v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Lovosicích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Podlusky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Brozany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Lovosice,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turnaj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Mladší přípravka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27.5.2017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Ondrášovka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cup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v Českých Budějovicíc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 - 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Opava, Vyškov, Benešov, Hradec Králové, Ústí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n.L.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Slavia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Kolín,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Zprojovka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Brno, Vítkovice, Sokolov, České Budějovice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Přípravka U10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28.5.2017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CC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CC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CCFFFF"/>
                      </a:bgClr>
                    </a:pattFill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Obdélník 16"/>
          <p:cNvSpPr/>
          <p:nvPr/>
        </p:nvSpPr>
        <p:spPr>
          <a:xfrm>
            <a:off x="71984" y="91108"/>
            <a:ext cx="4392488" cy="1231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69850">
            <a:solidFill>
              <a:srgbClr val="CC0099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7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Venkovní zápasy a turnaje SK </a:t>
            </a:r>
            <a:r>
              <a:rPr lang="cs-CZ" sz="37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Štětí</a:t>
            </a:r>
            <a:endParaRPr lang="cs-CZ" sz="37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91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5" name="Picture 290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6" name="Picture 289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7" name="Picture 288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8" name="Picture 287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9" name="Picture 286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0" name="Picture 79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1" name="Picture 78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2" name="Picture 77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3" name="Picture 76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4" name="Picture 75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5" name="Picture 74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6" name="Picture 73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7" name="Picture 72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8" name="Picture 71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9" name="Picture 70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0" name="Picture 69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1" name="Picture 68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2" name="Picture 67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3" name="Picture 66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4" name="Picture 65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5" name="Picture 64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6" name="Picture 63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7" name="Picture 62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8" name="Picture 30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9" name="Picture 29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0" name="Picture 28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1" name="Picture 27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2" name="Picture 89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3" name="Picture 88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4" name="Picture 87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5" name="Picture 86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6" name="Picture 85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7" name="Picture 84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8" name="Picture 83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9" name="Picture 82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0" name="Picture 81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1" name="Picture 80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2" name="Picture 40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3" name="Picture 4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4" name="Picture 42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5" name="Picture 43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6" name="Picture 44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7" name="Picture 45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8" name="Picture 46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9" name="Picture 47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0" name="Picture 48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1" name="Picture 49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2" name="Picture 50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3" name="Picture 51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4" name="Picture 52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5" name="Picture 53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6" name="Picture 54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7" name="Picture 55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8" name="Picture 56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9" name="Picture 57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0" name="Picture 58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1" name="Picture 59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2" name="Picture 60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3" name="Picture 61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4" name="Picture 62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5" name="Picture 63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6" name="Picture 64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7" name="Picture 65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8" name="Picture 66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9" name="Picture 61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0" name="Picture 60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1" name="Picture 59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2" name="Picture 58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3" name="Picture 57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4" name="Picture 56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5" name="Picture 55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400576" y="91108"/>
            <a:ext cx="468052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57000"/>
                </a:schemeClr>
              </a:gs>
              <a:gs pos="72000">
                <a:srgbClr val="FFFF00"/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Arial Black" panose="020B0A04020102020204" pitchFamily="34" charset="0"/>
              </a:rPr>
              <a:t>Trocha humoru</a:t>
            </a:r>
            <a:endParaRPr lang="cs-CZ" sz="2000" dirty="0">
              <a:latin typeface="Arial Black" panose="020B0A040201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256559" y="595164"/>
            <a:ext cx="48245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Víte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proč železná Sparta nikdy nezrezaví? Protože dostává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každou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neděli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pořádnej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nátěr</a:t>
            </a:r>
          </a:p>
          <a:p>
            <a:pPr algn="just"/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 Pane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doktore, ten můj pes bude asi Sparťan..."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"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 jak to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poznáte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?"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když Sparta prohrává, tak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blije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nežere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má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průjem a je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celej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nemocnej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...skoro na 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umření."  "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Hmmm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dělá, když Sparta vítězí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?„ "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nevím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mám ho teprve půl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roku.</a:t>
            </a:r>
          </a:p>
          <a:p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AutoNum type="arabicPeriod" startAt="3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Jaký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je rozdíl mezi pytlíkem čaje a Slavií? Čaj vydrží v poháru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déle.</a:t>
            </a:r>
          </a:p>
          <a:p>
            <a:pPr algn="just"/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 Co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udělá po zápase sparťan, když Sparta vyhraje v 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Lize  mistrů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? Vypne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playstation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6368108" y="4123556"/>
            <a:ext cx="3100296" cy="28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šipka 6"/>
          <p:cNvCxnSpPr/>
          <p:nvPr/>
        </p:nvCxnSpPr>
        <p:spPr bwMode="auto">
          <a:xfrm>
            <a:off x="8834919" y="7239000"/>
            <a:ext cx="1144011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6615612" y="1099223"/>
            <a:ext cx="236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400" u="sng" dirty="0" smtClean="0">
              <a:latin typeface="Bookman Old Style" pitchFamily="18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>
            <a:off x="9335448" y="7239000"/>
            <a:ext cx="71574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4" name="Přímá spojovací šipka 13"/>
          <p:cNvCxnSpPr/>
          <p:nvPr/>
        </p:nvCxnSpPr>
        <p:spPr bwMode="auto">
          <a:xfrm>
            <a:off x="8906000" y="7239000"/>
            <a:ext cx="100204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8548127" y="6931868"/>
            <a:ext cx="100204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7" name="TextovéPole 16"/>
          <p:cNvSpPr txBox="1"/>
          <p:nvPr/>
        </p:nvSpPr>
        <p:spPr>
          <a:xfrm>
            <a:off x="1676962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38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546082" y="7023556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7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688608" y="91108"/>
            <a:ext cx="4392488" cy="1815882"/>
          </a:xfrm>
          <a:prstGeom prst="rect">
            <a:avLst/>
          </a:prstGeom>
          <a:solidFill>
            <a:srgbClr val="FF6699"/>
          </a:solidFill>
          <a:ln w="66675">
            <a:solidFill>
              <a:srgbClr val="0066FF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Pohled do historie </a:t>
            </a:r>
          </a:p>
          <a:p>
            <a:pPr algn="ctr"/>
            <a:r>
              <a:rPr lang="cs-CZ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Vzájemných zápasů se Souš</a:t>
            </a:r>
            <a:r>
              <a:rPr lang="cs-CZ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í</a:t>
            </a:r>
            <a:endParaRPr lang="cs-CZ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5616601" y="2179340"/>
          <a:ext cx="4464495" cy="4320480"/>
        </p:xfrm>
        <a:graphic>
          <a:graphicData uri="http://schemas.openxmlformats.org/drawingml/2006/table">
            <a:tbl>
              <a:tblPr/>
              <a:tblGrid>
                <a:gridCol w="1344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1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23.8.2003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1:2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8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27.3.2004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1:0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1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25.9.2004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3:0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88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30.4.2005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1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17.9.2005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 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>
                          <a:solidFill>
                            <a:srgbClr val="008000"/>
                          </a:solidFill>
                          <a:latin typeface="Arial"/>
                        </a:rPr>
                        <a:t>Štětí</a:t>
                      </a:r>
                      <a:endParaRPr lang="cs-CZ" sz="1200" b="1" i="0" u="none" strike="noStrike" dirty="0">
                        <a:solidFill>
                          <a:srgbClr val="008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0:3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88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22.4.2006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>
                          <a:solidFill>
                            <a:srgbClr val="008000"/>
                          </a:solidFill>
                          <a:latin typeface="Arial"/>
                        </a:rPr>
                        <a:t>Štětí</a:t>
                      </a:r>
                      <a:endParaRPr lang="cs-CZ" sz="1200" b="1" i="0" u="none" strike="noStrike" dirty="0">
                        <a:solidFill>
                          <a:srgbClr val="008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5:2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1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30.9.2006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1:3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88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5.5.2007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1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12.9.2007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>
                          <a:solidFill>
                            <a:srgbClr val="008000"/>
                          </a:solidFill>
                          <a:latin typeface="Arial"/>
                        </a:rPr>
                        <a:t>Štětí</a:t>
                      </a:r>
                      <a:endParaRPr lang="cs-CZ" sz="1200" b="1" i="0" u="none" strike="noStrike" dirty="0">
                        <a:solidFill>
                          <a:srgbClr val="008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0:1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88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15.3.2008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3:1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1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25.10.2008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88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31.5.2009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3:2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1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5.9.2009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 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88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10.4.2010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0:0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1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24.10.2010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0:2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88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28.5.2011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1:6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1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Divize sk.B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14.9.2013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2:0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8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Divize sk.B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12.4.2014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Souš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3:1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4098" name="Picture 38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099" name="Picture 37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0" name="Picture 36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1" name="Picture 35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2" name="Picture 34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3" name="Picture 33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4" name="Picture 32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5" name="Picture 31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6" name="Picture 30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7" name="Picture 29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8" name="Picture 28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9" name="Picture 27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0" name="Picture 26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1" name="Picture 25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2" name="Picture 24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3" name="Picture 23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4" name="Picture 22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5" name="Picture 21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6" name="Picture 20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7" name="Picture 19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8" name="Picture 18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9" name="Picture 17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0" name="Picture 16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1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1" name="Picture 15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1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2" name="Picture 14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3" name="Picture 13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4" name="Picture 12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5" name="Picture 11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6" name="Picture 10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67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7" name="Picture 9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67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8" name="Picture 8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9" name="Picture 7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0" name="Picture 46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1" name="Picture 45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2" name="Picture 44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3" name="Picture 43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4" name="Picture 42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47775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5" name="Picture 41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47775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6" name="Picture 93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7" name="Picture 92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8" name="Picture 9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9" name="Picture 90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0" name="Picture 89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1" name="Picture 88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2" name="Picture 87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3" name="Picture 86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4" name="Picture 85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5" name="Picture 84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6" name="Picture 50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7" name="Picture 51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8" name="Picture 52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9" name="Picture 53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0" name="Picture 54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1" name="Picture 55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2" name="Picture 56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3" name="Picture 57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4" name="Picture 58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5" name="Picture 83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6" name="Picture 82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7" name="Picture 81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8" name="Picture 80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9" name="Picture 79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0" name="Picture 229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1" name="Picture 228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2" name="Picture 227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3" name="Picture 226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4" name="Picture 225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5" name="Picture 224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6" name="Picture 223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7" name="Picture 222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8" name="Picture 221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9" name="Picture 220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0" name="Picture 219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1" name="Picture 218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2" name="Picture 217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3" name="Picture 216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4" name="Picture 215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5" name="Picture 214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6" name="Picture 213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7" name="Picture 212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8" name="Picture 146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9" name="Picture 145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0" name="Picture 144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1" name="Picture 143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2" name="Picture 142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3" name="Picture 141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4" name="Picture 140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5" name="Picture 139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6" name="Picture 138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7" name="Picture 137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8" name="Picture 136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9" name="Picture 135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0" name="Picture 134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1" name="Picture 133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2" name="Picture 132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3" name="Picture 131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4" name="Picture 130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5" name="Picture 129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6" name="Picture 128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7" name="Picture 127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8" name="Picture 126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9" name="Picture 125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0" name="Picture 124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1" name="Picture 123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2" name="Picture 122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3" name="Picture 121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4" name="Picture 120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5" name="Picture 119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71984" y="91108"/>
            <a:ext cx="4680520" cy="1569660"/>
          </a:xfrm>
          <a:prstGeom prst="rect">
            <a:avLst/>
          </a:prstGeom>
          <a:blipFill>
            <a:blip r:embed="rId111"/>
            <a:stretch>
              <a:fillRect/>
            </a:stretch>
          </a:blipFill>
          <a:ln w="85725">
            <a:solidFill>
              <a:schemeClr val="accent6">
                <a:lumMod val="75000"/>
              </a:schemeClr>
            </a:solidFill>
            <a:prstDash val="dash"/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1</a:t>
            </a:r>
            <a:r>
              <a:rPr lang="cs-CZ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. Ročník memoriálu Pavla Čermáka hraný pod záštitou ředitele Mondi Štětí a.s.</a:t>
            </a:r>
          </a:p>
          <a:p>
            <a:pPr algn="ctr"/>
            <a:r>
              <a:rPr lang="cs-CZ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neděle 7.5.2017</a:t>
            </a:r>
            <a:endParaRPr lang="cs-CZ" sz="2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984" y="1893049"/>
            <a:ext cx="4680520" cy="1754326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31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Georgia" panose="02040502050405020303" pitchFamily="18" charset="0"/>
              </a:rPr>
              <a:t>1. Údržba Mondi</a:t>
            </a:r>
          </a:p>
          <a:p>
            <a:r>
              <a:rPr lang="cs-CZ" sz="3600" dirty="0" smtClean="0">
                <a:latin typeface="Georgia" panose="02040502050405020303" pitchFamily="18" charset="0"/>
              </a:rPr>
              <a:t>2. Stambolijski 	</a:t>
            </a:r>
          </a:p>
          <a:p>
            <a:r>
              <a:rPr lang="cs-CZ" sz="3600" dirty="0" smtClean="0">
                <a:latin typeface="Georgia" panose="02040502050405020303" pitchFamily="18" charset="0"/>
              </a:rPr>
              <a:t>3. Lakýrníci – </a:t>
            </a:r>
            <a:r>
              <a:rPr lang="cs-CZ" sz="3200" dirty="0" smtClean="0">
                <a:latin typeface="Georgia" panose="02040502050405020303" pitchFamily="18" charset="0"/>
              </a:rPr>
              <a:t>2JCP</a:t>
            </a:r>
            <a:endParaRPr lang="cs-CZ" sz="3200" dirty="0">
              <a:latin typeface="Georgia" panose="02040502050405020303" pitchFamily="18" charset="0"/>
            </a:endParaRPr>
          </a:p>
        </p:txBody>
      </p:sp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345262" y="4008056"/>
            <a:ext cx="4133963" cy="2484000"/>
          </a:xfrm>
          <a:prstGeom prst="rect">
            <a:avLst/>
          </a:prstGeom>
          <a:noFill/>
          <a:ln w="7620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Šipka dolů 16"/>
          <p:cNvSpPr/>
          <p:nvPr/>
        </p:nvSpPr>
        <p:spPr bwMode="auto">
          <a:xfrm>
            <a:off x="1999257" y="2898775"/>
            <a:ext cx="0" cy="18415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>
            <a:off x="2893953" y="6859588"/>
            <a:ext cx="1574791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3537904" y="7075884"/>
            <a:ext cx="114519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360018" y="3691509"/>
            <a:ext cx="4008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400" u="sng" dirty="0" smtClean="0"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034837" y="7004455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8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402933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37</a:t>
            </a: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143992" y="1459261"/>
          <a:ext cx="4608512" cy="2880315"/>
        </p:xfrm>
        <a:graphic>
          <a:graphicData uri="http://schemas.openxmlformats.org/drawingml/2006/table">
            <a:tbl>
              <a:tblPr/>
              <a:tblGrid>
                <a:gridCol w="875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11.3.2017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Souš - Kladno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26.3.2017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Souš - Brozany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1:2 PK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F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2.4.2017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F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Úvaly - Souš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F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F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5.4.2017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Český Brod - Souš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4:1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9.4.2017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Souš - Nymburk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F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14.4.2017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F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Meteor - Souš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F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F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22.4.2017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Souš - Velvary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29.4.2017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Neratovice - Souš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3:0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F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6.5.2017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F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Souš - Chomutov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F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3:2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F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13.5.2017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Souš -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Libiš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1:0 PK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20.5.2017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- Souš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27.5.2017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Souš - Mostecký FK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Tatran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Rakovník 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– 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Souš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10.6.2017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Souš -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Hostouň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17.6.2017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Nový Bor - Souš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216000" y="91108"/>
            <a:ext cx="4464496" cy="1077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0800">
            <a:solidFill>
              <a:srgbClr val="CC009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006600"/>
                </a:solidFill>
                <a:latin typeface="Baskerville Old Face" pitchFamily="18" charset="0"/>
              </a:rPr>
              <a:t>Jarní vysvědčení </a:t>
            </a:r>
          </a:p>
          <a:p>
            <a:pPr algn="ctr"/>
            <a:r>
              <a:rPr lang="cs-CZ" sz="3200" dirty="0" smtClean="0">
                <a:solidFill>
                  <a:srgbClr val="006600"/>
                </a:solidFill>
                <a:latin typeface="Baskerville Old Face" pitchFamily="18" charset="0"/>
              </a:rPr>
              <a:t>FK </a:t>
            </a:r>
            <a:r>
              <a:rPr lang="cs-CZ" sz="3200" dirty="0" err="1" smtClean="0">
                <a:solidFill>
                  <a:srgbClr val="006600"/>
                </a:solidFill>
                <a:latin typeface="Baskerville Old Face" pitchFamily="18" charset="0"/>
              </a:rPr>
              <a:t>Baníku</a:t>
            </a:r>
            <a:r>
              <a:rPr lang="cs-CZ" sz="3200" dirty="0" smtClean="0">
                <a:solidFill>
                  <a:srgbClr val="006600"/>
                </a:solidFill>
                <a:latin typeface="Baskerville Old Face" pitchFamily="18" charset="0"/>
              </a:rPr>
              <a:t> Souš</a:t>
            </a:r>
            <a:endParaRPr lang="cs-CZ" sz="3200" dirty="0">
              <a:solidFill>
                <a:srgbClr val="006600"/>
              </a:solidFill>
              <a:latin typeface="Baskerville Old Fac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1984" y="4411588"/>
            <a:ext cx="4680520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800" dirty="0" smtClean="0">
                <a:latin typeface="Arial" pitchFamily="34" charset="0"/>
                <a:cs typeface="Arial" pitchFamily="34" charset="0"/>
              </a:rPr>
              <a:t>12 bodů to je jarní bilance našeho dnešního soupeře. Po podzimu byla Souš na 4. místě a zimní radovánky mohla trávit v klidu.   Jaro zatím už tak ideální není, ale i tak to je pěkné 5. místo se ziskem 42 bodů.  Z deseti  jarních zápasů hrála Souš 4x venku. Z 12 jarních  bodů  vybojovala doma 6. 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5472584" y="3504803"/>
          <a:ext cx="4608488" cy="1626866"/>
        </p:xfrm>
        <a:graphic>
          <a:graphicData uri="http://schemas.openxmlformats.org/drawingml/2006/table">
            <a:tbl>
              <a:tblPr/>
              <a:tblGrid>
                <a:gridCol w="395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3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722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Konečné pořadí ligy mladších přípravek ve skupině </a:t>
                      </a:r>
                      <a:endParaRPr lang="cs-CZ" sz="1100" b="0" i="0" u="none" strike="noStrike" dirty="0" smtClean="0">
                        <a:solidFill>
                          <a:srgbClr val="000000"/>
                        </a:solidFill>
                        <a:latin typeface="Arial Black"/>
                      </a:endParaRPr>
                    </a:p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 Black"/>
                        </a:rPr>
                        <a:t>o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24.-26. místo Jaro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8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151515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151515"/>
                          </a:solidFill>
                          <a:latin typeface="Arial Black"/>
                        </a:rPr>
                        <a:t>Libochovice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151515"/>
                          </a:solidFill>
                          <a:latin typeface="Arial Black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151515"/>
                          </a:solidFill>
                          <a:latin typeface="Arial Black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151515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151515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30:15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151515"/>
                          </a:solidFill>
                          <a:latin typeface="Arial Black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8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151515"/>
                          </a:solidFill>
                          <a:latin typeface="Arial Black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151515"/>
                          </a:solidFill>
                          <a:latin typeface="Arial Black"/>
                        </a:rPr>
                        <a:t>Vědomice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151515"/>
                          </a:solidFill>
                          <a:latin typeface="Arial Black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151515"/>
                          </a:solidFill>
                          <a:latin typeface="Arial Black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151515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151515"/>
                          </a:solidFill>
                          <a:latin typeface="Arial Black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35:28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151515"/>
                          </a:solidFill>
                          <a:latin typeface="Arial Black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Štětí "B"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20:42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ovéPole 18"/>
          <p:cNvSpPr txBox="1"/>
          <p:nvPr/>
        </p:nvSpPr>
        <p:spPr>
          <a:xfrm>
            <a:off x="5472584" y="5351755"/>
            <a:ext cx="4608512" cy="1508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539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u="sng" dirty="0" smtClean="0">
                <a:solidFill>
                  <a:srgbClr val="CC0099"/>
                </a:solidFill>
              </a:rPr>
              <a:t>Výsledky posledního turnaje v Libochovicích 6.5.2017</a:t>
            </a:r>
          </a:p>
          <a:p>
            <a:pPr algn="ctr"/>
            <a:r>
              <a:rPr lang="cs-CZ" sz="2000" dirty="0" smtClean="0">
                <a:solidFill>
                  <a:srgbClr val="0000FF"/>
                </a:solidFill>
                <a:latin typeface="Baskerville Old Face" pitchFamily="18" charset="0"/>
              </a:rPr>
              <a:t>Libochovice – </a:t>
            </a:r>
            <a:r>
              <a:rPr lang="cs-CZ" sz="2000" dirty="0" err="1" smtClean="0">
                <a:solidFill>
                  <a:srgbClr val="0000FF"/>
                </a:solidFill>
                <a:latin typeface="Baskerville Old Face" pitchFamily="18" charset="0"/>
              </a:rPr>
              <a:t>Štětí</a:t>
            </a:r>
            <a:r>
              <a:rPr lang="cs-CZ" sz="2000" dirty="0" smtClean="0">
                <a:solidFill>
                  <a:srgbClr val="0000FF"/>
                </a:solidFill>
                <a:latin typeface="Baskerville Old Face" pitchFamily="18" charset="0"/>
              </a:rPr>
              <a:t> B   10:0</a:t>
            </a:r>
          </a:p>
          <a:p>
            <a:pPr algn="ctr"/>
            <a:r>
              <a:rPr lang="cs-CZ" sz="2000" dirty="0" err="1" smtClean="0">
                <a:solidFill>
                  <a:srgbClr val="0000FF"/>
                </a:solidFill>
                <a:latin typeface="Baskerville Old Face" pitchFamily="18" charset="0"/>
              </a:rPr>
              <a:t>Štětí</a:t>
            </a:r>
            <a:r>
              <a:rPr lang="cs-CZ" sz="2000" dirty="0" smtClean="0">
                <a:solidFill>
                  <a:srgbClr val="0000FF"/>
                </a:solidFill>
                <a:latin typeface="Baskerville Old Face" pitchFamily="18" charset="0"/>
              </a:rPr>
              <a:t> B – Vědomice      2:11</a:t>
            </a:r>
          </a:p>
          <a:p>
            <a:pPr algn="ctr"/>
            <a:r>
              <a:rPr lang="cs-CZ" sz="2000" dirty="0" smtClean="0">
                <a:solidFill>
                  <a:srgbClr val="0000FF"/>
                </a:solidFill>
                <a:latin typeface="Baskerville Old Face" pitchFamily="18" charset="0"/>
              </a:rPr>
              <a:t>Libochovice – Vědomice 2:11</a:t>
            </a:r>
            <a:endParaRPr lang="cs-CZ" sz="1400" dirty="0">
              <a:solidFill>
                <a:srgbClr val="0000FF"/>
              </a:solidFill>
              <a:latin typeface="Baskerville Old Face" pitchFamily="18" charset="0"/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5631536" y="91108"/>
          <a:ext cx="4521568" cy="1243965"/>
        </p:xfrm>
        <a:graphic>
          <a:graphicData uri="http://schemas.openxmlformats.org/drawingml/2006/table">
            <a:tbl>
              <a:tblPr/>
              <a:tblGrid>
                <a:gridCol w="360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2048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Konečné pořadí ligy mladších přípravek skupina o 9.-12. místo Jaro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79:52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51515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>
                          <a:solidFill>
                            <a:srgbClr val="151515"/>
                          </a:solidFill>
                          <a:latin typeface="Arial"/>
                        </a:rPr>
                        <a:t>Brozany</a:t>
                      </a:r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latin typeface="Arial"/>
                        </a:rPr>
                        <a:t> "C"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69:63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51515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51515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>
                          <a:solidFill>
                            <a:srgbClr val="151515"/>
                          </a:solidFill>
                          <a:latin typeface="Arial"/>
                        </a:rPr>
                        <a:t>Podlusky</a:t>
                      </a:r>
                      <a:endParaRPr lang="cs-CZ" sz="1200" b="1" i="0" u="none" strike="noStrike" dirty="0">
                        <a:solidFill>
                          <a:srgbClr val="151515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51515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51515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64:76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51515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51515"/>
                          </a:solidFill>
                          <a:latin typeface="Arial"/>
                        </a:rPr>
                        <a:t>Libotenice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51515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51515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51515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50:71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TextovéPole 21"/>
          <p:cNvSpPr txBox="1"/>
          <p:nvPr/>
        </p:nvSpPr>
        <p:spPr>
          <a:xfrm>
            <a:off x="5616600" y="1459260"/>
            <a:ext cx="4464496" cy="1846659"/>
          </a:xfrm>
          <a:prstGeom prst="rect">
            <a:avLst/>
          </a:prstGeom>
          <a:blipFill dpi="0" rotWithShape="1">
            <a:blip r:embed="rId5" cstate="print">
              <a:alphaModFix amt="63000"/>
            </a:blip>
            <a:srcRect/>
            <a:stretch>
              <a:fillRect/>
            </a:stretch>
          </a:blipFill>
          <a:ln w="508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u="sng" dirty="0" smtClean="0">
                <a:latin typeface="Arial Black" pitchFamily="34" charset="0"/>
              </a:rPr>
              <a:t>Turnaj </a:t>
            </a:r>
            <a:r>
              <a:rPr lang="cs-CZ" sz="1800" u="sng" dirty="0" err="1" smtClean="0">
                <a:latin typeface="Arial Black" pitchFamily="34" charset="0"/>
              </a:rPr>
              <a:t>Brozany</a:t>
            </a:r>
            <a:r>
              <a:rPr lang="cs-CZ" sz="1800" u="sng" dirty="0" smtClean="0">
                <a:latin typeface="Arial Black" pitchFamily="34" charset="0"/>
              </a:rPr>
              <a:t> 6.5.2017</a:t>
            </a:r>
          </a:p>
          <a:p>
            <a:pPr algn="ctr"/>
            <a:r>
              <a:rPr lang="cs-CZ" sz="1600" dirty="0" err="1" smtClean="0">
                <a:solidFill>
                  <a:srgbClr val="0000FF"/>
                </a:solidFill>
                <a:latin typeface="Baskerville Old Face" pitchFamily="18" charset="0"/>
              </a:rPr>
              <a:t>Brozany</a:t>
            </a:r>
            <a:r>
              <a:rPr lang="cs-CZ" sz="1600" dirty="0" smtClean="0">
                <a:solidFill>
                  <a:srgbClr val="0000FF"/>
                </a:solidFill>
                <a:latin typeface="Baskerville Old Face" pitchFamily="18" charset="0"/>
              </a:rPr>
              <a:t> C  – </a:t>
            </a:r>
            <a:r>
              <a:rPr lang="cs-CZ" sz="1600" dirty="0" err="1" smtClean="0">
                <a:solidFill>
                  <a:srgbClr val="0000FF"/>
                </a:solidFill>
                <a:latin typeface="Baskerville Old Face" pitchFamily="18" charset="0"/>
              </a:rPr>
              <a:t>Štětí</a:t>
            </a:r>
            <a:r>
              <a:rPr lang="cs-CZ" sz="1600" dirty="0" smtClean="0">
                <a:solidFill>
                  <a:srgbClr val="0000FF"/>
                </a:solidFill>
                <a:latin typeface="Baskerville Old Face" pitchFamily="18" charset="0"/>
              </a:rPr>
              <a:t>    1:8</a:t>
            </a:r>
          </a:p>
          <a:p>
            <a:pPr algn="ctr"/>
            <a:r>
              <a:rPr lang="cs-CZ" sz="1600" dirty="0" err="1" smtClean="0">
                <a:solidFill>
                  <a:srgbClr val="0000FF"/>
                </a:solidFill>
                <a:latin typeface="Baskerville Old Face" pitchFamily="18" charset="0"/>
              </a:rPr>
              <a:t>Štětí</a:t>
            </a:r>
            <a:r>
              <a:rPr lang="cs-CZ" sz="1600" dirty="0" smtClean="0">
                <a:solidFill>
                  <a:srgbClr val="0000FF"/>
                </a:solidFill>
                <a:latin typeface="Baskerville Old Face" pitchFamily="18" charset="0"/>
              </a:rPr>
              <a:t> – </a:t>
            </a:r>
            <a:r>
              <a:rPr lang="cs-CZ" sz="1600" dirty="0" err="1" smtClean="0">
                <a:solidFill>
                  <a:srgbClr val="0000FF"/>
                </a:solidFill>
                <a:latin typeface="Baskerville Old Face" pitchFamily="18" charset="0"/>
              </a:rPr>
              <a:t>Podlusky</a:t>
            </a:r>
            <a:r>
              <a:rPr lang="cs-CZ" sz="1600" dirty="0" smtClean="0">
                <a:solidFill>
                  <a:srgbClr val="0000FF"/>
                </a:solidFill>
                <a:latin typeface="Baskerville Old Face" pitchFamily="18" charset="0"/>
              </a:rPr>
              <a:t>      8:4</a:t>
            </a:r>
          </a:p>
          <a:p>
            <a:pPr algn="ctr"/>
            <a:r>
              <a:rPr lang="cs-CZ" sz="1600" dirty="0" err="1" smtClean="0">
                <a:solidFill>
                  <a:srgbClr val="0000FF"/>
                </a:solidFill>
                <a:latin typeface="Baskerville Old Face" pitchFamily="18" charset="0"/>
              </a:rPr>
              <a:t>Libotencie</a:t>
            </a:r>
            <a:r>
              <a:rPr lang="cs-CZ" sz="1600" dirty="0" smtClean="0">
                <a:solidFill>
                  <a:srgbClr val="0000FF"/>
                </a:solidFill>
                <a:latin typeface="Baskerville Old Face" pitchFamily="18" charset="0"/>
              </a:rPr>
              <a:t>  – </a:t>
            </a:r>
            <a:r>
              <a:rPr lang="cs-CZ" sz="1600" dirty="0" err="1" smtClean="0">
                <a:solidFill>
                  <a:srgbClr val="0000FF"/>
                </a:solidFill>
                <a:latin typeface="Baskerville Old Face" pitchFamily="18" charset="0"/>
              </a:rPr>
              <a:t>Štětí</a:t>
            </a:r>
            <a:r>
              <a:rPr lang="cs-CZ" sz="1600" dirty="0" smtClean="0">
                <a:solidFill>
                  <a:srgbClr val="0000FF"/>
                </a:solidFill>
                <a:latin typeface="Baskerville Old Face" pitchFamily="18" charset="0"/>
              </a:rPr>
              <a:t>  2:8</a:t>
            </a:r>
          </a:p>
          <a:p>
            <a:pPr algn="ctr"/>
            <a:r>
              <a:rPr lang="cs-CZ" sz="1600" u="sng" dirty="0" err="1" smtClean="0">
                <a:solidFill>
                  <a:srgbClr val="0000FF"/>
                </a:solidFill>
                <a:latin typeface="Baskerville Old Face" pitchFamily="18" charset="0"/>
              </a:rPr>
              <a:t>Brozany</a:t>
            </a:r>
            <a:r>
              <a:rPr lang="cs-CZ" sz="1600" u="sng" dirty="0" smtClean="0">
                <a:solidFill>
                  <a:srgbClr val="0000FF"/>
                </a:solidFill>
                <a:latin typeface="Baskerville Old Face" pitchFamily="18" charset="0"/>
              </a:rPr>
              <a:t> C – </a:t>
            </a:r>
            <a:r>
              <a:rPr lang="cs-CZ" sz="1600" u="sng" dirty="0" err="1" smtClean="0">
                <a:solidFill>
                  <a:srgbClr val="0000FF"/>
                </a:solidFill>
                <a:latin typeface="Baskerville Old Face" pitchFamily="18" charset="0"/>
              </a:rPr>
              <a:t>Podlusky</a:t>
            </a:r>
            <a:r>
              <a:rPr lang="cs-CZ" sz="1600" u="sng" dirty="0" smtClean="0">
                <a:solidFill>
                  <a:srgbClr val="0000FF"/>
                </a:solidFill>
                <a:latin typeface="Baskerville Old Face" pitchFamily="18" charset="0"/>
              </a:rPr>
              <a:t>   11:5</a:t>
            </a:r>
          </a:p>
          <a:p>
            <a:pPr algn="ctr"/>
            <a:r>
              <a:rPr lang="cs-CZ" sz="1600" u="sng" dirty="0" err="1" smtClean="0">
                <a:solidFill>
                  <a:srgbClr val="0000FF"/>
                </a:solidFill>
                <a:latin typeface="Baskerville Old Face" pitchFamily="18" charset="0"/>
              </a:rPr>
              <a:t>Brozany</a:t>
            </a:r>
            <a:r>
              <a:rPr lang="cs-CZ" sz="1600" u="sng" dirty="0" smtClean="0">
                <a:solidFill>
                  <a:srgbClr val="0000FF"/>
                </a:solidFill>
                <a:latin typeface="Baskerville Old Face" pitchFamily="18" charset="0"/>
              </a:rPr>
              <a:t> C- </a:t>
            </a:r>
            <a:r>
              <a:rPr lang="cs-CZ" sz="1600" u="sng" dirty="0" err="1" smtClean="0">
                <a:solidFill>
                  <a:srgbClr val="0000FF"/>
                </a:solidFill>
                <a:latin typeface="Baskerville Old Face" pitchFamily="18" charset="0"/>
              </a:rPr>
              <a:t>Libotenice</a:t>
            </a:r>
            <a:r>
              <a:rPr lang="cs-CZ" sz="1600" u="sng" dirty="0" smtClean="0">
                <a:solidFill>
                  <a:srgbClr val="0000FF"/>
                </a:solidFill>
                <a:latin typeface="Baskerville Old Face" pitchFamily="18" charset="0"/>
              </a:rPr>
              <a:t> 5:3</a:t>
            </a:r>
          </a:p>
          <a:p>
            <a:pPr algn="ctr"/>
            <a:r>
              <a:rPr lang="cs-CZ" sz="1600" u="sng" dirty="0" err="1" smtClean="0">
                <a:solidFill>
                  <a:srgbClr val="0000FF"/>
                </a:solidFill>
                <a:latin typeface="Baskerville Old Face" pitchFamily="18" charset="0"/>
              </a:rPr>
              <a:t>Podlusky</a:t>
            </a:r>
            <a:r>
              <a:rPr lang="cs-CZ" sz="1600" u="sng" dirty="0" smtClean="0">
                <a:solidFill>
                  <a:srgbClr val="0000FF"/>
                </a:solidFill>
                <a:latin typeface="Baskerville Old Face" pitchFamily="18" charset="0"/>
              </a:rPr>
              <a:t> –</a:t>
            </a:r>
            <a:r>
              <a:rPr lang="cs-CZ" sz="1600" u="sng" dirty="0" err="1" smtClean="0">
                <a:solidFill>
                  <a:srgbClr val="0000FF"/>
                </a:solidFill>
                <a:latin typeface="Baskerville Old Face" pitchFamily="18" charset="0"/>
              </a:rPr>
              <a:t>Libotenice</a:t>
            </a:r>
            <a:r>
              <a:rPr lang="cs-CZ" sz="1600" u="sng" dirty="0" smtClean="0">
                <a:solidFill>
                  <a:srgbClr val="0000FF"/>
                </a:solidFill>
                <a:latin typeface="Baskerville Old Face" pitchFamily="18" charset="0"/>
              </a:rPr>
              <a:t> 8:4</a:t>
            </a:r>
            <a:endParaRPr lang="cs-CZ" sz="1600" u="sng" dirty="0">
              <a:latin typeface="Arial Black" pitchFamily="34" charset="0"/>
            </a:endParaRPr>
          </a:p>
        </p:txBody>
      </p:sp>
      <p:pic>
        <p:nvPicPr>
          <p:cNvPr id="5122" name="Picture 175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3" name="Picture 174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4" name="Picture 173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5" name="Picture 172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6" name="Picture 171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7" name="Picture 170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8" name="Picture 169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9" name="Picture 168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0" name="Picture 167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1" name="Picture 166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2" name="Picture 165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3" name="Picture 164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4" name="Picture 163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5" name="Picture 162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6" name="Picture 161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7" name="Picture 160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8" name="Picture 159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9" name="Picture 158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0" name="Picture 157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190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1" name="Picture 156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190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2" name="Picture 155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81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3" name="Picture 154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81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4" name="Picture 153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71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5" name="Picture 152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71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6" name="Picture 151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7" name="Picture 150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8" name="Picture 149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9" name="Picture 148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520" name="Text Box 1944"/>
          <p:cNvSpPr txBox="1">
            <a:spLocks noChangeArrowheads="1"/>
          </p:cNvSpPr>
          <p:nvPr/>
        </p:nvSpPr>
        <p:spPr bwMode="auto">
          <a:xfrm>
            <a:off x="441824" y="1695450"/>
            <a:ext cx="181794" cy="279164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222" name="TextovéPole 9"/>
          <p:cNvSpPr txBox="1">
            <a:spLocks noChangeArrowheads="1"/>
          </p:cNvSpPr>
          <p:nvPr/>
        </p:nvSpPr>
        <p:spPr bwMode="auto">
          <a:xfrm>
            <a:off x="889963" y="1458913"/>
            <a:ext cx="45761" cy="27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endParaRPr lang="cs-CZ" dirty="0"/>
          </a:p>
        </p:txBody>
      </p:sp>
      <p:sp>
        <p:nvSpPr>
          <p:cNvPr id="15" name="Vodorovný svitek 14"/>
          <p:cNvSpPr/>
          <p:nvPr/>
        </p:nvSpPr>
        <p:spPr bwMode="auto">
          <a:xfrm>
            <a:off x="-1762603" y="5275263"/>
            <a:ext cx="79" cy="184666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944"/>
          <p:cNvSpPr txBox="1">
            <a:spLocks noChangeArrowheads="1"/>
          </p:cNvSpPr>
          <p:nvPr/>
        </p:nvSpPr>
        <p:spPr bwMode="auto">
          <a:xfrm>
            <a:off x="744790" y="2000250"/>
            <a:ext cx="181794" cy="279164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725039" y="7004455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9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74853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36</a:t>
            </a:r>
          </a:p>
        </p:txBody>
      </p:sp>
      <p:cxnSp>
        <p:nvCxnSpPr>
          <p:cNvPr id="17" name="Přímá spojovací šipka 16"/>
          <p:cNvCxnSpPr/>
          <p:nvPr/>
        </p:nvCxnSpPr>
        <p:spPr bwMode="auto">
          <a:xfrm>
            <a:off x="9120724" y="7003876"/>
            <a:ext cx="93047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8905999" y="7075884"/>
            <a:ext cx="85889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20" name="Přímá spojovací šipka 19"/>
          <p:cNvCxnSpPr/>
          <p:nvPr/>
        </p:nvCxnSpPr>
        <p:spPr bwMode="auto">
          <a:xfrm>
            <a:off x="8691276" y="6859860"/>
            <a:ext cx="114519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22" name="Přímá spojovací šipka 21"/>
          <p:cNvCxnSpPr/>
          <p:nvPr/>
        </p:nvCxnSpPr>
        <p:spPr bwMode="auto">
          <a:xfrm>
            <a:off x="8619701" y="6859860"/>
            <a:ext cx="107362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5616600" y="1171228"/>
            <a:ext cx="4464496" cy="2893100"/>
          </a:xfrm>
          <a:prstGeom prst="rect">
            <a:avLst/>
          </a:prstGeom>
          <a:noFill/>
          <a:ln w="38100" cmpd="sng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 w="19050">
                  <a:solidFill>
                    <a:srgbClr val="9999FF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FK </a:t>
            </a:r>
            <a:r>
              <a:rPr kumimoji="0" lang="cs-CZ" sz="2000" b="1" i="0" u="sng" strike="noStrike" cap="none" normalizeH="0" baseline="0" dirty="0" err="1" smtClean="0">
                <a:ln w="19050">
                  <a:solidFill>
                    <a:srgbClr val="9999FF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Baník</a:t>
            </a:r>
            <a:r>
              <a:rPr kumimoji="0" lang="cs-CZ" sz="2000" b="1" i="0" u="sng" strike="noStrike" cap="none" normalizeH="0" baseline="0" dirty="0" smtClean="0">
                <a:ln w="19050">
                  <a:solidFill>
                    <a:srgbClr val="9999FF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Souš – SK </a:t>
            </a:r>
            <a:r>
              <a:rPr kumimoji="0" lang="cs-CZ" sz="2000" b="1" i="0" u="sng" strike="noStrike" cap="none" normalizeH="0" baseline="0" dirty="0" err="1" smtClean="0">
                <a:ln w="19050">
                  <a:solidFill>
                    <a:srgbClr val="9999FF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Štětí</a:t>
            </a:r>
            <a:endParaRPr kumimoji="0" lang="cs-CZ" sz="900" b="0" i="0" u="none" strike="noStrike" cap="none" normalizeH="0" baseline="0" dirty="0" smtClean="0">
              <a:ln w="19050">
                <a:solidFill>
                  <a:srgbClr val="9999FF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 w="19050">
                  <a:solidFill>
                    <a:srgbClr val="9999FF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4:1(2:1)  </a:t>
            </a:r>
            <a:r>
              <a:rPr kumimoji="0" lang="cs-CZ" sz="1800" b="1" i="0" u="sng" strike="noStrike" cap="none" normalizeH="0" baseline="0" dirty="0" smtClean="0">
                <a:ln w="19050">
                  <a:solidFill>
                    <a:srgbClr val="9999FF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22.10.2016   11. kolo</a:t>
            </a:r>
          </a:p>
          <a:p>
            <a:pPr algn="just"/>
            <a:r>
              <a:rPr lang="cs-CZ" sz="1000" b="0" dirty="0" smtClean="0">
                <a:latin typeface="Arial" pitchFamily="34" charset="0"/>
                <a:cs typeface="Arial" pitchFamily="34" charset="0"/>
              </a:rPr>
              <a:t>Domácí tým si vypracoval větší počet šancí než náš tým. Hlavně v 1. poločase jsme branku soupeře mockrát neohrozili, i když branku na 1:1 jsme vstřelili. V úvodu 2. poločasu, kdy jsme vyběhli na trávník s cílem pokusit se nenechat všechny body v Souši a zkusit ještě se zápasem něco udělat, nás zastavila branka v naší síti, které předcházela ruka hráče Souše. Marné byly protesty u rozhodčího. Po změně stran se náš výkon zlepšil, ale větší důraz v zakončení chyběl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Branky: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Stejskal 1: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Sestava: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Michovský-Tichý, Šimral, Vacek, Mencl(45. </a:t>
            </a:r>
          </a:p>
          <a:p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Čámský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)-Vokoun,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Kucler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(75.Lelek), Slanička,  </a:t>
            </a:r>
          </a:p>
          <a:p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             Stejskal-Hrdý,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Belák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Připraveni: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Ransdorf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Doležal</a:t>
            </a:r>
          </a:p>
          <a:p>
            <a:r>
              <a:rPr lang="cs-CZ" sz="1100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J.Vinš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1100" b="0" u="sng" dirty="0" smtClean="0">
                <a:latin typeface="Arial" pitchFamily="34" charset="0"/>
                <a:cs typeface="Arial" pitchFamily="34" charset="0"/>
              </a:rPr>
              <a:t>Vedoucí: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J.Havner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1100" b="0" u="sng" dirty="0" smtClean="0">
                <a:latin typeface="Arial" pitchFamily="34" charset="0"/>
                <a:cs typeface="Arial" pitchFamily="34" charset="0"/>
              </a:rPr>
              <a:t>Masér: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.Zavřel</a:t>
            </a:r>
          </a:p>
          <a:p>
            <a:r>
              <a:rPr lang="cs-CZ" sz="1100" b="0" u="sng" dirty="0" smtClean="0">
                <a:latin typeface="Arial" pitchFamily="34" charset="0"/>
                <a:cs typeface="Arial" pitchFamily="34" charset="0"/>
              </a:rPr>
              <a:t>Rozhodčí: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Šimeček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T.Kyncl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.Štefan  </a:t>
            </a:r>
            <a:r>
              <a:rPr lang="cs-CZ" sz="1100" b="0" u="sng" dirty="0" smtClean="0">
                <a:latin typeface="Arial" pitchFamily="34" charset="0"/>
                <a:cs typeface="Arial" pitchFamily="34" charset="0"/>
              </a:rPr>
              <a:t>Delegát: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J.Novotný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 110 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616600" y="73105"/>
            <a:ext cx="4536504" cy="954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itchFamily="18" charset="0"/>
              </a:rPr>
              <a:t>Na podzim jsme v Souši vysoko prohráli</a:t>
            </a:r>
            <a:endParaRPr lang="cs-CZ" sz="2800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itchFamily="18" charset="0"/>
            </a:endParaRPr>
          </a:p>
        </p:txBody>
      </p:sp>
      <p:pic>
        <p:nvPicPr>
          <p:cNvPr id="21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0976" y="4915644"/>
            <a:ext cx="869374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8608" y="4339580"/>
            <a:ext cx="3200400" cy="2343150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</p:spPr>
      </p:pic>
      <p:sp>
        <p:nvSpPr>
          <p:cNvPr id="24" name="TextovéPole 23"/>
          <p:cNvSpPr txBox="1"/>
          <p:nvPr/>
        </p:nvSpPr>
        <p:spPr>
          <a:xfrm>
            <a:off x="71984" y="52199"/>
            <a:ext cx="4392488" cy="1938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44450" cap="rnd">
            <a:solidFill>
              <a:srgbClr val="00FF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Arial Black" pitchFamily="34" charset="0"/>
              </a:rPr>
              <a:t>Okresní pohár mladších přípravek</a:t>
            </a:r>
          </a:p>
          <a:p>
            <a:pPr algn="ctr"/>
            <a:r>
              <a:rPr lang="cs-CZ" sz="2000" dirty="0" smtClean="0">
                <a:latin typeface="Arial Black" pitchFamily="34" charset="0"/>
              </a:rPr>
              <a:t>Skupina - o 13.-16.místo</a:t>
            </a:r>
          </a:p>
          <a:p>
            <a:pPr algn="ctr"/>
            <a:r>
              <a:rPr lang="cs-CZ" sz="2000" dirty="0" smtClean="0">
                <a:latin typeface="Arial Black" pitchFamily="34" charset="0"/>
              </a:rPr>
              <a:t>Turnaj v </a:t>
            </a:r>
            <a:r>
              <a:rPr lang="cs-CZ" sz="2000" dirty="0" err="1" smtClean="0">
                <a:latin typeface="Arial Black" pitchFamily="34" charset="0"/>
              </a:rPr>
              <a:t>Brozanech</a:t>
            </a:r>
            <a:r>
              <a:rPr lang="cs-CZ" sz="2000" dirty="0" smtClean="0">
                <a:latin typeface="Arial Black" pitchFamily="34" charset="0"/>
              </a:rPr>
              <a:t> nás umístil na 3. místo a celkově  v poháru na 15.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1984" y="2179340"/>
            <a:ext cx="4320480" cy="1815882"/>
          </a:xfrm>
          <a:prstGeom prst="rect">
            <a:avLst/>
          </a:prstGeom>
          <a:solidFill>
            <a:srgbClr val="FFFFCC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u="sng" dirty="0" smtClean="0">
                <a:latin typeface="Eras Bold ITC" pitchFamily="34" charset="0"/>
              </a:rPr>
              <a:t>Výsledky:</a:t>
            </a:r>
          </a:p>
          <a:p>
            <a:r>
              <a:rPr lang="cs-CZ" sz="1600" dirty="0" err="1" smtClean="0">
                <a:latin typeface="Eras Bold ITC" pitchFamily="34" charset="0"/>
              </a:rPr>
              <a:t>Štětí</a:t>
            </a:r>
            <a:r>
              <a:rPr lang="cs-CZ" sz="1600" dirty="0" smtClean="0">
                <a:latin typeface="Eras Bold ITC" pitchFamily="34" charset="0"/>
              </a:rPr>
              <a:t> – </a:t>
            </a:r>
            <a:r>
              <a:rPr lang="cs-CZ" sz="1600" dirty="0" err="1" smtClean="0">
                <a:latin typeface="Eras Bold ITC" pitchFamily="34" charset="0"/>
              </a:rPr>
              <a:t>Brozany</a:t>
            </a:r>
            <a:r>
              <a:rPr lang="cs-CZ" sz="1600" dirty="0" smtClean="0">
                <a:latin typeface="Eras Bold ITC" pitchFamily="34" charset="0"/>
              </a:rPr>
              <a:t> B                      1:9</a:t>
            </a:r>
          </a:p>
          <a:p>
            <a:r>
              <a:rPr lang="cs-CZ" sz="1600" dirty="0" err="1" smtClean="0">
                <a:latin typeface="Eras Bold ITC" pitchFamily="34" charset="0"/>
              </a:rPr>
              <a:t>Štětí</a:t>
            </a:r>
            <a:r>
              <a:rPr lang="cs-CZ" sz="1600" dirty="0" smtClean="0">
                <a:latin typeface="Eras Bold ITC" pitchFamily="34" charset="0"/>
              </a:rPr>
              <a:t> – </a:t>
            </a:r>
            <a:r>
              <a:rPr lang="cs-CZ" sz="1600" dirty="0" err="1" smtClean="0">
                <a:latin typeface="Eras Bold ITC" pitchFamily="34" charset="0"/>
              </a:rPr>
              <a:t>Žitenice</a:t>
            </a:r>
            <a:r>
              <a:rPr lang="cs-CZ" sz="1600" dirty="0" smtClean="0">
                <a:latin typeface="Eras Bold ITC" pitchFamily="34" charset="0"/>
              </a:rPr>
              <a:t>                          2:1</a:t>
            </a:r>
          </a:p>
          <a:p>
            <a:r>
              <a:rPr lang="cs-CZ" sz="1600" dirty="0" err="1" smtClean="0">
                <a:latin typeface="Eras Bold ITC" pitchFamily="34" charset="0"/>
              </a:rPr>
              <a:t>Štětí</a:t>
            </a:r>
            <a:r>
              <a:rPr lang="cs-CZ" sz="1600" dirty="0" smtClean="0">
                <a:latin typeface="Eras Bold ITC" pitchFamily="34" charset="0"/>
              </a:rPr>
              <a:t> – </a:t>
            </a:r>
            <a:r>
              <a:rPr lang="cs-CZ" sz="1600" dirty="0" err="1" smtClean="0">
                <a:latin typeface="Eras Bold ITC" pitchFamily="34" charset="0"/>
              </a:rPr>
              <a:t>Libocovany</a:t>
            </a:r>
            <a:r>
              <a:rPr lang="cs-CZ" sz="1600" dirty="0" smtClean="0">
                <a:latin typeface="Eras Bold ITC" pitchFamily="34" charset="0"/>
              </a:rPr>
              <a:t>                   2:4</a:t>
            </a:r>
          </a:p>
          <a:p>
            <a:r>
              <a:rPr lang="cs-CZ" sz="1600" dirty="0" err="1" smtClean="0">
                <a:latin typeface="Eras Bold ITC" pitchFamily="34" charset="0"/>
              </a:rPr>
              <a:t>Brozany</a:t>
            </a:r>
            <a:r>
              <a:rPr lang="cs-CZ" sz="1600" dirty="0" smtClean="0">
                <a:latin typeface="Eras Bold ITC" pitchFamily="34" charset="0"/>
              </a:rPr>
              <a:t> B – </a:t>
            </a:r>
            <a:r>
              <a:rPr lang="cs-CZ" sz="1600" dirty="0" err="1" smtClean="0">
                <a:latin typeface="Eras Bold ITC" pitchFamily="34" charset="0"/>
              </a:rPr>
              <a:t>Žitenice</a:t>
            </a:r>
            <a:r>
              <a:rPr lang="cs-CZ" sz="1600" dirty="0" smtClean="0">
                <a:latin typeface="Eras Bold ITC" pitchFamily="34" charset="0"/>
              </a:rPr>
              <a:t>              7:0</a:t>
            </a:r>
          </a:p>
          <a:p>
            <a:r>
              <a:rPr lang="cs-CZ" sz="1600" dirty="0" err="1" smtClean="0">
                <a:latin typeface="Eras Bold ITC" pitchFamily="34" charset="0"/>
              </a:rPr>
              <a:t>Brozany</a:t>
            </a:r>
            <a:r>
              <a:rPr lang="cs-CZ" sz="1600" dirty="0" smtClean="0">
                <a:latin typeface="Eras Bold ITC" pitchFamily="34" charset="0"/>
              </a:rPr>
              <a:t> B – </a:t>
            </a:r>
            <a:r>
              <a:rPr lang="cs-CZ" sz="1600" dirty="0" err="1" smtClean="0">
                <a:latin typeface="Eras Bold ITC" pitchFamily="34" charset="0"/>
              </a:rPr>
              <a:t>Libochovany</a:t>
            </a:r>
            <a:r>
              <a:rPr lang="cs-CZ" sz="1600" dirty="0" smtClean="0">
                <a:latin typeface="Eras Bold ITC" pitchFamily="34" charset="0"/>
              </a:rPr>
              <a:t>      4:1</a:t>
            </a:r>
          </a:p>
          <a:p>
            <a:r>
              <a:rPr lang="cs-CZ" sz="1600" dirty="0" err="1" smtClean="0">
                <a:latin typeface="Eras Bold ITC" pitchFamily="34" charset="0"/>
              </a:rPr>
              <a:t>Žitenice</a:t>
            </a:r>
            <a:r>
              <a:rPr lang="cs-CZ" sz="1600" dirty="0" smtClean="0">
                <a:latin typeface="Eras Bold ITC" pitchFamily="34" charset="0"/>
              </a:rPr>
              <a:t> – </a:t>
            </a:r>
            <a:r>
              <a:rPr lang="cs-CZ" sz="1600" dirty="0" err="1" smtClean="0">
                <a:latin typeface="Eras Bold ITC" pitchFamily="34" charset="0"/>
              </a:rPr>
              <a:t>Libochovany</a:t>
            </a:r>
            <a:r>
              <a:rPr lang="cs-CZ" sz="1600" dirty="0" smtClean="0">
                <a:latin typeface="Eras Bold ITC" pitchFamily="34" charset="0"/>
              </a:rPr>
              <a:t>         0:0 </a:t>
            </a:r>
            <a:endParaRPr lang="cs-CZ" sz="1600" dirty="0">
              <a:latin typeface="Eras Bold ITC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1984" y="4195564"/>
            <a:ext cx="4320480" cy="1169551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u="sng" dirty="0" smtClean="0">
                <a:latin typeface="Eras Bold ITC" pitchFamily="34" charset="0"/>
              </a:rPr>
              <a:t>Pořadí:</a:t>
            </a:r>
          </a:p>
          <a:p>
            <a:pPr marL="228600" indent="-228600">
              <a:buAutoNum type="arabicPeriod"/>
            </a:pPr>
            <a:r>
              <a:rPr lang="cs-CZ" sz="1400" dirty="0" err="1" smtClean="0">
                <a:latin typeface="Eras Bold ITC" pitchFamily="34" charset="0"/>
              </a:rPr>
              <a:t>Brozany</a:t>
            </a:r>
            <a:r>
              <a:rPr lang="cs-CZ" sz="1400" dirty="0" smtClean="0">
                <a:latin typeface="Eras Bold ITC" pitchFamily="34" charset="0"/>
              </a:rPr>
              <a:t> B         3   </a:t>
            </a:r>
            <a:r>
              <a:rPr lang="cs-CZ" sz="1400" dirty="0" err="1" smtClean="0">
                <a:latin typeface="Eras Bold ITC" pitchFamily="34" charset="0"/>
              </a:rPr>
              <a:t>3</a:t>
            </a:r>
            <a:r>
              <a:rPr lang="cs-CZ" sz="1400" dirty="0" smtClean="0">
                <a:latin typeface="Eras Bold ITC" pitchFamily="34" charset="0"/>
              </a:rPr>
              <a:t>   0   </a:t>
            </a:r>
            <a:r>
              <a:rPr lang="cs-CZ" sz="1400" dirty="0" err="1" smtClean="0">
                <a:latin typeface="Eras Bold ITC" pitchFamily="34" charset="0"/>
              </a:rPr>
              <a:t>0</a:t>
            </a:r>
            <a:r>
              <a:rPr lang="cs-CZ" sz="1400" dirty="0" smtClean="0">
                <a:latin typeface="Eras Bold ITC" pitchFamily="34" charset="0"/>
              </a:rPr>
              <a:t>   20:2   9 bodů</a:t>
            </a:r>
          </a:p>
          <a:p>
            <a:pPr marL="228600" indent="-228600">
              <a:buAutoNum type="arabicPeriod"/>
            </a:pPr>
            <a:r>
              <a:rPr lang="cs-CZ" sz="1400" dirty="0" err="1" smtClean="0">
                <a:latin typeface="Eras Bold ITC" pitchFamily="34" charset="0"/>
              </a:rPr>
              <a:t>Libochovany</a:t>
            </a:r>
            <a:r>
              <a:rPr lang="cs-CZ" sz="1400" dirty="0" smtClean="0">
                <a:latin typeface="Eras Bold ITC" pitchFamily="34" charset="0"/>
              </a:rPr>
              <a:t>    3   1   </a:t>
            </a:r>
            <a:r>
              <a:rPr lang="cs-CZ" sz="1400" dirty="0" err="1" smtClean="0">
                <a:latin typeface="Eras Bold ITC" pitchFamily="34" charset="0"/>
              </a:rPr>
              <a:t>1</a:t>
            </a:r>
            <a:r>
              <a:rPr lang="cs-CZ" sz="1400" dirty="0" smtClean="0">
                <a:latin typeface="Eras Bold ITC" pitchFamily="34" charset="0"/>
              </a:rPr>
              <a:t>   </a:t>
            </a:r>
            <a:r>
              <a:rPr lang="cs-CZ" sz="1400" dirty="0" err="1" smtClean="0">
                <a:latin typeface="Eras Bold ITC" pitchFamily="34" charset="0"/>
              </a:rPr>
              <a:t>1</a:t>
            </a:r>
            <a:r>
              <a:rPr lang="cs-CZ" sz="1400" dirty="0" smtClean="0">
                <a:latin typeface="Eras Bold ITC" pitchFamily="34" charset="0"/>
              </a:rPr>
              <a:t>   5:6      4 body</a:t>
            </a:r>
          </a:p>
          <a:p>
            <a:pPr marL="228600" indent="-228600">
              <a:buAutoNum type="arabicPeriod"/>
            </a:pPr>
            <a:r>
              <a:rPr lang="cs-CZ" sz="1400" dirty="0" err="1" smtClean="0">
                <a:latin typeface="Eras Bold ITC" pitchFamily="34" charset="0"/>
              </a:rPr>
              <a:t>Štětí</a:t>
            </a:r>
            <a:r>
              <a:rPr lang="cs-CZ" sz="1400" dirty="0" smtClean="0">
                <a:latin typeface="Eras Bold ITC" pitchFamily="34" charset="0"/>
              </a:rPr>
              <a:t>                     3   1   0   2   5:14   3 body</a:t>
            </a:r>
          </a:p>
          <a:p>
            <a:pPr marL="228600" indent="-228600">
              <a:buAutoNum type="arabicPeriod"/>
            </a:pPr>
            <a:r>
              <a:rPr lang="cs-CZ" sz="1400" dirty="0" err="1" smtClean="0">
                <a:latin typeface="Eras Bold ITC" pitchFamily="34" charset="0"/>
              </a:rPr>
              <a:t>Žitenice</a:t>
            </a:r>
            <a:r>
              <a:rPr lang="cs-CZ" sz="1400" dirty="0" smtClean="0">
                <a:latin typeface="Eras Bold ITC" pitchFamily="34" charset="0"/>
              </a:rPr>
              <a:t>              3   0   1   2   1:9      1 bod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71984" y="5563716"/>
            <a:ext cx="432048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u="sng" dirty="0" smtClean="0">
                <a:latin typeface="Eras Bold ITC" pitchFamily="34" charset="0"/>
              </a:rPr>
              <a:t>Hráčky a hráči SK </a:t>
            </a:r>
            <a:r>
              <a:rPr lang="cs-CZ" sz="1400" u="sng" dirty="0" err="1" smtClean="0">
                <a:latin typeface="Eras Bold ITC" pitchFamily="34" charset="0"/>
              </a:rPr>
              <a:t>Štětí</a:t>
            </a:r>
            <a:endParaRPr lang="cs-CZ" sz="1400" u="sng" dirty="0" smtClean="0">
              <a:latin typeface="Eras Bold ITC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Matyáš Jakl, Dominik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Božík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Tomáš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Kýček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Eliška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Merhautová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Jaroslav Pačes, Dominik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nŠtefl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Aleš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Valsa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171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7" name="Picture 170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8" name="Picture 169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9" name="Picture 168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0" name="Picture 167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1" name="Picture 166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2" name="Picture 165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3" name="Picture 164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4" name="Picture 163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5" name="Picture 162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6" name="Picture 161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7" name="Picture 160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8" name="Picture 159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9" name="Picture 158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0" name="Picture 157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1" name="Picture 156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2" name="Picture 155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3" name="Picture 154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4" name="Picture 153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5" name="Picture 152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6" name="Picture 151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7" name="Picture 150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8" name="Picture 149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9" name="Picture 148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0" name="Picture 147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1" name="Picture 146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2" name="Picture 145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3" name="Picture 144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4" name="Picture 143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5" name="Picture 142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6" name="Picture 141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7" name="Picture 140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8" name="Picture 139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9" name="Picture 138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0" name="Picture 137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1" name="Picture 136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2" name="Picture 135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3" name="Picture 134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4" name="Picture 133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5" name="Picture 132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6" name="Picture 131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7" name="Picture 130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8" name="Picture 129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9" name="Picture 128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0" name="Picture 127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1" name="Picture 12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2" name="Picture 125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3" name="Picture 124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4" name="Picture 123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5" name="Picture 122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6" name="Picture 121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7" name="Picture 120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8" name="Picture 119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9" name="Picture 118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0" name="Picture 117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1" name="Picture 116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2" name="Picture 115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3" name="Picture 114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4" name="Picture 113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5" name="Picture 112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6" name="Picture 111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7" name="Picture 110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8" name="Picture 109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9" name="Picture 108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0" name="Picture 107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1" name="Picture 106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2" name="Picture 105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3" name="Picture 104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4" name="Picture 103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5" name="Picture 102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6" name="Picture 101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7" name="Picture 100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8" name="Picture 99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9" name="Picture 98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321660</TotalTime>
  <Words>4207</Words>
  <Application>Microsoft Office PowerPoint</Application>
  <PresentationFormat>Vlastní</PresentationFormat>
  <Paragraphs>1227</Paragraphs>
  <Slides>22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65" baseType="lpstr">
      <vt:lpstr>Gungsuh</vt:lpstr>
      <vt:lpstr>GungsuhChe</vt:lpstr>
      <vt:lpstr>Malgun Gothic</vt:lpstr>
      <vt:lpstr>SimHei</vt:lpstr>
      <vt:lpstr>Aharoni</vt:lpstr>
      <vt:lpstr>Albertus MT</vt:lpstr>
      <vt:lpstr>Angsana New</vt:lpstr>
      <vt:lpstr>Arial</vt:lpstr>
      <vt:lpstr>Arial Black</vt:lpstr>
      <vt:lpstr>Arial Rounded MT Bold</vt:lpstr>
      <vt:lpstr>Baskerville Old Face</vt:lpstr>
      <vt:lpstr>Berlin Sans FB</vt:lpstr>
      <vt:lpstr>Berlin Sans FB Demi</vt:lpstr>
      <vt:lpstr>Bookman Old Style</vt:lpstr>
      <vt:lpstr>Broadway</vt:lpstr>
      <vt:lpstr>Calibri</vt:lpstr>
      <vt:lpstr>Cambria Math</vt:lpstr>
      <vt:lpstr>Castellar</vt:lpstr>
      <vt:lpstr>Century Gothic</vt:lpstr>
      <vt:lpstr>Century Schoolbook</vt:lpstr>
      <vt:lpstr>Colonna MT</vt:lpstr>
      <vt:lpstr>Comic Sans MS</vt:lpstr>
      <vt:lpstr>Constantia</vt:lpstr>
      <vt:lpstr>Cooper Black</vt:lpstr>
      <vt:lpstr>David</vt:lpstr>
      <vt:lpstr>Eras Bold ITC</vt:lpstr>
      <vt:lpstr>Franklin Gothic Heavy</vt:lpstr>
      <vt:lpstr>Garamond</vt:lpstr>
      <vt:lpstr>Georgia</vt:lpstr>
      <vt:lpstr>Gill Sans Ultra Bold</vt:lpstr>
      <vt:lpstr>Goudy Old Style</vt:lpstr>
      <vt:lpstr>Imprint MT Shadow</vt:lpstr>
      <vt:lpstr>Khmer UI</vt:lpstr>
      <vt:lpstr>KodchiangUPC</vt:lpstr>
      <vt:lpstr>Modern No. 20</vt:lpstr>
      <vt:lpstr>Poor Richard</vt:lpstr>
      <vt:lpstr>Script MT Bold</vt:lpstr>
      <vt:lpstr>Swis721 Blk BT</vt:lpstr>
      <vt:lpstr>Tahoma</vt:lpstr>
      <vt:lpstr>Times New Roman</vt:lpstr>
      <vt:lpstr>Verdana</vt:lpstr>
      <vt:lpstr>Viner Hand ITC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Frantschach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Pavel Čermák</dc:creator>
  <cp:lastModifiedBy>Plíšek Milan Ing.</cp:lastModifiedBy>
  <cp:revision>19498</cp:revision>
  <cp:lastPrinted>2017-05-18T04:49:02Z</cp:lastPrinted>
  <dcterms:created xsi:type="dcterms:W3CDTF">2001-03-12T13:44:53Z</dcterms:created>
  <dcterms:modified xsi:type="dcterms:W3CDTF">2017-05-18T11:36:19Z</dcterms:modified>
</cp:coreProperties>
</file>