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Override PartName="/ppt/notesSlides/notesSlide18.xml" ContentType="application/vnd.openxmlformats-officedocument.presentationml.notesSlide+xml"/>
  <Default Extension="xls" ContentType="application/vnd.ms-exce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6"/>
  </p:notesMasterIdLst>
  <p:handoutMasterIdLst>
    <p:handoutMasterId r:id="rId27"/>
  </p:handoutMasterIdLst>
  <p:sldIdLst>
    <p:sldId id="258" r:id="rId2"/>
    <p:sldId id="323" r:id="rId3"/>
    <p:sldId id="295" r:id="rId4"/>
    <p:sldId id="272" r:id="rId5"/>
    <p:sldId id="289" r:id="rId6"/>
    <p:sldId id="304" r:id="rId7"/>
    <p:sldId id="303" r:id="rId8"/>
    <p:sldId id="290" r:id="rId9"/>
    <p:sldId id="273" r:id="rId10"/>
    <p:sldId id="260" r:id="rId11"/>
    <p:sldId id="259" r:id="rId12"/>
    <p:sldId id="309" r:id="rId13"/>
    <p:sldId id="317" r:id="rId14"/>
    <p:sldId id="275" r:id="rId15"/>
    <p:sldId id="262" r:id="rId16"/>
    <p:sldId id="276" r:id="rId17"/>
    <p:sldId id="305" r:id="rId18"/>
    <p:sldId id="313" r:id="rId19"/>
    <p:sldId id="314" r:id="rId20"/>
    <p:sldId id="315" r:id="rId21"/>
    <p:sldId id="318" r:id="rId22"/>
    <p:sldId id="319" r:id="rId23"/>
    <p:sldId id="324" r:id="rId24"/>
    <p:sldId id="325" r:id="rId25"/>
  </p:sldIdLst>
  <p:sldSz cx="10225088" cy="7239000"/>
  <p:notesSz cx="6797675" cy="9926638"/>
  <p:defaultTextStyle>
    <a:defPPr>
      <a:defRPr lang="cs-CZ"/>
    </a:defPPr>
    <a:lvl1pPr algn="l" rtl="0" fontAlgn="base">
      <a:spcBef>
        <a:spcPct val="0"/>
      </a:spcBef>
      <a:spcAft>
        <a:spcPct val="0"/>
      </a:spcAft>
      <a:defRPr sz="1200" b="1" kern="1200">
        <a:solidFill>
          <a:schemeClr val="tx1"/>
        </a:solidFill>
        <a:latin typeface="Arial Rounded MT Bold" pitchFamily="34" charset="0"/>
        <a:ea typeface="+mn-ea"/>
        <a:cs typeface="+mn-cs"/>
      </a:defRPr>
    </a:lvl1pPr>
    <a:lvl2pPr marL="455613" indent="1588" algn="l" rtl="0" fontAlgn="base">
      <a:spcBef>
        <a:spcPct val="0"/>
      </a:spcBef>
      <a:spcAft>
        <a:spcPct val="0"/>
      </a:spcAft>
      <a:defRPr sz="1200" b="1" kern="1200">
        <a:solidFill>
          <a:schemeClr val="tx1"/>
        </a:solidFill>
        <a:latin typeface="Arial Rounded MT Bold" pitchFamily="34" charset="0"/>
        <a:ea typeface="+mn-ea"/>
        <a:cs typeface="+mn-cs"/>
      </a:defRPr>
    </a:lvl2pPr>
    <a:lvl3pPr marL="912813" indent="1588" algn="l" rtl="0" fontAlgn="base">
      <a:spcBef>
        <a:spcPct val="0"/>
      </a:spcBef>
      <a:spcAft>
        <a:spcPct val="0"/>
      </a:spcAft>
      <a:defRPr sz="1200" b="1" kern="1200">
        <a:solidFill>
          <a:schemeClr val="tx1"/>
        </a:solidFill>
        <a:latin typeface="Arial Rounded MT Bold" pitchFamily="34" charset="0"/>
        <a:ea typeface="+mn-ea"/>
        <a:cs typeface="+mn-cs"/>
      </a:defRPr>
    </a:lvl3pPr>
    <a:lvl4pPr marL="1370013" indent="1588" algn="l" rtl="0" fontAlgn="base">
      <a:spcBef>
        <a:spcPct val="0"/>
      </a:spcBef>
      <a:spcAft>
        <a:spcPct val="0"/>
      </a:spcAft>
      <a:defRPr sz="1200" b="1" kern="1200">
        <a:solidFill>
          <a:schemeClr val="tx1"/>
        </a:solidFill>
        <a:latin typeface="Arial Rounded MT Bold" pitchFamily="34" charset="0"/>
        <a:ea typeface="+mn-ea"/>
        <a:cs typeface="+mn-cs"/>
      </a:defRPr>
    </a:lvl4pPr>
    <a:lvl5pPr marL="1827213" indent="1588" algn="l" rtl="0" fontAlgn="base">
      <a:spcBef>
        <a:spcPct val="0"/>
      </a:spcBef>
      <a:spcAft>
        <a:spcPct val="0"/>
      </a:spcAft>
      <a:defRPr sz="1200" b="1" kern="1200">
        <a:solidFill>
          <a:schemeClr val="tx1"/>
        </a:solidFill>
        <a:latin typeface="Arial Rounded MT Bold" pitchFamily="34" charset="0"/>
        <a:ea typeface="+mn-ea"/>
        <a:cs typeface="+mn-cs"/>
      </a:defRPr>
    </a:lvl5pPr>
    <a:lvl6pPr marL="2286000" algn="l" defTabSz="914400" rtl="0" eaLnBrk="1" latinLnBrk="0" hangingPunct="1">
      <a:defRPr sz="1200" b="1" kern="1200">
        <a:solidFill>
          <a:schemeClr val="tx1"/>
        </a:solidFill>
        <a:latin typeface="Arial Rounded MT Bold" pitchFamily="34" charset="0"/>
        <a:ea typeface="+mn-ea"/>
        <a:cs typeface="+mn-cs"/>
      </a:defRPr>
    </a:lvl6pPr>
    <a:lvl7pPr marL="2743200" algn="l" defTabSz="914400" rtl="0" eaLnBrk="1" latinLnBrk="0" hangingPunct="1">
      <a:defRPr sz="1200" b="1" kern="1200">
        <a:solidFill>
          <a:schemeClr val="tx1"/>
        </a:solidFill>
        <a:latin typeface="Arial Rounded MT Bold" pitchFamily="34" charset="0"/>
        <a:ea typeface="+mn-ea"/>
        <a:cs typeface="+mn-cs"/>
      </a:defRPr>
    </a:lvl7pPr>
    <a:lvl8pPr marL="3200400" algn="l" defTabSz="914400" rtl="0" eaLnBrk="1" latinLnBrk="0" hangingPunct="1">
      <a:defRPr sz="1200" b="1" kern="1200">
        <a:solidFill>
          <a:schemeClr val="tx1"/>
        </a:solidFill>
        <a:latin typeface="Arial Rounded MT Bold" pitchFamily="34" charset="0"/>
        <a:ea typeface="+mn-ea"/>
        <a:cs typeface="+mn-cs"/>
      </a:defRPr>
    </a:lvl8pPr>
    <a:lvl9pPr marL="3657600" algn="l" defTabSz="914400" rtl="0" eaLnBrk="1" latinLnBrk="0" hangingPunct="1">
      <a:defRPr sz="1200" b="1" kern="1200">
        <a:solidFill>
          <a:schemeClr val="tx1"/>
        </a:solidFill>
        <a:latin typeface="Arial Rounded MT Bold"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3333FF"/>
    <a:srgbClr val="3333CC"/>
    <a:srgbClr val="FF0066"/>
    <a:srgbClr val="CCECFF"/>
    <a:srgbClr val="000066"/>
    <a:srgbClr val="003300"/>
    <a:srgbClr val="000099"/>
    <a:srgbClr val="FF9900"/>
    <a:srgbClr val="003399"/>
  </p:clrMru>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Styl s motivem 1 – zvýraznění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Bez stylu, bez mřížky">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75DCB02-9BB8-47FD-8907-85C794F793BA}" styleName="Styl s motivem 1 – zvýraznění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45" autoAdjust="0"/>
    <p:restoredTop sz="94493" autoAdjust="0"/>
  </p:normalViewPr>
  <p:slideViewPr>
    <p:cSldViewPr>
      <p:cViewPr>
        <p:scale>
          <a:sx n="76" d="100"/>
          <a:sy n="76" d="100"/>
        </p:scale>
        <p:origin x="-1554" y="-222"/>
      </p:cViewPr>
      <p:guideLst>
        <p:guide orient="horz" pos="2280"/>
        <p:guide pos="322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4" d="100"/>
          <a:sy n="64" d="100"/>
        </p:scale>
        <p:origin x="-3444" y="-102"/>
      </p:cViewPr>
      <p:guideLst>
        <p:guide orient="horz" pos="3128"/>
        <p:guide pos="2141"/>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3" Type="http://schemas.openxmlformats.org/officeDocument/2006/relationships/image" Target="../media/image42.emf"/><Relationship Id="rId18" Type="http://schemas.openxmlformats.org/officeDocument/2006/relationships/image" Target="../media/image47.emf"/><Relationship Id="rId26" Type="http://schemas.openxmlformats.org/officeDocument/2006/relationships/image" Target="../media/image55.emf"/><Relationship Id="rId39" Type="http://schemas.openxmlformats.org/officeDocument/2006/relationships/image" Target="../media/image68.emf"/><Relationship Id="rId21" Type="http://schemas.openxmlformats.org/officeDocument/2006/relationships/image" Target="../media/image50.emf"/><Relationship Id="rId34" Type="http://schemas.openxmlformats.org/officeDocument/2006/relationships/image" Target="../media/image63.emf"/><Relationship Id="rId42" Type="http://schemas.openxmlformats.org/officeDocument/2006/relationships/image" Target="../media/image71.emf"/><Relationship Id="rId47" Type="http://schemas.openxmlformats.org/officeDocument/2006/relationships/image" Target="../media/image76.emf"/><Relationship Id="rId50" Type="http://schemas.openxmlformats.org/officeDocument/2006/relationships/image" Target="../media/image79.emf"/><Relationship Id="rId55" Type="http://schemas.openxmlformats.org/officeDocument/2006/relationships/image" Target="../media/image84.emf"/><Relationship Id="rId63" Type="http://schemas.openxmlformats.org/officeDocument/2006/relationships/image" Target="../media/image92.emf"/><Relationship Id="rId68" Type="http://schemas.openxmlformats.org/officeDocument/2006/relationships/image" Target="../media/image97.emf"/><Relationship Id="rId76" Type="http://schemas.openxmlformats.org/officeDocument/2006/relationships/image" Target="../media/image105.emf"/><Relationship Id="rId7" Type="http://schemas.openxmlformats.org/officeDocument/2006/relationships/image" Target="../media/image36.emf"/><Relationship Id="rId71" Type="http://schemas.openxmlformats.org/officeDocument/2006/relationships/image" Target="../media/image100.emf"/><Relationship Id="rId2" Type="http://schemas.openxmlformats.org/officeDocument/2006/relationships/image" Target="../media/image31.emf"/><Relationship Id="rId16" Type="http://schemas.openxmlformats.org/officeDocument/2006/relationships/image" Target="../media/image45.emf"/><Relationship Id="rId29" Type="http://schemas.openxmlformats.org/officeDocument/2006/relationships/image" Target="../media/image58.emf"/><Relationship Id="rId11" Type="http://schemas.openxmlformats.org/officeDocument/2006/relationships/image" Target="../media/image40.emf"/><Relationship Id="rId24" Type="http://schemas.openxmlformats.org/officeDocument/2006/relationships/image" Target="../media/image53.emf"/><Relationship Id="rId32" Type="http://schemas.openxmlformats.org/officeDocument/2006/relationships/image" Target="../media/image61.emf"/><Relationship Id="rId37" Type="http://schemas.openxmlformats.org/officeDocument/2006/relationships/image" Target="../media/image66.emf"/><Relationship Id="rId40" Type="http://schemas.openxmlformats.org/officeDocument/2006/relationships/image" Target="../media/image69.emf"/><Relationship Id="rId45" Type="http://schemas.openxmlformats.org/officeDocument/2006/relationships/image" Target="../media/image74.emf"/><Relationship Id="rId53" Type="http://schemas.openxmlformats.org/officeDocument/2006/relationships/image" Target="../media/image82.emf"/><Relationship Id="rId58" Type="http://schemas.openxmlformats.org/officeDocument/2006/relationships/image" Target="../media/image87.emf"/><Relationship Id="rId66" Type="http://schemas.openxmlformats.org/officeDocument/2006/relationships/image" Target="../media/image95.emf"/><Relationship Id="rId74" Type="http://schemas.openxmlformats.org/officeDocument/2006/relationships/image" Target="../media/image103.emf"/><Relationship Id="rId5" Type="http://schemas.openxmlformats.org/officeDocument/2006/relationships/image" Target="../media/image34.emf"/><Relationship Id="rId15" Type="http://schemas.openxmlformats.org/officeDocument/2006/relationships/image" Target="../media/image44.emf"/><Relationship Id="rId23" Type="http://schemas.openxmlformats.org/officeDocument/2006/relationships/image" Target="../media/image52.emf"/><Relationship Id="rId28" Type="http://schemas.openxmlformats.org/officeDocument/2006/relationships/image" Target="../media/image57.emf"/><Relationship Id="rId36" Type="http://schemas.openxmlformats.org/officeDocument/2006/relationships/image" Target="../media/image65.emf"/><Relationship Id="rId49" Type="http://schemas.openxmlformats.org/officeDocument/2006/relationships/image" Target="../media/image78.emf"/><Relationship Id="rId57" Type="http://schemas.openxmlformats.org/officeDocument/2006/relationships/image" Target="../media/image86.emf"/><Relationship Id="rId61" Type="http://schemas.openxmlformats.org/officeDocument/2006/relationships/image" Target="../media/image90.emf"/><Relationship Id="rId10" Type="http://schemas.openxmlformats.org/officeDocument/2006/relationships/image" Target="../media/image39.emf"/><Relationship Id="rId19" Type="http://schemas.openxmlformats.org/officeDocument/2006/relationships/image" Target="../media/image48.emf"/><Relationship Id="rId31" Type="http://schemas.openxmlformats.org/officeDocument/2006/relationships/image" Target="../media/image60.emf"/><Relationship Id="rId44" Type="http://schemas.openxmlformats.org/officeDocument/2006/relationships/image" Target="../media/image73.emf"/><Relationship Id="rId52" Type="http://schemas.openxmlformats.org/officeDocument/2006/relationships/image" Target="../media/image81.emf"/><Relationship Id="rId60" Type="http://schemas.openxmlformats.org/officeDocument/2006/relationships/image" Target="../media/image89.emf"/><Relationship Id="rId65" Type="http://schemas.openxmlformats.org/officeDocument/2006/relationships/image" Target="../media/image94.emf"/><Relationship Id="rId73" Type="http://schemas.openxmlformats.org/officeDocument/2006/relationships/image" Target="../media/image102.emf"/><Relationship Id="rId78" Type="http://schemas.openxmlformats.org/officeDocument/2006/relationships/image" Target="../media/image107.emf"/><Relationship Id="rId4" Type="http://schemas.openxmlformats.org/officeDocument/2006/relationships/image" Target="../media/image33.emf"/><Relationship Id="rId9" Type="http://schemas.openxmlformats.org/officeDocument/2006/relationships/image" Target="../media/image38.emf"/><Relationship Id="rId14" Type="http://schemas.openxmlformats.org/officeDocument/2006/relationships/image" Target="../media/image43.emf"/><Relationship Id="rId22" Type="http://schemas.openxmlformats.org/officeDocument/2006/relationships/image" Target="../media/image51.emf"/><Relationship Id="rId27" Type="http://schemas.openxmlformats.org/officeDocument/2006/relationships/image" Target="../media/image56.emf"/><Relationship Id="rId30" Type="http://schemas.openxmlformats.org/officeDocument/2006/relationships/image" Target="../media/image59.emf"/><Relationship Id="rId35" Type="http://schemas.openxmlformats.org/officeDocument/2006/relationships/image" Target="../media/image64.emf"/><Relationship Id="rId43" Type="http://schemas.openxmlformats.org/officeDocument/2006/relationships/image" Target="../media/image72.emf"/><Relationship Id="rId48" Type="http://schemas.openxmlformats.org/officeDocument/2006/relationships/image" Target="../media/image77.emf"/><Relationship Id="rId56" Type="http://schemas.openxmlformats.org/officeDocument/2006/relationships/image" Target="../media/image85.emf"/><Relationship Id="rId64" Type="http://schemas.openxmlformats.org/officeDocument/2006/relationships/image" Target="../media/image93.emf"/><Relationship Id="rId69" Type="http://schemas.openxmlformats.org/officeDocument/2006/relationships/image" Target="../media/image98.emf"/><Relationship Id="rId77" Type="http://schemas.openxmlformats.org/officeDocument/2006/relationships/image" Target="../media/image106.emf"/><Relationship Id="rId8" Type="http://schemas.openxmlformats.org/officeDocument/2006/relationships/image" Target="../media/image37.emf"/><Relationship Id="rId51" Type="http://schemas.openxmlformats.org/officeDocument/2006/relationships/image" Target="../media/image80.emf"/><Relationship Id="rId72" Type="http://schemas.openxmlformats.org/officeDocument/2006/relationships/image" Target="../media/image101.emf"/><Relationship Id="rId3" Type="http://schemas.openxmlformats.org/officeDocument/2006/relationships/image" Target="../media/image32.emf"/><Relationship Id="rId12" Type="http://schemas.openxmlformats.org/officeDocument/2006/relationships/image" Target="../media/image41.emf"/><Relationship Id="rId17" Type="http://schemas.openxmlformats.org/officeDocument/2006/relationships/image" Target="../media/image46.emf"/><Relationship Id="rId25" Type="http://schemas.openxmlformats.org/officeDocument/2006/relationships/image" Target="../media/image54.emf"/><Relationship Id="rId33" Type="http://schemas.openxmlformats.org/officeDocument/2006/relationships/image" Target="../media/image62.emf"/><Relationship Id="rId38" Type="http://schemas.openxmlformats.org/officeDocument/2006/relationships/image" Target="../media/image67.emf"/><Relationship Id="rId46" Type="http://schemas.openxmlformats.org/officeDocument/2006/relationships/image" Target="../media/image75.emf"/><Relationship Id="rId59" Type="http://schemas.openxmlformats.org/officeDocument/2006/relationships/image" Target="../media/image88.emf"/><Relationship Id="rId67" Type="http://schemas.openxmlformats.org/officeDocument/2006/relationships/image" Target="../media/image96.emf"/><Relationship Id="rId20" Type="http://schemas.openxmlformats.org/officeDocument/2006/relationships/image" Target="../media/image49.emf"/><Relationship Id="rId41" Type="http://schemas.openxmlformats.org/officeDocument/2006/relationships/image" Target="../media/image70.emf"/><Relationship Id="rId54" Type="http://schemas.openxmlformats.org/officeDocument/2006/relationships/image" Target="../media/image83.emf"/><Relationship Id="rId62" Type="http://schemas.openxmlformats.org/officeDocument/2006/relationships/image" Target="../media/image91.emf"/><Relationship Id="rId70" Type="http://schemas.openxmlformats.org/officeDocument/2006/relationships/image" Target="../media/image99.emf"/><Relationship Id="rId75" Type="http://schemas.openxmlformats.org/officeDocument/2006/relationships/image" Target="../media/image104.emf"/><Relationship Id="rId1" Type="http://schemas.openxmlformats.org/officeDocument/2006/relationships/image" Target="../media/image30.emf"/><Relationship Id="rId6" Type="http://schemas.openxmlformats.org/officeDocument/2006/relationships/image" Target="../media/image35.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736.emf"/></Relationships>
</file>

<file path=ppt/drawings/_rels/vmlDrawing2.vml.rels><?xml version="1.0" encoding="UTF-8" standalone="yes"?>
<Relationships xmlns="http://schemas.openxmlformats.org/package/2006/relationships"><Relationship Id="rId26" Type="http://schemas.openxmlformats.org/officeDocument/2006/relationships/image" Target="../media/image137.emf"/><Relationship Id="rId117" Type="http://schemas.openxmlformats.org/officeDocument/2006/relationships/image" Target="../media/image228.emf"/><Relationship Id="rId21" Type="http://schemas.openxmlformats.org/officeDocument/2006/relationships/image" Target="../media/image132.emf"/><Relationship Id="rId42" Type="http://schemas.openxmlformats.org/officeDocument/2006/relationships/image" Target="../media/image153.emf"/><Relationship Id="rId47" Type="http://schemas.openxmlformats.org/officeDocument/2006/relationships/image" Target="../media/image158.emf"/><Relationship Id="rId63" Type="http://schemas.openxmlformats.org/officeDocument/2006/relationships/image" Target="../media/image174.emf"/><Relationship Id="rId68" Type="http://schemas.openxmlformats.org/officeDocument/2006/relationships/image" Target="../media/image179.emf"/><Relationship Id="rId84" Type="http://schemas.openxmlformats.org/officeDocument/2006/relationships/image" Target="../media/image195.emf"/><Relationship Id="rId89" Type="http://schemas.openxmlformats.org/officeDocument/2006/relationships/image" Target="../media/image200.emf"/><Relationship Id="rId112" Type="http://schemas.openxmlformats.org/officeDocument/2006/relationships/image" Target="../media/image223.emf"/><Relationship Id="rId133" Type="http://schemas.openxmlformats.org/officeDocument/2006/relationships/image" Target="../media/image244.emf"/><Relationship Id="rId138" Type="http://schemas.openxmlformats.org/officeDocument/2006/relationships/image" Target="../media/image249.emf"/><Relationship Id="rId154" Type="http://schemas.openxmlformats.org/officeDocument/2006/relationships/image" Target="../media/image265.emf"/><Relationship Id="rId159" Type="http://schemas.openxmlformats.org/officeDocument/2006/relationships/image" Target="../media/image270.emf"/><Relationship Id="rId16" Type="http://schemas.openxmlformats.org/officeDocument/2006/relationships/image" Target="../media/image127.emf"/><Relationship Id="rId107" Type="http://schemas.openxmlformats.org/officeDocument/2006/relationships/image" Target="../media/image218.emf"/><Relationship Id="rId11" Type="http://schemas.openxmlformats.org/officeDocument/2006/relationships/image" Target="../media/image122.emf"/><Relationship Id="rId32" Type="http://schemas.openxmlformats.org/officeDocument/2006/relationships/image" Target="../media/image143.emf"/><Relationship Id="rId37" Type="http://schemas.openxmlformats.org/officeDocument/2006/relationships/image" Target="../media/image148.emf"/><Relationship Id="rId53" Type="http://schemas.openxmlformats.org/officeDocument/2006/relationships/image" Target="../media/image164.emf"/><Relationship Id="rId58" Type="http://schemas.openxmlformats.org/officeDocument/2006/relationships/image" Target="../media/image169.emf"/><Relationship Id="rId74" Type="http://schemas.openxmlformats.org/officeDocument/2006/relationships/image" Target="../media/image185.emf"/><Relationship Id="rId79" Type="http://schemas.openxmlformats.org/officeDocument/2006/relationships/image" Target="../media/image190.emf"/><Relationship Id="rId102" Type="http://schemas.openxmlformats.org/officeDocument/2006/relationships/image" Target="../media/image213.emf"/><Relationship Id="rId123" Type="http://schemas.openxmlformats.org/officeDocument/2006/relationships/image" Target="../media/image234.emf"/><Relationship Id="rId128" Type="http://schemas.openxmlformats.org/officeDocument/2006/relationships/image" Target="../media/image239.emf"/><Relationship Id="rId144" Type="http://schemas.openxmlformats.org/officeDocument/2006/relationships/image" Target="../media/image255.emf"/><Relationship Id="rId149" Type="http://schemas.openxmlformats.org/officeDocument/2006/relationships/image" Target="../media/image260.emf"/><Relationship Id="rId5" Type="http://schemas.openxmlformats.org/officeDocument/2006/relationships/image" Target="../media/image116.emf"/><Relationship Id="rId90" Type="http://schemas.openxmlformats.org/officeDocument/2006/relationships/image" Target="../media/image201.emf"/><Relationship Id="rId95" Type="http://schemas.openxmlformats.org/officeDocument/2006/relationships/image" Target="../media/image206.emf"/><Relationship Id="rId160" Type="http://schemas.openxmlformats.org/officeDocument/2006/relationships/image" Target="../media/image271.emf"/><Relationship Id="rId22" Type="http://schemas.openxmlformats.org/officeDocument/2006/relationships/image" Target="../media/image133.emf"/><Relationship Id="rId27" Type="http://schemas.openxmlformats.org/officeDocument/2006/relationships/image" Target="../media/image138.emf"/><Relationship Id="rId43" Type="http://schemas.openxmlformats.org/officeDocument/2006/relationships/image" Target="../media/image154.emf"/><Relationship Id="rId48" Type="http://schemas.openxmlformats.org/officeDocument/2006/relationships/image" Target="../media/image159.emf"/><Relationship Id="rId64" Type="http://schemas.openxmlformats.org/officeDocument/2006/relationships/image" Target="../media/image175.emf"/><Relationship Id="rId69" Type="http://schemas.openxmlformats.org/officeDocument/2006/relationships/image" Target="../media/image180.emf"/><Relationship Id="rId113" Type="http://schemas.openxmlformats.org/officeDocument/2006/relationships/image" Target="../media/image224.emf"/><Relationship Id="rId118" Type="http://schemas.openxmlformats.org/officeDocument/2006/relationships/image" Target="../media/image229.emf"/><Relationship Id="rId134" Type="http://schemas.openxmlformats.org/officeDocument/2006/relationships/image" Target="../media/image245.emf"/><Relationship Id="rId139" Type="http://schemas.openxmlformats.org/officeDocument/2006/relationships/image" Target="../media/image250.emf"/><Relationship Id="rId80" Type="http://schemas.openxmlformats.org/officeDocument/2006/relationships/image" Target="../media/image191.emf"/><Relationship Id="rId85" Type="http://schemas.openxmlformats.org/officeDocument/2006/relationships/image" Target="../media/image196.emf"/><Relationship Id="rId150" Type="http://schemas.openxmlformats.org/officeDocument/2006/relationships/image" Target="../media/image261.emf"/><Relationship Id="rId155" Type="http://schemas.openxmlformats.org/officeDocument/2006/relationships/image" Target="../media/image266.emf"/><Relationship Id="rId12" Type="http://schemas.openxmlformats.org/officeDocument/2006/relationships/image" Target="../media/image123.emf"/><Relationship Id="rId17" Type="http://schemas.openxmlformats.org/officeDocument/2006/relationships/image" Target="../media/image128.emf"/><Relationship Id="rId33" Type="http://schemas.openxmlformats.org/officeDocument/2006/relationships/image" Target="../media/image144.emf"/><Relationship Id="rId38" Type="http://schemas.openxmlformats.org/officeDocument/2006/relationships/image" Target="../media/image149.emf"/><Relationship Id="rId59" Type="http://schemas.openxmlformats.org/officeDocument/2006/relationships/image" Target="../media/image170.emf"/><Relationship Id="rId103" Type="http://schemas.openxmlformats.org/officeDocument/2006/relationships/image" Target="../media/image214.emf"/><Relationship Id="rId108" Type="http://schemas.openxmlformats.org/officeDocument/2006/relationships/image" Target="../media/image219.emf"/><Relationship Id="rId124" Type="http://schemas.openxmlformats.org/officeDocument/2006/relationships/image" Target="../media/image235.emf"/><Relationship Id="rId129" Type="http://schemas.openxmlformats.org/officeDocument/2006/relationships/image" Target="../media/image240.emf"/><Relationship Id="rId20" Type="http://schemas.openxmlformats.org/officeDocument/2006/relationships/image" Target="../media/image131.emf"/><Relationship Id="rId41" Type="http://schemas.openxmlformats.org/officeDocument/2006/relationships/image" Target="../media/image152.emf"/><Relationship Id="rId54" Type="http://schemas.openxmlformats.org/officeDocument/2006/relationships/image" Target="../media/image165.emf"/><Relationship Id="rId62" Type="http://schemas.openxmlformats.org/officeDocument/2006/relationships/image" Target="../media/image173.emf"/><Relationship Id="rId70" Type="http://schemas.openxmlformats.org/officeDocument/2006/relationships/image" Target="../media/image181.emf"/><Relationship Id="rId75" Type="http://schemas.openxmlformats.org/officeDocument/2006/relationships/image" Target="../media/image186.emf"/><Relationship Id="rId83" Type="http://schemas.openxmlformats.org/officeDocument/2006/relationships/image" Target="../media/image194.emf"/><Relationship Id="rId88" Type="http://schemas.openxmlformats.org/officeDocument/2006/relationships/image" Target="../media/image199.emf"/><Relationship Id="rId91" Type="http://schemas.openxmlformats.org/officeDocument/2006/relationships/image" Target="../media/image202.emf"/><Relationship Id="rId96" Type="http://schemas.openxmlformats.org/officeDocument/2006/relationships/image" Target="../media/image207.emf"/><Relationship Id="rId111" Type="http://schemas.openxmlformats.org/officeDocument/2006/relationships/image" Target="../media/image222.emf"/><Relationship Id="rId132" Type="http://schemas.openxmlformats.org/officeDocument/2006/relationships/image" Target="../media/image243.emf"/><Relationship Id="rId140" Type="http://schemas.openxmlformats.org/officeDocument/2006/relationships/image" Target="../media/image251.emf"/><Relationship Id="rId145" Type="http://schemas.openxmlformats.org/officeDocument/2006/relationships/image" Target="../media/image256.emf"/><Relationship Id="rId153" Type="http://schemas.openxmlformats.org/officeDocument/2006/relationships/image" Target="../media/image264.emf"/><Relationship Id="rId161" Type="http://schemas.openxmlformats.org/officeDocument/2006/relationships/image" Target="../media/image272.emf"/><Relationship Id="rId1" Type="http://schemas.openxmlformats.org/officeDocument/2006/relationships/image" Target="../media/image112.emf"/><Relationship Id="rId6" Type="http://schemas.openxmlformats.org/officeDocument/2006/relationships/image" Target="../media/image117.emf"/><Relationship Id="rId15" Type="http://schemas.openxmlformats.org/officeDocument/2006/relationships/image" Target="../media/image126.emf"/><Relationship Id="rId23" Type="http://schemas.openxmlformats.org/officeDocument/2006/relationships/image" Target="../media/image134.emf"/><Relationship Id="rId28" Type="http://schemas.openxmlformats.org/officeDocument/2006/relationships/image" Target="../media/image139.emf"/><Relationship Id="rId36" Type="http://schemas.openxmlformats.org/officeDocument/2006/relationships/image" Target="../media/image147.emf"/><Relationship Id="rId49" Type="http://schemas.openxmlformats.org/officeDocument/2006/relationships/image" Target="../media/image160.emf"/><Relationship Id="rId57" Type="http://schemas.openxmlformats.org/officeDocument/2006/relationships/image" Target="../media/image168.emf"/><Relationship Id="rId106" Type="http://schemas.openxmlformats.org/officeDocument/2006/relationships/image" Target="../media/image217.emf"/><Relationship Id="rId114" Type="http://schemas.openxmlformats.org/officeDocument/2006/relationships/image" Target="../media/image225.emf"/><Relationship Id="rId119" Type="http://schemas.openxmlformats.org/officeDocument/2006/relationships/image" Target="../media/image230.emf"/><Relationship Id="rId127" Type="http://schemas.openxmlformats.org/officeDocument/2006/relationships/image" Target="../media/image238.emf"/><Relationship Id="rId10" Type="http://schemas.openxmlformats.org/officeDocument/2006/relationships/image" Target="../media/image121.emf"/><Relationship Id="rId31" Type="http://schemas.openxmlformats.org/officeDocument/2006/relationships/image" Target="../media/image142.emf"/><Relationship Id="rId44" Type="http://schemas.openxmlformats.org/officeDocument/2006/relationships/image" Target="../media/image155.emf"/><Relationship Id="rId52" Type="http://schemas.openxmlformats.org/officeDocument/2006/relationships/image" Target="../media/image163.emf"/><Relationship Id="rId60" Type="http://schemas.openxmlformats.org/officeDocument/2006/relationships/image" Target="../media/image171.emf"/><Relationship Id="rId65" Type="http://schemas.openxmlformats.org/officeDocument/2006/relationships/image" Target="../media/image176.emf"/><Relationship Id="rId73" Type="http://schemas.openxmlformats.org/officeDocument/2006/relationships/image" Target="../media/image184.emf"/><Relationship Id="rId78" Type="http://schemas.openxmlformats.org/officeDocument/2006/relationships/image" Target="../media/image189.emf"/><Relationship Id="rId81" Type="http://schemas.openxmlformats.org/officeDocument/2006/relationships/image" Target="../media/image192.emf"/><Relationship Id="rId86" Type="http://schemas.openxmlformats.org/officeDocument/2006/relationships/image" Target="../media/image197.emf"/><Relationship Id="rId94" Type="http://schemas.openxmlformats.org/officeDocument/2006/relationships/image" Target="../media/image205.emf"/><Relationship Id="rId99" Type="http://schemas.openxmlformats.org/officeDocument/2006/relationships/image" Target="../media/image210.emf"/><Relationship Id="rId101" Type="http://schemas.openxmlformats.org/officeDocument/2006/relationships/image" Target="../media/image212.emf"/><Relationship Id="rId122" Type="http://schemas.openxmlformats.org/officeDocument/2006/relationships/image" Target="../media/image233.emf"/><Relationship Id="rId130" Type="http://schemas.openxmlformats.org/officeDocument/2006/relationships/image" Target="../media/image241.emf"/><Relationship Id="rId135" Type="http://schemas.openxmlformats.org/officeDocument/2006/relationships/image" Target="../media/image246.emf"/><Relationship Id="rId143" Type="http://schemas.openxmlformats.org/officeDocument/2006/relationships/image" Target="../media/image254.emf"/><Relationship Id="rId148" Type="http://schemas.openxmlformats.org/officeDocument/2006/relationships/image" Target="../media/image259.emf"/><Relationship Id="rId151" Type="http://schemas.openxmlformats.org/officeDocument/2006/relationships/image" Target="../media/image262.emf"/><Relationship Id="rId156" Type="http://schemas.openxmlformats.org/officeDocument/2006/relationships/image" Target="../media/image267.emf"/><Relationship Id="rId4" Type="http://schemas.openxmlformats.org/officeDocument/2006/relationships/image" Target="../media/image115.emf"/><Relationship Id="rId9" Type="http://schemas.openxmlformats.org/officeDocument/2006/relationships/image" Target="../media/image120.emf"/><Relationship Id="rId13" Type="http://schemas.openxmlformats.org/officeDocument/2006/relationships/image" Target="../media/image124.emf"/><Relationship Id="rId18" Type="http://schemas.openxmlformats.org/officeDocument/2006/relationships/image" Target="../media/image129.emf"/><Relationship Id="rId39" Type="http://schemas.openxmlformats.org/officeDocument/2006/relationships/image" Target="../media/image150.emf"/><Relationship Id="rId109" Type="http://schemas.openxmlformats.org/officeDocument/2006/relationships/image" Target="../media/image220.emf"/><Relationship Id="rId34" Type="http://schemas.openxmlformats.org/officeDocument/2006/relationships/image" Target="../media/image145.emf"/><Relationship Id="rId50" Type="http://schemas.openxmlformats.org/officeDocument/2006/relationships/image" Target="../media/image161.emf"/><Relationship Id="rId55" Type="http://schemas.openxmlformats.org/officeDocument/2006/relationships/image" Target="../media/image166.emf"/><Relationship Id="rId76" Type="http://schemas.openxmlformats.org/officeDocument/2006/relationships/image" Target="../media/image187.emf"/><Relationship Id="rId97" Type="http://schemas.openxmlformats.org/officeDocument/2006/relationships/image" Target="../media/image208.emf"/><Relationship Id="rId104" Type="http://schemas.openxmlformats.org/officeDocument/2006/relationships/image" Target="../media/image215.emf"/><Relationship Id="rId120" Type="http://schemas.openxmlformats.org/officeDocument/2006/relationships/image" Target="../media/image231.emf"/><Relationship Id="rId125" Type="http://schemas.openxmlformats.org/officeDocument/2006/relationships/image" Target="../media/image236.emf"/><Relationship Id="rId141" Type="http://schemas.openxmlformats.org/officeDocument/2006/relationships/image" Target="../media/image252.emf"/><Relationship Id="rId146" Type="http://schemas.openxmlformats.org/officeDocument/2006/relationships/image" Target="../media/image257.emf"/><Relationship Id="rId7" Type="http://schemas.openxmlformats.org/officeDocument/2006/relationships/image" Target="../media/image118.emf"/><Relationship Id="rId71" Type="http://schemas.openxmlformats.org/officeDocument/2006/relationships/image" Target="../media/image182.emf"/><Relationship Id="rId92" Type="http://schemas.openxmlformats.org/officeDocument/2006/relationships/image" Target="../media/image203.emf"/><Relationship Id="rId162" Type="http://schemas.openxmlformats.org/officeDocument/2006/relationships/image" Target="../media/image273.emf"/><Relationship Id="rId2" Type="http://schemas.openxmlformats.org/officeDocument/2006/relationships/image" Target="../media/image113.emf"/><Relationship Id="rId29" Type="http://schemas.openxmlformats.org/officeDocument/2006/relationships/image" Target="../media/image140.emf"/><Relationship Id="rId24" Type="http://schemas.openxmlformats.org/officeDocument/2006/relationships/image" Target="../media/image135.emf"/><Relationship Id="rId40" Type="http://schemas.openxmlformats.org/officeDocument/2006/relationships/image" Target="../media/image151.emf"/><Relationship Id="rId45" Type="http://schemas.openxmlformats.org/officeDocument/2006/relationships/image" Target="../media/image156.emf"/><Relationship Id="rId66" Type="http://schemas.openxmlformats.org/officeDocument/2006/relationships/image" Target="../media/image177.emf"/><Relationship Id="rId87" Type="http://schemas.openxmlformats.org/officeDocument/2006/relationships/image" Target="../media/image198.emf"/><Relationship Id="rId110" Type="http://schemas.openxmlformats.org/officeDocument/2006/relationships/image" Target="../media/image221.emf"/><Relationship Id="rId115" Type="http://schemas.openxmlformats.org/officeDocument/2006/relationships/image" Target="../media/image226.emf"/><Relationship Id="rId131" Type="http://schemas.openxmlformats.org/officeDocument/2006/relationships/image" Target="../media/image242.emf"/><Relationship Id="rId136" Type="http://schemas.openxmlformats.org/officeDocument/2006/relationships/image" Target="../media/image247.emf"/><Relationship Id="rId157" Type="http://schemas.openxmlformats.org/officeDocument/2006/relationships/image" Target="../media/image268.emf"/><Relationship Id="rId61" Type="http://schemas.openxmlformats.org/officeDocument/2006/relationships/image" Target="../media/image172.emf"/><Relationship Id="rId82" Type="http://schemas.openxmlformats.org/officeDocument/2006/relationships/image" Target="../media/image193.emf"/><Relationship Id="rId152" Type="http://schemas.openxmlformats.org/officeDocument/2006/relationships/image" Target="../media/image263.emf"/><Relationship Id="rId19" Type="http://schemas.openxmlformats.org/officeDocument/2006/relationships/image" Target="../media/image130.emf"/><Relationship Id="rId14" Type="http://schemas.openxmlformats.org/officeDocument/2006/relationships/image" Target="../media/image125.emf"/><Relationship Id="rId30" Type="http://schemas.openxmlformats.org/officeDocument/2006/relationships/image" Target="../media/image141.emf"/><Relationship Id="rId35" Type="http://schemas.openxmlformats.org/officeDocument/2006/relationships/image" Target="../media/image146.emf"/><Relationship Id="rId56" Type="http://schemas.openxmlformats.org/officeDocument/2006/relationships/image" Target="../media/image167.emf"/><Relationship Id="rId77" Type="http://schemas.openxmlformats.org/officeDocument/2006/relationships/image" Target="../media/image188.emf"/><Relationship Id="rId100" Type="http://schemas.openxmlformats.org/officeDocument/2006/relationships/image" Target="../media/image211.emf"/><Relationship Id="rId105" Type="http://schemas.openxmlformats.org/officeDocument/2006/relationships/image" Target="../media/image216.emf"/><Relationship Id="rId126" Type="http://schemas.openxmlformats.org/officeDocument/2006/relationships/image" Target="../media/image237.emf"/><Relationship Id="rId147" Type="http://schemas.openxmlformats.org/officeDocument/2006/relationships/image" Target="../media/image258.emf"/><Relationship Id="rId8" Type="http://schemas.openxmlformats.org/officeDocument/2006/relationships/image" Target="../media/image119.emf"/><Relationship Id="rId51" Type="http://schemas.openxmlformats.org/officeDocument/2006/relationships/image" Target="../media/image162.emf"/><Relationship Id="rId72" Type="http://schemas.openxmlformats.org/officeDocument/2006/relationships/image" Target="../media/image183.emf"/><Relationship Id="rId93" Type="http://schemas.openxmlformats.org/officeDocument/2006/relationships/image" Target="../media/image204.emf"/><Relationship Id="rId98" Type="http://schemas.openxmlformats.org/officeDocument/2006/relationships/image" Target="../media/image209.emf"/><Relationship Id="rId121" Type="http://schemas.openxmlformats.org/officeDocument/2006/relationships/image" Target="../media/image232.emf"/><Relationship Id="rId142" Type="http://schemas.openxmlformats.org/officeDocument/2006/relationships/image" Target="../media/image253.emf"/><Relationship Id="rId3" Type="http://schemas.openxmlformats.org/officeDocument/2006/relationships/image" Target="../media/image114.emf"/><Relationship Id="rId25" Type="http://schemas.openxmlformats.org/officeDocument/2006/relationships/image" Target="../media/image136.emf"/><Relationship Id="rId46" Type="http://schemas.openxmlformats.org/officeDocument/2006/relationships/image" Target="../media/image157.emf"/><Relationship Id="rId67" Type="http://schemas.openxmlformats.org/officeDocument/2006/relationships/image" Target="../media/image178.emf"/><Relationship Id="rId116" Type="http://schemas.openxmlformats.org/officeDocument/2006/relationships/image" Target="../media/image227.emf"/><Relationship Id="rId137" Type="http://schemas.openxmlformats.org/officeDocument/2006/relationships/image" Target="../media/image248.emf"/><Relationship Id="rId158" Type="http://schemas.openxmlformats.org/officeDocument/2006/relationships/image" Target="../media/image269.emf"/></Relationships>
</file>

<file path=ppt/drawings/_rels/vmlDrawing3.vml.rels><?xml version="1.0" encoding="UTF-8" standalone="yes"?>
<Relationships xmlns="http://schemas.openxmlformats.org/package/2006/relationships"><Relationship Id="rId13" Type="http://schemas.openxmlformats.org/officeDocument/2006/relationships/image" Target="../media/image290.emf"/><Relationship Id="rId18" Type="http://schemas.openxmlformats.org/officeDocument/2006/relationships/image" Target="../media/image295.emf"/><Relationship Id="rId26" Type="http://schemas.openxmlformats.org/officeDocument/2006/relationships/image" Target="../media/image303.emf"/><Relationship Id="rId39" Type="http://schemas.openxmlformats.org/officeDocument/2006/relationships/image" Target="../media/image316.emf"/><Relationship Id="rId21" Type="http://schemas.openxmlformats.org/officeDocument/2006/relationships/image" Target="../media/image298.emf"/><Relationship Id="rId34" Type="http://schemas.openxmlformats.org/officeDocument/2006/relationships/image" Target="../media/image311.emf"/><Relationship Id="rId42" Type="http://schemas.openxmlformats.org/officeDocument/2006/relationships/image" Target="../media/image319.emf"/><Relationship Id="rId47" Type="http://schemas.openxmlformats.org/officeDocument/2006/relationships/image" Target="../media/image324.emf"/><Relationship Id="rId50" Type="http://schemas.openxmlformats.org/officeDocument/2006/relationships/image" Target="../media/image327.emf"/><Relationship Id="rId55" Type="http://schemas.openxmlformats.org/officeDocument/2006/relationships/image" Target="../media/image332.emf"/><Relationship Id="rId63" Type="http://schemas.openxmlformats.org/officeDocument/2006/relationships/image" Target="../media/image340.emf"/><Relationship Id="rId68" Type="http://schemas.openxmlformats.org/officeDocument/2006/relationships/image" Target="../media/image345.emf"/><Relationship Id="rId7" Type="http://schemas.openxmlformats.org/officeDocument/2006/relationships/image" Target="../media/image284.emf"/><Relationship Id="rId71" Type="http://schemas.openxmlformats.org/officeDocument/2006/relationships/image" Target="../media/image348.emf"/><Relationship Id="rId2" Type="http://schemas.openxmlformats.org/officeDocument/2006/relationships/image" Target="../media/image279.emf"/><Relationship Id="rId16" Type="http://schemas.openxmlformats.org/officeDocument/2006/relationships/image" Target="../media/image293.emf"/><Relationship Id="rId29" Type="http://schemas.openxmlformats.org/officeDocument/2006/relationships/image" Target="../media/image306.emf"/><Relationship Id="rId1" Type="http://schemas.openxmlformats.org/officeDocument/2006/relationships/image" Target="../media/image278.emf"/><Relationship Id="rId6" Type="http://schemas.openxmlformats.org/officeDocument/2006/relationships/image" Target="../media/image283.emf"/><Relationship Id="rId11" Type="http://schemas.openxmlformats.org/officeDocument/2006/relationships/image" Target="../media/image288.emf"/><Relationship Id="rId24" Type="http://schemas.openxmlformats.org/officeDocument/2006/relationships/image" Target="../media/image301.emf"/><Relationship Id="rId32" Type="http://schemas.openxmlformats.org/officeDocument/2006/relationships/image" Target="../media/image309.emf"/><Relationship Id="rId37" Type="http://schemas.openxmlformats.org/officeDocument/2006/relationships/image" Target="../media/image314.emf"/><Relationship Id="rId40" Type="http://schemas.openxmlformats.org/officeDocument/2006/relationships/image" Target="../media/image317.emf"/><Relationship Id="rId45" Type="http://schemas.openxmlformats.org/officeDocument/2006/relationships/image" Target="../media/image322.emf"/><Relationship Id="rId53" Type="http://schemas.openxmlformats.org/officeDocument/2006/relationships/image" Target="../media/image330.emf"/><Relationship Id="rId58" Type="http://schemas.openxmlformats.org/officeDocument/2006/relationships/image" Target="../media/image335.emf"/><Relationship Id="rId66" Type="http://schemas.openxmlformats.org/officeDocument/2006/relationships/image" Target="../media/image343.emf"/><Relationship Id="rId5" Type="http://schemas.openxmlformats.org/officeDocument/2006/relationships/image" Target="../media/image282.emf"/><Relationship Id="rId15" Type="http://schemas.openxmlformats.org/officeDocument/2006/relationships/image" Target="../media/image292.emf"/><Relationship Id="rId23" Type="http://schemas.openxmlformats.org/officeDocument/2006/relationships/image" Target="../media/image300.emf"/><Relationship Id="rId28" Type="http://schemas.openxmlformats.org/officeDocument/2006/relationships/image" Target="../media/image305.emf"/><Relationship Id="rId36" Type="http://schemas.openxmlformats.org/officeDocument/2006/relationships/image" Target="../media/image313.emf"/><Relationship Id="rId49" Type="http://schemas.openxmlformats.org/officeDocument/2006/relationships/image" Target="../media/image326.emf"/><Relationship Id="rId57" Type="http://schemas.openxmlformats.org/officeDocument/2006/relationships/image" Target="../media/image334.emf"/><Relationship Id="rId61" Type="http://schemas.openxmlformats.org/officeDocument/2006/relationships/image" Target="../media/image338.emf"/><Relationship Id="rId10" Type="http://schemas.openxmlformats.org/officeDocument/2006/relationships/image" Target="../media/image287.emf"/><Relationship Id="rId19" Type="http://schemas.openxmlformats.org/officeDocument/2006/relationships/image" Target="../media/image296.emf"/><Relationship Id="rId31" Type="http://schemas.openxmlformats.org/officeDocument/2006/relationships/image" Target="../media/image308.emf"/><Relationship Id="rId44" Type="http://schemas.openxmlformats.org/officeDocument/2006/relationships/image" Target="../media/image321.emf"/><Relationship Id="rId52" Type="http://schemas.openxmlformats.org/officeDocument/2006/relationships/image" Target="../media/image329.emf"/><Relationship Id="rId60" Type="http://schemas.openxmlformats.org/officeDocument/2006/relationships/image" Target="../media/image337.emf"/><Relationship Id="rId65" Type="http://schemas.openxmlformats.org/officeDocument/2006/relationships/image" Target="../media/image342.emf"/><Relationship Id="rId4" Type="http://schemas.openxmlformats.org/officeDocument/2006/relationships/image" Target="../media/image281.emf"/><Relationship Id="rId9" Type="http://schemas.openxmlformats.org/officeDocument/2006/relationships/image" Target="../media/image286.emf"/><Relationship Id="rId14" Type="http://schemas.openxmlformats.org/officeDocument/2006/relationships/image" Target="../media/image291.emf"/><Relationship Id="rId22" Type="http://schemas.openxmlformats.org/officeDocument/2006/relationships/image" Target="../media/image299.emf"/><Relationship Id="rId27" Type="http://schemas.openxmlformats.org/officeDocument/2006/relationships/image" Target="../media/image304.emf"/><Relationship Id="rId30" Type="http://schemas.openxmlformats.org/officeDocument/2006/relationships/image" Target="../media/image307.emf"/><Relationship Id="rId35" Type="http://schemas.openxmlformats.org/officeDocument/2006/relationships/image" Target="../media/image312.emf"/><Relationship Id="rId43" Type="http://schemas.openxmlformats.org/officeDocument/2006/relationships/image" Target="../media/image320.emf"/><Relationship Id="rId48" Type="http://schemas.openxmlformats.org/officeDocument/2006/relationships/image" Target="../media/image325.emf"/><Relationship Id="rId56" Type="http://schemas.openxmlformats.org/officeDocument/2006/relationships/image" Target="../media/image333.emf"/><Relationship Id="rId64" Type="http://schemas.openxmlformats.org/officeDocument/2006/relationships/image" Target="../media/image341.emf"/><Relationship Id="rId69" Type="http://schemas.openxmlformats.org/officeDocument/2006/relationships/image" Target="../media/image346.emf"/><Relationship Id="rId8" Type="http://schemas.openxmlformats.org/officeDocument/2006/relationships/image" Target="../media/image285.emf"/><Relationship Id="rId51" Type="http://schemas.openxmlformats.org/officeDocument/2006/relationships/image" Target="../media/image328.emf"/><Relationship Id="rId72" Type="http://schemas.openxmlformats.org/officeDocument/2006/relationships/image" Target="../media/image349.emf"/><Relationship Id="rId3" Type="http://schemas.openxmlformats.org/officeDocument/2006/relationships/image" Target="../media/image280.emf"/><Relationship Id="rId12" Type="http://schemas.openxmlformats.org/officeDocument/2006/relationships/image" Target="../media/image289.emf"/><Relationship Id="rId17" Type="http://schemas.openxmlformats.org/officeDocument/2006/relationships/image" Target="../media/image294.emf"/><Relationship Id="rId25" Type="http://schemas.openxmlformats.org/officeDocument/2006/relationships/image" Target="../media/image302.emf"/><Relationship Id="rId33" Type="http://schemas.openxmlformats.org/officeDocument/2006/relationships/image" Target="../media/image310.emf"/><Relationship Id="rId38" Type="http://schemas.openxmlformats.org/officeDocument/2006/relationships/image" Target="../media/image315.emf"/><Relationship Id="rId46" Type="http://schemas.openxmlformats.org/officeDocument/2006/relationships/image" Target="../media/image323.emf"/><Relationship Id="rId59" Type="http://schemas.openxmlformats.org/officeDocument/2006/relationships/image" Target="../media/image336.emf"/><Relationship Id="rId67" Type="http://schemas.openxmlformats.org/officeDocument/2006/relationships/image" Target="../media/image344.emf"/><Relationship Id="rId20" Type="http://schemas.openxmlformats.org/officeDocument/2006/relationships/image" Target="../media/image297.emf"/><Relationship Id="rId41" Type="http://schemas.openxmlformats.org/officeDocument/2006/relationships/image" Target="../media/image318.emf"/><Relationship Id="rId54" Type="http://schemas.openxmlformats.org/officeDocument/2006/relationships/image" Target="../media/image331.emf"/><Relationship Id="rId62" Type="http://schemas.openxmlformats.org/officeDocument/2006/relationships/image" Target="../media/image339.emf"/><Relationship Id="rId70" Type="http://schemas.openxmlformats.org/officeDocument/2006/relationships/image" Target="../media/image347.emf"/></Relationships>
</file>

<file path=ppt/drawings/_rels/vmlDrawing4.vml.rels><?xml version="1.0" encoding="UTF-8" standalone="yes"?>
<Relationships xmlns="http://schemas.openxmlformats.org/package/2006/relationships"><Relationship Id="rId26" Type="http://schemas.openxmlformats.org/officeDocument/2006/relationships/image" Target="../media/image378.emf"/><Relationship Id="rId21" Type="http://schemas.openxmlformats.org/officeDocument/2006/relationships/image" Target="../media/image373.emf"/><Relationship Id="rId42" Type="http://schemas.openxmlformats.org/officeDocument/2006/relationships/image" Target="../media/image394.emf"/><Relationship Id="rId47" Type="http://schemas.openxmlformats.org/officeDocument/2006/relationships/image" Target="../media/image399.emf"/><Relationship Id="rId63" Type="http://schemas.openxmlformats.org/officeDocument/2006/relationships/image" Target="../media/image415.emf"/><Relationship Id="rId68" Type="http://schemas.openxmlformats.org/officeDocument/2006/relationships/image" Target="../media/image420.emf"/><Relationship Id="rId84" Type="http://schemas.openxmlformats.org/officeDocument/2006/relationships/image" Target="../media/image436.emf"/><Relationship Id="rId89" Type="http://schemas.openxmlformats.org/officeDocument/2006/relationships/image" Target="../media/image441.emf"/><Relationship Id="rId7" Type="http://schemas.openxmlformats.org/officeDocument/2006/relationships/image" Target="../media/image359.emf"/><Relationship Id="rId71" Type="http://schemas.openxmlformats.org/officeDocument/2006/relationships/image" Target="../media/image423.emf"/><Relationship Id="rId92" Type="http://schemas.openxmlformats.org/officeDocument/2006/relationships/image" Target="../media/image444.emf"/><Relationship Id="rId2" Type="http://schemas.openxmlformats.org/officeDocument/2006/relationships/image" Target="../media/image354.emf"/><Relationship Id="rId16" Type="http://schemas.openxmlformats.org/officeDocument/2006/relationships/image" Target="../media/image368.emf"/><Relationship Id="rId29" Type="http://schemas.openxmlformats.org/officeDocument/2006/relationships/image" Target="../media/image381.emf"/><Relationship Id="rId107" Type="http://schemas.openxmlformats.org/officeDocument/2006/relationships/image" Target="../media/image459.emf"/><Relationship Id="rId11" Type="http://schemas.openxmlformats.org/officeDocument/2006/relationships/image" Target="../media/image363.emf"/><Relationship Id="rId24" Type="http://schemas.openxmlformats.org/officeDocument/2006/relationships/image" Target="../media/image376.emf"/><Relationship Id="rId32" Type="http://schemas.openxmlformats.org/officeDocument/2006/relationships/image" Target="../media/image384.emf"/><Relationship Id="rId37" Type="http://schemas.openxmlformats.org/officeDocument/2006/relationships/image" Target="../media/image389.emf"/><Relationship Id="rId40" Type="http://schemas.openxmlformats.org/officeDocument/2006/relationships/image" Target="../media/image392.emf"/><Relationship Id="rId45" Type="http://schemas.openxmlformats.org/officeDocument/2006/relationships/image" Target="../media/image397.emf"/><Relationship Id="rId53" Type="http://schemas.openxmlformats.org/officeDocument/2006/relationships/image" Target="../media/image405.emf"/><Relationship Id="rId58" Type="http://schemas.openxmlformats.org/officeDocument/2006/relationships/image" Target="../media/image410.emf"/><Relationship Id="rId66" Type="http://schemas.openxmlformats.org/officeDocument/2006/relationships/image" Target="../media/image418.emf"/><Relationship Id="rId74" Type="http://schemas.openxmlformats.org/officeDocument/2006/relationships/image" Target="../media/image426.emf"/><Relationship Id="rId79" Type="http://schemas.openxmlformats.org/officeDocument/2006/relationships/image" Target="../media/image431.emf"/><Relationship Id="rId87" Type="http://schemas.openxmlformats.org/officeDocument/2006/relationships/image" Target="../media/image439.emf"/><Relationship Id="rId102" Type="http://schemas.openxmlformats.org/officeDocument/2006/relationships/image" Target="../media/image454.emf"/><Relationship Id="rId5" Type="http://schemas.openxmlformats.org/officeDocument/2006/relationships/image" Target="../media/image357.emf"/><Relationship Id="rId61" Type="http://schemas.openxmlformats.org/officeDocument/2006/relationships/image" Target="../media/image413.emf"/><Relationship Id="rId82" Type="http://schemas.openxmlformats.org/officeDocument/2006/relationships/image" Target="../media/image434.emf"/><Relationship Id="rId90" Type="http://schemas.openxmlformats.org/officeDocument/2006/relationships/image" Target="../media/image442.emf"/><Relationship Id="rId95" Type="http://schemas.openxmlformats.org/officeDocument/2006/relationships/image" Target="../media/image447.emf"/><Relationship Id="rId19" Type="http://schemas.openxmlformats.org/officeDocument/2006/relationships/image" Target="../media/image371.emf"/><Relationship Id="rId14" Type="http://schemas.openxmlformats.org/officeDocument/2006/relationships/image" Target="../media/image366.emf"/><Relationship Id="rId22" Type="http://schemas.openxmlformats.org/officeDocument/2006/relationships/image" Target="../media/image374.emf"/><Relationship Id="rId27" Type="http://schemas.openxmlformats.org/officeDocument/2006/relationships/image" Target="../media/image379.emf"/><Relationship Id="rId30" Type="http://schemas.openxmlformats.org/officeDocument/2006/relationships/image" Target="../media/image382.emf"/><Relationship Id="rId35" Type="http://schemas.openxmlformats.org/officeDocument/2006/relationships/image" Target="../media/image387.emf"/><Relationship Id="rId43" Type="http://schemas.openxmlformats.org/officeDocument/2006/relationships/image" Target="../media/image395.emf"/><Relationship Id="rId48" Type="http://schemas.openxmlformats.org/officeDocument/2006/relationships/image" Target="../media/image400.emf"/><Relationship Id="rId56" Type="http://schemas.openxmlformats.org/officeDocument/2006/relationships/image" Target="../media/image408.emf"/><Relationship Id="rId64" Type="http://schemas.openxmlformats.org/officeDocument/2006/relationships/image" Target="../media/image416.emf"/><Relationship Id="rId69" Type="http://schemas.openxmlformats.org/officeDocument/2006/relationships/image" Target="../media/image421.emf"/><Relationship Id="rId77" Type="http://schemas.openxmlformats.org/officeDocument/2006/relationships/image" Target="../media/image429.emf"/><Relationship Id="rId100" Type="http://schemas.openxmlformats.org/officeDocument/2006/relationships/image" Target="../media/image452.emf"/><Relationship Id="rId105" Type="http://schemas.openxmlformats.org/officeDocument/2006/relationships/image" Target="../media/image457.emf"/><Relationship Id="rId8" Type="http://schemas.openxmlformats.org/officeDocument/2006/relationships/image" Target="../media/image360.emf"/><Relationship Id="rId51" Type="http://schemas.openxmlformats.org/officeDocument/2006/relationships/image" Target="../media/image403.emf"/><Relationship Id="rId72" Type="http://schemas.openxmlformats.org/officeDocument/2006/relationships/image" Target="../media/image424.emf"/><Relationship Id="rId80" Type="http://schemas.openxmlformats.org/officeDocument/2006/relationships/image" Target="../media/image432.emf"/><Relationship Id="rId85" Type="http://schemas.openxmlformats.org/officeDocument/2006/relationships/image" Target="../media/image437.emf"/><Relationship Id="rId93" Type="http://schemas.openxmlformats.org/officeDocument/2006/relationships/image" Target="../media/image445.emf"/><Relationship Id="rId98" Type="http://schemas.openxmlformats.org/officeDocument/2006/relationships/image" Target="../media/image450.emf"/><Relationship Id="rId3" Type="http://schemas.openxmlformats.org/officeDocument/2006/relationships/image" Target="../media/image355.emf"/><Relationship Id="rId12" Type="http://schemas.openxmlformats.org/officeDocument/2006/relationships/image" Target="../media/image364.emf"/><Relationship Id="rId17" Type="http://schemas.openxmlformats.org/officeDocument/2006/relationships/image" Target="../media/image369.emf"/><Relationship Id="rId25" Type="http://schemas.openxmlformats.org/officeDocument/2006/relationships/image" Target="../media/image377.emf"/><Relationship Id="rId33" Type="http://schemas.openxmlformats.org/officeDocument/2006/relationships/image" Target="../media/image385.emf"/><Relationship Id="rId38" Type="http://schemas.openxmlformats.org/officeDocument/2006/relationships/image" Target="../media/image390.emf"/><Relationship Id="rId46" Type="http://schemas.openxmlformats.org/officeDocument/2006/relationships/image" Target="../media/image398.emf"/><Relationship Id="rId59" Type="http://schemas.openxmlformats.org/officeDocument/2006/relationships/image" Target="../media/image411.emf"/><Relationship Id="rId67" Type="http://schemas.openxmlformats.org/officeDocument/2006/relationships/image" Target="../media/image419.emf"/><Relationship Id="rId103" Type="http://schemas.openxmlformats.org/officeDocument/2006/relationships/image" Target="../media/image455.emf"/><Relationship Id="rId108" Type="http://schemas.openxmlformats.org/officeDocument/2006/relationships/image" Target="../media/image460.emf"/><Relationship Id="rId20" Type="http://schemas.openxmlformats.org/officeDocument/2006/relationships/image" Target="../media/image372.emf"/><Relationship Id="rId41" Type="http://schemas.openxmlformats.org/officeDocument/2006/relationships/image" Target="../media/image393.emf"/><Relationship Id="rId54" Type="http://schemas.openxmlformats.org/officeDocument/2006/relationships/image" Target="../media/image406.emf"/><Relationship Id="rId62" Type="http://schemas.openxmlformats.org/officeDocument/2006/relationships/image" Target="../media/image414.emf"/><Relationship Id="rId70" Type="http://schemas.openxmlformats.org/officeDocument/2006/relationships/image" Target="../media/image422.emf"/><Relationship Id="rId75" Type="http://schemas.openxmlformats.org/officeDocument/2006/relationships/image" Target="../media/image427.emf"/><Relationship Id="rId83" Type="http://schemas.openxmlformats.org/officeDocument/2006/relationships/image" Target="../media/image435.emf"/><Relationship Id="rId88" Type="http://schemas.openxmlformats.org/officeDocument/2006/relationships/image" Target="../media/image440.emf"/><Relationship Id="rId91" Type="http://schemas.openxmlformats.org/officeDocument/2006/relationships/image" Target="../media/image443.emf"/><Relationship Id="rId96" Type="http://schemas.openxmlformats.org/officeDocument/2006/relationships/image" Target="../media/image448.emf"/><Relationship Id="rId1" Type="http://schemas.openxmlformats.org/officeDocument/2006/relationships/image" Target="../media/image353.emf"/><Relationship Id="rId6" Type="http://schemas.openxmlformats.org/officeDocument/2006/relationships/image" Target="../media/image358.emf"/><Relationship Id="rId15" Type="http://schemas.openxmlformats.org/officeDocument/2006/relationships/image" Target="../media/image367.emf"/><Relationship Id="rId23" Type="http://schemas.openxmlformats.org/officeDocument/2006/relationships/image" Target="../media/image375.emf"/><Relationship Id="rId28" Type="http://schemas.openxmlformats.org/officeDocument/2006/relationships/image" Target="../media/image380.emf"/><Relationship Id="rId36" Type="http://schemas.openxmlformats.org/officeDocument/2006/relationships/image" Target="../media/image388.emf"/><Relationship Id="rId49" Type="http://schemas.openxmlformats.org/officeDocument/2006/relationships/image" Target="../media/image401.emf"/><Relationship Id="rId57" Type="http://schemas.openxmlformats.org/officeDocument/2006/relationships/image" Target="../media/image409.emf"/><Relationship Id="rId106" Type="http://schemas.openxmlformats.org/officeDocument/2006/relationships/image" Target="../media/image458.emf"/><Relationship Id="rId10" Type="http://schemas.openxmlformats.org/officeDocument/2006/relationships/image" Target="../media/image362.emf"/><Relationship Id="rId31" Type="http://schemas.openxmlformats.org/officeDocument/2006/relationships/image" Target="../media/image383.emf"/><Relationship Id="rId44" Type="http://schemas.openxmlformats.org/officeDocument/2006/relationships/image" Target="../media/image396.emf"/><Relationship Id="rId52" Type="http://schemas.openxmlformats.org/officeDocument/2006/relationships/image" Target="../media/image404.emf"/><Relationship Id="rId60" Type="http://schemas.openxmlformats.org/officeDocument/2006/relationships/image" Target="../media/image412.emf"/><Relationship Id="rId65" Type="http://schemas.openxmlformats.org/officeDocument/2006/relationships/image" Target="../media/image417.emf"/><Relationship Id="rId73" Type="http://schemas.openxmlformats.org/officeDocument/2006/relationships/image" Target="../media/image425.emf"/><Relationship Id="rId78" Type="http://schemas.openxmlformats.org/officeDocument/2006/relationships/image" Target="../media/image430.emf"/><Relationship Id="rId81" Type="http://schemas.openxmlformats.org/officeDocument/2006/relationships/image" Target="../media/image433.emf"/><Relationship Id="rId86" Type="http://schemas.openxmlformats.org/officeDocument/2006/relationships/image" Target="../media/image438.emf"/><Relationship Id="rId94" Type="http://schemas.openxmlformats.org/officeDocument/2006/relationships/image" Target="../media/image446.emf"/><Relationship Id="rId99" Type="http://schemas.openxmlformats.org/officeDocument/2006/relationships/image" Target="../media/image451.emf"/><Relationship Id="rId101" Type="http://schemas.openxmlformats.org/officeDocument/2006/relationships/image" Target="../media/image453.emf"/><Relationship Id="rId4" Type="http://schemas.openxmlformats.org/officeDocument/2006/relationships/image" Target="../media/image356.emf"/><Relationship Id="rId9" Type="http://schemas.openxmlformats.org/officeDocument/2006/relationships/image" Target="../media/image361.emf"/><Relationship Id="rId13" Type="http://schemas.openxmlformats.org/officeDocument/2006/relationships/image" Target="../media/image365.emf"/><Relationship Id="rId18" Type="http://schemas.openxmlformats.org/officeDocument/2006/relationships/image" Target="../media/image370.emf"/><Relationship Id="rId39" Type="http://schemas.openxmlformats.org/officeDocument/2006/relationships/image" Target="../media/image391.emf"/><Relationship Id="rId34" Type="http://schemas.openxmlformats.org/officeDocument/2006/relationships/image" Target="../media/image386.emf"/><Relationship Id="rId50" Type="http://schemas.openxmlformats.org/officeDocument/2006/relationships/image" Target="../media/image402.emf"/><Relationship Id="rId55" Type="http://schemas.openxmlformats.org/officeDocument/2006/relationships/image" Target="../media/image407.emf"/><Relationship Id="rId76" Type="http://schemas.openxmlformats.org/officeDocument/2006/relationships/image" Target="../media/image428.emf"/><Relationship Id="rId97" Type="http://schemas.openxmlformats.org/officeDocument/2006/relationships/image" Target="../media/image449.emf"/><Relationship Id="rId104" Type="http://schemas.openxmlformats.org/officeDocument/2006/relationships/image" Target="../media/image456.emf"/></Relationships>
</file>

<file path=ppt/drawings/_rels/vmlDrawing5.vml.rels><?xml version="1.0" encoding="UTF-8" standalone="yes"?>
<Relationships xmlns="http://schemas.openxmlformats.org/package/2006/relationships"><Relationship Id="rId8" Type="http://schemas.openxmlformats.org/officeDocument/2006/relationships/image" Target="../media/image471.emf"/><Relationship Id="rId13" Type="http://schemas.openxmlformats.org/officeDocument/2006/relationships/image" Target="../media/image476.emf"/><Relationship Id="rId18" Type="http://schemas.openxmlformats.org/officeDocument/2006/relationships/image" Target="../media/image481.emf"/><Relationship Id="rId26" Type="http://schemas.openxmlformats.org/officeDocument/2006/relationships/image" Target="../media/image489.emf"/><Relationship Id="rId3" Type="http://schemas.openxmlformats.org/officeDocument/2006/relationships/image" Target="../media/image466.emf"/><Relationship Id="rId21" Type="http://schemas.openxmlformats.org/officeDocument/2006/relationships/image" Target="../media/image484.emf"/><Relationship Id="rId7" Type="http://schemas.openxmlformats.org/officeDocument/2006/relationships/image" Target="../media/image470.emf"/><Relationship Id="rId12" Type="http://schemas.openxmlformats.org/officeDocument/2006/relationships/image" Target="../media/image475.emf"/><Relationship Id="rId17" Type="http://schemas.openxmlformats.org/officeDocument/2006/relationships/image" Target="../media/image480.emf"/><Relationship Id="rId25" Type="http://schemas.openxmlformats.org/officeDocument/2006/relationships/image" Target="../media/image488.emf"/><Relationship Id="rId2" Type="http://schemas.openxmlformats.org/officeDocument/2006/relationships/image" Target="../media/image465.emf"/><Relationship Id="rId16" Type="http://schemas.openxmlformats.org/officeDocument/2006/relationships/image" Target="../media/image479.emf"/><Relationship Id="rId20" Type="http://schemas.openxmlformats.org/officeDocument/2006/relationships/image" Target="../media/image483.emf"/><Relationship Id="rId1" Type="http://schemas.openxmlformats.org/officeDocument/2006/relationships/image" Target="../media/image464.emf"/><Relationship Id="rId6" Type="http://schemas.openxmlformats.org/officeDocument/2006/relationships/image" Target="../media/image469.emf"/><Relationship Id="rId11" Type="http://schemas.openxmlformats.org/officeDocument/2006/relationships/image" Target="../media/image474.emf"/><Relationship Id="rId24" Type="http://schemas.openxmlformats.org/officeDocument/2006/relationships/image" Target="../media/image487.emf"/><Relationship Id="rId5" Type="http://schemas.openxmlformats.org/officeDocument/2006/relationships/image" Target="../media/image468.emf"/><Relationship Id="rId15" Type="http://schemas.openxmlformats.org/officeDocument/2006/relationships/image" Target="../media/image478.emf"/><Relationship Id="rId23" Type="http://schemas.openxmlformats.org/officeDocument/2006/relationships/image" Target="../media/image486.emf"/><Relationship Id="rId28" Type="http://schemas.openxmlformats.org/officeDocument/2006/relationships/image" Target="../media/image491.emf"/><Relationship Id="rId10" Type="http://schemas.openxmlformats.org/officeDocument/2006/relationships/image" Target="../media/image473.emf"/><Relationship Id="rId19" Type="http://schemas.openxmlformats.org/officeDocument/2006/relationships/image" Target="../media/image482.emf"/><Relationship Id="rId4" Type="http://schemas.openxmlformats.org/officeDocument/2006/relationships/image" Target="../media/image467.emf"/><Relationship Id="rId9" Type="http://schemas.openxmlformats.org/officeDocument/2006/relationships/image" Target="../media/image472.emf"/><Relationship Id="rId14" Type="http://schemas.openxmlformats.org/officeDocument/2006/relationships/image" Target="../media/image477.emf"/><Relationship Id="rId22" Type="http://schemas.openxmlformats.org/officeDocument/2006/relationships/image" Target="../media/image485.emf"/><Relationship Id="rId27" Type="http://schemas.openxmlformats.org/officeDocument/2006/relationships/image" Target="../media/image490.emf"/></Relationships>
</file>

<file path=ppt/drawings/_rels/vmlDrawing6.vml.rels><?xml version="1.0" encoding="UTF-8" standalone="yes"?>
<Relationships xmlns="http://schemas.openxmlformats.org/package/2006/relationships"><Relationship Id="rId13" Type="http://schemas.openxmlformats.org/officeDocument/2006/relationships/image" Target="../media/image507.emf"/><Relationship Id="rId18" Type="http://schemas.openxmlformats.org/officeDocument/2006/relationships/image" Target="../media/image512.emf"/><Relationship Id="rId26" Type="http://schemas.openxmlformats.org/officeDocument/2006/relationships/image" Target="../media/image520.emf"/><Relationship Id="rId39" Type="http://schemas.openxmlformats.org/officeDocument/2006/relationships/image" Target="../media/image533.emf"/><Relationship Id="rId21" Type="http://schemas.openxmlformats.org/officeDocument/2006/relationships/image" Target="../media/image515.emf"/><Relationship Id="rId34" Type="http://schemas.openxmlformats.org/officeDocument/2006/relationships/image" Target="../media/image528.emf"/><Relationship Id="rId42" Type="http://schemas.openxmlformats.org/officeDocument/2006/relationships/image" Target="../media/image536.emf"/><Relationship Id="rId47" Type="http://schemas.openxmlformats.org/officeDocument/2006/relationships/image" Target="../media/image541.emf"/><Relationship Id="rId50" Type="http://schemas.openxmlformats.org/officeDocument/2006/relationships/image" Target="../media/image544.emf"/><Relationship Id="rId55" Type="http://schemas.openxmlformats.org/officeDocument/2006/relationships/image" Target="../media/image549.emf"/><Relationship Id="rId63" Type="http://schemas.openxmlformats.org/officeDocument/2006/relationships/image" Target="../media/image557.emf"/><Relationship Id="rId68" Type="http://schemas.openxmlformats.org/officeDocument/2006/relationships/image" Target="../media/image562.emf"/><Relationship Id="rId7" Type="http://schemas.openxmlformats.org/officeDocument/2006/relationships/image" Target="../media/image501.emf"/><Relationship Id="rId71" Type="http://schemas.openxmlformats.org/officeDocument/2006/relationships/image" Target="../media/image565.emf"/><Relationship Id="rId2" Type="http://schemas.openxmlformats.org/officeDocument/2006/relationships/image" Target="../media/image496.emf"/><Relationship Id="rId16" Type="http://schemas.openxmlformats.org/officeDocument/2006/relationships/image" Target="../media/image510.emf"/><Relationship Id="rId29" Type="http://schemas.openxmlformats.org/officeDocument/2006/relationships/image" Target="../media/image523.emf"/><Relationship Id="rId11" Type="http://schemas.openxmlformats.org/officeDocument/2006/relationships/image" Target="../media/image505.emf"/><Relationship Id="rId24" Type="http://schemas.openxmlformats.org/officeDocument/2006/relationships/image" Target="../media/image518.emf"/><Relationship Id="rId32" Type="http://schemas.openxmlformats.org/officeDocument/2006/relationships/image" Target="../media/image526.emf"/><Relationship Id="rId37" Type="http://schemas.openxmlformats.org/officeDocument/2006/relationships/image" Target="../media/image531.emf"/><Relationship Id="rId40" Type="http://schemas.openxmlformats.org/officeDocument/2006/relationships/image" Target="../media/image534.emf"/><Relationship Id="rId45" Type="http://schemas.openxmlformats.org/officeDocument/2006/relationships/image" Target="../media/image539.emf"/><Relationship Id="rId53" Type="http://schemas.openxmlformats.org/officeDocument/2006/relationships/image" Target="../media/image547.emf"/><Relationship Id="rId58" Type="http://schemas.openxmlformats.org/officeDocument/2006/relationships/image" Target="../media/image552.emf"/><Relationship Id="rId66" Type="http://schemas.openxmlformats.org/officeDocument/2006/relationships/image" Target="../media/image560.emf"/><Relationship Id="rId74" Type="http://schemas.openxmlformats.org/officeDocument/2006/relationships/image" Target="../media/image568.emf"/><Relationship Id="rId5" Type="http://schemas.openxmlformats.org/officeDocument/2006/relationships/image" Target="../media/image499.emf"/><Relationship Id="rId15" Type="http://schemas.openxmlformats.org/officeDocument/2006/relationships/image" Target="../media/image509.emf"/><Relationship Id="rId23" Type="http://schemas.openxmlformats.org/officeDocument/2006/relationships/image" Target="../media/image517.emf"/><Relationship Id="rId28" Type="http://schemas.openxmlformats.org/officeDocument/2006/relationships/image" Target="../media/image522.emf"/><Relationship Id="rId36" Type="http://schemas.openxmlformats.org/officeDocument/2006/relationships/image" Target="../media/image530.emf"/><Relationship Id="rId49" Type="http://schemas.openxmlformats.org/officeDocument/2006/relationships/image" Target="../media/image543.emf"/><Relationship Id="rId57" Type="http://schemas.openxmlformats.org/officeDocument/2006/relationships/image" Target="../media/image551.emf"/><Relationship Id="rId61" Type="http://schemas.openxmlformats.org/officeDocument/2006/relationships/image" Target="../media/image555.emf"/><Relationship Id="rId10" Type="http://schemas.openxmlformats.org/officeDocument/2006/relationships/image" Target="../media/image504.emf"/><Relationship Id="rId19" Type="http://schemas.openxmlformats.org/officeDocument/2006/relationships/image" Target="../media/image513.emf"/><Relationship Id="rId31" Type="http://schemas.openxmlformats.org/officeDocument/2006/relationships/image" Target="../media/image525.emf"/><Relationship Id="rId44" Type="http://schemas.openxmlformats.org/officeDocument/2006/relationships/image" Target="../media/image538.emf"/><Relationship Id="rId52" Type="http://schemas.openxmlformats.org/officeDocument/2006/relationships/image" Target="../media/image546.emf"/><Relationship Id="rId60" Type="http://schemas.openxmlformats.org/officeDocument/2006/relationships/image" Target="../media/image554.emf"/><Relationship Id="rId65" Type="http://schemas.openxmlformats.org/officeDocument/2006/relationships/image" Target="../media/image559.emf"/><Relationship Id="rId73" Type="http://schemas.openxmlformats.org/officeDocument/2006/relationships/image" Target="../media/image567.emf"/><Relationship Id="rId4" Type="http://schemas.openxmlformats.org/officeDocument/2006/relationships/image" Target="../media/image498.emf"/><Relationship Id="rId9" Type="http://schemas.openxmlformats.org/officeDocument/2006/relationships/image" Target="../media/image503.emf"/><Relationship Id="rId14" Type="http://schemas.openxmlformats.org/officeDocument/2006/relationships/image" Target="../media/image508.emf"/><Relationship Id="rId22" Type="http://schemas.openxmlformats.org/officeDocument/2006/relationships/image" Target="../media/image516.emf"/><Relationship Id="rId27" Type="http://schemas.openxmlformats.org/officeDocument/2006/relationships/image" Target="../media/image521.emf"/><Relationship Id="rId30" Type="http://schemas.openxmlformats.org/officeDocument/2006/relationships/image" Target="../media/image524.emf"/><Relationship Id="rId35" Type="http://schemas.openxmlformats.org/officeDocument/2006/relationships/image" Target="../media/image529.emf"/><Relationship Id="rId43" Type="http://schemas.openxmlformats.org/officeDocument/2006/relationships/image" Target="../media/image537.emf"/><Relationship Id="rId48" Type="http://schemas.openxmlformats.org/officeDocument/2006/relationships/image" Target="../media/image542.emf"/><Relationship Id="rId56" Type="http://schemas.openxmlformats.org/officeDocument/2006/relationships/image" Target="../media/image550.emf"/><Relationship Id="rId64" Type="http://schemas.openxmlformats.org/officeDocument/2006/relationships/image" Target="../media/image558.emf"/><Relationship Id="rId69" Type="http://schemas.openxmlformats.org/officeDocument/2006/relationships/image" Target="../media/image563.emf"/><Relationship Id="rId8" Type="http://schemas.openxmlformats.org/officeDocument/2006/relationships/image" Target="../media/image502.emf"/><Relationship Id="rId51" Type="http://schemas.openxmlformats.org/officeDocument/2006/relationships/image" Target="../media/image545.emf"/><Relationship Id="rId72" Type="http://schemas.openxmlformats.org/officeDocument/2006/relationships/image" Target="../media/image566.emf"/><Relationship Id="rId3" Type="http://schemas.openxmlformats.org/officeDocument/2006/relationships/image" Target="../media/image497.emf"/><Relationship Id="rId12" Type="http://schemas.openxmlformats.org/officeDocument/2006/relationships/image" Target="../media/image506.emf"/><Relationship Id="rId17" Type="http://schemas.openxmlformats.org/officeDocument/2006/relationships/image" Target="../media/image511.emf"/><Relationship Id="rId25" Type="http://schemas.openxmlformats.org/officeDocument/2006/relationships/image" Target="../media/image519.emf"/><Relationship Id="rId33" Type="http://schemas.openxmlformats.org/officeDocument/2006/relationships/image" Target="../media/image527.emf"/><Relationship Id="rId38" Type="http://schemas.openxmlformats.org/officeDocument/2006/relationships/image" Target="../media/image532.emf"/><Relationship Id="rId46" Type="http://schemas.openxmlformats.org/officeDocument/2006/relationships/image" Target="../media/image540.emf"/><Relationship Id="rId59" Type="http://schemas.openxmlformats.org/officeDocument/2006/relationships/image" Target="../media/image553.emf"/><Relationship Id="rId67" Type="http://schemas.openxmlformats.org/officeDocument/2006/relationships/image" Target="../media/image561.emf"/><Relationship Id="rId20" Type="http://schemas.openxmlformats.org/officeDocument/2006/relationships/image" Target="../media/image514.emf"/><Relationship Id="rId41" Type="http://schemas.openxmlformats.org/officeDocument/2006/relationships/image" Target="../media/image535.emf"/><Relationship Id="rId54" Type="http://schemas.openxmlformats.org/officeDocument/2006/relationships/image" Target="../media/image548.emf"/><Relationship Id="rId62" Type="http://schemas.openxmlformats.org/officeDocument/2006/relationships/image" Target="../media/image556.emf"/><Relationship Id="rId70" Type="http://schemas.openxmlformats.org/officeDocument/2006/relationships/image" Target="../media/image564.emf"/><Relationship Id="rId1" Type="http://schemas.openxmlformats.org/officeDocument/2006/relationships/image" Target="../media/image495.emf"/><Relationship Id="rId6" Type="http://schemas.openxmlformats.org/officeDocument/2006/relationships/image" Target="../media/image500.emf"/></Relationships>
</file>

<file path=ppt/drawings/_rels/vmlDrawing7.vml.rels><?xml version="1.0" encoding="UTF-8" standalone="yes"?>
<Relationships xmlns="http://schemas.openxmlformats.org/package/2006/relationships"><Relationship Id="rId13" Type="http://schemas.openxmlformats.org/officeDocument/2006/relationships/image" Target="../media/image584.emf"/><Relationship Id="rId18" Type="http://schemas.openxmlformats.org/officeDocument/2006/relationships/image" Target="../media/image589.emf"/><Relationship Id="rId26" Type="http://schemas.openxmlformats.org/officeDocument/2006/relationships/image" Target="../media/image597.emf"/><Relationship Id="rId39" Type="http://schemas.openxmlformats.org/officeDocument/2006/relationships/image" Target="../media/image610.emf"/><Relationship Id="rId21" Type="http://schemas.openxmlformats.org/officeDocument/2006/relationships/image" Target="../media/image592.emf"/><Relationship Id="rId34" Type="http://schemas.openxmlformats.org/officeDocument/2006/relationships/image" Target="../media/image605.emf"/><Relationship Id="rId42" Type="http://schemas.openxmlformats.org/officeDocument/2006/relationships/image" Target="../media/image613.emf"/><Relationship Id="rId47" Type="http://schemas.openxmlformats.org/officeDocument/2006/relationships/image" Target="../media/image618.emf"/><Relationship Id="rId50" Type="http://schemas.openxmlformats.org/officeDocument/2006/relationships/image" Target="../media/image621.emf"/><Relationship Id="rId55" Type="http://schemas.openxmlformats.org/officeDocument/2006/relationships/image" Target="../media/image626.emf"/><Relationship Id="rId7" Type="http://schemas.openxmlformats.org/officeDocument/2006/relationships/image" Target="../media/image578.emf"/><Relationship Id="rId12" Type="http://schemas.openxmlformats.org/officeDocument/2006/relationships/image" Target="../media/image583.emf"/><Relationship Id="rId17" Type="http://schemas.openxmlformats.org/officeDocument/2006/relationships/image" Target="../media/image588.emf"/><Relationship Id="rId25" Type="http://schemas.openxmlformats.org/officeDocument/2006/relationships/image" Target="../media/image596.emf"/><Relationship Id="rId33" Type="http://schemas.openxmlformats.org/officeDocument/2006/relationships/image" Target="../media/image604.emf"/><Relationship Id="rId38" Type="http://schemas.openxmlformats.org/officeDocument/2006/relationships/image" Target="../media/image609.emf"/><Relationship Id="rId46" Type="http://schemas.openxmlformats.org/officeDocument/2006/relationships/image" Target="../media/image617.emf"/><Relationship Id="rId59" Type="http://schemas.openxmlformats.org/officeDocument/2006/relationships/image" Target="../media/image630.emf"/><Relationship Id="rId2" Type="http://schemas.openxmlformats.org/officeDocument/2006/relationships/image" Target="../media/image573.emf"/><Relationship Id="rId16" Type="http://schemas.openxmlformats.org/officeDocument/2006/relationships/image" Target="../media/image587.emf"/><Relationship Id="rId20" Type="http://schemas.openxmlformats.org/officeDocument/2006/relationships/image" Target="../media/image591.emf"/><Relationship Id="rId29" Type="http://schemas.openxmlformats.org/officeDocument/2006/relationships/image" Target="../media/image600.emf"/><Relationship Id="rId41" Type="http://schemas.openxmlformats.org/officeDocument/2006/relationships/image" Target="../media/image612.emf"/><Relationship Id="rId54" Type="http://schemas.openxmlformats.org/officeDocument/2006/relationships/image" Target="../media/image625.emf"/><Relationship Id="rId1" Type="http://schemas.openxmlformats.org/officeDocument/2006/relationships/image" Target="../media/image572.emf"/><Relationship Id="rId6" Type="http://schemas.openxmlformats.org/officeDocument/2006/relationships/image" Target="../media/image577.emf"/><Relationship Id="rId11" Type="http://schemas.openxmlformats.org/officeDocument/2006/relationships/image" Target="../media/image582.emf"/><Relationship Id="rId24" Type="http://schemas.openxmlformats.org/officeDocument/2006/relationships/image" Target="../media/image595.emf"/><Relationship Id="rId32" Type="http://schemas.openxmlformats.org/officeDocument/2006/relationships/image" Target="../media/image603.emf"/><Relationship Id="rId37" Type="http://schemas.openxmlformats.org/officeDocument/2006/relationships/image" Target="../media/image608.emf"/><Relationship Id="rId40" Type="http://schemas.openxmlformats.org/officeDocument/2006/relationships/image" Target="../media/image611.emf"/><Relationship Id="rId45" Type="http://schemas.openxmlformats.org/officeDocument/2006/relationships/image" Target="../media/image616.emf"/><Relationship Id="rId53" Type="http://schemas.openxmlformats.org/officeDocument/2006/relationships/image" Target="../media/image624.emf"/><Relationship Id="rId58" Type="http://schemas.openxmlformats.org/officeDocument/2006/relationships/image" Target="../media/image629.emf"/><Relationship Id="rId5" Type="http://schemas.openxmlformats.org/officeDocument/2006/relationships/image" Target="../media/image576.emf"/><Relationship Id="rId15" Type="http://schemas.openxmlformats.org/officeDocument/2006/relationships/image" Target="../media/image586.emf"/><Relationship Id="rId23" Type="http://schemas.openxmlformats.org/officeDocument/2006/relationships/image" Target="../media/image594.emf"/><Relationship Id="rId28" Type="http://schemas.openxmlformats.org/officeDocument/2006/relationships/image" Target="../media/image599.emf"/><Relationship Id="rId36" Type="http://schemas.openxmlformats.org/officeDocument/2006/relationships/image" Target="../media/image607.emf"/><Relationship Id="rId49" Type="http://schemas.openxmlformats.org/officeDocument/2006/relationships/image" Target="../media/image620.emf"/><Relationship Id="rId57" Type="http://schemas.openxmlformats.org/officeDocument/2006/relationships/image" Target="../media/image628.emf"/><Relationship Id="rId10" Type="http://schemas.openxmlformats.org/officeDocument/2006/relationships/image" Target="../media/image581.emf"/><Relationship Id="rId19" Type="http://schemas.openxmlformats.org/officeDocument/2006/relationships/image" Target="../media/image590.emf"/><Relationship Id="rId31" Type="http://schemas.openxmlformats.org/officeDocument/2006/relationships/image" Target="../media/image602.emf"/><Relationship Id="rId44" Type="http://schemas.openxmlformats.org/officeDocument/2006/relationships/image" Target="../media/image615.emf"/><Relationship Id="rId52" Type="http://schemas.openxmlformats.org/officeDocument/2006/relationships/image" Target="../media/image623.emf"/><Relationship Id="rId60" Type="http://schemas.openxmlformats.org/officeDocument/2006/relationships/image" Target="../media/image631.emf"/><Relationship Id="rId4" Type="http://schemas.openxmlformats.org/officeDocument/2006/relationships/image" Target="../media/image575.emf"/><Relationship Id="rId9" Type="http://schemas.openxmlformats.org/officeDocument/2006/relationships/image" Target="../media/image580.emf"/><Relationship Id="rId14" Type="http://schemas.openxmlformats.org/officeDocument/2006/relationships/image" Target="../media/image585.emf"/><Relationship Id="rId22" Type="http://schemas.openxmlformats.org/officeDocument/2006/relationships/image" Target="../media/image593.emf"/><Relationship Id="rId27" Type="http://schemas.openxmlformats.org/officeDocument/2006/relationships/image" Target="../media/image598.emf"/><Relationship Id="rId30" Type="http://schemas.openxmlformats.org/officeDocument/2006/relationships/image" Target="../media/image601.emf"/><Relationship Id="rId35" Type="http://schemas.openxmlformats.org/officeDocument/2006/relationships/image" Target="../media/image606.emf"/><Relationship Id="rId43" Type="http://schemas.openxmlformats.org/officeDocument/2006/relationships/image" Target="../media/image614.emf"/><Relationship Id="rId48" Type="http://schemas.openxmlformats.org/officeDocument/2006/relationships/image" Target="../media/image619.emf"/><Relationship Id="rId56" Type="http://schemas.openxmlformats.org/officeDocument/2006/relationships/image" Target="../media/image627.emf"/><Relationship Id="rId8" Type="http://schemas.openxmlformats.org/officeDocument/2006/relationships/image" Target="../media/image579.emf"/><Relationship Id="rId51" Type="http://schemas.openxmlformats.org/officeDocument/2006/relationships/image" Target="../media/image622.emf"/><Relationship Id="rId3" Type="http://schemas.openxmlformats.org/officeDocument/2006/relationships/image" Target="../media/image574.emf"/></Relationships>
</file>

<file path=ppt/drawings/_rels/vmlDrawing8.vml.rels><?xml version="1.0" encoding="UTF-8" standalone="yes"?>
<Relationships xmlns="http://schemas.openxmlformats.org/package/2006/relationships"><Relationship Id="rId8" Type="http://schemas.openxmlformats.org/officeDocument/2006/relationships/image" Target="../media/image656.emf"/><Relationship Id="rId13" Type="http://schemas.openxmlformats.org/officeDocument/2006/relationships/image" Target="../media/image661.emf"/><Relationship Id="rId18" Type="http://schemas.openxmlformats.org/officeDocument/2006/relationships/image" Target="../media/image666.emf"/><Relationship Id="rId26" Type="http://schemas.openxmlformats.org/officeDocument/2006/relationships/image" Target="../media/image674.emf"/><Relationship Id="rId3" Type="http://schemas.openxmlformats.org/officeDocument/2006/relationships/image" Target="../media/image651.emf"/><Relationship Id="rId21" Type="http://schemas.openxmlformats.org/officeDocument/2006/relationships/image" Target="../media/image669.emf"/><Relationship Id="rId34" Type="http://schemas.openxmlformats.org/officeDocument/2006/relationships/image" Target="../media/image682.emf"/><Relationship Id="rId7" Type="http://schemas.openxmlformats.org/officeDocument/2006/relationships/image" Target="../media/image655.emf"/><Relationship Id="rId12" Type="http://schemas.openxmlformats.org/officeDocument/2006/relationships/image" Target="../media/image660.emf"/><Relationship Id="rId17" Type="http://schemas.openxmlformats.org/officeDocument/2006/relationships/image" Target="../media/image665.emf"/><Relationship Id="rId25" Type="http://schemas.openxmlformats.org/officeDocument/2006/relationships/image" Target="../media/image673.emf"/><Relationship Id="rId33" Type="http://schemas.openxmlformats.org/officeDocument/2006/relationships/image" Target="../media/image681.emf"/><Relationship Id="rId38" Type="http://schemas.openxmlformats.org/officeDocument/2006/relationships/image" Target="../media/image686.emf"/><Relationship Id="rId2" Type="http://schemas.openxmlformats.org/officeDocument/2006/relationships/image" Target="../media/image650.emf"/><Relationship Id="rId16" Type="http://schemas.openxmlformats.org/officeDocument/2006/relationships/image" Target="../media/image664.emf"/><Relationship Id="rId20" Type="http://schemas.openxmlformats.org/officeDocument/2006/relationships/image" Target="../media/image668.emf"/><Relationship Id="rId29" Type="http://schemas.openxmlformats.org/officeDocument/2006/relationships/image" Target="../media/image677.emf"/><Relationship Id="rId1" Type="http://schemas.openxmlformats.org/officeDocument/2006/relationships/image" Target="../media/image649.emf"/><Relationship Id="rId6" Type="http://schemas.openxmlformats.org/officeDocument/2006/relationships/image" Target="../media/image654.emf"/><Relationship Id="rId11" Type="http://schemas.openxmlformats.org/officeDocument/2006/relationships/image" Target="../media/image659.emf"/><Relationship Id="rId24" Type="http://schemas.openxmlformats.org/officeDocument/2006/relationships/image" Target="../media/image672.emf"/><Relationship Id="rId32" Type="http://schemas.openxmlformats.org/officeDocument/2006/relationships/image" Target="../media/image680.emf"/><Relationship Id="rId37" Type="http://schemas.openxmlformats.org/officeDocument/2006/relationships/image" Target="../media/image685.emf"/><Relationship Id="rId5" Type="http://schemas.openxmlformats.org/officeDocument/2006/relationships/image" Target="../media/image653.emf"/><Relationship Id="rId15" Type="http://schemas.openxmlformats.org/officeDocument/2006/relationships/image" Target="../media/image663.emf"/><Relationship Id="rId23" Type="http://schemas.openxmlformats.org/officeDocument/2006/relationships/image" Target="../media/image671.emf"/><Relationship Id="rId28" Type="http://schemas.openxmlformats.org/officeDocument/2006/relationships/image" Target="../media/image676.emf"/><Relationship Id="rId36" Type="http://schemas.openxmlformats.org/officeDocument/2006/relationships/image" Target="../media/image684.emf"/><Relationship Id="rId10" Type="http://schemas.openxmlformats.org/officeDocument/2006/relationships/image" Target="../media/image658.emf"/><Relationship Id="rId19" Type="http://schemas.openxmlformats.org/officeDocument/2006/relationships/image" Target="../media/image667.emf"/><Relationship Id="rId31" Type="http://schemas.openxmlformats.org/officeDocument/2006/relationships/image" Target="../media/image679.emf"/><Relationship Id="rId4" Type="http://schemas.openxmlformats.org/officeDocument/2006/relationships/image" Target="../media/image652.emf"/><Relationship Id="rId9" Type="http://schemas.openxmlformats.org/officeDocument/2006/relationships/image" Target="../media/image657.emf"/><Relationship Id="rId14" Type="http://schemas.openxmlformats.org/officeDocument/2006/relationships/image" Target="../media/image662.emf"/><Relationship Id="rId22" Type="http://schemas.openxmlformats.org/officeDocument/2006/relationships/image" Target="../media/image670.emf"/><Relationship Id="rId27" Type="http://schemas.openxmlformats.org/officeDocument/2006/relationships/image" Target="../media/image675.emf"/><Relationship Id="rId30" Type="http://schemas.openxmlformats.org/officeDocument/2006/relationships/image" Target="../media/image678.emf"/><Relationship Id="rId35" Type="http://schemas.openxmlformats.org/officeDocument/2006/relationships/image" Target="../media/image683.e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701.emf"/><Relationship Id="rId3" Type="http://schemas.openxmlformats.org/officeDocument/2006/relationships/image" Target="../media/image696.emf"/><Relationship Id="rId7" Type="http://schemas.openxmlformats.org/officeDocument/2006/relationships/image" Target="../media/image700.emf"/><Relationship Id="rId2" Type="http://schemas.openxmlformats.org/officeDocument/2006/relationships/image" Target="../media/image695.emf"/><Relationship Id="rId1" Type="http://schemas.openxmlformats.org/officeDocument/2006/relationships/image" Target="../media/image694.emf"/><Relationship Id="rId6" Type="http://schemas.openxmlformats.org/officeDocument/2006/relationships/image" Target="../media/image699.emf"/><Relationship Id="rId5" Type="http://schemas.openxmlformats.org/officeDocument/2006/relationships/image" Target="../media/image698.emf"/><Relationship Id="rId10" Type="http://schemas.openxmlformats.org/officeDocument/2006/relationships/image" Target="../media/image703.emf"/><Relationship Id="rId4" Type="http://schemas.openxmlformats.org/officeDocument/2006/relationships/image" Target="../media/image697.emf"/><Relationship Id="rId9" Type="http://schemas.openxmlformats.org/officeDocument/2006/relationships/image" Target="../media/image70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9330"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1"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b="0">
                <a:effectLst/>
                <a:latin typeface="Times New Roman" pitchFamily="18" charset="0"/>
              </a:defRPr>
            </a:lvl1pPr>
          </a:lstStyle>
          <a:p>
            <a:pPr>
              <a:defRPr/>
            </a:pPr>
            <a:endParaRPr lang="cs-CZ" dirty="0"/>
          </a:p>
        </p:txBody>
      </p:sp>
      <p:sp>
        <p:nvSpPr>
          <p:cNvPr id="739332"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0" hangingPunct="0">
              <a:defRPr b="0">
                <a:effectLst/>
                <a:latin typeface="Times New Roman" pitchFamily="18" charset="0"/>
              </a:defRPr>
            </a:lvl1pPr>
          </a:lstStyle>
          <a:p>
            <a:pPr>
              <a:defRPr/>
            </a:pPr>
            <a:endParaRPr lang="cs-CZ" dirty="0"/>
          </a:p>
        </p:txBody>
      </p:sp>
      <p:sp>
        <p:nvSpPr>
          <p:cNvPr id="739333"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b="0">
                <a:effectLst/>
                <a:latin typeface="Times New Roman" pitchFamily="18" charset="0"/>
              </a:defRPr>
            </a:lvl1pPr>
          </a:lstStyle>
          <a:p>
            <a:pPr>
              <a:defRPr/>
            </a:pPr>
            <a:fld id="{DE138A7D-C59D-468B-9B86-11383E02ACDF}" type="slidenum">
              <a:rPr lang="cs-CZ"/>
              <a:pPr>
                <a:defRPr/>
              </a:pPr>
              <a:t>‹#›</a:t>
            </a:fld>
            <a:endParaRPr lang="cs-CZ"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5" name="Rectangle 3"/>
          <p:cNvSpPr>
            <a:spLocks noGrp="1" noChangeArrowheads="1"/>
          </p:cNvSpPr>
          <p:nvPr>
            <p:ph type="dt" idx="1"/>
          </p:nvPr>
        </p:nvSpPr>
        <p:spPr bwMode="auto">
          <a:xfrm>
            <a:off x="3851275" y="0"/>
            <a:ext cx="2946400" cy="496888"/>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lvl1pPr algn="r" defTabSz="927100" eaLnBrk="0" hangingPunct="0">
              <a:defRPr b="0">
                <a:effectLst/>
                <a:latin typeface="Times New Roman" pitchFamily="18" charset="0"/>
              </a:defRPr>
            </a:lvl1pPr>
          </a:lstStyle>
          <a:p>
            <a:pPr>
              <a:defRPr/>
            </a:pPr>
            <a:endParaRPr lang="cs-CZ" dirty="0"/>
          </a:p>
        </p:txBody>
      </p:sp>
      <p:sp>
        <p:nvSpPr>
          <p:cNvPr id="20484" name="Rectangle 4"/>
          <p:cNvSpPr>
            <a:spLocks noGrp="1" noRot="1" noChangeAspect="1" noChangeArrowheads="1" noTextEdit="1"/>
          </p:cNvSpPr>
          <p:nvPr>
            <p:ph type="sldImg" idx="2"/>
          </p:nvPr>
        </p:nvSpPr>
        <p:spPr bwMode="auto">
          <a:xfrm>
            <a:off x="771525" y="742950"/>
            <a:ext cx="5257800" cy="3722688"/>
          </a:xfrm>
          <a:prstGeom prst="rect">
            <a:avLst/>
          </a:prstGeom>
          <a:noFill/>
          <a:ln w="9525">
            <a:solidFill>
              <a:srgbClr val="000000"/>
            </a:solidFill>
            <a:miter lim="800000"/>
            <a:headEnd/>
            <a:tailEnd/>
          </a:ln>
        </p:spPr>
      </p:sp>
      <p:sp>
        <p:nvSpPr>
          <p:cNvPr id="3077" name="Rectangle 5"/>
          <p:cNvSpPr>
            <a:spLocks noGrp="1" noChangeArrowheads="1"/>
          </p:cNvSpPr>
          <p:nvPr>
            <p:ph type="body" sz="quarter" idx="3"/>
          </p:nvPr>
        </p:nvSpPr>
        <p:spPr bwMode="auto">
          <a:xfrm>
            <a:off x="908050" y="4714875"/>
            <a:ext cx="4981575" cy="4468813"/>
          </a:xfrm>
          <a:prstGeom prst="rect">
            <a:avLst/>
          </a:prstGeom>
          <a:noFill/>
          <a:ln w="9525">
            <a:noFill/>
            <a:miter lim="800000"/>
            <a:headEnd/>
            <a:tailEnd/>
          </a:ln>
          <a:effectLst/>
        </p:spPr>
        <p:txBody>
          <a:bodyPr vert="horz" wrap="square" lIns="91861" tIns="45960" rIns="91861" bIns="45960"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3078" name="Rectangle 6"/>
          <p:cNvSpPr>
            <a:spLocks noGrp="1" noChangeArrowheads="1"/>
          </p:cNvSpPr>
          <p:nvPr>
            <p:ph type="ftr" sz="quarter" idx="4"/>
          </p:nvPr>
        </p:nvSpPr>
        <p:spPr bwMode="auto">
          <a:xfrm>
            <a:off x="0"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l" defTabSz="927100" eaLnBrk="0" hangingPunct="0">
              <a:defRPr b="0">
                <a:effectLst/>
                <a:latin typeface="Times New Roman" pitchFamily="18" charset="0"/>
              </a:defRPr>
            </a:lvl1pPr>
          </a:lstStyle>
          <a:p>
            <a:pPr>
              <a:defRPr/>
            </a:pPr>
            <a:endParaRPr lang="cs-CZ" dirty="0"/>
          </a:p>
        </p:txBody>
      </p:sp>
      <p:sp>
        <p:nvSpPr>
          <p:cNvPr id="3079" name="Rectangle 7"/>
          <p:cNvSpPr>
            <a:spLocks noGrp="1" noChangeArrowheads="1"/>
          </p:cNvSpPr>
          <p:nvPr>
            <p:ph type="sldNum" sz="quarter" idx="5"/>
          </p:nvPr>
        </p:nvSpPr>
        <p:spPr bwMode="auto">
          <a:xfrm>
            <a:off x="3851275" y="9429750"/>
            <a:ext cx="2946400" cy="496888"/>
          </a:xfrm>
          <a:prstGeom prst="rect">
            <a:avLst/>
          </a:prstGeom>
          <a:noFill/>
          <a:ln w="9525">
            <a:noFill/>
            <a:miter lim="800000"/>
            <a:headEnd/>
            <a:tailEnd/>
          </a:ln>
          <a:effectLst/>
        </p:spPr>
        <p:txBody>
          <a:bodyPr vert="horz" wrap="square" lIns="91861" tIns="45960" rIns="91861" bIns="45960" numCol="1" anchor="b" anchorCtr="0" compatLnSpc="1">
            <a:prstTxWarp prst="textNoShape">
              <a:avLst/>
            </a:prstTxWarp>
          </a:bodyPr>
          <a:lstStyle>
            <a:lvl1pPr algn="r" defTabSz="927100" eaLnBrk="0" hangingPunct="0">
              <a:defRPr b="0">
                <a:effectLst/>
                <a:latin typeface="Times New Roman" pitchFamily="18" charset="0"/>
              </a:defRPr>
            </a:lvl1pPr>
          </a:lstStyle>
          <a:p>
            <a:pPr>
              <a:defRPr/>
            </a:pPr>
            <a:fld id="{20B747F7-71EF-448E-A475-6483FF2EFE4D}" type="slidenum">
              <a:rPr lang="cs-CZ"/>
              <a:pPr>
                <a:defRPr/>
              </a:pPr>
              <a:t>‹#›</a:t>
            </a:fld>
            <a:endParaRPr lang="cs-CZ"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013"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213"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5623" algn="l" defTabSz="914249" rtl="0" eaLnBrk="1" latinLnBrk="0" hangingPunct="1">
      <a:defRPr sz="1200" kern="1200">
        <a:solidFill>
          <a:schemeClr val="tx1"/>
        </a:solidFill>
        <a:latin typeface="+mn-lt"/>
        <a:ea typeface="+mn-ea"/>
        <a:cs typeface="+mn-cs"/>
      </a:defRPr>
    </a:lvl6pPr>
    <a:lvl7pPr marL="2742748" algn="l" defTabSz="914249" rtl="0" eaLnBrk="1" latinLnBrk="0" hangingPunct="1">
      <a:defRPr sz="1200" kern="1200">
        <a:solidFill>
          <a:schemeClr val="tx1"/>
        </a:solidFill>
        <a:latin typeface="+mn-lt"/>
        <a:ea typeface="+mn-ea"/>
        <a:cs typeface="+mn-cs"/>
      </a:defRPr>
    </a:lvl7pPr>
    <a:lvl8pPr marL="3199872" algn="l" defTabSz="914249" rtl="0" eaLnBrk="1" latinLnBrk="0" hangingPunct="1">
      <a:defRPr sz="1200" kern="1200">
        <a:solidFill>
          <a:schemeClr val="tx1"/>
        </a:solidFill>
        <a:latin typeface="+mn-lt"/>
        <a:ea typeface="+mn-ea"/>
        <a:cs typeface="+mn-cs"/>
      </a:defRPr>
    </a:lvl8pPr>
    <a:lvl9pPr marL="3656998" algn="l" defTabSz="9142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p:spPr>
        <p:txBody>
          <a:bodyPr/>
          <a:lstStyle/>
          <a:p>
            <a:fld id="{5F40327D-6606-44B4-ABD4-C33AD6237FDF}" type="slidenum">
              <a:rPr lang="cs-CZ" smtClean="0"/>
              <a:pPr/>
              <a:t>1</a:t>
            </a:fld>
            <a:endParaRPr lang="cs-CZ" dirty="0" smtClean="0"/>
          </a:p>
        </p:txBody>
      </p:sp>
      <p:sp>
        <p:nvSpPr>
          <p:cNvPr id="22531" name="Rectangle 2"/>
          <p:cNvSpPr>
            <a:spLocks noGrp="1" noRot="1" noChangeAspect="1" noChangeArrowheads="1" noTextEdit="1"/>
          </p:cNvSpPr>
          <p:nvPr>
            <p:ph type="sldImg"/>
          </p:nvPr>
        </p:nvSpPr>
        <p:spPr>
          <a:xfrm>
            <a:off x="771525" y="742950"/>
            <a:ext cx="5257800" cy="3722688"/>
          </a:xfrm>
          <a:ln/>
        </p:spPr>
      </p:sp>
      <p:sp>
        <p:nvSpPr>
          <p:cNvPr id="22532"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obrázek snímku 1"/>
          <p:cNvSpPr>
            <a:spLocks noGrp="1" noRot="1" noChangeAspect="1" noTextEdit="1"/>
          </p:cNvSpPr>
          <p:nvPr>
            <p:ph type="sldImg"/>
          </p:nvPr>
        </p:nvSpPr>
        <p:spPr>
          <a:xfrm>
            <a:off x="771525" y="742950"/>
            <a:ext cx="5257800" cy="3722688"/>
          </a:xfrm>
          <a:ln/>
        </p:spPr>
      </p:sp>
      <p:sp>
        <p:nvSpPr>
          <p:cNvPr id="29699" name="Zástupný symbol pro poznámky 2"/>
          <p:cNvSpPr>
            <a:spLocks noGrp="1"/>
          </p:cNvSpPr>
          <p:nvPr>
            <p:ph type="body" idx="1"/>
          </p:nvPr>
        </p:nvSpPr>
        <p:spPr>
          <a:noFill/>
          <a:ln/>
        </p:spPr>
        <p:txBody>
          <a:bodyPr/>
          <a:lstStyle/>
          <a:p>
            <a:endParaRPr lang="cs-CZ" dirty="0" smtClean="0"/>
          </a:p>
        </p:txBody>
      </p:sp>
      <p:sp>
        <p:nvSpPr>
          <p:cNvPr id="29700" name="Zástupný symbol pro číslo snímku 3"/>
          <p:cNvSpPr>
            <a:spLocks noGrp="1"/>
          </p:cNvSpPr>
          <p:nvPr>
            <p:ph type="sldNum" sz="quarter" idx="5"/>
          </p:nvPr>
        </p:nvSpPr>
        <p:spPr>
          <a:noFill/>
        </p:spPr>
        <p:txBody>
          <a:bodyPr/>
          <a:lstStyle/>
          <a:p>
            <a:fld id="{6172F903-C95B-4E34-BF57-327F9BD2F872}" type="slidenum">
              <a:rPr lang="cs-CZ" smtClean="0"/>
              <a:pPr/>
              <a:t>10</a:t>
            </a:fld>
            <a:endParaRPr lang="cs-CZ"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Zástupný symbol pro obrázek snímku 1"/>
          <p:cNvSpPr>
            <a:spLocks noGrp="1" noRot="1" noChangeAspect="1" noTextEdit="1"/>
          </p:cNvSpPr>
          <p:nvPr>
            <p:ph type="sldImg"/>
          </p:nvPr>
        </p:nvSpPr>
        <p:spPr>
          <a:xfrm>
            <a:off x="771525" y="742950"/>
            <a:ext cx="5257800" cy="3722688"/>
          </a:xfrm>
          <a:ln/>
        </p:spPr>
      </p:sp>
      <p:sp>
        <p:nvSpPr>
          <p:cNvPr id="30723" name="Zástupný symbol pro poznámky 2"/>
          <p:cNvSpPr>
            <a:spLocks noGrp="1"/>
          </p:cNvSpPr>
          <p:nvPr>
            <p:ph type="body" idx="1"/>
          </p:nvPr>
        </p:nvSpPr>
        <p:spPr>
          <a:noFill/>
          <a:ln/>
        </p:spPr>
        <p:txBody>
          <a:bodyPr/>
          <a:lstStyle/>
          <a:p>
            <a:endParaRPr lang="cs-CZ" dirty="0" smtClean="0"/>
          </a:p>
        </p:txBody>
      </p:sp>
      <p:sp>
        <p:nvSpPr>
          <p:cNvPr id="30724" name="Zástupný symbol pro číslo snímku 3"/>
          <p:cNvSpPr>
            <a:spLocks noGrp="1"/>
          </p:cNvSpPr>
          <p:nvPr>
            <p:ph type="sldNum" sz="quarter" idx="5"/>
          </p:nvPr>
        </p:nvSpPr>
        <p:spPr>
          <a:noFill/>
        </p:spPr>
        <p:txBody>
          <a:bodyPr/>
          <a:lstStyle/>
          <a:p>
            <a:fld id="{8230E266-BC3E-4CDC-99D1-FCE112551CE1}" type="slidenum">
              <a:rPr lang="cs-CZ" smtClean="0"/>
              <a:pPr/>
              <a:t>11</a:t>
            </a:fld>
            <a:endParaRPr 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Zástupný symbol pro obrázek snímku 1"/>
          <p:cNvSpPr>
            <a:spLocks noGrp="1" noRot="1" noChangeAspect="1" noTextEdit="1"/>
          </p:cNvSpPr>
          <p:nvPr>
            <p:ph type="sldImg"/>
          </p:nvPr>
        </p:nvSpPr>
        <p:spPr>
          <a:xfrm>
            <a:off x="771525" y="742950"/>
            <a:ext cx="5257800" cy="3722688"/>
          </a:xfrm>
          <a:ln/>
        </p:spPr>
      </p:sp>
      <p:sp>
        <p:nvSpPr>
          <p:cNvPr id="31747" name="Zástupný symbol pro poznámky 2"/>
          <p:cNvSpPr>
            <a:spLocks noGrp="1"/>
          </p:cNvSpPr>
          <p:nvPr>
            <p:ph type="body" idx="1"/>
          </p:nvPr>
        </p:nvSpPr>
        <p:spPr>
          <a:noFill/>
          <a:ln/>
        </p:spPr>
        <p:txBody>
          <a:bodyPr/>
          <a:lstStyle/>
          <a:p>
            <a:endParaRPr lang="cs-CZ" dirty="0" smtClean="0"/>
          </a:p>
        </p:txBody>
      </p:sp>
      <p:sp>
        <p:nvSpPr>
          <p:cNvPr id="31748" name="Zástupný symbol pro číslo snímku 3"/>
          <p:cNvSpPr>
            <a:spLocks noGrp="1"/>
          </p:cNvSpPr>
          <p:nvPr>
            <p:ph type="sldNum" sz="quarter" idx="5"/>
          </p:nvPr>
        </p:nvSpPr>
        <p:spPr>
          <a:noFill/>
        </p:spPr>
        <p:txBody>
          <a:bodyPr/>
          <a:lstStyle/>
          <a:p>
            <a:fld id="{563BA8EE-150F-4AC3-9C19-F8362AA1A39B}" type="slidenum">
              <a:rPr lang="cs-CZ" smtClean="0"/>
              <a:pPr/>
              <a:t>12</a:t>
            </a:fld>
            <a:endParaRPr lang="cs-CZ"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Si může </a:t>
            </a:r>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13</a:t>
            </a:fld>
            <a:endParaRPr lang="cs-CZ"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Zástupný symbol pro obrázek snímku 1"/>
          <p:cNvSpPr>
            <a:spLocks noGrp="1" noRot="1" noChangeAspect="1" noTextEdit="1"/>
          </p:cNvSpPr>
          <p:nvPr>
            <p:ph type="sldImg"/>
          </p:nvPr>
        </p:nvSpPr>
        <p:spPr>
          <a:xfrm>
            <a:off x="771525" y="742950"/>
            <a:ext cx="5257800" cy="3722688"/>
          </a:xfrm>
          <a:ln/>
        </p:spPr>
      </p:sp>
      <p:sp>
        <p:nvSpPr>
          <p:cNvPr id="32771" name="Zástupný symbol pro poznámky 2"/>
          <p:cNvSpPr>
            <a:spLocks noGrp="1"/>
          </p:cNvSpPr>
          <p:nvPr>
            <p:ph type="body" idx="1"/>
          </p:nvPr>
        </p:nvSpPr>
        <p:spPr>
          <a:noFill/>
          <a:ln/>
        </p:spPr>
        <p:txBody>
          <a:bodyPr/>
          <a:lstStyle/>
          <a:p>
            <a:endParaRPr lang="cs-CZ" dirty="0" smtClean="0"/>
          </a:p>
        </p:txBody>
      </p:sp>
      <p:sp>
        <p:nvSpPr>
          <p:cNvPr id="32772" name="Zástupný symbol pro číslo snímku 3"/>
          <p:cNvSpPr>
            <a:spLocks noGrp="1"/>
          </p:cNvSpPr>
          <p:nvPr>
            <p:ph type="sldNum" sz="quarter" idx="5"/>
          </p:nvPr>
        </p:nvSpPr>
        <p:spPr>
          <a:noFill/>
        </p:spPr>
        <p:txBody>
          <a:bodyPr/>
          <a:lstStyle/>
          <a:p>
            <a:fld id="{DC8687F6-1782-49CE-8F61-31A0FD4C54BE}" type="slidenum">
              <a:rPr lang="cs-CZ" smtClean="0"/>
              <a:pPr/>
              <a:t>14</a:t>
            </a:fld>
            <a:endParaRPr 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Zástupný symbol pro obrázek snímku 1"/>
          <p:cNvSpPr>
            <a:spLocks noGrp="1" noRot="1" noChangeAspect="1" noTextEdit="1"/>
          </p:cNvSpPr>
          <p:nvPr>
            <p:ph type="sldImg"/>
          </p:nvPr>
        </p:nvSpPr>
        <p:spPr>
          <a:xfrm>
            <a:off x="771525" y="742950"/>
            <a:ext cx="5257800" cy="3722688"/>
          </a:xfrm>
          <a:ln/>
        </p:spPr>
      </p:sp>
      <p:sp>
        <p:nvSpPr>
          <p:cNvPr id="33795" name="Zástupný symbol pro poznámky 2"/>
          <p:cNvSpPr>
            <a:spLocks noGrp="1"/>
          </p:cNvSpPr>
          <p:nvPr>
            <p:ph type="body" idx="1"/>
          </p:nvPr>
        </p:nvSpPr>
        <p:spPr>
          <a:noFill/>
          <a:ln/>
        </p:spPr>
        <p:txBody>
          <a:bodyPr/>
          <a:lstStyle/>
          <a:p>
            <a:endParaRPr lang="cs-CZ" sz="1050" dirty="0" smtClean="0">
              <a:latin typeface="Arial" pitchFamily="34" charset="0"/>
              <a:cs typeface="Arial" pitchFamily="34" charset="0"/>
            </a:endParaRPr>
          </a:p>
        </p:txBody>
      </p:sp>
      <p:sp>
        <p:nvSpPr>
          <p:cNvPr id="33796" name="Zástupný symbol pro číslo snímku 3"/>
          <p:cNvSpPr>
            <a:spLocks noGrp="1"/>
          </p:cNvSpPr>
          <p:nvPr>
            <p:ph type="sldNum" sz="quarter" idx="5"/>
          </p:nvPr>
        </p:nvSpPr>
        <p:spPr>
          <a:noFill/>
        </p:spPr>
        <p:txBody>
          <a:bodyPr/>
          <a:lstStyle/>
          <a:p>
            <a:fld id="{038657F1-8447-401B-8487-CA030393E5AC}" type="slidenum">
              <a:rPr lang="cs-CZ" smtClean="0"/>
              <a:pPr/>
              <a:t>15</a:t>
            </a:fld>
            <a:endParaRPr lang="cs-CZ"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48E82826-A3DE-4B0F-B771-F82CF74CC625}" type="slidenum">
              <a:rPr lang="cs-CZ" smtClean="0"/>
              <a:pPr/>
              <a:t>16</a:t>
            </a:fld>
            <a:endParaRPr lang="cs-CZ" dirty="0" smtClean="0"/>
          </a:p>
        </p:txBody>
      </p:sp>
      <p:sp>
        <p:nvSpPr>
          <p:cNvPr id="34819" name="Rectangle 2"/>
          <p:cNvSpPr>
            <a:spLocks noGrp="1" noRot="1" noChangeAspect="1" noChangeArrowheads="1" noTextEdit="1"/>
          </p:cNvSpPr>
          <p:nvPr>
            <p:ph type="sldImg"/>
          </p:nvPr>
        </p:nvSpPr>
        <p:spPr>
          <a:xfrm>
            <a:off x="771525" y="742950"/>
            <a:ext cx="5257800" cy="3722688"/>
          </a:xfrm>
          <a:ln/>
        </p:spPr>
      </p:sp>
      <p:sp>
        <p:nvSpPr>
          <p:cNvPr id="34820" name="Rectangle 3"/>
          <p:cNvSpPr>
            <a:spLocks noGrp="1" noChangeArrowheads="1"/>
          </p:cNvSpPr>
          <p:nvPr>
            <p:ph type="body" idx="1"/>
          </p:nvPr>
        </p:nvSpPr>
        <p:spPr>
          <a:noFill/>
          <a:ln/>
        </p:spPr>
        <p:txBody>
          <a:bodyPr/>
          <a:lstStyle/>
          <a:p>
            <a:pPr eaLnBrk="1" hangingPunct="1"/>
            <a:endParaRPr lang="cs-CZ"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Zástupný symbol pro obrázek snímku 1"/>
          <p:cNvSpPr>
            <a:spLocks noGrp="1" noRot="1" noChangeAspect="1" noTextEdit="1"/>
          </p:cNvSpPr>
          <p:nvPr>
            <p:ph type="sldImg"/>
          </p:nvPr>
        </p:nvSpPr>
        <p:spPr>
          <a:xfrm>
            <a:off x="771525" y="742950"/>
            <a:ext cx="5257800" cy="3722688"/>
          </a:xfrm>
          <a:ln/>
        </p:spPr>
      </p:sp>
      <p:sp>
        <p:nvSpPr>
          <p:cNvPr id="35843" name="Zástupný symbol pro poznámky 2"/>
          <p:cNvSpPr>
            <a:spLocks noGrp="1"/>
          </p:cNvSpPr>
          <p:nvPr>
            <p:ph type="body" idx="1"/>
          </p:nvPr>
        </p:nvSpPr>
        <p:spPr>
          <a:noFill/>
          <a:ln/>
        </p:spPr>
        <p:txBody>
          <a:bodyPr/>
          <a:lstStyle/>
          <a:p>
            <a:endParaRPr lang="cs-CZ" dirty="0" smtClean="0"/>
          </a:p>
        </p:txBody>
      </p:sp>
      <p:sp>
        <p:nvSpPr>
          <p:cNvPr id="35844" name="Zástupný symbol pro číslo snímku 3"/>
          <p:cNvSpPr>
            <a:spLocks noGrp="1"/>
          </p:cNvSpPr>
          <p:nvPr>
            <p:ph type="sldNum" sz="quarter" idx="5"/>
          </p:nvPr>
        </p:nvSpPr>
        <p:spPr>
          <a:noFill/>
        </p:spPr>
        <p:txBody>
          <a:bodyPr/>
          <a:lstStyle/>
          <a:p>
            <a:fld id="{754ECFDB-ECB8-454F-A80D-A89FE9E5D5DB}" type="slidenum">
              <a:rPr lang="cs-CZ" smtClean="0"/>
              <a:pPr/>
              <a:t>17</a:t>
            </a:fld>
            <a:endParaRPr lang="cs-CZ"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18</a:t>
            </a:fld>
            <a:endParaRPr lang="cs-CZ"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771525" y="742950"/>
            <a:ext cx="5257800" cy="3722688"/>
          </a:xfrm>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19</a:t>
            </a:fld>
            <a:endParaRPr lang="cs-CZ"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2</a:t>
            </a:fld>
            <a:endParaRPr lang="cs-CZ"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771525" y="742950"/>
            <a:ext cx="5257800" cy="3722688"/>
          </a:xfrm>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20</a:t>
            </a:fld>
            <a:endParaRPr lang="cs-CZ"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r>
              <a:rPr lang="cs-CZ" dirty="0" smtClean="0"/>
              <a:t>E na konečných 2</a:t>
            </a:r>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21</a:t>
            </a:fld>
            <a:endParaRPr lang="cs-CZ"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Zástupný symbol pro obrázek snímku 1"/>
          <p:cNvSpPr>
            <a:spLocks noGrp="1" noRot="1" noChangeAspect="1" noTextEdit="1"/>
          </p:cNvSpPr>
          <p:nvPr>
            <p:ph type="sldImg"/>
          </p:nvPr>
        </p:nvSpPr>
        <p:spPr>
          <a:xfrm>
            <a:off x="771525" y="742950"/>
            <a:ext cx="5257800" cy="3722688"/>
          </a:xfrm>
          <a:ln/>
        </p:spPr>
      </p:sp>
      <p:sp>
        <p:nvSpPr>
          <p:cNvPr id="23555" name="Zástupný symbol pro poznámky 2"/>
          <p:cNvSpPr>
            <a:spLocks noGrp="1"/>
          </p:cNvSpPr>
          <p:nvPr>
            <p:ph type="body" idx="1"/>
          </p:nvPr>
        </p:nvSpPr>
        <p:spPr>
          <a:noFill/>
          <a:ln/>
        </p:spPr>
        <p:txBody>
          <a:bodyPr/>
          <a:lstStyle/>
          <a:p>
            <a:endParaRPr lang="cs-CZ" dirty="0" smtClean="0"/>
          </a:p>
        </p:txBody>
      </p:sp>
      <p:sp>
        <p:nvSpPr>
          <p:cNvPr id="23556" name="Zástupný symbol pro číslo snímku 3"/>
          <p:cNvSpPr>
            <a:spLocks noGrp="1"/>
          </p:cNvSpPr>
          <p:nvPr>
            <p:ph type="sldNum" sz="quarter" idx="5"/>
          </p:nvPr>
        </p:nvSpPr>
        <p:spPr>
          <a:noFill/>
        </p:spPr>
        <p:txBody>
          <a:bodyPr/>
          <a:lstStyle/>
          <a:p>
            <a:fld id="{19785B64-BD86-46E3-B3F6-06F807F9F30C}" type="slidenum">
              <a:rPr lang="cs-CZ" smtClean="0"/>
              <a:pPr/>
              <a:t>3</a:t>
            </a:fld>
            <a:endParaRPr lang="cs-CZ"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Zástupný symbol pro obrázek snímku 1"/>
          <p:cNvSpPr>
            <a:spLocks noGrp="1" noRot="1" noChangeAspect="1" noTextEdit="1"/>
          </p:cNvSpPr>
          <p:nvPr>
            <p:ph type="sldImg"/>
          </p:nvPr>
        </p:nvSpPr>
        <p:spPr>
          <a:xfrm>
            <a:off x="771525" y="742950"/>
            <a:ext cx="5257800" cy="3722688"/>
          </a:xfrm>
          <a:ln/>
        </p:spPr>
      </p:sp>
      <p:sp>
        <p:nvSpPr>
          <p:cNvPr id="24579" name="Zástupný symbol pro poznámky 2"/>
          <p:cNvSpPr>
            <a:spLocks noGrp="1"/>
          </p:cNvSpPr>
          <p:nvPr>
            <p:ph type="body" idx="1"/>
          </p:nvPr>
        </p:nvSpPr>
        <p:spPr>
          <a:noFill/>
          <a:ln/>
        </p:spPr>
        <p:txBody>
          <a:bodyPr/>
          <a:lstStyle/>
          <a:p>
            <a:endParaRPr lang="cs-CZ" dirty="0" smtClean="0"/>
          </a:p>
        </p:txBody>
      </p:sp>
      <p:sp>
        <p:nvSpPr>
          <p:cNvPr id="24580" name="Zástupný symbol pro číslo snímku 3"/>
          <p:cNvSpPr>
            <a:spLocks noGrp="1"/>
          </p:cNvSpPr>
          <p:nvPr>
            <p:ph type="sldNum" sz="quarter" idx="5"/>
          </p:nvPr>
        </p:nvSpPr>
        <p:spPr>
          <a:noFill/>
        </p:spPr>
        <p:txBody>
          <a:bodyPr/>
          <a:lstStyle/>
          <a:p>
            <a:fld id="{3E369CA8-E0A2-4FB1-9C20-9F1661A52DEC}" type="slidenum">
              <a:rPr lang="cs-CZ" smtClean="0"/>
              <a:pPr/>
              <a:t>4</a:t>
            </a:fld>
            <a:endParaRPr lang="cs-CZ"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Zástupný symbol pro obrázek snímku 1"/>
          <p:cNvSpPr>
            <a:spLocks noGrp="1" noRot="1" noChangeAspect="1" noTextEdit="1"/>
          </p:cNvSpPr>
          <p:nvPr>
            <p:ph type="sldImg"/>
          </p:nvPr>
        </p:nvSpPr>
        <p:spPr>
          <a:xfrm>
            <a:off x="771525" y="742950"/>
            <a:ext cx="5257800" cy="3722688"/>
          </a:xfrm>
          <a:ln/>
        </p:spPr>
      </p:sp>
      <p:sp>
        <p:nvSpPr>
          <p:cNvPr id="25603" name="Zástupný symbol pro poznámky 2"/>
          <p:cNvSpPr>
            <a:spLocks noGrp="1"/>
          </p:cNvSpPr>
          <p:nvPr>
            <p:ph type="body" idx="1"/>
          </p:nvPr>
        </p:nvSpPr>
        <p:spPr>
          <a:noFill/>
          <a:ln/>
        </p:spPr>
        <p:txBody>
          <a:bodyPr/>
          <a:lstStyle/>
          <a:p>
            <a:endParaRPr lang="cs-CZ" dirty="0" smtClean="0"/>
          </a:p>
        </p:txBody>
      </p:sp>
      <p:sp>
        <p:nvSpPr>
          <p:cNvPr id="25604" name="Zástupný symbol pro číslo snímku 3"/>
          <p:cNvSpPr>
            <a:spLocks noGrp="1"/>
          </p:cNvSpPr>
          <p:nvPr>
            <p:ph type="sldNum" sz="quarter" idx="5"/>
          </p:nvPr>
        </p:nvSpPr>
        <p:spPr>
          <a:noFill/>
        </p:spPr>
        <p:txBody>
          <a:bodyPr/>
          <a:lstStyle/>
          <a:p>
            <a:fld id="{C7938B80-D65E-48CB-8F6A-36C6FFB0DAE8}" type="slidenum">
              <a:rPr lang="cs-CZ" smtClean="0"/>
              <a:pPr/>
              <a:t>5</a:t>
            </a:fld>
            <a:endParaRPr lang="cs-CZ"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771525" y="742950"/>
            <a:ext cx="5257800" cy="3722688"/>
          </a:xfrm>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pPr>
              <a:defRPr/>
            </a:pPr>
            <a:fld id="{20B747F7-71EF-448E-A475-6483FF2EFE4D}" type="slidenum">
              <a:rPr lang="cs-CZ" smtClean="0"/>
              <a:pPr>
                <a:defRPr/>
              </a:pPr>
              <a:t>6</a:t>
            </a:fld>
            <a:endParaRPr lang="cs-CZ"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Zástupný symbol pro obrázek snímku 1"/>
          <p:cNvSpPr>
            <a:spLocks noGrp="1" noRot="1" noChangeAspect="1" noTextEdit="1"/>
          </p:cNvSpPr>
          <p:nvPr>
            <p:ph type="sldImg"/>
          </p:nvPr>
        </p:nvSpPr>
        <p:spPr>
          <a:xfrm>
            <a:off x="771525" y="742950"/>
            <a:ext cx="5257800" cy="3722688"/>
          </a:xfrm>
          <a:ln/>
        </p:spPr>
      </p:sp>
      <p:sp>
        <p:nvSpPr>
          <p:cNvPr id="26627" name="Zástupný symbol pro poznámky 2"/>
          <p:cNvSpPr>
            <a:spLocks noGrp="1"/>
          </p:cNvSpPr>
          <p:nvPr>
            <p:ph type="body" idx="1"/>
          </p:nvPr>
        </p:nvSpPr>
        <p:spPr>
          <a:noFill/>
          <a:ln/>
        </p:spPr>
        <p:txBody>
          <a:bodyPr/>
          <a:lstStyle/>
          <a:p>
            <a:endParaRPr lang="cs-CZ" dirty="0" smtClean="0"/>
          </a:p>
        </p:txBody>
      </p:sp>
      <p:sp>
        <p:nvSpPr>
          <p:cNvPr id="26628" name="Zástupný symbol pro číslo snímku 3"/>
          <p:cNvSpPr>
            <a:spLocks noGrp="1"/>
          </p:cNvSpPr>
          <p:nvPr>
            <p:ph type="sldNum" sz="quarter" idx="5"/>
          </p:nvPr>
        </p:nvSpPr>
        <p:spPr>
          <a:noFill/>
        </p:spPr>
        <p:txBody>
          <a:bodyPr/>
          <a:lstStyle/>
          <a:p>
            <a:fld id="{7C27DC2A-937E-4FCC-AAFC-A78424F36788}" type="slidenum">
              <a:rPr lang="cs-CZ" smtClean="0"/>
              <a:pPr/>
              <a:t>7</a:t>
            </a:fld>
            <a:endParaRPr lang="cs-CZ"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ástupný symbol pro obrázek snímku 1"/>
          <p:cNvSpPr>
            <a:spLocks noGrp="1" noRot="1" noChangeAspect="1" noTextEdit="1"/>
          </p:cNvSpPr>
          <p:nvPr>
            <p:ph type="sldImg"/>
          </p:nvPr>
        </p:nvSpPr>
        <p:spPr>
          <a:xfrm>
            <a:off x="771525" y="742950"/>
            <a:ext cx="5257800" cy="3722688"/>
          </a:xfrm>
          <a:ln/>
        </p:spPr>
      </p:sp>
      <p:sp>
        <p:nvSpPr>
          <p:cNvPr id="27651" name="Zástupný symbol pro poznámky 2"/>
          <p:cNvSpPr>
            <a:spLocks noGrp="1"/>
          </p:cNvSpPr>
          <p:nvPr>
            <p:ph type="body" idx="1"/>
          </p:nvPr>
        </p:nvSpPr>
        <p:spPr>
          <a:noFill/>
          <a:ln/>
        </p:spPr>
        <p:txBody>
          <a:bodyPr/>
          <a:lstStyle/>
          <a:p>
            <a:endParaRPr lang="cs-CZ" dirty="0" smtClean="0"/>
          </a:p>
        </p:txBody>
      </p:sp>
      <p:sp>
        <p:nvSpPr>
          <p:cNvPr id="27652" name="Zástupný symbol pro číslo snímku 3"/>
          <p:cNvSpPr>
            <a:spLocks noGrp="1"/>
          </p:cNvSpPr>
          <p:nvPr>
            <p:ph type="sldNum" sz="quarter" idx="5"/>
          </p:nvPr>
        </p:nvSpPr>
        <p:spPr>
          <a:noFill/>
        </p:spPr>
        <p:txBody>
          <a:bodyPr/>
          <a:lstStyle/>
          <a:p>
            <a:fld id="{37F9CF97-4255-41CF-ABEE-4D377FE67BF6}" type="slidenum">
              <a:rPr lang="cs-CZ" smtClean="0"/>
              <a:pPr/>
              <a:t>8</a:t>
            </a:fld>
            <a:endParaRPr lang="cs-CZ"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Zástupný symbol pro obrázek snímku 1"/>
          <p:cNvSpPr>
            <a:spLocks noGrp="1" noRot="1" noChangeAspect="1" noTextEdit="1"/>
          </p:cNvSpPr>
          <p:nvPr>
            <p:ph type="sldImg"/>
          </p:nvPr>
        </p:nvSpPr>
        <p:spPr>
          <a:xfrm>
            <a:off x="771525" y="742950"/>
            <a:ext cx="5257800" cy="3722688"/>
          </a:xfrm>
          <a:ln/>
        </p:spPr>
      </p:sp>
      <p:sp>
        <p:nvSpPr>
          <p:cNvPr id="28675" name="Zástupný symbol pro poznámky 2"/>
          <p:cNvSpPr>
            <a:spLocks noGrp="1"/>
          </p:cNvSpPr>
          <p:nvPr>
            <p:ph type="body" idx="1"/>
          </p:nvPr>
        </p:nvSpPr>
        <p:spPr>
          <a:noFill/>
          <a:ln/>
        </p:spPr>
        <p:txBody>
          <a:bodyPr/>
          <a:lstStyle/>
          <a:p>
            <a:endParaRPr lang="cs-CZ" dirty="0" smtClean="0"/>
          </a:p>
        </p:txBody>
      </p:sp>
      <p:sp>
        <p:nvSpPr>
          <p:cNvPr id="28676" name="Zástupný symbol pro číslo snímku 3"/>
          <p:cNvSpPr>
            <a:spLocks noGrp="1"/>
          </p:cNvSpPr>
          <p:nvPr>
            <p:ph type="sldNum" sz="quarter" idx="5"/>
          </p:nvPr>
        </p:nvSpPr>
        <p:spPr>
          <a:noFill/>
        </p:spPr>
        <p:txBody>
          <a:bodyPr/>
          <a:lstStyle/>
          <a:p>
            <a:fld id="{F77E9A95-85BE-4ED6-94CB-F379B6DFE388}" type="slidenum">
              <a:rPr lang="cs-CZ" smtClean="0"/>
              <a:pPr/>
              <a:t>9</a:t>
            </a:fld>
            <a:endParaRPr lang="cs-CZ"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766883" y="2249491"/>
            <a:ext cx="8691325" cy="1550987"/>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533763" y="4102101"/>
            <a:ext cx="7157562" cy="184943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Klepnutím lze upravit styl předlohy podnadpisů.</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67813FEE-B4C6-4734-BBFB-D53EBA7F6DDA}" type="slidenum">
              <a:rPr lang="cs-CZ"/>
              <a:pPr>
                <a:defRPr/>
              </a:pPr>
              <a:t>‹#›</a:t>
            </a:fld>
            <a:endParaRPr lang="cs-CZ"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0FAC9C1A-A1BD-4539-8562-CFD3F641A6FE}" type="slidenum">
              <a:rPr lang="cs-CZ"/>
              <a:pPr>
                <a:defRPr/>
              </a:pPr>
              <a:t>‹#›</a:t>
            </a:fld>
            <a:endParaRPr lang="cs-CZ"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285378" y="642938"/>
            <a:ext cx="2172830" cy="5791200"/>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766883" y="642938"/>
            <a:ext cx="6367011" cy="5791200"/>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C28CDC8A-FA1A-4126-A4B7-7C6353A1FE31}" type="slidenum">
              <a:rPr lang="cs-CZ"/>
              <a:pPr>
                <a:defRPr/>
              </a:pPr>
              <a:t>‹#›</a:t>
            </a:fld>
            <a:endParaRPr lang="cs-CZ"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766883" y="642938"/>
            <a:ext cx="8691325" cy="57912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C063A1D7-C5C0-43E2-A8FF-DB09985E01A9}" type="slidenum">
              <a:rPr lang="cs-CZ"/>
              <a:pPr>
                <a:defRPr/>
              </a:pPr>
              <a:t>‹#›</a:t>
            </a:fld>
            <a:endParaRPr lang="cs-CZ"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766883" y="642938"/>
            <a:ext cx="8691325" cy="1206500"/>
          </a:xfrm>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66884" y="2090738"/>
            <a:ext cx="4269921" cy="43434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5188289" y="2090738"/>
            <a:ext cx="4269921" cy="20955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5188289" y="4338638"/>
            <a:ext cx="4269921" cy="2095500"/>
          </a:xfrm>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4"/>
          <p:cNvSpPr>
            <a:spLocks noGrp="1" noChangeArrowheads="1"/>
          </p:cNvSpPr>
          <p:nvPr>
            <p:ph type="dt" sz="half" idx="10"/>
          </p:nvPr>
        </p:nvSpPr>
        <p:spPr>
          <a:ln/>
        </p:spPr>
        <p:txBody>
          <a:bodyPr/>
          <a:lstStyle>
            <a:lvl1pPr>
              <a:defRPr/>
            </a:lvl1pPr>
          </a:lstStyle>
          <a:p>
            <a:pPr>
              <a:defRPr/>
            </a:pPr>
            <a:endParaRPr lang="cs-CZ" dirty="0"/>
          </a:p>
        </p:txBody>
      </p:sp>
      <p:sp>
        <p:nvSpPr>
          <p:cNvPr id="7"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8" name="Rectangle 6"/>
          <p:cNvSpPr>
            <a:spLocks noGrp="1" noChangeArrowheads="1"/>
          </p:cNvSpPr>
          <p:nvPr>
            <p:ph type="sldNum" sz="quarter" idx="12"/>
          </p:nvPr>
        </p:nvSpPr>
        <p:spPr>
          <a:ln/>
        </p:spPr>
        <p:txBody>
          <a:bodyPr/>
          <a:lstStyle>
            <a:lvl1pPr>
              <a:defRPr/>
            </a:lvl1pPr>
          </a:lstStyle>
          <a:p>
            <a:pPr>
              <a:defRPr/>
            </a:pPr>
            <a:fld id="{334CB79B-4FE7-4C4F-866E-570FECB6BB3E}" type="slidenum">
              <a:rPr lang="cs-CZ"/>
              <a:pPr>
                <a:defRPr/>
              </a:pPr>
              <a:t>‹#›</a:t>
            </a:fld>
            <a:endParaRPr lang="cs-CZ"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9E8FB2F0-7C24-410E-9E5E-E150E2696A95}" type="slidenum">
              <a:rPr lang="cs-CZ"/>
              <a:pPr>
                <a:defRPr/>
              </a:pPr>
              <a:t>‹#›</a:t>
            </a:fld>
            <a:endParaRPr lang="cs-CZ"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07909" y="4651378"/>
            <a:ext cx="8691325" cy="14382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807909" y="3068641"/>
            <a:ext cx="8691325" cy="158273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Klepnutím lze upravit styly předlohy textu.</a:t>
            </a:r>
          </a:p>
        </p:txBody>
      </p:sp>
      <p:sp>
        <p:nvSpPr>
          <p:cNvPr id="4" name="Rectangle 4"/>
          <p:cNvSpPr>
            <a:spLocks noGrp="1" noChangeArrowheads="1"/>
          </p:cNvSpPr>
          <p:nvPr>
            <p:ph type="dt" sz="half" idx="10"/>
          </p:nvPr>
        </p:nvSpPr>
        <p:spPr>
          <a:ln/>
        </p:spPr>
        <p:txBody>
          <a:bodyPr/>
          <a:lstStyle>
            <a:lvl1pPr>
              <a:defRPr/>
            </a:lvl1pPr>
          </a:lstStyle>
          <a:p>
            <a:pPr>
              <a:defRPr/>
            </a:pPr>
            <a:endParaRPr lang="cs-CZ" dirty="0"/>
          </a:p>
        </p:txBody>
      </p:sp>
      <p:sp>
        <p:nvSpPr>
          <p:cNvPr id="5"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6" name="Rectangle 6"/>
          <p:cNvSpPr>
            <a:spLocks noGrp="1" noChangeArrowheads="1"/>
          </p:cNvSpPr>
          <p:nvPr>
            <p:ph type="sldNum" sz="quarter" idx="12"/>
          </p:nvPr>
        </p:nvSpPr>
        <p:spPr>
          <a:ln/>
        </p:spPr>
        <p:txBody>
          <a:bodyPr/>
          <a:lstStyle>
            <a:lvl1pPr>
              <a:defRPr/>
            </a:lvl1pPr>
          </a:lstStyle>
          <a:p>
            <a:pPr>
              <a:defRPr/>
            </a:pPr>
            <a:fld id="{85F300B4-4A49-46D8-BC59-5964B5FA7FDC}" type="slidenum">
              <a:rPr lang="cs-CZ"/>
              <a:pPr>
                <a:defRPr/>
              </a:pPr>
              <a:t>‹#›</a:t>
            </a:fld>
            <a:endParaRPr lang="cs-CZ"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766884" y="2090738"/>
            <a:ext cx="4269921"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5188289" y="2090738"/>
            <a:ext cx="4269921"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24991BCE-55FC-4FBE-9A69-0A302406C940}" type="slidenum">
              <a:rPr lang="cs-CZ"/>
              <a:pPr>
                <a:defRPr/>
              </a:pPr>
              <a:t>‹#›</a:t>
            </a:fld>
            <a:endParaRPr lang="cs-CZ"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511256" y="290513"/>
            <a:ext cx="9202579" cy="1206500"/>
          </a:xfrm>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511256" y="1620841"/>
            <a:ext cx="4517658"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511256" y="2295528"/>
            <a:ext cx="4517658"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5194598" y="1620841"/>
            <a:ext cx="4519237" cy="6746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5194598" y="2295528"/>
            <a:ext cx="4519237" cy="41703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4"/>
          <p:cNvSpPr>
            <a:spLocks noGrp="1" noChangeArrowheads="1"/>
          </p:cNvSpPr>
          <p:nvPr>
            <p:ph type="dt" sz="half" idx="10"/>
          </p:nvPr>
        </p:nvSpPr>
        <p:spPr>
          <a:ln/>
        </p:spPr>
        <p:txBody>
          <a:bodyPr/>
          <a:lstStyle>
            <a:lvl1pPr>
              <a:defRPr/>
            </a:lvl1pPr>
          </a:lstStyle>
          <a:p>
            <a:pPr>
              <a:defRPr/>
            </a:pPr>
            <a:endParaRPr lang="cs-CZ" dirty="0"/>
          </a:p>
        </p:txBody>
      </p:sp>
      <p:sp>
        <p:nvSpPr>
          <p:cNvPr id="8"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9" name="Rectangle 6"/>
          <p:cNvSpPr>
            <a:spLocks noGrp="1" noChangeArrowheads="1"/>
          </p:cNvSpPr>
          <p:nvPr>
            <p:ph type="sldNum" sz="quarter" idx="12"/>
          </p:nvPr>
        </p:nvSpPr>
        <p:spPr>
          <a:ln/>
        </p:spPr>
        <p:txBody>
          <a:bodyPr/>
          <a:lstStyle>
            <a:lvl1pPr>
              <a:defRPr/>
            </a:lvl1pPr>
          </a:lstStyle>
          <a:p>
            <a:pPr>
              <a:defRPr/>
            </a:pPr>
            <a:fld id="{2B75CD68-748F-49FC-A8F8-26B3BA3D179F}" type="slidenum">
              <a:rPr lang="cs-CZ"/>
              <a:pPr>
                <a:defRPr/>
              </a:pPr>
              <a:t>‹#›</a:t>
            </a:fld>
            <a:endParaRPr lang="cs-CZ"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Rectangle 4"/>
          <p:cNvSpPr>
            <a:spLocks noGrp="1" noChangeArrowheads="1"/>
          </p:cNvSpPr>
          <p:nvPr>
            <p:ph type="dt" sz="half" idx="10"/>
          </p:nvPr>
        </p:nvSpPr>
        <p:spPr>
          <a:ln/>
        </p:spPr>
        <p:txBody>
          <a:bodyPr/>
          <a:lstStyle>
            <a:lvl1pPr>
              <a:defRPr/>
            </a:lvl1pPr>
          </a:lstStyle>
          <a:p>
            <a:pPr>
              <a:defRPr/>
            </a:pPr>
            <a:endParaRPr lang="cs-CZ" dirty="0"/>
          </a:p>
        </p:txBody>
      </p:sp>
      <p:sp>
        <p:nvSpPr>
          <p:cNvPr id="4"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5" name="Rectangle 6"/>
          <p:cNvSpPr>
            <a:spLocks noGrp="1" noChangeArrowheads="1"/>
          </p:cNvSpPr>
          <p:nvPr>
            <p:ph type="sldNum" sz="quarter" idx="12"/>
          </p:nvPr>
        </p:nvSpPr>
        <p:spPr>
          <a:ln/>
        </p:spPr>
        <p:txBody>
          <a:bodyPr/>
          <a:lstStyle>
            <a:lvl1pPr>
              <a:defRPr/>
            </a:lvl1pPr>
          </a:lstStyle>
          <a:p>
            <a:pPr>
              <a:defRPr/>
            </a:pPr>
            <a:fld id="{9A82F5D3-FD1D-4326-ABE5-0B29D19516B3}" type="slidenum">
              <a:rPr lang="cs-CZ"/>
              <a:pPr>
                <a:defRPr/>
              </a:pPr>
              <a:t>‹#›</a:t>
            </a:fld>
            <a:endParaRPr lang="cs-CZ"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cs-CZ" dirty="0"/>
          </a:p>
        </p:txBody>
      </p:sp>
      <p:sp>
        <p:nvSpPr>
          <p:cNvPr id="3"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4" name="Rectangle 6"/>
          <p:cNvSpPr>
            <a:spLocks noGrp="1" noChangeArrowheads="1"/>
          </p:cNvSpPr>
          <p:nvPr>
            <p:ph type="sldNum" sz="quarter" idx="12"/>
          </p:nvPr>
        </p:nvSpPr>
        <p:spPr>
          <a:ln/>
        </p:spPr>
        <p:txBody>
          <a:bodyPr/>
          <a:lstStyle>
            <a:lvl1pPr>
              <a:defRPr/>
            </a:lvl1pPr>
          </a:lstStyle>
          <a:p>
            <a:pPr>
              <a:defRPr/>
            </a:pPr>
            <a:fld id="{E24A45F9-00F6-4F64-9368-FD5ACF48D365}" type="slidenum">
              <a:rPr lang="cs-CZ"/>
              <a:pPr>
                <a:defRPr/>
              </a:pPr>
              <a:t>‹#›</a:t>
            </a:fld>
            <a:endParaRPr lang="cs-CZ"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511256" y="288925"/>
            <a:ext cx="3364180" cy="12255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998516" y="288928"/>
            <a:ext cx="5715319" cy="61769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511256" y="1514478"/>
            <a:ext cx="3364180" cy="495141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6C94C4C4-4C1F-40F5-9437-A29B4D8879FF}" type="slidenum">
              <a:rPr lang="cs-CZ"/>
              <a:pPr>
                <a:defRPr/>
              </a:pPr>
              <a:t>‹#›</a:t>
            </a:fld>
            <a:endParaRPr lang="cs-CZ"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2003991" y="5067300"/>
            <a:ext cx="6135053" cy="59848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2003991" y="646114"/>
            <a:ext cx="6135053" cy="4343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dirty="0" smtClean="0"/>
          </a:p>
        </p:txBody>
      </p:sp>
      <p:sp>
        <p:nvSpPr>
          <p:cNvPr id="4" name="Zástupný symbol pro text 3"/>
          <p:cNvSpPr>
            <a:spLocks noGrp="1"/>
          </p:cNvSpPr>
          <p:nvPr>
            <p:ph type="body" sz="half" idx="2"/>
          </p:nvPr>
        </p:nvSpPr>
        <p:spPr>
          <a:xfrm>
            <a:off x="2003991" y="5665788"/>
            <a:ext cx="6135053" cy="8493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Rectangle 4"/>
          <p:cNvSpPr>
            <a:spLocks noGrp="1" noChangeArrowheads="1"/>
          </p:cNvSpPr>
          <p:nvPr>
            <p:ph type="dt" sz="half" idx="10"/>
          </p:nvPr>
        </p:nvSpPr>
        <p:spPr>
          <a:ln/>
        </p:spPr>
        <p:txBody>
          <a:bodyPr/>
          <a:lstStyle>
            <a:lvl1pPr>
              <a:defRPr/>
            </a:lvl1pPr>
          </a:lstStyle>
          <a:p>
            <a:pPr>
              <a:defRPr/>
            </a:pPr>
            <a:endParaRPr lang="cs-CZ" dirty="0"/>
          </a:p>
        </p:txBody>
      </p:sp>
      <p:sp>
        <p:nvSpPr>
          <p:cNvPr id="6" name="Rectangle 5"/>
          <p:cNvSpPr>
            <a:spLocks noGrp="1" noChangeArrowheads="1"/>
          </p:cNvSpPr>
          <p:nvPr>
            <p:ph type="ftr" sz="quarter" idx="11"/>
          </p:nvPr>
        </p:nvSpPr>
        <p:spPr>
          <a:ln/>
        </p:spPr>
        <p:txBody>
          <a:bodyPr/>
          <a:lstStyle>
            <a:lvl1pPr>
              <a:defRPr/>
            </a:lvl1pPr>
          </a:lstStyle>
          <a:p>
            <a:pPr>
              <a:defRPr/>
            </a:pPr>
            <a:endParaRPr lang="cs-CZ" dirty="0"/>
          </a:p>
        </p:txBody>
      </p:sp>
      <p:sp>
        <p:nvSpPr>
          <p:cNvPr id="7" name="Rectangle 6"/>
          <p:cNvSpPr>
            <a:spLocks noGrp="1" noChangeArrowheads="1"/>
          </p:cNvSpPr>
          <p:nvPr>
            <p:ph type="sldNum" sz="quarter" idx="12"/>
          </p:nvPr>
        </p:nvSpPr>
        <p:spPr>
          <a:ln/>
        </p:spPr>
        <p:txBody>
          <a:bodyPr/>
          <a:lstStyle>
            <a:lvl1pPr>
              <a:defRPr/>
            </a:lvl1pPr>
          </a:lstStyle>
          <a:p>
            <a:pPr>
              <a:defRPr/>
            </a:pPr>
            <a:fld id="{9C8AAC03-3320-4432-9865-FAF754976B98}" type="slidenum">
              <a:rPr lang="cs-CZ"/>
              <a:pPr>
                <a:defRPr/>
              </a:pPr>
              <a:t>‹#›</a:t>
            </a:fld>
            <a:endParaRPr lang="cs-CZ"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766883" y="642938"/>
            <a:ext cx="8691325" cy="1206500"/>
          </a:xfrm>
          <a:prstGeom prst="rect">
            <a:avLst/>
          </a:prstGeom>
          <a:noFill/>
          <a:ln w="9525">
            <a:noFill/>
            <a:miter lim="800000"/>
            <a:headEnd/>
            <a:tailEnd/>
          </a:ln>
        </p:spPr>
        <p:txBody>
          <a:bodyPr vert="horz" wrap="square" lIns="95745" tIns="47872" rIns="95745" bIns="47872" numCol="1" anchor="ctr" anchorCtr="0" compatLnSpc="1">
            <a:prstTxWarp prst="textNoShape">
              <a:avLst/>
            </a:prstTxWarp>
          </a:bodyPr>
          <a:lstStyle/>
          <a:p>
            <a:pPr lvl="0"/>
            <a:r>
              <a:rPr lang="cs-CZ" smtClean="0"/>
              <a:t>Klepnutím lze upravit styl předlohy nadpisů.</a:t>
            </a:r>
          </a:p>
        </p:txBody>
      </p:sp>
      <p:sp>
        <p:nvSpPr>
          <p:cNvPr id="10243" name="Rectangle 3"/>
          <p:cNvSpPr>
            <a:spLocks noGrp="1" noChangeArrowheads="1"/>
          </p:cNvSpPr>
          <p:nvPr>
            <p:ph type="body" idx="1"/>
          </p:nvPr>
        </p:nvSpPr>
        <p:spPr bwMode="auto">
          <a:xfrm>
            <a:off x="766883" y="2090738"/>
            <a:ext cx="8691325" cy="4343400"/>
          </a:xfrm>
          <a:prstGeom prst="rect">
            <a:avLst/>
          </a:prstGeom>
          <a:noFill/>
          <a:ln w="9525">
            <a:noFill/>
            <a:miter lim="800000"/>
            <a:headEnd/>
            <a:tailEnd/>
          </a:ln>
        </p:spPr>
        <p:txBody>
          <a:bodyPr vert="horz" wrap="square" lIns="95745" tIns="47872" rIns="95745" bIns="47872"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1028" name="Rectangle 4"/>
          <p:cNvSpPr>
            <a:spLocks noGrp="1" noChangeArrowheads="1"/>
          </p:cNvSpPr>
          <p:nvPr>
            <p:ph type="dt" sz="half" idx="2"/>
          </p:nvPr>
        </p:nvSpPr>
        <p:spPr bwMode="auto">
          <a:xfrm>
            <a:off x="766884" y="6596063"/>
            <a:ext cx="2130227"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l" eaLnBrk="0" hangingPunct="0">
              <a:defRPr sz="1500" b="0">
                <a:latin typeface="Times New Roman" pitchFamily="18" charset="0"/>
              </a:defRPr>
            </a:lvl1pPr>
          </a:lstStyle>
          <a:p>
            <a:pPr>
              <a:defRPr/>
            </a:pPr>
            <a:endParaRPr lang="cs-CZ" dirty="0"/>
          </a:p>
        </p:txBody>
      </p:sp>
      <p:sp>
        <p:nvSpPr>
          <p:cNvPr id="1029" name="Rectangle 5"/>
          <p:cNvSpPr>
            <a:spLocks noGrp="1" noChangeArrowheads="1"/>
          </p:cNvSpPr>
          <p:nvPr>
            <p:ph type="ftr" sz="quarter" idx="3"/>
          </p:nvPr>
        </p:nvSpPr>
        <p:spPr bwMode="auto">
          <a:xfrm>
            <a:off x="3493573" y="6596063"/>
            <a:ext cx="3237945"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ctr" eaLnBrk="0" hangingPunct="0">
              <a:defRPr sz="1500" b="0">
                <a:latin typeface="Times New Roman" pitchFamily="18" charset="0"/>
              </a:defRPr>
            </a:lvl1pPr>
          </a:lstStyle>
          <a:p>
            <a:pPr>
              <a:defRPr/>
            </a:pPr>
            <a:endParaRPr lang="cs-CZ" dirty="0"/>
          </a:p>
        </p:txBody>
      </p:sp>
      <p:sp>
        <p:nvSpPr>
          <p:cNvPr id="1030" name="Rectangle 6"/>
          <p:cNvSpPr>
            <a:spLocks noGrp="1" noChangeArrowheads="1"/>
          </p:cNvSpPr>
          <p:nvPr>
            <p:ph type="sldNum" sz="quarter" idx="4"/>
          </p:nvPr>
        </p:nvSpPr>
        <p:spPr bwMode="auto">
          <a:xfrm>
            <a:off x="7327982" y="6596063"/>
            <a:ext cx="2130227" cy="482600"/>
          </a:xfrm>
          <a:prstGeom prst="rect">
            <a:avLst/>
          </a:prstGeom>
          <a:noFill/>
          <a:ln w="9525">
            <a:noFill/>
            <a:miter lim="800000"/>
            <a:headEnd/>
            <a:tailEnd/>
          </a:ln>
          <a:effectLst/>
        </p:spPr>
        <p:txBody>
          <a:bodyPr vert="horz" wrap="square" lIns="95745" tIns="47872" rIns="95745" bIns="47872" numCol="1" anchor="t" anchorCtr="0" compatLnSpc="1">
            <a:prstTxWarp prst="textNoShape">
              <a:avLst/>
            </a:prstTxWarp>
          </a:bodyPr>
          <a:lstStyle>
            <a:lvl1pPr algn="r" eaLnBrk="0" hangingPunct="0">
              <a:defRPr sz="1500" b="0">
                <a:latin typeface="Times New Roman" pitchFamily="18" charset="0"/>
              </a:defRPr>
            </a:lvl1pPr>
          </a:lstStyle>
          <a:p>
            <a:pPr>
              <a:defRPr/>
            </a:pPr>
            <a:fld id="{578BFAD5-2279-4007-9644-84F98EDAC053}" type="slidenum">
              <a:rPr lang="cs-CZ"/>
              <a:pPr>
                <a:defRPr/>
              </a:pPr>
              <a:t>‹#›</a:t>
            </a:fld>
            <a:endParaRPr lang="cs-CZ"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57263" rtl="0" eaLnBrk="0" fontAlgn="base" hangingPunct="0">
        <a:spcBef>
          <a:spcPct val="0"/>
        </a:spcBef>
        <a:spcAft>
          <a:spcPct val="0"/>
        </a:spcAft>
        <a:defRPr sz="4600">
          <a:solidFill>
            <a:schemeClr val="tx2"/>
          </a:solidFill>
          <a:latin typeface="+mj-lt"/>
          <a:ea typeface="+mj-ea"/>
          <a:cs typeface="+mj-cs"/>
        </a:defRPr>
      </a:lvl1pPr>
      <a:lvl2pPr algn="ctr" defTabSz="957263" rtl="0" eaLnBrk="0" fontAlgn="base" hangingPunct="0">
        <a:spcBef>
          <a:spcPct val="0"/>
        </a:spcBef>
        <a:spcAft>
          <a:spcPct val="0"/>
        </a:spcAft>
        <a:defRPr sz="4600">
          <a:solidFill>
            <a:schemeClr val="tx2"/>
          </a:solidFill>
          <a:latin typeface="Times New Roman" pitchFamily="18" charset="0"/>
        </a:defRPr>
      </a:lvl2pPr>
      <a:lvl3pPr algn="ctr" defTabSz="957263" rtl="0" eaLnBrk="0" fontAlgn="base" hangingPunct="0">
        <a:spcBef>
          <a:spcPct val="0"/>
        </a:spcBef>
        <a:spcAft>
          <a:spcPct val="0"/>
        </a:spcAft>
        <a:defRPr sz="4600">
          <a:solidFill>
            <a:schemeClr val="tx2"/>
          </a:solidFill>
          <a:latin typeface="Times New Roman" pitchFamily="18" charset="0"/>
        </a:defRPr>
      </a:lvl3pPr>
      <a:lvl4pPr algn="ctr" defTabSz="957263" rtl="0" eaLnBrk="0" fontAlgn="base" hangingPunct="0">
        <a:spcBef>
          <a:spcPct val="0"/>
        </a:spcBef>
        <a:spcAft>
          <a:spcPct val="0"/>
        </a:spcAft>
        <a:defRPr sz="4600">
          <a:solidFill>
            <a:schemeClr val="tx2"/>
          </a:solidFill>
          <a:latin typeface="Times New Roman" pitchFamily="18" charset="0"/>
        </a:defRPr>
      </a:lvl4pPr>
      <a:lvl5pPr algn="ctr" defTabSz="957263" rtl="0" eaLnBrk="0" fontAlgn="base" hangingPunct="0">
        <a:spcBef>
          <a:spcPct val="0"/>
        </a:spcBef>
        <a:spcAft>
          <a:spcPct val="0"/>
        </a:spcAft>
        <a:defRPr sz="4600">
          <a:solidFill>
            <a:schemeClr val="tx2"/>
          </a:solidFill>
          <a:latin typeface="Times New Roman" pitchFamily="18" charset="0"/>
        </a:defRPr>
      </a:lvl5pPr>
      <a:lvl6pPr marL="457200" algn="ctr" defTabSz="957263" rtl="0" eaLnBrk="0" fontAlgn="base" hangingPunct="0">
        <a:spcBef>
          <a:spcPct val="0"/>
        </a:spcBef>
        <a:spcAft>
          <a:spcPct val="0"/>
        </a:spcAft>
        <a:defRPr sz="4600">
          <a:solidFill>
            <a:schemeClr val="tx2"/>
          </a:solidFill>
          <a:latin typeface="Times New Roman" pitchFamily="18" charset="0"/>
        </a:defRPr>
      </a:lvl6pPr>
      <a:lvl7pPr marL="914400" algn="ctr" defTabSz="957263" rtl="0" eaLnBrk="0" fontAlgn="base" hangingPunct="0">
        <a:spcBef>
          <a:spcPct val="0"/>
        </a:spcBef>
        <a:spcAft>
          <a:spcPct val="0"/>
        </a:spcAft>
        <a:defRPr sz="4600">
          <a:solidFill>
            <a:schemeClr val="tx2"/>
          </a:solidFill>
          <a:latin typeface="Times New Roman" pitchFamily="18" charset="0"/>
        </a:defRPr>
      </a:lvl7pPr>
      <a:lvl8pPr marL="1371600" algn="ctr" defTabSz="957263" rtl="0" eaLnBrk="0" fontAlgn="base" hangingPunct="0">
        <a:spcBef>
          <a:spcPct val="0"/>
        </a:spcBef>
        <a:spcAft>
          <a:spcPct val="0"/>
        </a:spcAft>
        <a:defRPr sz="4600">
          <a:solidFill>
            <a:schemeClr val="tx2"/>
          </a:solidFill>
          <a:latin typeface="Times New Roman" pitchFamily="18" charset="0"/>
        </a:defRPr>
      </a:lvl8pPr>
      <a:lvl9pPr marL="1828800" algn="ctr" defTabSz="957263" rtl="0" eaLnBrk="0" fontAlgn="base" hangingPunct="0">
        <a:spcBef>
          <a:spcPct val="0"/>
        </a:spcBef>
        <a:spcAft>
          <a:spcPct val="0"/>
        </a:spcAft>
        <a:defRPr sz="4600">
          <a:solidFill>
            <a:schemeClr val="tx2"/>
          </a:solidFill>
          <a:latin typeface="Times New Roman" pitchFamily="18" charset="0"/>
        </a:defRPr>
      </a:lvl9pPr>
    </p:titleStyle>
    <p:bodyStyle>
      <a:lvl1pPr marL="358775" indent="-358775" algn="l" defTabSz="957263" rtl="0" eaLnBrk="0" fontAlgn="base" hangingPunct="0">
        <a:spcBef>
          <a:spcPct val="20000"/>
        </a:spcBef>
        <a:spcAft>
          <a:spcPct val="0"/>
        </a:spcAft>
        <a:buChar char="•"/>
        <a:defRPr sz="3400">
          <a:solidFill>
            <a:schemeClr val="tx1"/>
          </a:solidFill>
          <a:latin typeface="+mn-lt"/>
          <a:ea typeface="+mn-ea"/>
          <a:cs typeface="+mn-cs"/>
        </a:defRPr>
      </a:lvl1pPr>
      <a:lvl2pPr marL="777875" indent="-298450" algn="l" defTabSz="957263" rtl="0" eaLnBrk="0" fontAlgn="base" hangingPunct="0">
        <a:spcBef>
          <a:spcPct val="20000"/>
        </a:spcBef>
        <a:spcAft>
          <a:spcPct val="0"/>
        </a:spcAft>
        <a:buChar char="–"/>
        <a:defRPr sz="2800">
          <a:solidFill>
            <a:schemeClr val="tx1"/>
          </a:solidFill>
          <a:latin typeface="+mn-lt"/>
        </a:defRPr>
      </a:lvl2pPr>
      <a:lvl3pPr marL="1193800" indent="-236538" algn="l" defTabSz="957263" rtl="0" eaLnBrk="0" fontAlgn="base" hangingPunct="0">
        <a:spcBef>
          <a:spcPct val="20000"/>
        </a:spcBef>
        <a:spcAft>
          <a:spcPct val="0"/>
        </a:spcAft>
        <a:buChar char="•"/>
        <a:defRPr sz="2500">
          <a:solidFill>
            <a:schemeClr val="tx1"/>
          </a:solidFill>
          <a:latin typeface="+mn-lt"/>
        </a:defRPr>
      </a:lvl3pPr>
      <a:lvl4pPr marL="1676400" indent="-239713" algn="l" defTabSz="957263" rtl="0" eaLnBrk="0" fontAlgn="base" hangingPunct="0">
        <a:spcBef>
          <a:spcPct val="20000"/>
        </a:spcBef>
        <a:spcAft>
          <a:spcPct val="0"/>
        </a:spcAft>
        <a:buChar char="–"/>
        <a:defRPr sz="2100">
          <a:solidFill>
            <a:schemeClr val="tx1"/>
          </a:solidFill>
          <a:latin typeface="+mn-lt"/>
        </a:defRPr>
      </a:lvl4pPr>
      <a:lvl5pPr marL="2155825" indent="-239713" algn="l" defTabSz="957263" rtl="0" eaLnBrk="0" fontAlgn="base" hangingPunct="0">
        <a:spcBef>
          <a:spcPct val="20000"/>
        </a:spcBef>
        <a:spcAft>
          <a:spcPct val="0"/>
        </a:spcAft>
        <a:buChar char="»"/>
        <a:defRPr sz="2100">
          <a:solidFill>
            <a:schemeClr val="tx1"/>
          </a:solidFill>
          <a:latin typeface="+mn-lt"/>
        </a:defRPr>
      </a:lvl5pPr>
      <a:lvl6pPr marL="2613025" indent="-239713" algn="l" defTabSz="957263" rtl="0" eaLnBrk="0" fontAlgn="base" hangingPunct="0">
        <a:spcBef>
          <a:spcPct val="20000"/>
        </a:spcBef>
        <a:spcAft>
          <a:spcPct val="0"/>
        </a:spcAft>
        <a:buChar char="»"/>
        <a:defRPr sz="2100">
          <a:solidFill>
            <a:schemeClr val="tx1"/>
          </a:solidFill>
          <a:latin typeface="+mn-lt"/>
        </a:defRPr>
      </a:lvl6pPr>
      <a:lvl7pPr marL="3070225" indent="-239713" algn="l" defTabSz="957263" rtl="0" eaLnBrk="0" fontAlgn="base" hangingPunct="0">
        <a:spcBef>
          <a:spcPct val="20000"/>
        </a:spcBef>
        <a:spcAft>
          <a:spcPct val="0"/>
        </a:spcAft>
        <a:buChar char="»"/>
        <a:defRPr sz="2100">
          <a:solidFill>
            <a:schemeClr val="tx1"/>
          </a:solidFill>
          <a:latin typeface="+mn-lt"/>
        </a:defRPr>
      </a:lvl7pPr>
      <a:lvl8pPr marL="3527425" indent="-239713" algn="l" defTabSz="957263" rtl="0" eaLnBrk="0" fontAlgn="base" hangingPunct="0">
        <a:spcBef>
          <a:spcPct val="20000"/>
        </a:spcBef>
        <a:spcAft>
          <a:spcPct val="0"/>
        </a:spcAft>
        <a:buChar char="»"/>
        <a:defRPr sz="2100">
          <a:solidFill>
            <a:schemeClr val="tx1"/>
          </a:solidFill>
          <a:latin typeface="+mn-lt"/>
        </a:defRPr>
      </a:lvl8pPr>
      <a:lvl9pPr marL="3984625" indent="-239713" algn="l" defTabSz="957263" rtl="0" eaLnBrk="0" fontAlgn="base" hangingPunct="0">
        <a:spcBef>
          <a:spcPct val="20000"/>
        </a:spcBef>
        <a:spcAft>
          <a:spcPct val="0"/>
        </a:spcAft>
        <a:buChar char="»"/>
        <a:defRPr sz="21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image" Target="../media/image11.png"/><Relationship Id="rId3" Type="http://schemas.openxmlformats.org/officeDocument/2006/relationships/hyperlink" Target="http://www.izolace-beran.cz/index.php?lg=cz" TargetMode="External"/><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wmf"/><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633.jpeg"/><Relationship Id="rId4" Type="http://schemas.openxmlformats.org/officeDocument/2006/relationships/image" Target="../media/image632.png"/></Relationships>
</file>

<file path=ppt/slides/_rels/slide11.xml.rels><?xml version="1.0" encoding="UTF-8" standalone="yes"?>
<Relationships xmlns="http://schemas.openxmlformats.org/package/2006/relationships"><Relationship Id="rId3" Type="http://schemas.openxmlformats.org/officeDocument/2006/relationships/image" Target="../media/image634.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637.png"/><Relationship Id="rId5" Type="http://schemas.openxmlformats.org/officeDocument/2006/relationships/image" Target="../media/image636.png"/><Relationship Id="rId4" Type="http://schemas.openxmlformats.org/officeDocument/2006/relationships/image" Target="../media/image635.gif"/></Relationships>
</file>

<file path=ppt/slides/_rels/slide12.xml.rels><?xml version="1.0" encoding="UTF-8" standalone="yes"?>
<Relationships xmlns="http://schemas.openxmlformats.org/package/2006/relationships"><Relationship Id="rId3" Type="http://schemas.openxmlformats.org/officeDocument/2006/relationships/image" Target="../media/image63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641.jpeg"/><Relationship Id="rId5" Type="http://schemas.openxmlformats.org/officeDocument/2006/relationships/image" Target="../media/image640.jpeg"/><Relationship Id="rId4" Type="http://schemas.openxmlformats.org/officeDocument/2006/relationships/image" Target="../media/image639.png"/></Relationships>
</file>

<file path=ppt/slides/_rels/slide13.xml.rels><?xml version="1.0" encoding="UTF-8" standalone="yes"?>
<Relationships xmlns="http://schemas.openxmlformats.org/package/2006/relationships"><Relationship Id="rId3" Type="http://schemas.openxmlformats.org/officeDocument/2006/relationships/image" Target="../media/image642.jpeg"/><Relationship Id="rId7" Type="http://schemas.openxmlformats.org/officeDocument/2006/relationships/image" Target="../media/image646.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45.jpeg"/><Relationship Id="rId5" Type="http://schemas.openxmlformats.org/officeDocument/2006/relationships/image" Target="../media/image644.jpeg"/><Relationship Id="rId4" Type="http://schemas.openxmlformats.org/officeDocument/2006/relationships/image" Target="../media/image643.jpeg"/></Relationships>
</file>

<file path=ppt/slides/_rels/slide14.xml.rels><?xml version="1.0" encoding="UTF-8" standalone="yes"?>
<Relationships xmlns="http://schemas.openxmlformats.org/package/2006/relationships"><Relationship Id="rId3" Type="http://schemas.openxmlformats.org/officeDocument/2006/relationships/image" Target="../media/image647.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64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690.pn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689.jpeg"/><Relationship Id="rId5" Type="http://schemas.openxmlformats.org/officeDocument/2006/relationships/image" Target="../media/image688.jpeg"/><Relationship Id="rId4" Type="http://schemas.openxmlformats.org/officeDocument/2006/relationships/image" Target="../media/image687.png"/></Relationships>
</file>

<file path=ppt/slides/_rels/slide16.xml.rels><?xml version="1.0" encoding="UTF-8" standalone="yes"?>
<Relationships xmlns="http://schemas.openxmlformats.org/package/2006/relationships"><Relationship Id="rId3" Type="http://schemas.openxmlformats.org/officeDocument/2006/relationships/image" Target="../media/image691.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693.gif"/><Relationship Id="rId4" Type="http://schemas.openxmlformats.org/officeDocument/2006/relationships/image" Target="../media/image692.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vmlDrawing" Target="../drawings/vmlDrawing9.vml"/><Relationship Id="rId6" Type="http://schemas.openxmlformats.org/officeDocument/2006/relationships/image" Target="../media/image706.jpeg"/><Relationship Id="rId5" Type="http://schemas.openxmlformats.org/officeDocument/2006/relationships/image" Target="../media/image705.png"/><Relationship Id="rId4" Type="http://schemas.openxmlformats.org/officeDocument/2006/relationships/image" Target="../media/image704.png"/></Relationships>
</file>

<file path=ppt/slides/_rels/slide18.xml.rels><?xml version="1.0" encoding="UTF-8" standalone="yes"?>
<Relationships xmlns="http://schemas.openxmlformats.org/package/2006/relationships"><Relationship Id="rId8" Type="http://schemas.openxmlformats.org/officeDocument/2006/relationships/image" Target="../media/image710.png"/><Relationship Id="rId3" Type="http://schemas.openxmlformats.org/officeDocument/2006/relationships/image" Target="../media/image707.jpeg"/><Relationship Id="rId7"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704.png"/><Relationship Id="rId5" Type="http://schemas.openxmlformats.org/officeDocument/2006/relationships/image" Target="../media/image709.png"/><Relationship Id="rId4" Type="http://schemas.openxmlformats.org/officeDocument/2006/relationships/image" Target="../media/image708.png"/></Relationships>
</file>

<file path=ppt/slides/_rels/slide19.xml.rels><?xml version="1.0" encoding="UTF-8" standalone="yes"?>
<Relationships xmlns="http://schemas.openxmlformats.org/package/2006/relationships"><Relationship Id="rId3" Type="http://schemas.openxmlformats.org/officeDocument/2006/relationships/image" Target="../media/image711.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713.jpeg"/><Relationship Id="rId4" Type="http://schemas.openxmlformats.org/officeDocument/2006/relationships/image" Target="../media/image712.png"/></Relationships>
</file>

<file path=ppt/slides/_rels/slide2.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18" Type="http://schemas.openxmlformats.org/officeDocument/2006/relationships/image" Target="../media/image27.png"/><Relationship Id="rId3" Type="http://schemas.openxmlformats.org/officeDocument/2006/relationships/image" Target="../media/image12.jpeg"/><Relationship Id="rId7" Type="http://schemas.openxmlformats.org/officeDocument/2006/relationships/image" Target="../media/image16.jpe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2.xml"/><Relationship Id="rId16" Type="http://schemas.openxmlformats.org/officeDocument/2006/relationships/image" Target="../media/image25.jpeg"/><Relationship Id="rId20"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20.png"/><Relationship Id="rId5" Type="http://schemas.openxmlformats.org/officeDocument/2006/relationships/image" Target="../media/image14.jpeg"/><Relationship Id="rId15" Type="http://schemas.openxmlformats.org/officeDocument/2006/relationships/image" Target="../media/image24.jpeg"/><Relationship Id="rId10" Type="http://schemas.openxmlformats.org/officeDocument/2006/relationships/image" Target="../media/image19.jpeg"/><Relationship Id="rId19" Type="http://schemas.openxmlformats.org/officeDocument/2006/relationships/image" Target="../media/image10.pn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3.jpeg"/></Relationships>
</file>

<file path=ppt/slides/_rels/slide20.xml.rels><?xml version="1.0" encoding="UTF-8" standalone="yes"?>
<Relationships xmlns="http://schemas.openxmlformats.org/package/2006/relationships"><Relationship Id="rId8" Type="http://schemas.openxmlformats.org/officeDocument/2006/relationships/image" Target="../media/image719.png"/><Relationship Id="rId3" Type="http://schemas.openxmlformats.org/officeDocument/2006/relationships/image" Target="../media/image714.jpeg"/><Relationship Id="rId7" Type="http://schemas.openxmlformats.org/officeDocument/2006/relationships/image" Target="../media/image718.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717.png"/><Relationship Id="rId5" Type="http://schemas.openxmlformats.org/officeDocument/2006/relationships/image" Target="../media/image716.jpeg"/><Relationship Id="rId10" Type="http://schemas.openxmlformats.org/officeDocument/2006/relationships/image" Target="../media/image721.jpeg"/><Relationship Id="rId4" Type="http://schemas.openxmlformats.org/officeDocument/2006/relationships/image" Target="../media/image715.png"/><Relationship Id="rId9" Type="http://schemas.openxmlformats.org/officeDocument/2006/relationships/image" Target="../media/image720.jpeg"/></Relationships>
</file>

<file path=ppt/slides/_rels/slide21.xml.rels><?xml version="1.0" encoding="UTF-8" standalone="yes"?>
<Relationships xmlns="http://schemas.openxmlformats.org/package/2006/relationships"><Relationship Id="rId3" Type="http://schemas.openxmlformats.org/officeDocument/2006/relationships/image" Target="../media/image722.jpe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723.jpeg"/></Relationships>
</file>

<file path=ppt/slides/_rels/slide22.xml.rels><?xml version="1.0" encoding="UTF-8" standalone="yes"?>
<Relationships xmlns="http://schemas.openxmlformats.org/package/2006/relationships"><Relationship Id="rId8" Type="http://schemas.openxmlformats.org/officeDocument/2006/relationships/image" Target="../media/image730.png"/><Relationship Id="rId3" Type="http://schemas.openxmlformats.org/officeDocument/2006/relationships/image" Target="../media/image725.jpeg"/><Relationship Id="rId7" Type="http://schemas.openxmlformats.org/officeDocument/2006/relationships/image" Target="../media/image729.png"/><Relationship Id="rId2" Type="http://schemas.openxmlformats.org/officeDocument/2006/relationships/image" Target="../media/image724.jpeg"/><Relationship Id="rId1" Type="http://schemas.openxmlformats.org/officeDocument/2006/relationships/slideLayout" Target="../slideLayouts/slideLayout12.xml"/><Relationship Id="rId6" Type="http://schemas.openxmlformats.org/officeDocument/2006/relationships/image" Target="../media/image728.jpeg"/><Relationship Id="rId5" Type="http://schemas.openxmlformats.org/officeDocument/2006/relationships/image" Target="../media/image727.png"/><Relationship Id="rId4" Type="http://schemas.openxmlformats.org/officeDocument/2006/relationships/image" Target="../media/image726.png"/><Relationship Id="rId9" Type="http://schemas.openxmlformats.org/officeDocument/2006/relationships/image" Target="../media/image731.png"/></Relationships>
</file>

<file path=ppt/slides/_rels/slide23.xml.rels><?xml version="1.0" encoding="UTF-8" standalone="yes"?>
<Relationships xmlns="http://schemas.openxmlformats.org/package/2006/relationships"><Relationship Id="rId3" Type="http://schemas.openxmlformats.org/officeDocument/2006/relationships/image" Target="../media/image733.png"/><Relationship Id="rId2" Type="http://schemas.openxmlformats.org/officeDocument/2006/relationships/image" Target="../media/image732.jpeg"/><Relationship Id="rId1" Type="http://schemas.openxmlformats.org/officeDocument/2006/relationships/slideLayout" Target="../slideLayouts/slideLayout12.xml"/><Relationship Id="rId5" Type="http://schemas.openxmlformats.org/officeDocument/2006/relationships/image" Target="../media/image735.jpeg"/><Relationship Id="rId4" Type="http://schemas.openxmlformats.org/officeDocument/2006/relationships/image" Target="../media/image734.png"/></Relationships>
</file>

<file path=ppt/slides/_rels/slide24.xml.rels><?xml version="1.0" encoding="UTF-8" standalone="yes"?>
<Relationships xmlns="http://schemas.openxmlformats.org/package/2006/relationships"><Relationship Id="rId3" Type="http://schemas.openxmlformats.org/officeDocument/2006/relationships/image" Target="../media/image737.jpeg"/><Relationship Id="rId2" Type="http://schemas.openxmlformats.org/officeDocument/2006/relationships/slideLayout" Target="../slideLayouts/slideLayout12.xml"/><Relationship Id="rId1" Type="http://schemas.openxmlformats.org/officeDocument/2006/relationships/vmlDrawing" Target="../drawings/vmlDrawing10.vml"/><Relationship Id="rId5" Type="http://schemas.openxmlformats.org/officeDocument/2006/relationships/image" Target="../media/image738.png"/><Relationship Id="rId4" Type="http://schemas.openxmlformats.org/officeDocument/2006/relationships/oleObject" Target="../embeddings/Microsoft_Office_Excel_97-2003_Worksheet1.xls"/></Relationships>
</file>

<file path=ppt/slides/_rels/slide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11.jpe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10.jpeg"/><Relationship Id="rId5" Type="http://schemas.openxmlformats.org/officeDocument/2006/relationships/image" Target="../media/image109.png"/><Relationship Id="rId4" Type="http://schemas.openxmlformats.org/officeDocument/2006/relationships/image" Target="../media/image108.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77.png"/><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image" Target="../media/image276.jpeg"/><Relationship Id="rId5" Type="http://schemas.openxmlformats.org/officeDocument/2006/relationships/image" Target="../media/image275.jpeg"/><Relationship Id="rId4" Type="http://schemas.openxmlformats.org/officeDocument/2006/relationships/image" Target="../media/image274.gi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352.jpeg"/><Relationship Id="rId5" Type="http://schemas.openxmlformats.org/officeDocument/2006/relationships/image" Target="../media/image351.jpeg"/><Relationship Id="rId4" Type="http://schemas.openxmlformats.org/officeDocument/2006/relationships/image" Target="../media/image350.gi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image" Target="../media/image463.jpeg"/><Relationship Id="rId5" Type="http://schemas.openxmlformats.org/officeDocument/2006/relationships/image" Target="../media/image462.jpeg"/><Relationship Id="rId4" Type="http://schemas.openxmlformats.org/officeDocument/2006/relationships/image" Target="../media/image46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494.jpeg"/><Relationship Id="rId5" Type="http://schemas.openxmlformats.org/officeDocument/2006/relationships/image" Target="../media/image493.gif"/><Relationship Id="rId4" Type="http://schemas.openxmlformats.org/officeDocument/2006/relationships/image" Target="../media/image492.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image" Target="../media/image571.png"/><Relationship Id="rId5" Type="http://schemas.openxmlformats.org/officeDocument/2006/relationships/image" Target="../media/image570.png"/><Relationship Id="rId4" Type="http://schemas.openxmlformats.org/officeDocument/2006/relationships/image" Target="../media/image56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48" descr="Home page">
            <a:hlinkClick r:id="rId3"/>
          </p:cNvPr>
          <p:cNvPicPr>
            <a:picLocks noChangeAspect="1" noChangeArrowheads="1"/>
          </p:cNvPicPr>
          <p:nvPr/>
        </p:nvPicPr>
        <p:blipFill>
          <a:blip r:embed="rId4"/>
          <a:srcRect/>
          <a:stretch>
            <a:fillRect/>
          </a:stretch>
        </p:blipFill>
        <p:spPr bwMode="auto">
          <a:xfrm>
            <a:off x="165687" y="46040"/>
            <a:ext cx="9468" cy="9525"/>
          </a:xfrm>
          <a:prstGeom prst="rect">
            <a:avLst/>
          </a:prstGeom>
          <a:noFill/>
          <a:ln w="9525">
            <a:noFill/>
            <a:miter lim="800000"/>
            <a:headEnd/>
            <a:tailEnd/>
          </a:ln>
        </p:spPr>
      </p:pic>
      <p:sp>
        <p:nvSpPr>
          <p:cNvPr id="21" name="Rectangle 1279"/>
          <p:cNvSpPr>
            <a:spLocks noChangeArrowheads="1"/>
          </p:cNvSpPr>
          <p:nvPr/>
        </p:nvSpPr>
        <p:spPr bwMode="auto">
          <a:xfrm>
            <a:off x="143992" y="91108"/>
            <a:ext cx="4437183" cy="504825"/>
          </a:xfrm>
          <a:prstGeom prst="rect">
            <a:avLst/>
          </a:prstGeom>
          <a:solidFill>
            <a:schemeClr val="accent2">
              <a:lumMod val="40000"/>
              <a:lumOff val="60000"/>
            </a:schemeClr>
          </a:solidFill>
          <a:ln w="8001">
            <a:solidFill>
              <a:srgbClr val="000000"/>
            </a:solidFill>
            <a:miter lim="800000"/>
            <a:headEnd/>
            <a:tailEnd/>
          </a:ln>
        </p:spPr>
        <p:txBody>
          <a:bodyPr lIns="91425" tIns="45713" rIns="91425" bIns="45713"/>
          <a:lstStyle/>
          <a:p>
            <a:pPr algn="ctr" eaLnBrk="0" hangingPunct="0">
              <a:defRPr/>
            </a:pPr>
            <a:r>
              <a:rPr lang="cs-CZ" sz="2400" dirty="0">
                <a:solidFill>
                  <a:srgbClr val="FF0000"/>
                </a:solidFill>
                <a:latin typeface="Albertus MT" pitchFamily="18" charset="0"/>
              </a:rPr>
              <a:t> </a:t>
            </a:r>
            <a:r>
              <a:rPr lang="cs-CZ" sz="2400" dirty="0">
                <a:latin typeface="Albertus MT" pitchFamily="18" charset="0"/>
              </a:rPr>
              <a:t>Hlavní partneři pro rok </a:t>
            </a:r>
            <a:r>
              <a:rPr lang="cs-CZ" sz="2400" dirty="0" smtClean="0">
                <a:latin typeface="Albertus MT" pitchFamily="18" charset="0"/>
              </a:rPr>
              <a:t>2017</a:t>
            </a:r>
            <a:endParaRPr lang="cs-CZ" sz="2400" dirty="0">
              <a:latin typeface="Albertus MT" pitchFamily="18" charset="0"/>
            </a:endParaRPr>
          </a:p>
        </p:txBody>
      </p:sp>
      <p:sp>
        <p:nvSpPr>
          <p:cNvPr id="22" name="Rectangle 1280"/>
          <p:cNvSpPr>
            <a:spLocks noChangeArrowheads="1"/>
          </p:cNvSpPr>
          <p:nvPr/>
        </p:nvSpPr>
        <p:spPr bwMode="auto">
          <a:xfrm>
            <a:off x="143992" y="2035324"/>
            <a:ext cx="4437183" cy="431800"/>
          </a:xfrm>
          <a:prstGeom prst="rect">
            <a:avLst/>
          </a:prstGeom>
          <a:solidFill>
            <a:schemeClr val="accent2">
              <a:lumMod val="40000"/>
              <a:lumOff val="60000"/>
            </a:schemeClr>
          </a:solidFill>
          <a:ln w="8001">
            <a:solidFill>
              <a:srgbClr val="000000"/>
            </a:solidFill>
            <a:miter lim="800000"/>
            <a:headEnd/>
            <a:tailEnd/>
          </a:ln>
        </p:spPr>
        <p:txBody>
          <a:bodyPr lIns="91425" tIns="45713" rIns="91425" bIns="45713" anchor="ctr"/>
          <a:lstStyle/>
          <a:p>
            <a:pPr algn="ctr" eaLnBrk="0" hangingPunct="0">
              <a:defRPr/>
            </a:pPr>
            <a:r>
              <a:rPr lang="cs-CZ" sz="2400" dirty="0">
                <a:latin typeface="Albertus MT" pitchFamily="18" charset="0"/>
              </a:rPr>
              <a:t>Další partneři pro rok </a:t>
            </a:r>
            <a:r>
              <a:rPr lang="cs-CZ" sz="2400" dirty="0" smtClean="0">
                <a:latin typeface="Albertus MT" pitchFamily="18" charset="0"/>
              </a:rPr>
              <a:t>2017</a:t>
            </a:r>
            <a:endParaRPr lang="cs-CZ" sz="2400" b="0" dirty="0">
              <a:latin typeface="Times New Roman" pitchFamily="18" charset="0"/>
            </a:endParaRPr>
          </a:p>
        </p:txBody>
      </p:sp>
      <p:sp>
        <p:nvSpPr>
          <p:cNvPr id="23" name="Rectangle 1339"/>
          <p:cNvSpPr>
            <a:spLocks noChangeArrowheads="1"/>
          </p:cNvSpPr>
          <p:nvPr/>
        </p:nvSpPr>
        <p:spPr bwMode="auto">
          <a:xfrm>
            <a:off x="143992" y="595164"/>
            <a:ext cx="4437183" cy="1440160"/>
          </a:xfrm>
          <a:prstGeom prst="rect">
            <a:avLst/>
          </a:prstGeom>
          <a:solidFill>
            <a:srgbClr val="CCFFFF"/>
          </a:solidFill>
          <a:ln w="8001" algn="ctr">
            <a:solidFill>
              <a:schemeClr val="tx1"/>
            </a:solidFill>
            <a:miter lim="800000"/>
            <a:headEnd/>
            <a:tailEnd/>
          </a:ln>
          <a:effectLst/>
        </p:spPr>
        <p:txBody>
          <a:bodyPr wrap="square" lIns="89986" tIns="46792" rIns="89986" bIns="46792" anchor="ctr">
            <a:spAutoFit/>
          </a:bodyPr>
          <a:lstStyle/>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a:p>
            <a:pPr algn="ctr" eaLnBrk="0" hangingPunct="0">
              <a:defRPr/>
            </a:pPr>
            <a:endParaRPr lang="cs-CZ" dirty="0">
              <a:solidFill>
                <a:srgbClr val="E593B0"/>
              </a:solidFill>
              <a:effectLst>
                <a:outerShdw blurRad="38100" dist="38100" dir="2700000" algn="tl">
                  <a:srgbClr val="000000">
                    <a:alpha val="43137"/>
                  </a:srgbClr>
                </a:outerShdw>
              </a:effectLst>
            </a:endParaRPr>
          </a:p>
        </p:txBody>
      </p:sp>
      <p:pic>
        <p:nvPicPr>
          <p:cNvPr id="24" name="Picture 1341"/>
          <p:cNvPicPr>
            <a:picLocks noChangeAspect="1" noChangeArrowheads="1"/>
          </p:cNvPicPr>
          <p:nvPr/>
        </p:nvPicPr>
        <p:blipFill>
          <a:blip r:embed="rId5" cstate="print"/>
          <a:srcRect/>
          <a:stretch>
            <a:fillRect/>
          </a:stretch>
        </p:blipFill>
        <p:spPr bwMode="auto">
          <a:xfrm>
            <a:off x="1748364" y="739180"/>
            <a:ext cx="1024087" cy="936625"/>
          </a:xfrm>
          <a:prstGeom prst="rect">
            <a:avLst/>
          </a:prstGeom>
          <a:noFill/>
          <a:ln w="9525">
            <a:noFill/>
            <a:miter lim="800000"/>
            <a:headEnd/>
            <a:tailEnd/>
          </a:ln>
        </p:spPr>
      </p:pic>
      <p:sp>
        <p:nvSpPr>
          <p:cNvPr id="25" name="Rectangle 1278"/>
          <p:cNvSpPr>
            <a:spLocks noChangeArrowheads="1"/>
          </p:cNvSpPr>
          <p:nvPr/>
        </p:nvSpPr>
        <p:spPr bwMode="auto">
          <a:xfrm>
            <a:off x="143992" y="2467372"/>
            <a:ext cx="4437183" cy="4644000"/>
          </a:xfrm>
          <a:prstGeom prst="rect">
            <a:avLst/>
          </a:prstGeom>
          <a:noFill/>
          <a:ln w="8001">
            <a:solidFill>
              <a:srgbClr val="000000"/>
            </a:solidFill>
            <a:miter lim="800000"/>
            <a:headEnd/>
            <a:tailEnd/>
          </a:ln>
        </p:spPr>
        <p:txBody>
          <a:bodyPr lIns="91425" tIns="45713" rIns="91425" bIns="45713"/>
          <a:lstStyle/>
          <a:p>
            <a:pPr algn="ctr" eaLnBrk="0" hangingPunct="0">
              <a:defRPr/>
            </a:pPr>
            <a:r>
              <a:rPr lang="cs-CZ" sz="1800"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FORNAXA –TĚSNĚNÍ, spol.   s r.o.</a:t>
            </a:r>
          </a:p>
          <a:p>
            <a:pPr algn="ctr" eaLnBrk="0" hangingPunct="0">
              <a:defRPr/>
            </a:pPr>
            <a:r>
              <a:rPr lang="cs-CZ" sz="1800"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Dům dětí a mládeže </a:t>
            </a:r>
            <a:r>
              <a:rPr lang="cs-CZ" sz="1800" dirty="0" err="1"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Štětí</a:t>
            </a:r>
            <a:endParaRPr lang="cs-CZ" sz="1800"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endParaRPr>
          </a:p>
          <a:p>
            <a:pPr algn="ctr" eaLnBrk="0" hangingPunct="0">
              <a:defRPr/>
            </a:pPr>
            <a:r>
              <a:rPr lang="cs-CZ" sz="1800"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VOLEMAN - autobusová přeprava</a:t>
            </a:r>
          </a:p>
          <a:p>
            <a:pPr algn="ctr" eaLnBrk="0" hangingPunct="0">
              <a:defRPr/>
            </a:pPr>
            <a:r>
              <a:rPr lang="cs-CZ" sz="1800"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Ahlfit s.r.o.</a:t>
            </a:r>
          </a:p>
          <a:p>
            <a:pPr algn="ctr" eaLnBrk="0" hangingPunct="0">
              <a:defRPr/>
            </a:pPr>
            <a:r>
              <a:rPr lang="cs-CZ" sz="1800"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Izolace Beran s.r.o.</a:t>
            </a:r>
          </a:p>
          <a:p>
            <a:pPr algn="ctr" eaLnBrk="0" hangingPunct="0">
              <a:defRPr/>
            </a:pPr>
            <a:r>
              <a:rPr lang="cs-CZ" sz="1800"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POKORNÝ, spol. s r.o.</a:t>
            </a:r>
          </a:p>
          <a:p>
            <a:pPr algn="ctr" eaLnBrk="0" hangingPunct="0">
              <a:defRPr/>
            </a:pPr>
            <a:r>
              <a:rPr lang="cs-CZ" sz="1800"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STAVEBNÍ STROJE A DOPRAVA s.r.o. </a:t>
            </a:r>
          </a:p>
          <a:p>
            <a:pPr algn="ctr" eaLnBrk="0" hangingPunct="0">
              <a:defRPr/>
            </a:pPr>
            <a:r>
              <a:rPr lang="cs-CZ" sz="1800"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JT-</a:t>
            </a:r>
            <a:r>
              <a:rPr lang="cs-CZ" sz="1800" dirty="0" err="1"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Service</a:t>
            </a:r>
            <a:r>
              <a:rPr lang="cs-CZ" sz="1800"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 s.r.o.</a:t>
            </a:r>
          </a:p>
          <a:p>
            <a:pPr algn="ctr" eaLnBrk="0" hangingPunct="0">
              <a:defRPr/>
            </a:pPr>
            <a:r>
              <a:rPr lang="cs-CZ" sz="1800" dirty="0" err="1"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Průmstav</a:t>
            </a:r>
            <a:r>
              <a:rPr lang="cs-CZ" sz="1800"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 </a:t>
            </a:r>
            <a:r>
              <a:rPr lang="cs-CZ" sz="1800" dirty="0" err="1"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Štětí</a:t>
            </a:r>
            <a:r>
              <a:rPr lang="cs-CZ" sz="1800"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 a.s.</a:t>
            </a:r>
          </a:p>
          <a:p>
            <a:pPr algn="ctr" eaLnBrk="0" hangingPunct="0">
              <a:defRPr/>
            </a:pPr>
            <a:r>
              <a:rPr lang="cs-CZ" sz="1800" dirty="0" smtClean="0">
                <a:solidFill>
                  <a:srgbClr val="006600"/>
                </a:solidFill>
                <a:effectLst>
                  <a:outerShdw blurRad="38100" dist="38100" dir="2700000" algn="tl">
                    <a:srgbClr val="000000">
                      <a:alpha val="43137"/>
                    </a:srgbClr>
                  </a:outerShdw>
                </a:effectLst>
                <a:latin typeface="Century Gothic" pitchFamily="34" charset="0"/>
              </a:rPr>
              <a:t>D</a:t>
            </a:r>
            <a:r>
              <a:rPr lang="en-GB" sz="1800" dirty="0" smtClean="0">
                <a:solidFill>
                  <a:srgbClr val="006600"/>
                </a:solidFill>
                <a:effectLst>
                  <a:outerShdw blurRad="38100" dist="38100" dir="2700000" algn="tl">
                    <a:srgbClr val="000000">
                      <a:alpha val="43137"/>
                    </a:srgbClr>
                  </a:outerShdw>
                </a:effectLst>
                <a:latin typeface="Century Gothic" pitchFamily="34" charset="0"/>
              </a:rPr>
              <a:t>EKRA Industrial s.r.o. </a:t>
            </a:r>
            <a:endParaRPr lang="cs-CZ" sz="1800" dirty="0" smtClean="0">
              <a:solidFill>
                <a:srgbClr val="006600"/>
              </a:solidFill>
              <a:effectLst>
                <a:outerShdw blurRad="38100" dist="38100" dir="2700000" algn="tl">
                  <a:srgbClr val="000000">
                    <a:alpha val="43137"/>
                  </a:srgbClr>
                </a:outerShdw>
              </a:effectLst>
              <a:latin typeface="Century Gothic" pitchFamily="34" charset="0"/>
            </a:endParaRPr>
          </a:p>
          <a:p>
            <a:pPr algn="ctr" eaLnBrk="0" hangingPunct="0">
              <a:defRPr/>
            </a:pPr>
            <a:r>
              <a:rPr lang="cs-CZ" sz="1800"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INDUSTRIAL CZ, spol. s r.o.</a:t>
            </a:r>
          </a:p>
          <a:p>
            <a:pPr algn="ctr" eaLnBrk="0" hangingPunct="0">
              <a:defRPr/>
            </a:pPr>
            <a:r>
              <a:rPr lang="cs-CZ" sz="1800" dirty="0" err="1"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Unistroj</a:t>
            </a:r>
            <a:r>
              <a:rPr lang="cs-CZ" sz="1800"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 s.r.o.</a:t>
            </a:r>
          </a:p>
          <a:p>
            <a:pPr algn="ctr" eaLnBrk="0" hangingPunct="0">
              <a:defRPr/>
            </a:pPr>
            <a:r>
              <a:rPr lang="cs-CZ" sz="1800" dirty="0" err="1"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Tyma</a:t>
            </a:r>
            <a:r>
              <a:rPr lang="cs-CZ" sz="1800"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 CZ, s.r.o.</a:t>
            </a:r>
          </a:p>
          <a:p>
            <a:pPr algn="ctr" eaLnBrk="0" hangingPunct="0">
              <a:defRPr/>
            </a:pPr>
            <a:r>
              <a:rPr lang="cs-CZ" sz="1800"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Fortuna</a:t>
            </a:r>
          </a:p>
          <a:p>
            <a:pPr algn="ctr" eaLnBrk="0" hangingPunct="0">
              <a:defRPr/>
            </a:pPr>
            <a:r>
              <a:rPr lang="cs-CZ" sz="1800"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Ruml s.r.o.</a:t>
            </a:r>
            <a:endParaRPr lang="cs-CZ" sz="1800" b="0"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endParaRPr>
          </a:p>
          <a:p>
            <a:pPr algn="ctr" eaLnBrk="0" hangingPunct="0">
              <a:defRPr/>
            </a:pPr>
            <a:r>
              <a:rPr lang="cs-CZ" sz="1800" dirty="0" smtClean="0">
                <a:solidFill>
                  <a:srgbClr val="006600"/>
                </a:solidFill>
                <a:effectLst>
                  <a:outerShdw blurRad="38100" dist="38100" dir="2700000" algn="tl">
                    <a:srgbClr val="000000">
                      <a:alpha val="43137"/>
                    </a:srgbClr>
                  </a:outerShdw>
                </a:effectLst>
                <a:latin typeface="Century Gothic" pitchFamily="34" charset="0"/>
                <a:cs typeface="Arial" pitchFamily="34" charset="0"/>
              </a:rPr>
              <a:t>GEAR SERVICE s.r.o.</a:t>
            </a:r>
          </a:p>
          <a:p>
            <a:pPr algn="ctr" eaLnBrk="0" hangingPunct="0">
              <a:defRPr/>
            </a:pPr>
            <a:endParaRPr lang="cs-CZ" sz="1600" dirty="0">
              <a:solidFill>
                <a:srgbClr val="006600"/>
              </a:solidFill>
              <a:effectLst>
                <a:outerShdw blurRad="38100" dist="38100" dir="2700000" algn="tl">
                  <a:srgbClr val="000000">
                    <a:alpha val="43137"/>
                  </a:srgbClr>
                </a:outerShdw>
              </a:effectLst>
              <a:latin typeface="Century Gothic" pitchFamily="34" charset="0"/>
              <a:cs typeface="Arial" pitchFamily="34" charset="0"/>
            </a:endParaRPr>
          </a:p>
        </p:txBody>
      </p:sp>
      <p:sp>
        <p:nvSpPr>
          <p:cNvPr id="26" name="Text Box 6"/>
          <p:cNvSpPr txBox="1">
            <a:spLocks noChangeArrowheads="1"/>
          </p:cNvSpPr>
          <p:nvPr/>
        </p:nvSpPr>
        <p:spPr bwMode="auto">
          <a:xfrm>
            <a:off x="5255693" y="4506740"/>
            <a:ext cx="4866526" cy="2432761"/>
          </a:xfrm>
          <a:prstGeom prst="rect">
            <a:avLst/>
          </a:prstGeom>
          <a:blipFill>
            <a:blip r:embed="rId6" cstate="print"/>
            <a:stretch>
              <a:fillRect/>
            </a:stretch>
          </a:blipFill>
          <a:ln w="85725" cap="rnd" cmpd="sng">
            <a:solidFill>
              <a:srgbClr val="008080"/>
            </a:solidFill>
            <a:prstDash val="sysDash"/>
            <a:miter lim="800000"/>
            <a:headEnd/>
            <a:tailEnd/>
          </a:ln>
          <a:effectLst/>
        </p:spPr>
        <p:txBody>
          <a:bodyPr wrap="square" lIns="0" tIns="108000" rIns="91425" bIns="45713" anchor="ctr" anchorCtr="0">
            <a:spAutoFit/>
            <a:scene3d>
              <a:camera prst="orthographicFront"/>
              <a:lightRig rig="threePt" dir="t"/>
            </a:scene3d>
            <a:sp3d contourW="12700" prstMaterial="matte">
              <a:extrusionClr>
                <a:schemeClr val="bg1"/>
              </a:extrusionClr>
              <a:contourClr>
                <a:schemeClr val="tx1"/>
              </a:contourClr>
            </a:sp3d>
          </a:bodyPr>
          <a:lstStyle/>
          <a:p>
            <a:pPr algn="ctr" eaLnBrk="0" hangingPunct="0">
              <a:defRPr/>
            </a:pPr>
            <a:r>
              <a:rPr lang="cs-CZ" sz="3700" dirty="0" smtClean="0">
                <a:ln w="28575" cap="rnd" cmpd="dbl">
                  <a:solidFill>
                    <a:srgbClr val="CC0000"/>
                  </a:solidFill>
                  <a:bevel/>
                </a:ln>
                <a:solidFill>
                  <a:schemeClr val="bg1"/>
                </a:solidFill>
                <a:effectLst>
                  <a:outerShdw blurRad="38100" dist="38100" dir="2700000" algn="tl">
                    <a:srgbClr val="000000">
                      <a:alpha val="43137"/>
                    </a:srgbClr>
                  </a:outerShdw>
                </a:effectLst>
                <a:latin typeface="Ravie" pitchFamily="82" charset="0"/>
                <a:ea typeface="Gungsuh" pitchFamily="18" charset="-127"/>
                <a:cs typeface="Arial" pitchFamily="34" charset="0"/>
              </a:rPr>
              <a:t>12.</a:t>
            </a:r>
          </a:p>
          <a:p>
            <a:pPr algn="ctr" eaLnBrk="0" hangingPunct="0">
              <a:defRPr/>
            </a:pPr>
            <a:r>
              <a:rPr lang="cs-CZ" sz="3700" dirty="0" smtClean="0">
                <a:ln w="28575" cap="rnd" cmpd="dbl">
                  <a:solidFill>
                    <a:srgbClr val="CC0000"/>
                  </a:solidFill>
                  <a:bevel/>
                </a:ln>
                <a:solidFill>
                  <a:schemeClr val="bg1"/>
                </a:solidFill>
                <a:effectLst>
                  <a:outerShdw blurRad="38100" dist="38100" dir="2700000" algn="tl">
                    <a:srgbClr val="000000">
                      <a:alpha val="43137"/>
                    </a:srgbClr>
                  </a:outerShdw>
                </a:effectLst>
                <a:latin typeface="Ravie" pitchFamily="82" charset="0"/>
                <a:ea typeface="Gungsuh" pitchFamily="18" charset="-127"/>
                <a:cs typeface="Arial" pitchFamily="34" charset="0"/>
              </a:rPr>
              <a:t>FK </a:t>
            </a:r>
            <a:r>
              <a:rPr lang="cs-CZ" sz="3700" dirty="0" err="1" smtClean="0">
                <a:ln w="28575" cap="rnd" cmpd="dbl">
                  <a:solidFill>
                    <a:srgbClr val="CC0000"/>
                  </a:solidFill>
                  <a:bevel/>
                </a:ln>
                <a:solidFill>
                  <a:schemeClr val="bg1"/>
                </a:solidFill>
                <a:effectLst>
                  <a:outerShdw blurRad="38100" dist="38100" dir="2700000" algn="tl">
                    <a:srgbClr val="000000">
                      <a:alpha val="43137"/>
                    </a:srgbClr>
                  </a:outerShdw>
                </a:effectLst>
                <a:latin typeface="Ravie" pitchFamily="82" charset="0"/>
                <a:ea typeface="Gungsuh" pitchFamily="18" charset="-127"/>
                <a:cs typeface="Arial" pitchFamily="34" charset="0"/>
              </a:rPr>
              <a:t>Neratovice</a:t>
            </a:r>
            <a:r>
              <a:rPr lang="cs-CZ" sz="3700" dirty="0" smtClean="0">
                <a:ln w="28575" cap="rnd" cmpd="dbl">
                  <a:solidFill>
                    <a:srgbClr val="CC0000"/>
                  </a:solidFill>
                  <a:bevel/>
                </a:ln>
                <a:solidFill>
                  <a:schemeClr val="bg1"/>
                </a:solidFill>
                <a:effectLst>
                  <a:outerShdw blurRad="38100" dist="38100" dir="2700000" algn="tl">
                    <a:srgbClr val="000000">
                      <a:alpha val="43137"/>
                    </a:srgbClr>
                  </a:outerShdw>
                </a:effectLst>
                <a:latin typeface="Ravie" pitchFamily="82" charset="0"/>
                <a:ea typeface="Gungsuh" pitchFamily="18" charset="-127"/>
                <a:cs typeface="Arial" pitchFamily="34" charset="0"/>
              </a:rPr>
              <a:t>-</a:t>
            </a:r>
            <a:r>
              <a:rPr lang="cs-CZ" sz="3700" dirty="0" err="1" smtClean="0">
                <a:ln w="28575" cap="rnd" cmpd="dbl">
                  <a:solidFill>
                    <a:srgbClr val="CC0000"/>
                  </a:solidFill>
                  <a:bevel/>
                </a:ln>
                <a:solidFill>
                  <a:schemeClr val="bg1"/>
                </a:solidFill>
                <a:effectLst>
                  <a:outerShdw blurRad="38100" dist="38100" dir="2700000" algn="tl">
                    <a:srgbClr val="000000">
                      <a:alpha val="43137"/>
                    </a:srgbClr>
                  </a:outerShdw>
                </a:effectLst>
                <a:latin typeface="Ravie" pitchFamily="82" charset="0"/>
                <a:ea typeface="Gungsuh" pitchFamily="18" charset="-127"/>
                <a:cs typeface="Arial" pitchFamily="34" charset="0"/>
              </a:rPr>
              <a:t>Byškovice</a:t>
            </a:r>
            <a:r>
              <a:rPr lang="cs-CZ" sz="3700" dirty="0" smtClean="0">
                <a:ln w="28575" cap="rnd" cmpd="dbl">
                  <a:solidFill>
                    <a:srgbClr val="CC0000"/>
                  </a:solidFill>
                  <a:bevel/>
                </a:ln>
                <a:solidFill>
                  <a:schemeClr val="bg1"/>
                </a:solidFill>
                <a:effectLst>
                  <a:outerShdw blurRad="38100" dist="38100" dir="2700000" algn="tl">
                    <a:srgbClr val="000000">
                      <a:alpha val="43137"/>
                    </a:srgbClr>
                  </a:outerShdw>
                </a:effectLst>
                <a:latin typeface="Ravie" pitchFamily="82" charset="0"/>
                <a:ea typeface="Gungsuh" pitchFamily="18" charset="-127"/>
                <a:cs typeface="Arial" pitchFamily="34" charset="0"/>
              </a:rPr>
              <a:t> s.r.o.</a:t>
            </a:r>
          </a:p>
        </p:txBody>
      </p:sp>
      <p:sp>
        <p:nvSpPr>
          <p:cNvPr id="27" name="TextovéPole 26"/>
          <p:cNvSpPr txBox="1"/>
          <p:nvPr/>
        </p:nvSpPr>
        <p:spPr>
          <a:xfrm>
            <a:off x="5255694" y="2611388"/>
            <a:ext cx="4867074" cy="1728192"/>
          </a:xfrm>
          <a:prstGeom prst="rect">
            <a:avLst/>
          </a:prstGeom>
          <a:blipFill>
            <a:blip r:embed="rId7" cstate="print"/>
            <a:stretch>
              <a:fillRect/>
            </a:stretch>
          </a:blipFill>
          <a:ln w="66675" cap="rnd" cmpd="sng">
            <a:gradFill flip="none" rotWithShape="1">
              <a:gsLst>
                <a:gs pos="0">
                  <a:srgbClr val="D6B19C"/>
                </a:gs>
                <a:gs pos="30000">
                  <a:srgbClr val="D49E6C"/>
                </a:gs>
                <a:gs pos="70000">
                  <a:srgbClr val="A65528"/>
                </a:gs>
                <a:gs pos="100000">
                  <a:srgbClr val="663012"/>
                </a:gs>
              </a:gsLst>
              <a:lin ang="5400000" scaled="0"/>
              <a:tileRect/>
            </a:gradFill>
            <a:prstDash val="sysDot"/>
            <a:miter lim="800000"/>
          </a:ln>
          <a:effectLst/>
          <a:scene3d>
            <a:camera prst="orthographicFront"/>
            <a:lightRig rig="threePt" dir="t"/>
          </a:scene3d>
          <a:sp3d contourW="12700">
            <a:contourClr>
              <a:schemeClr val="bg1"/>
            </a:contourClr>
          </a:sp3d>
        </p:spPr>
        <p:txBody>
          <a:bodyPr wrap="square" rtlCol="0" anchor="ctr">
            <a:noAutofit/>
            <a:sp3d contourW="12700">
              <a:extrusionClr>
                <a:schemeClr val="bg1"/>
              </a:extrusionClr>
              <a:contourClr>
                <a:srgbClr val="FFFFFF"/>
              </a:contourClr>
            </a:sp3d>
          </a:bodyPr>
          <a:lstStyle/>
          <a:p>
            <a:pPr algn="ctr"/>
            <a:r>
              <a:rPr lang="cs-CZ" sz="4000" dirty="0" smtClean="0">
                <a:ln w="19050">
                  <a:noFill/>
                </a:ln>
                <a:blipFill>
                  <a:blip r:embed="rId8"/>
                  <a:stretch>
                    <a:fillRect/>
                  </a:stretch>
                </a:blipFill>
                <a:latin typeface="Showcard Gothic" pitchFamily="82" charset="0"/>
                <a:ea typeface="FangSong" pitchFamily="49" charset="-122"/>
                <a:cs typeface="Arial" pitchFamily="34" charset="0"/>
              </a:rPr>
              <a:t>6.5.2017 sobota    </a:t>
            </a:r>
          </a:p>
          <a:p>
            <a:pPr algn="ctr"/>
            <a:r>
              <a:rPr lang="cs-CZ" sz="4000" dirty="0" smtClean="0">
                <a:ln w="19050">
                  <a:noFill/>
                </a:ln>
                <a:blipFill>
                  <a:blip r:embed="rId8"/>
                  <a:stretch>
                    <a:fillRect/>
                  </a:stretch>
                </a:blipFill>
                <a:latin typeface="Showcard Gothic" pitchFamily="82" charset="0"/>
                <a:ea typeface="FangSong" pitchFamily="49" charset="-122"/>
                <a:cs typeface="Arial" pitchFamily="34" charset="0"/>
              </a:rPr>
              <a:t>10:15 hod  24. kolo</a:t>
            </a:r>
          </a:p>
        </p:txBody>
      </p:sp>
      <p:sp>
        <p:nvSpPr>
          <p:cNvPr id="28" name="AutoShape 3" descr="ů§"/>
          <p:cNvSpPr>
            <a:spLocks noChangeArrowheads="1"/>
          </p:cNvSpPr>
          <p:nvPr/>
        </p:nvSpPr>
        <p:spPr bwMode="auto">
          <a:xfrm>
            <a:off x="5255694" y="74422"/>
            <a:ext cx="4867074" cy="1116000"/>
          </a:xfrm>
          <a:prstGeom prst="flowChartAlternateProcess">
            <a:avLst/>
          </a:prstGeom>
          <a:blipFill dpi="0" rotWithShape="1">
            <a:blip r:embed="rId9" cstate="print">
              <a:alphaModFix amt="62000"/>
            </a:blip>
            <a:srcRect/>
            <a:stretch>
              <a:fillRect/>
            </a:stretch>
          </a:blipFill>
          <a:ln w="57150" cap="rnd" cmpd="dbl">
            <a:solidFill>
              <a:srgbClr val="CC0000"/>
            </a:solidFill>
            <a:prstDash val="lgDashDotDot"/>
            <a:miter lim="800000"/>
            <a:headEnd/>
            <a:tailEnd/>
          </a:ln>
          <a:effectLst/>
          <a:scene3d>
            <a:camera prst="orthographicFront"/>
            <a:lightRig rig="threePt" dir="t"/>
          </a:scene3d>
          <a:sp3d>
            <a:bevelT prst="relaxedInset"/>
          </a:sp3d>
        </p:spPr>
        <p:txBody>
          <a:bodyPr wrap="none" lIns="0" tIns="45713" rIns="91425" bIns="45713" anchor="ctr"/>
          <a:lstStyle/>
          <a:p>
            <a:pPr algn="ctr" eaLnBrk="0" hangingPunct="0">
              <a:defRPr/>
            </a:pPr>
            <a:r>
              <a:rPr lang="cs-CZ" sz="3200" dirty="0">
                <a:ln w="19050" cap="rnd">
                  <a:solidFill>
                    <a:srgbClr val="FFFF00"/>
                  </a:solidFill>
                  <a:miter lim="800000"/>
                </a:ln>
                <a:blipFill>
                  <a:blip r:embed="rId10"/>
                  <a:stretch>
                    <a:fillRect/>
                  </a:stretch>
                </a:blipFill>
                <a:latin typeface="Khmer UI" pitchFamily="34" charset="0"/>
                <a:cs typeface="Khmer UI" pitchFamily="34" charset="0"/>
              </a:rPr>
              <a:t> </a:t>
            </a:r>
            <a:r>
              <a:rPr lang="cs-CZ" sz="2800" dirty="0">
                <a:ln w="12700" cap="rnd">
                  <a:solidFill>
                    <a:srgbClr val="FFFF00"/>
                  </a:solidFill>
                  <a:miter lim="800000"/>
                </a:ln>
                <a:blipFill>
                  <a:blip r:embed="rId11"/>
                  <a:stretch>
                    <a:fillRect/>
                  </a:stretch>
                </a:blipFill>
                <a:latin typeface="Cooper Black" pitchFamily="18" charset="0"/>
                <a:ea typeface="SimHei" pitchFamily="49" charset="-122"/>
                <a:cs typeface="Arial" pitchFamily="34" charset="0"/>
              </a:rPr>
              <a:t>Fotbalový </a:t>
            </a:r>
            <a:r>
              <a:rPr lang="cs-CZ" sz="2800" dirty="0" smtClean="0">
                <a:ln w="12700" cap="rnd">
                  <a:solidFill>
                    <a:srgbClr val="FFFF00"/>
                  </a:solidFill>
                  <a:miter lim="800000"/>
                </a:ln>
                <a:blipFill>
                  <a:blip r:embed="rId11"/>
                  <a:stretch>
                    <a:fillRect/>
                  </a:stretch>
                </a:blipFill>
                <a:latin typeface="Cooper Black" pitchFamily="18" charset="0"/>
                <a:ea typeface="SimHei" pitchFamily="49" charset="-122"/>
                <a:cs typeface="Arial" pitchFamily="34" charset="0"/>
              </a:rPr>
              <a:t>zpravodaj</a:t>
            </a:r>
            <a:endParaRPr lang="cs-CZ" sz="2800" dirty="0">
              <a:ln w="12700" cap="rnd">
                <a:solidFill>
                  <a:srgbClr val="FFFF00"/>
                </a:solidFill>
                <a:miter lim="800000"/>
              </a:ln>
              <a:blipFill>
                <a:blip r:embed="rId11"/>
                <a:stretch>
                  <a:fillRect/>
                </a:stretch>
              </a:blipFill>
              <a:latin typeface="Cooper Black" pitchFamily="18" charset="0"/>
              <a:ea typeface="SimHei" pitchFamily="49" charset="-122"/>
              <a:cs typeface="Arial" pitchFamily="34" charset="0"/>
            </a:endParaRPr>
          </a:p>
          <a:p>
            <a:pPr algn="ctr" eaLnBrk="0" hangingPunct="0">
              <a:defRPr/>
            </a:pPr>
            <a:r>
              <a:rPr lang="cs-CZ" sz="4000" dirty="0">
                <a:ln w="12700" cap="rnd">
                  <a:solidFill>
                    <a:srgbClr val="FFFF00"/>
                  </a:solidFill>
                  <a:miter lim="800000"/>
                </a:ln>
                <a:blipFill>
                  <a:blip r:embed="rId11"/>
                  <a:stretch>
                    <a:fillRect/>
                  </a:stretch>
                </a:blipFill>
                <a:latin typeface="Cooper Black" pitchFamily="18" charset="0"/>
                <a:ea typeface="SimHei" pitchFamily="49" charset="-122"/>
                <a:cs typeface="Arial" pitchFamily="34" charset="0"/>
              </a:rPr>
              <a:t>SK </a:t>
            </a:r>
            <a:r>
              <a:rPr lang="cs-CZ" sz="4000" dirty="0" smtClean="0">
                <a:ln w="12700" cap="rnd">
                  <a:solidFill>
                    <a:srgbClr val="FFFF00"/>
                  </a:solidFill>
                  <a:miter lim="800000"/>
                </a:ln>
                <a:blipFill>
                  <a:blip r:embed="rId11"/>
                  <a:stretch>
                    <a:fillRect/>
                  </a:stretch>
                </a:blipFill>
                <a:latin typeface="Cooper Black" pitchFamily="18" charset="0"/>
                <a:ea typeface="SimHei" pitchFamily="49" charset="-122"/>
                <a:cs typeface="Arial" pitchFamily="34" charset="0"/>
              </a:rPr>
              <a:t>Štětí, z.s.</a:t>
            </a:r>
            <a:endParaRPr lang="cs-CZ" sz="4000" dirty="0">
              <a:ln w="12700" cap="rnd">
                <a:solidFill>
                  <a:srgbClr val="FFFF00"/>
                </a:solidFill>
                <a:miter lim="800000"/>
              </a:ln>
              <a:blipFill>
                <a:blip r:embed="rId11"/>
                <a:stretch>
                  <a:fillRect/>
                </a:stretch>
              </a:blipFill>
              <a:latin typeface="Cooper Black" pitchFamily="18" charset="0"/>
              <a:ea typeface="SimHei" pitchFamily="49" charset="-122"/>
              <a:cs typeface="Arial" pitchFamily="34" charset="0"/>
            </a:endParaRPr>
          </a:p>
        </p:txBody>
      </p:sp>
      <p:sp>
        <p:nvSpPr>
          <p:cNvPr id="32" name="TextovéPole 31"/>
          <p:cNvSpPr txBox="1"/>
          <p:nvPr/>
        </p:nvSpPr>
        <p:spPr>
          <a:xfrm>
            <a:off x="5255693" y="1358739"/>
            <a:ext cx="4866534" cy="1005848"/>
          </a:xfrm>
          <a:prstGeom prst="rect">
            <a:avLst/>
          </a:prstGeom>
          <a:solidFill>
            <a:srgbClr val="CCFF33"/>
          </a:solidFill>
          <a:ln w="57150" cmpd="sng">
            <a:solidFill>
              <a:schemeClr val="accent1">
                <a:lumMod val="60000"/>
                <a:lumOff val="40000"/>
              </a:schemeClr>
            </a:solidFill>
            <a:prstDash val="solid"/>
          </a:ln>
          <a:effectLst>
            <a:innerShdw blurRad="63500" dist="50800" dir="10800000">
              <a:srgbClr val="FF3399">
                <a:alpha val="49804"/>
              </a:srgbClr>
            </a:innerShdw>
          </a:effectLst>
          <a:scene3d>
            <a:camera prst="orthographicFront"/>
            <a:lightRig rig="threePt" dir="t"/>
          </a:scene3d>
          <a:sp3d extrusionH="76200" prstMaterial="matte">
            <a:extrusionClr>
              <a:srgbClr val="FFFF00"/>
            </a:extrusionClr>
            <a:contourClr>
              <a:srgbClr val="CC66FF"/>
            </a:contourClr>
          </a:sp3d>
        </p:spPr>
        <p:txBody>
          <a:bodyPr wrap="square" tIns="36000" rtlCol="0" anchor="ctr">
            <a:spAutoFit/>
            <a:sp3d/>
          </a:bodyPr>
          <a:lstStyle/>
          <a:p>
            <a:pPr algn="ctr"/>
            <a:r>
              <a:rPr lang="cs-CZ" sz="2800" dirty="0" smtClean="0">
                <a:ln w="19050" cmpd="dbl">
                  <a:noFill/>
                </a:ln>
                <a:solidFill>
                  <a:srgbClr val="0000FF"/>
                </a:solidFill>
                <a:latin typeface="Lucida Fax" pitchFamily="18" charset="0"/>
                <a:ea typeface="GungsuhChe" pitchFamily="49" charset="-127"/>
                <a:cs typeface="Arial" pitchFamily="34" charset="0"/>
              </a:rPr>
              <a:t>Sezóna 2016/2017</a:t>
            </a:r>
          </a:p>
          <a:p>
            <a:pPr algn="ctr"/>
            <a:r>
              <a:rPr lang="cs-CZ" sz="2800" dirty="0" smtClean="0">
                <a:ln w="19050" cmpd="dbl">
                  <a:noFill/>
                </a:ln>
                <a:solidFill>
                  <a:srgbClr val="0000FF"/>
                </a:solidFill>
                <a:latin typeface="Lucida Fax" pitchFamily="18" charset="0"/>
                <a:ea typeface="GungsuhChe" pitchFamily="49" charset="-127"/>
                <a:cs typeface="Arial" pitchFamily="34" charset="0"/>
              </a:rPr>
              <a:t>Divize skupina B  Jar</a:t>
            </a:r>
            <a:r>
              <a:rPr lang="cs-CZ" sz="3200" dirty="0" smtClean="0">
                <a:ln w="19050" cmpd="dbl">
                  <a:noFill/>
                </a:ln>
                <a:solidFill>
                  <a:srgbClr val="0000FF"/>
                </a:solidFill>
                <a:latin typeface="Arial" pitchFamily="34" charset="0"/>
                <a:ea typeface="GungsuhChe" pitchFamily="49" charset="-127"/>
                <a:cs typeface="Arial" pitchFamily="34" charset="0"/>
              </a:rPr>
              <a:t>o</a:t>
            </a:r>
            <a:endParaRPr lang="cs-CZ" sz="2600" dirty="0" smtClean="0">
              <a:ln w="19050" cmpd="dbl">
                <a:noFill/>
              </a:ln>
              <a:solidFill>
                <a:srgbClr val="0000FF"/>
              </a:solidFill>
              <a:latin typeface="Arial" pitchFamily="34" charset="0"/>
              <a:ea typeface="GungsuhChe" pitchFamily="49" charset="-127"/>
              <a:cs typeface="Arial" pitchFamily="34" charset="0"/>
            </a:endParaRPr>
          </a:p>
        </p:txBody>
      </p:sp>
      <p:pic>
        <p:nvPicPr>
          <p:cNvPr id="33" name="Picture 2"/>
          <p:cNvPicPr>
            <a:picLocks noChangeAspect="1" noChangeArrowheads="1"/>
          </p:cNvPicPr>
          <p:nvPr/>
        </p:nvPicPr>
        <p:blipFill>
          <a:blip r:embed="rId12" cstate="print"/>
          <a:srcRect/>
          <a:stretch>
            <a:fillRect/>
          </a:stretch>
        </p:blipFill>
        <p:spPr bwMode="auto">
          <a:xfrm>
            <a:off x="5716305" y="4591668"/>
            <a:ext cx="548367" cy="540000"/>
          </a:xfrm>
          <a:prstGeom prst="rect">
            <a:avLst/>
          </a:prstGeom>
          <a:noFill/>
          <a:ln w="28575">
            <a:solidFill>
              <a:schemeClr val="accent1"/>
            </a:solidFill>
            <a:miter lim="800000"/>
            <a:headEnd/>
            <a:tailEnd/>
          </a:ln>
        </p:spPr>
      </p:pic>
      <p:sp>
        <p:nvSpPr>
          <p:cNvPr id="14" name="TextovéPole 13"/>
          <p:cNvSpPr txBox="1">
            <a:spLocks noChangeArrowheads="1"/>
          </p:cNvSpPr>
          <p:nvPr/>
        </p:nvSpPr>
        <p:spPr bwMode="auto">
          <a:xfrm>
            <a:off x="5327269" y="6953354"/>
            <a:ext cx="4579198" cy="338554"/>
          </a:xfrm>
          <a:prstGeom prst="rect">
            <a:avLst/>
          </a:prstGeom>
          <a:noFill/>
          <a:ln w="9525">
            <a:noFill/>
            <a:miter lim="800000"/>
            <a:headEnd/>
            <a:tailEnd/>
          </a:ln>
        </p:spPr>
        <p:txBody>
          <a:bodyPr wrap="square">
            <a:spAutoFit/>
          </a:bodyPr>
          <a:lstStyle/>
          <a:p>
            <a:pPr algn="ctr"/>
            <a:r>
              <a:rPr lang="cs-CZ" sz="1600" dirty="0"/>
              <a:t>www.stetimondifotbal.cz</a:t>
            </a:r>
          </a:p>
        </p:txBody>
      </p:sp>
      <p:pic>
        <p:nvPicPr>
          <p:cNvPr id="34817" name="Picture 1"/>
          <p:cNvPicPr>
            <a:picLocks noChangeAspect="1" noChangeArrowheads="1"/>
          </p:cNvPicPr>
          <p:nvPr/>
        </p:nvPicPr>
        <p:blipFill>
          <a:blip r:embed="rId13" cstate="print"/>
          <a:srcRect/>
          <a:stretch>
            <a:fillRect/>
          </a:stretch>
        </p:blipFill>
        <p:spPr bwMode="auto">
          <a:xfrm>
            <a:off x="8928968" y="4555604"/>
            <a:ext cx="583602" cy="612000"/>
          </a:xfrm>
          <a:prstGeom prst="rect">
            <a:avLst/>
          </a:prstGeom>
          <a:noFill/>
          <a:ln w="28575">
            <a:solidFill>
              <a:schemeClr val="accent1"/>
            </a:solid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0" name="Text Box 18191"/>
          <p:cNvSpPr txBox="1">
            <a:spLocks noChangeArrowheads="1"/>
          </p:cNvSpPr>
          <p:nvPr/>
        </p:nvSpPr>
        <p:spPr bwMode="auto">
          <a:xfrm>
            <a:off x="6400887" y="739182"/>
            <a:ext cx="184700" cy="615539"/>
          </a:xfrm>
          <a:prstGeom prst="rect">
            <a:avLst/>
          </a:prstGeom>
          <a:noFill/>
          <a:ln w="9525">
            <a:noFill/>
            <a:miter lim="800000"/>
            <a:headEnd/>
            <a:tailEnd/>
          </a:ln>
        </p:spPr>
        <p:txBody>
          <a:bodyPr wrap="none" lIns="91425" tIns="45713" rIns="91425" bIns="45713">
            <a:spAutoFit/>
          </a:bodyPr>
          <a:lstStyle/>
          <a:p>
            <a:endParaRPr lang="cs-CZ" sz="1800" dirty="0">
              <a:solidFill>
                <a:srgbClr val="000000"/>
              </a:solidFill>
              <a:latin typeface="Arial Black" pitchFamily="34" charset="0"/>
            </a:endParaRPr>
          </a:p>
          <a:p>
            <a:endParaRPr lang="cs-CZ" sz="1600" dirty="0">
              <a:solidFill>
                <a:srgbClr val="000000"/>
              </a:solidFill>
              <a:latin typeface="Gill Sans Ultra Bold" pitchFamily="34" charset="-18"/>
            </a:endParaRPr>
          </a:p>
        </p:txBody>
      </p:sp>
      <p:sp>
        <p:nvSpPr>
          <p:cNvPr id="8" name="TextovéPole 7"/>
          <p:cNvSpPr txBox="1"/>
          <p:nvPr/>
        </p:nvSpPr>
        <p:spPr>
          <a:xfrm>
            <a:off x="1748537"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10</a:t>
            </a:r>
          </a:p>
        </p:txBody>
      </p:sp>
      <p:sp>
        <p:nvSpPr>
          <p:cNvPr id="16" name="TextovéPole 15"/>
          <p:cNvSpPr txBox="1"/>
          <p:nvPr/>
        </p:nvSpPr>
        <p:spPr>
          <a:xfrm>
            <a:off x="7402933" y="700387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39</a:t>
            </a:r>
          </a:p>
        </p:txBody>
      </p:sp>
      <p:sp>
        <p:nvSpPr>
          <p:cNvPr id="6" name="Obdélník 5"/>
          <p:cNvSpPr/>
          <p:nvPr/>
        </p:nvSpPr>
        <p:spPr>
          <a:xfrm>
            <a:off x="71984" y="451148"/>
            <a:ext cx="4752528" cy="4493538"/>
          </a:xfrm>
          <a:prstGeom prst="rect">
            <a:avLst/>
          </a:prstGeom>
        </p:spPr>
        <p:txBody>
          <a:bodyPr wrap="square">
            <a:spAutoFit/>
          </a:bodyPr>
          <a:lstStyle/>
          <a:p>
            <a:pPr lvl="0" algn="just" eaLnBrk="0" hangingPunct="0"/>
            <a:r>
              <a:rPr lang="cs-CZ" sz="1100" b="0" dirty="0" smtClean="0">
                <a:latin typeface="Calibri" pitchFamily="34" charset="0"/>
                <a:ea typeface="Calibri" pitchFamily="34" charset="0"/>
                <a:cs typeface="Times New Roman" pitchFamily="18" charset="0"/>
              </a:rPr>
              <a:t>před naší svatyní. </a:t>
            </a:r>
            <a:r>
              <a:rPr lang="cs-CZ" sz="1100" b="0" dirty="0" err="1" smtClean="0">
                <a:latin typeface="Calibri" pitchFamily="34" charset="0"/>
                <a:ea typeface="Calibri" pitchFamily="34" charset="0"/>
                <a:cs typeface="Times New Roman" pitchFamily="18" charset="0"/>
              </a:rPr>
              <a:t>Komjatý</a:t>
            </a:r>
            <a:r>
              <a:rPr lang="cs-CZ" sz="1100" b="0" dirty="0" smtClean="0">
                <a:latin typeface="Calibri" pitchFamily="34" charset="0"/>
                <a:ea typeface="Calibri" pitchFamily="34" charset="0"/>
                <a:cs typeface="Times New Roman" pitchFamily="18" charset="0"/>
              </a:rPr>
              <a:t> pálil vedle a ještě větší příležitost, přímo tutovku měl Müller v 54. minutě, ale trefil jen ochrannou síť za brankou. Vedoucí branky se domácí přeci jen dočkali. V 56. minutě zahrával volný přímý kop již několikrát zmiňovaný </a:t>
            </a:r>
            <a:r>
              <a:rPr lang="cs-CZ" sz="1100" b="0" dirty="0" err="1" smtClean="0">
                <a:latin typeface="Calibri" pitchFamily="34" charset="0"/>
                <a:ea typeface="Calibri" pitchFamily="34" charset="0"/>
                <a:cs typeface="Times New Roman" pitchFamily="18" charset="0"/>
              </a:rPr>
              <a:t>Budějský</a:t>
            </a:r>
            <a:r>
              <a:rPr lang="cs-CZ" sz="1100" b="0" dirty="0" smtClean="0">
                <a:latin typeface="Calibri" pitchFamily="34" charset="0"/>
                <a:ea typeface="Calibri" pitchFamily="34" charset="0"/>
                <a:cs typeface="Times New Roman" pitchFamily="18" charset="0"/>
              </a:rPr>
              <a:t>. Míč z jeho kopačky překvapil brankáře takovým způsobem, že pod rukou proklouzl do branky na 1:0. Nezbývalo nic jiného než obrannou ulitu otevřít. Brzy mohlo být také srovnáno. Na přesný centr vyskočil úplně sám před brankou Slanička, ale balón skončil metr nad. Běžela 68. minuta, když ve středu hřiště ztratil míč </a:t>
            </a:r>
            <a:r>
              <a:rPr lang="cs-CZ" sz="1100" b="0" dirty="0" err="1" smtClean="0">
                <a:latin typeface="Calibri" pitchFamily="34" charset="0"/>
                <a:ea typeface="Calibri" pitchFamily="34" charset="0"/>
                <a:cs typeface="Times New Roman" pitchFamily="18" charset="0"/>
              </a:rPr>
              <a:t>Poráč</a:t>
            </a:r>
            <a:r>
              <a:rPr lang="cs-CZ" sz="1100" b="0" dirty="0" smtClean="0">
                <a:latin typeface="Calibri" pitchFamily="34" charset="0"/>
                <a:ea typeface="Calibri" pitchFamily="34" charset="0"/>
                <a:cs typeface="Times New Roman" pitchFamily="18" charset="0"/>
              </a:rPr>
              <a:t>. Marné bylo jeho volání, že to bylo po nedovoleném zákroku. Ve hře se pokračovalo a co bylo ještě horší, následoval protiútok </a:t>
            </a:r>
            <a:r>
              <a:rPr lang="cs-CZ" sz="1100" b="0" dirty="0" err="1" smtClean="0">
                <a:latin typeface="Calibri" pitchFamily="34" charset="0"/>
                <a:ea typeface="Calibri" pitchFamily="34" charset="0"/>
                <a:cs typeface="Times New Roman" pitchFamily="18" charset="0"/>
              </a:rPr>
              <a:t>Komjatýho</a:t>
            </a:r>
            <a:r>
              <a:rPr lang="cs-CZ" sz="1100" b="0" dirty="0" smtClean="0">
                <a:latin typeface="Calibri" pitchFamily="34" charset="0"/>
                <a:ea typeface="Calibri" pitchFamily="34" charset="0"/>
                <a:cs typeface="Times New Roman" pitchFamily="18" charset="0"/>
              </a:rPr>
              <a:t>, který kličku brankáři zakončil brankou na 2:0.  Nevzdali jsme se a zdaleka už to nebyla hra jen na jednu branku. Odměna přišla 10 minut před koncem.  Za obranu zaběhl Hrdý a po přihrávce od </a:t>
            </a:r>
            <a:r>
              <a:rPr lang="cs-CZ" sz="1100" b="0" dirty="0" err="1" smtClean="0">
                <a:latin typeface="Calibri" pitchFamily="34" charset="0"/>
                <a:ea typeface="Calibri" pitchFamily="34" charset="0"/>
                <a:cs typeface="Times New Roman" pitchFamily="18" charset="0"/>
              </a:rPr>
              <a:t>Böhma</a:t>
            </a:r>
            <a:r>
              <a:rPr lang="cs-CZ" sz="1100" b="0" dirty="0" smtClean="0">
                <a:latin typeface="Calibri" pitchFamily="34" charset="0"/>
                <a:ea typeface="Calibri" pitchFamily="34" charset="0"/>
                <a:cs typeface="Times New Roman" pitchFamily="18" charset="0"/>
              </a:rPr>
              <a:t> nechytatelně překonal Měsíčka v brance. 1:2. Na vyrovnání zbývalo ještě dost času. Kopali jsme 2 volné přímé kopy, ale bylo to všechno kolem půlky hřiště a nic z toho nebylo. Drama vrcholilo v 90. Minutě. U rohového praporku se krásnou kličkou zbavil obránce Hrdý. Byl jim však ze zadu podkopnut a poslán k zemi. K údivu všech, místo toho, abychom se pokusili vyrovnat po volném přímém kopu, následoval útok, a protože všichni naši hráči i brankář byli na polovině, tak stačilo </a:t>
            </a:r>
            <a:r>
              <a:rPr lang="cs-CZ" sz="1100" b="0" dirty="0" err="1" smtClean="0">
                <a:latin typeface="Calibri" pitchFamily="34" charset="0"/>
                <a:ea typeface="Calibri" pitchFamily="34" charset="0"/>
                <a:cs typeface="Times New Roman" pitchFamily="18" charset="0"/>
              </a:rPr>
              <a:t>Obrtlíkovi</a:t>
            </a:r>
            <a:r>
              <a:rPr lang="cs-CZ" sz="1100" b="0" dirty="0" smtClean="0">
                <a:latin typeface="Calibri" pitchFamily="34" charset="0"/>
                <a:ea typeface="Calibri" pitchFamily="34" charset="0"/>
                <a:cs typeface="Times New Roman" pitchFamily="18" charset="0"/>
              </a:rPr>
              <a:t> dlouhým nákopem poslat míč do prázdné branky na 3:1. A protože rozhodčí nenašel důvod ani k minutě nastavení, tak to </a:t>
            </a:r>
            <a:r>
              <a:rPr lang="cs-CZ" sz="1100" b="0" u="sng" dirty="0" smtClean="0">
                <a:latin typeface="Calibri" pitchFamily="34" charset="0"/>
                <a:ea typeface="Calibri" pitchFamily="34" charset="0"/>
                <a:cs typeface="Times New Roman" pitchFamily="18" charset="0"/>
              </a:rPr>
              <a:t>Branky:</a:t>
            </a:r>
            <a:r>
              <a:rPr lang="cs-CZ" sz="1100" b="0" dirty="0" smtClean="0">
                <a:latin typeface="Calibri" pitchFamily="34" charset="0"/>
                <a:ea typeface="Calibri" pitchFamily="34" charset="0"/>
                <a:cs typeface="Times New Roman" pitchFamily="18" charset="0"/>
              </a:rPr>
              <a:t> Hrdý 1</a:t>
            </a:r>
            <a:endParaRPr lang="cs-CZ" sz="1100" b="0" dirty="0" smtClean="0">
              <a:latin typeface="Arial" pitchFamily="34" charset="0"/>
              <a:cs typeface="Arial" pitchFamily="34" charset="0"/>
            </a:endParaRPr>
          </a:p>
          <a:p>
            <a:pPr lvl="0" algn="just" eaLnBrk="0" hangingPunct="0"/>
            <a:r>
              <a:rPr lang="cs-CZ" sz="1100" b="0" u="sng" dirty="0" smtClean="0">
                <a:latin typeface="Calibri" pitchFamily="34" charset="0"/>
                <a:ea typeface="Calibri" pitchFamily="34" charset="0"/>
                <a:cs typeface="Times New Roman" pitchFamily="18" charset="0"/>
              </a:rPr>
              <a:t>Sestava:</a:t>
            </a:r>
            <a:r>
              <a:rPr lang="cs-CZ" sz="1100" b="0" dirty="0" smtClean="0">
                <a:latin typeface="Calibri" pitchFamily="34" charset="0"/>
                <a:ea typeface="Calibri" pitchFamily="34" charset="0"/>
                <a:cs typeface="Times New Roman" pitchFamily="18" charset="0"/>
              </a:rPr>
              <a:t> </a:t>
            </a:r>
            <a:r>
              <a:rPr lang="cs-CZ" sz="1100" b="0" dirty="0" err="1" smtClean="0">
                <a:latin typeface="Calibri" pitchFamily="34" charset="0"/>
                <a:ea typeface="Calibri" pitchFamily="34" charset="0"/>
                <a:cs typeface="Times New Roman" pitchFamily="18" charset="0"/>
              </a:rPr>
              <a:t>Gabriel</a:t>
            </a:r>
            <a:r>
              <a:rPr lang="cs-CZ" sz="1100" b="0" dirty="0" smtClean="0">
                <a:latin typeface="Calibri" pitchFamily="34" charset="0"/>
                <a:ea typeface="Calibri" pitchFamily="34" charset="0"/>
                <a:cs typeface="Times New Roman" pitchFamily="18" charset="0"/>
              </a:rPr>
              <a:t>-Tichý, </a:t>
            </a:r>
            <a:r>
              <a:rPr lang="cs-CZ" sz="1100" b="0" dirty="0" err="1" smtClean="0">
                <a:latin typeface="Calibri" pitchFamily="34" charset="0"/>
                <a:ea typeface="Calibri" pitchFamily="34" charset="0"/>
                <a:cs typeface="Times New Roman" pitchFamily="18" charset="0"/>
              </a:rPr>
              <a:t>Ransdorf</a:t>
            </a:r>
            <a:r>
              <a:rPr lang="cs-CZ" sz="1100" b="0" dirty="0" smtClean="0">
                <a:latin typeface="Calibri" pitchFamily="34" charset="0"/>
                <a:ea typeface="Calibri" pitchFamily="34" charset="0"/>
                <a:cs typeface="Times New Roman" pitchFamily="18" charset="0"/>
              </a:rPr>
              <a:t>, Vacek, </a:t>
            </a:r>
            <a:r>
              <a:rPr lang="cs-CZ" sz="1100" b="0" dirty="0" err="1" smtClean="0">
                <a:latin typeface="Calibri" pitchFamily="34" charset="0"/>
                <a:ea typeface="Calibri" pitchFamily="34" charset="0"/>
                <a:cs typeface="Times New Roman" pitchFamily="18" charset="0"/>
              </a:rPr>
              <a:t>Čámský</a:t>
            </a:r>
            <a:r>
              <a:rPr lang="cs-CZ" sz="1100" b="0" dirty="0" smtClean="0">
                <a:latin typeface="Calibri" pitchFamily="34" charset="0"/>
                <a:ea typeface="Calibri" pitchFamily="34" charset="0"/>
                <a:cs typeface="Times New Roman" pitchFamily="18" charset="0"/>
              </a:rPr>
              <a:t>-</a:t>
            </a:r>
            <a:r>
              <a:rPr lang="cs-CZ" sz="1100" b="0" dirty="0" err="1" smtClean="0">
                <a:latin typeface="Calibri" pitchFamily="34" charset="0"/>
                <a:ea typeface="Calibri" pitchFamily="34" charset="0"/>
                <a:cs typeface="Times New Roman" pitchFamily="18" charset="0"/>
              </a:rPr>
              <a:t>Poráč</a:t>
            </a:r>
            <a:r>
              <a:rPr lang="cs-CZ" sz="1100" b="0" dirty="0" smtClean="0">
                <a:latin typeface="Calibri" pitchFamily="34" charset="0"/>
                <a:ea typeface="Calibri" pitchFamily="34" charset="0"/>
                <a:cs typeface="Times New Roman" pitchFamily="18" charset="0"/>
              </a:rPr>
              <a:t>, Slanička, Beruška, </a:t>
            </a:r>
          </a:p>
          <a:p>
            <a:pPr lvl="0" algn="just" eaLnBrk="0" hangingPunct="0"/>
            <a:r>
              <a:rPr lang="cs-CZ" sz="1100" b="0" dirty="0" smtClean="0">
                <a:latin typeface="Calibri" pitchFamily="34" charset="0"/>
                <a:ea typeface="Calibri" pitchFamily="34" charset="0"/>
                <a:cs typeface="Times New Roman" pitchFamily="18" charset="0"/>
              </a:rPr>
              <a:t>                Šmidrkal, Hrdý-</a:t>
            </a:r>
            <a:r>
              <a:rPr lang="cs-CZ" sz="1100" b="0" dirty="0" err="1" smtClean="0">
                <a:latin typeface="Calibri" pitchFamily="34" charset="0"/>
                <a:ea typeface="Calibri" pitchFamily="34" charset="0"/>
                <a:cs typeface="Times New Roman" pitchFamily="18" charset="0"/>
              </a:rPr>
              <a:t>Böhm</a:t>
            </a:r>
            <a:endParaRPr lang="cs-CZ" sz="1100" b="0" dirty="0" smtClean="0">
              <a:latin typeface="Arial" pitchFamily="34" charset="0"/>
              <a:cs typeface="Arial" pitchFamily="34" charset="0"/>
            </a:endParaRPr>
          </a:p>
          <a:p>
            <a:pPr lvl="0" algn="just" eaLnBrk="0" hangingPunct="0"/>
            <a:r>
              <a:rPr lang="cs-CZ" sz="1100" b="0" u="sng" dirty="0" smtClean="0">
                <a:latin typeface="Calibri" pitchFamily="34" charset="0"/>
                <a:ea typeface="Calibri" pitchFamily="34" charset="0"/>
                <a:cs typeface="Times New Roman" pitchFamily="18" charset="0"/>
              </a:rPr>
              <a:t>Připraveni:</a:t>
            </a:r>
            <a:r>
              <a:rPr lang="cs-CZ" sz="1100" b="0" dirty="0" smtClean="0">
                <a:latin typeface="Calibri" pitchFamily="34" charset="0"/>
                <a:ea typeface="Calibri" pitchFamily="34" charset="0"/>
                <a:cs typeface="Times New Roman" pitchFamily="18" charset="0"/>
              </a:rPr>
              <a:t> Mencl, </a:t>
            </a:r>
            <a:r>
              <a:rPr lang="cs-CZ" sz="1100" b="0" dirty="0" err="1" smtClean="0">
                <a:latin typeface="Calibri" pitchFamily="34" charset="0"/>
                <a:ea typeface="Calibri" pitchFamily="34" charset="0"/>
                <a:cs typeface="Times New Roman" pitchFamily="18" charset="0"/>
              </a:rPr>
              <a:t>Belák</a:t>
            </a:r>
            <a:r>
              <a:rPr lang="cs-CZ" sz="1100" b="0" dirty="0" smtClean="0">
                <a:latin typeface="Calibri" pitchFamily="34" charset="0"/>
                <a:ea typeface="Calibri" pitchFamily="34" charset="0"/>
                <a:cs typeface="Times New Roman" pitchFamily="18" charset="0"/>
              </a:rPr>
              <a:t>, </a:t>
            </a:r>
            <a:r>
              <a:rPr lang="cs-CZ" sz="1100" b="0" dirty="0" err="1" smtClean="0">
                <a:latin typeface="Calibri" pitchFamily="34" charset="0"/>
                <a:ea typeface="Calibri" pitchFamily="34" charset="0"/>
                <a:cs typeface="Times New Roman" pitchFamily="18" charset="0"/>
              </a:rPr>
              <a:t>Hromas</a:t>
            </a:r>
            <a:r>
              <a:rPr lang="cs-CZ" sz="1100" b="0" dirty="0" smtClean="0">
                <a:latin typeface="Calibri" pitchFamily="34" charset="0"/>
                <a:ea typeface="Calibri" pitchFamily="34" charset="0"/>
                <a:cs typeface="Times New Roman" pitchFamily="18" charset="0"/>
              </a:rPr>
              <a:t>, </a:t>
            </a:r>
            <a:r>
              <a:rPr lang="cs-CZ" sz="1100" b="0" dirty="0" err="1" smtClean="0">
                <a:latin typeface="Calibri" pitchFamily="34" charset="0"/>
                <a:ea typeface="Calibri" pitchFamily="34" charset="0"/>
                <a:cs typeface="Times New Roman" pitchFamily="18" charset="0"/>
              </a:rPr>
              <a:t>M</a:t>
            </a:r>
            <a:r>
              <a:rPr lang="cs-CZ" sz="1100" b="0" dirty="0" smtClean="0">
                <a:latin typeface="Calibri" pitchFamily="34" charset="0"/>
                <a:ea typeface="Calibri" pitchFamily="34" charset="0"/>
                <a:cs typeface="Times New Roman" pitchFamily="18" charset="0"/>
              </a:rPr>
              <a:t>.Svoboda</a:t>
            </a:r>
            <a:endParaRPr lang="cs-CZ" sz="1100" b="0" dirty="0" smtClean="0">
              <a:latin typeface="Arial" pitchFamily="34" charset="0"/>
              <a:cs typeface="Arial" pitchFamily="34" charset="0"/>
            </a:endParaRPr>
          </a:p>
          <a:p>
            <a:pPr lvl="0" algn="just" eaLnBrk="0" hangingPunct="0"/>
            <a:r>
              <a:rPr lang="cs-CZ" sz="1100" b="0" u="sng" dirty="0" smtClean="0">
                <a:latin typeface="Calibri" pitchFamily="34" charset="0"/>
                <a:ea typeface="Calibri" pitchFamily="34" charset="0"/>
                <a:cs typeface="Times New Roman" pitchFamily="18" charset="0"/>
              </a:rPr>
              <a:t>Trenér</a:t>
            </a:r>
            <a:r>
              <a:rPr lang="cs-CZ" sz="1100" b="0" dirty="0" smtClean="0">
                <a:latin typeface="Calibri" pitchFamily="34" charset="0"/>
                <a:ea typeface="Calibri" pitchFamily="34" charset="0"/>
                <a:cs typeface="Times New Roman" pitchFamily="18" charset="0"/>
              </a:rPr>
              <a:t>: </a:t>
            </a:r>
            <a:r>
              <a:rPr lang="cs-CZ" sz="1100" b="0" dirty="0" err="1" smtClean="0">
                <a:latin typeface="Calibri" pitchFamily="34" charset="0"/>
                <a:ea typeface="Calibri" pitchFamily="34" charset="0"/>
                <a:cs typeface="Times New Roman" pitchFamily="18" charset="0"/>
              </a:rPr>
              <a:t>R.Houška</a:t>
            </a:r>
            <a:r>
              <a:rPr lang="cs-CZ" sz="1100" b="0" dirty="0" smtClean="0">
                <a:latin typeface="Calibri" pitchFamily="34" charset="0"/>
                <a:ea typeface="Calibri" pitchFamily="34" charset="0"/>
                <a:cs typeface="Times New Roman" pitchFamily="18" charset="0"/>
              </a:rPr>
              <a:t> Vedoucí: </a:t>
            </a:r>
            <a:r>
              <a:rPr lang="cs-CZ" sz="1100" b="0" dirty="0" err="1" smtClean="0">
                <a:latin typeface="Calibri" pitchFamily="34" charset="0"/>
                <a:ea typeface="Calibri" pitchFamily="34" charset="0"/>
                <a:cs typeface="Times New Roman" pitchFamily="18" charset="0"/>
              </a:rPr>
              <a:t>J.Havner</a:t>
            </a:r>
            <a:r>
              <a:rPr lang="cs-CZ" sz="1100" b="0" dirty="0" smtClean="0">
                <a:latin typeface="Calibri" pitchFamily="34" charset="0"/>
                <a:ea typeface="Calibri" pitchFamily="34" charset="0"/>
                <a:cs typeface="Times New Roman" pitchFamily="18" charset="0"/>
              </a:rPr>
              <a:t>  </a:t>
            </a:r>
            <a:r>
              <a:rPr lang="cs-CZ" sz="1100" b="0" u="sng" dirty="0" smtClean="0">
                <a:latin typeface="Calibri" pitchFamily="34" charset="0"/>
                <a:ea typeface="Calibri" pitchFamily="34" charset="0"/>
                <a:cs typeface="Times New Roman" pitchFamily="18" charset="0"/>
              </a:rPr>
              <a:t>Masér:</a:t>
            </a:r>
            <a:r>
              <a:rPr lang="cs-CZ" sz="1100" b="0" dirty="0" smtClean="0">
                <a:latin typeface="Calibri" pitchFamily="34" charset="0"/>
                <a:ea typeface="Calibri" pitchFamily="34" charset="0"/>
                <a:cs typeface="Times New Roman" pitchFamily="18" charset="0"/>
              </a:rPr>
              <a:t> </a:t>
            </a:r>
            <a:r>
              <a:rPr lang="cs-CZ" sz="1100" b="0" dirty="0" err="1" smtClean="0">
                <a:latin typeface="Calibri" pitchFamily="34" charset="0"/>
                <a:ea typeface="Calibri" pitchFamily="34" charset="0"/>
                <a:cs typeface="Times New Roman" pitchFamily="18" charset="0"/>
              </a:rPr>
              <a:t>K</a:t>
            </a:r>
            <a:r>
              <a:rPr lang="cs-CZ" sz="1100" b="0" dirty="0" smtClean="0">
                <a:latin typeface="Calibri" pitchFamily="34" charset="0"/>
                <a:ea typeface="Calibri" pitchFamily="34" charset="0"/>
                <a:cs typeface="Times New Roman" pitchFamily="18" charset="0"/>
              </a:rPr>
              <a:t>.Zavřel</a:t>
            </a:r>
            <a:endParaRPr lang="cs-CZ" sz="1100" b="0" dirty="0" smtClean="0">
              <a:latin typeface="Arial" pitchFamily="34" charset="0"/>
              <a:cs typeface="Arial" pitchFamily="34" charset="0"/>
            </a:endParaRPr>
          </a:p>
          <a:p>
            <a:pPr lvl="0" algn="just" eaLnBrk="0" hangingPunct="0"/>
            <a:r>
              <a:rPr lang="cs-CZ" sz="1100" b="0" u="sng" dirty="0" smtClean="0">
                <a:latin typeface="Calibri" pitchFamily="34" charset="0"/>
                <a:ea typeface="Calibri" pitchFamily="34" charset="0"/>
                <a:cs typeface="Times New Roman" pitchFamily="18" charset="0"/>
              </a:rPr>
              <a:t>Rozhodčí:</a:t>
            </a:r>
            <a:r>
              <a:rPr lang="cs-CZ" sz="1100" b="0" dirty="0" smtClean="0">
                <a:latin typeface="Calibri" pitchFamily="34" charset="0"/>
                <a:ea typeface="Calibri" pitchFamily="34" charset="0"/>
                <a:cs typeface="Times New Roman" pitchFamily="18" charset="0"/>
              </a:rPr>
              <a:t> </a:t>
            </a:r>
            <a:r>
              <a:rPr lang="cs-CZ" sz="1100" b="0" dirty="0" err="1" smtClean="0">
                <a:latin typeface="Calibri" pitchFamily="34" charset="0"/>
                <a:ea typeface="Calibri" pitchFamily="34" charset="0"/>
                <a:cs typeface="Times New Roman" pitchFamily="18" charset="0"/>
              </a:rPr>
              <a:t>K</a:t>
            </a:r>
            <a:r>
              <a:rPr lang="cs-CZ" sz="1100" b="0" dirty="0" smtClean="0">
                <a:latin typeface="Calibri" pitchFamily="34" charset="0"/>
                <a:ea typeface="Calibri" pitchFamily="34" charset="0"/>
                <a:cs typeface="Times New Roman" pitchFamily="18" charset="0"/>
              </a:rPr>
              <a:t>.</a:t>
            </a:r>
            <a:r>
              <a:rPr lang="cs-CZ" sz="1100" b="0" dirty="0" err="1" smtClean="0">
                <a:latin typeface="Calibri" pitchFamily="34" charset="0"/>
                <a:ea typeface="Calibri" pitchFamily="34" charset="0"/>
                <a:cs typeface="Times New Roman" pitchFamily="18" charset="0"/>
              </a:rPr>
              <a:t>Hanousek</a:t>
            </a:r>
            <a:r>
              <a:rPr lang="cs-CZ" sz="1100" b="0" dirty="0" smtClean="0">
                <a:latin typeface="Calibri" pitchFamily="34" charset="0"/>
                <a:ea typeface="Calibri" pitchFamily="34" charset="0"/>
                <a:cs typeface="Times New Roman" pitchFamily="18" charset="0"/>
              </a:rPr>
              <a:t>-</a:t>
            </a:r>
            <a:r>
              <a:rPr lang="cs-CZ" sz="1100" b="0" dirty="0" err="1" smtClean="0">
                <a:latin typeface="Calibri" pitchFamily="34" charset="0"/>
                <a:ea typeface="Calibri" pitchFamily="34" charset="0"/>
                <a:cs typeface="Times New Roman" pitchFamily="18" charset="0"/>
              </a:rPr>
              <a:t>P.Martínek</a:t>
            </a:r>
            <a:r>
              <a:rPr lang="cs-CZ" sz="1100" b="0" dirty="0" smtClean="0">
                <a:latin typeface="Calibri" pitchFamily="34" charset="0"/>
                <a:ea typeface="Calibri" pitchFamily="34" charset="0"/>
                <a:cs typeface="Times New Roman" pitchFamily="18" charset="0"/>
              </a:rPr>
              <a:t>, </a:t>
            </a:r>
            <a:r>
              <a:rPr lang="cs-CZ" sz="1100" b="0" dirty="0" err="1" smtClean="0">
                <a:latin typeface="Calibri" pitchFamily="34" charset="0"/>
                <a:ea typeface="Calibri" pitchFamily="34" charset="0"/>
                <a:cs typeface="Times New Roman" pitchFamily="18" charset="0"/>
              </a:rPr>
              <a:t>V</a:t>
            </a:r>
            <a:r>
              <a:rPr lang="cs-CZ" sz="1100" b="0" dirty="0" smtClean="0">
                <a:latin typeface="Calibri" pitchFamily="34" charset="0"/>
                <a:ea typeface="Calibri" pitchFamily="34" charset="0"/>
                <a:cs typeface="Times New Roman" pitchFamily="18" charset="0"/>
              </a:rPr>
              <a:t>.Kovářová</a:t>
            </a:r>
            <a:endParaRPr lang="cs-CZ" sz="1100" b="0" dirty="0" smtClean="0">
              <a:latin typeface="Arial" pitchFamily="34" charset="0"/>
              <a:cs typeface="Arial" pitchFamily="34" charset="0"/>
            </a:endParaRPr>
          </a:p>
          <a:p>
            <a:pPr lvl="0" algn="just" eaLnBrk="0" hangingPunct="0"/>
            <a:r>
              <a:rPr lang="cs-CZ" sz="1100" b="0" u="sng" dirty="0" smtClean="0">
                <a:latin typeface="Calibri" pitchFamily="34" charset="0"/>
                <a:ea typeface="Calibri" pitchFamily="34" charset="0"/>
                <a:cs typeface="Times New Roman" pitchFamily="18" charset="0"/>
              </a:rPr>
              <a:t>Delegát:</a:t>
            </a:r>
            <a:r>
              <a:rPr lang="cs-CZ" sz="1100" b="0" dirty="0" smtClean="0">
                <a:latin typeface="Calibri" pitchFamily="34" charset="0"/>
                <a:ea typeface="Calibri" pitchFamily="34" charset="0"/>
                <a:cs typeface="Times New Roman" pitchFamily="18" charset="0"/>
              </a:rPr>
              <a:t> </a:t>
            </a:r>
            <a:r>
              <a:rPr lang="cs-CZ" sz="1100" b="0" dirty="0" err="1" smtClean="0">
                <a:latin typeface="Calibri" pitchFamily="34" charset="0"/>
                <a:ea typeface="Calibri" pitchFamily="34" charset="0"/>
                <a:cs typeface="Times New Roman" pitchFamily="18" charset="0"/>
              </a:rPr>
              <a:t>J.Hanzal</a:t>
            </a:r>
            <a:r>
              <a:rPr lang="cs-CZ" sz="1100" b="0" dirty="0" smtClean="0">
                <a:latin typeface="Calibri" pitchFamily="34" charset="0"/>
                <a:ea typeface="Calibri" pitchFamily="34" charset="0"/>
                <a:cs typeface="Times New Roman" pitchFamily="18" charset="0"/>
              </a:rPr>
              <a:t> </a:t>
            </a:r>
            <a:endParaRPr lang="cs-CZ" sz="1100" dirty="0"/>
          </a:p>
        </p:txBody>
      </p:sp>
      <p:sp>
        <p:nvSpPr>
          <p:cNvPr id="7" name="TextovéPole 6"/>
          <p:cNvSpPr txBox="1"/>
          <p:nvPr/>
        </p:nvSpPr>
        <p:spPr>
          <a:xfrm>
            <a:off x="432024" y="91108"/>
            <a:ext cx="3600400" cy="307777"/>
          </a:xfrm>
          <a:prstGeom prst="rect">
            <a:avLst/>
          </a:prstGeom>
          <a:solidFill>
            <a:schemeClr val="accent5">
              <a:lumMod val="40000"/>
              <a:lumOff val="60000"/>
            </a:schemeClr>
          </a:solidFill>
        </p:spPr>
        <p:txBody>
          <a:bodyPr wrap="square" rtlCol="0">
            <a:spAutoFit/>
          </a:bodyPr>
          <a:lstStyle/>
          <a:p>
            <a:pPr algn="ctr"/>
            <a:r>
              <a:rPr lang="cs-CZ" sz="1400" dirty="0" err="1" smtClean="0">
                <a:latin typeface="Bookman Old Style" pitchFamily="18" charset="0"/>
              </a:rPr>
              <a:t>Velvary</a:t>
            </a:r>
            <a:r>
              <a:rPr lang="cs-CZ" sz="1400" dirty="0" smtClean="0">
                <a:latin typeface="Bookman Old Style" pitchFamily="18" charset="0"/>
              </a:rPr>
              <a:t> – </a:t>
            </a:r>
            <a:r>
              <a:rPr lang="cs-CZ" sz="1400" dirty="0" err="1" smtClean="0">
                <a:latin typeface="Bookman Old Style" pitchFamily="18" charset="0"/>
              </a:rPr>
              <a:t>Štětí</a:t>
            </a:r>
            <a:r>
              <a:rPr lang="cs-CZ" sz="1400" dirty="0" smtClean="0">
                <a:latin typeface="Bookman Old Style" pitchFamily="18" charset="0"/>
              </a:rPr>
              <a:t>  29.4.2017</a:t>
            </a:r>
          </a:p>
        </p:txBody>
      </p:sp>
      <p:pic>
        <p:nvPicPr>
          <p:cNvPr id="9" name="Picture 30"/>
          <p:cNvPicPr>
            <a:picLocks noChangeAspect="1" noChangeArrowheads="1"/>
          </p:cNvPicPr>
          <p:nvPr/>
        </p:nvPicPr>
        <p:blipFill>
          <a:blip r:embed="rId4" cstate="print"/>
          <a:srcRect/>
          <a:stretch>
            <a:fillRect/>
          </a:stretch>
        </p:blipFill>
        <p:spPr bwMode="auto">
          <a:xfrm>
            <a:off x="1656160" y="5131668"/>
            <a:ext cx="1581150" cy="1524000"/>
          </a:xfrm>
          <a:prstGeom prst="rect">
            <a:avLst/>
          </a:prstGeom>
          <a:noFill/>
          <a:ln w="9525">
            <a:noFill/>
            <a:miter lim="800000"/>
            <a:headEnd/>
            <a:tailEnd/>
          </a:ln>
        </p:spPr>
      </p:pic>
      <p:sp>
        <p:nvSpPr>
          <p:cNvPr id="10" name="TextovéPole 9"/>
          <p:cNvSpPr txBox="1"/>
          <p:nvPr/>
        </p:nvSpPr>
        <p:spPr>
          <a:xfrm>
            <a:off x="5616600" y="19100"/>
            <a:ext cx="4536504" cy="1631216"/>
          </a:xfrm>
          <a:prstGeom prst="rect">
            <a:avLst/>
          </a:prstGeom>
          <a:blipFill>
            <a:blip r:embed="rId5" cstate="print"/>
            <a:stretch>
              <a:fillRect/>
            </a:stretch>
          </a:blipFill>
          <a:ln w="22225">
            <a:solidFill>
              <a:srgbClr val="6666FF"/>
            </a:solidFill>
          </a:ln>
        </p:spPr>
        <p:txBody>
          <a:bodyPr wrap="square" rtlCol="0">
            <a:spAutoFit/>
          </a:bodyPr>
          <a:lstStyle/>
          <a:p>
            <a:pPr algn="ctr"/>
            <a:r>
              <a:rPr lang="cs-CZ" sz="1600" dirty="0" smtClean="0">
                <a:solidFill>
                  <a:srgbClr val="FF0000"/>
                </a:solidFill>
                <a:latin typeface="Bookman Old Style" pitchFamily="18" charset="0"/>
              </a:rPr>
              <a:t>V </a:t>
            </a:r>
            <a:r>
              <a:rPr lang="cs-CZ" sz="2000" dirty="0" smtClean="0">
                <a:solidFill>
                  <a:srgbClr val="FF0000"/>
                </a:solidFill>
                <a:latin typeface="Bookman Old Style" pitchFamily="18" charset="0"/>
              </a:rPr>
              <a:t>posledním turnaji starší přípravky okresního přeboru skupiny o 9. až 12. místo naši hráči potvrdili, že jim celkové</a:t>
            </a:r>
          </a:p>
          <a:p>
            <a:pPr algn="ctr"/>
            <a:r>
              <a:rPr lang="cs-CZ" sz="2000" dirty="0" smtClean="0">
                <a:solidFill>
                  <a:srgbClr val="FF0000"/>
                </a:solidFill>
                <a:latin typeface="Bookman Old Style" pitchFamily="18" charset="0"/>
              </a:rPr>
              <a:t>1. místo patří právem.  </a:t>
            </a:r>
            <a:endParaRPr lang="cs-CZ" sz="1800" dirty="0" smtClean="0">
              <a:solidFill>
                <a:srgbClr val="FF0000"/>
              </a:solidFill>
              <a:latin typeface="Bookman Old Style" pitchFamily="18" charset="0"/>
            </a:endParaRPr>
          </a:p>
        </p:txBody>
      </p:sp>
      <p:graphicFrame>
        <p:nvGraphicFramePr>
          <p:cNvPr id="11" name="Tabulka 10"/>
          <p:cNvGraphicFramePr>
            <a:graphicFrameLocks noGrp="1"/>
          </p:cNvGraphicFramePr>
          <p:nvPr/>
        </p:nvGraphicFramePr>
        <p:xfrm>
          <a:off x="5616600" y="1831910"/>
          <a:ext cx="4536503" cy="1931606"/>
        </p:xfrm>
        <a:graphic>
          <a:graphicData uri="http://schemas.openxmlformats.org/drawingml/2006/table">
            <a:tbl>
              <a:tblPr/>
              <a:tblGrid>
                <a:gridCol w="703940"/>
                <a:gridCol w="1208886"/>
                <a:gridCol w="1382922"/>
                <a:gridCol w="1240755"/>
              </a:tblGrid>
              <a:tr h="236026">
                <a:tc gridSpan="4">
                  <a:txBody>
                    <a:bodyPr/>
                    <a:lstStyle/>
                    <a:p>
                      <a:pPr algn="ctr" rtl="0" fontAlgn="ctr"/>
                      <a:r>
                        <a:rPr lang="cs-CZ" sz="1000" b="1" i="0" u="none" strike="noStrike" dirty="0">
                          <a:solidFill>
                            <a:srgbClr val="000000"/>
                          </a:solidFill>
                          <a:latin typeface="Arial Black"/>
                        </a:rPr>
                        <a:t>Turnaj starší   přípravky 30.4.2017    </a:t>
                      </a:r>
                      <a:r>
                        <a:rPr lang="cs-CZ" sz="1000" b="1" i="0" u="none" strike="noStrike" dirty="0" err="1">
                          <a:solidFill>
                            <a:srgbClr val="000000"/>
                          </a:solidFill>
                          <a:latin typeface="Arial Black"/>
                        </a:rPr>
                        <a:t>Štětí</a:t>
                      </a:r>
                      <a:r>
                        <a:rPr lang="cs-CZ" sz="1000" b="1" i="0" u="none" strike="noStrike" dirty="0">
                          <a:solidFill>
                            <a:srgbClr val="000000"/>
                          </a:solidFill>
                          <a:latin typeface="Arial Black"/>
                        </a:rPr>
                        <a:t>              </a:t>
                      </a:r>
                    </a:p>
                  </a:txBody>
                  <a:tcPr marL="9525" marR="9525" marT="9525" marB="0" anchor="ctr">
                    <a:lnL w="25400" cap="flat" cmpd="dbl" algn="ctr">
                      <a:solidFill>
                        <a:srgbClr val="FF3399"/>
                      </a:solidFill>
                      <a:prstDash val="solid"/>
                      <a:round/>
                      <a:headEnd type="none" w="med" len="med"/>
                      <a:tailEnd type="none" w="med" len="med"/>
                    </a:lnL>
                    <a:lnR w="25400" cap="flat" cmpd="dbl" algn="ctr">
                      <a:solidFill>
                        <a:srgbClr val="FF3399"/>
                      </a:solidFill>
                      <a:prstDash val="solid"/>
                      <a:round/>
                      <a:headEnd type="none" w="med" len="med"/>
                      <a:tailEnd type="none" w="med" len="med"/>
                    </a:lnR>
                    <a:lnT w="25400" cap="flat" cmpd="dbl" algn="ctr">
                      <a:solidFill>
                        <a:srgbClr val="FF339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hMerge="1">
                  <a:txBody>
                    <a:bodyPr/>
                    <a:lstStyle/>
                    <a:p>
                      <a:endParaRPr lang="cs-CZ"/>
                    </a:p>
                  </a:txBody>
                  <a:tcPr/>
                </a:tc>
                <a:tc hMerge="1">
                  <a:txBody>
                    <a:bodyPr/>
                    <a:lstStyle/>
                    <a:p>
                      <a:endParaRPr lang="cs-CZ"/>
                    </a:p>
                  </a:txBody>
                  <a:tcPr/>
                </a:tc>
                <a:tc hMerge="1">
                  <a:txBody>
                    <a:bodyPr/>
                    <a:lstStyle/>
                    <a:p>
                      <a:endParaRPr lang="cs-CZ"/>
                    </a:p>
                  </a:txBody>
                  <a:tcPr/>
                </a:tc>
              </a:tr>
              <a:tr h="210980">
                <a:tc gridSpan="4">
                  <a:txBody>
                    <a:bodyPr/>
                    <a:lstStyle/>
                    <a:p>
                      <a:pPr algn="ctr" rtl="0" fontAlgn="ctr"/>
                      <a:r>
                        <a:rPr lang="cs-CZ" sz="1000" b="1" i="0" u="none" strike="noStrike">
                          <a:solidFill>
                            <a:srgbClr val="000000"/>
                          </a:solidFill>
                          <a:latin typeface="Arial Black"/>
                        </a:rPr>
                        <a:t>     Okresní přebor  9.-12.místo</a:t>
                      </a:r>
                    </a:p>
                  </a:txBody>
                  <a:tcPr marL="9525" marR="9525" marT="9525" marB="0" anchor="ctr">
                    <a:lnL w="25400" cap="flat" cmpd="dbl" algn="ctr">
                      <a:solidFill>
                        <a:srgbClr val="FF3399"/>
                      </a:solidFill>
                      <a:prstDash val="solid"/>
                      <a:round/>
                      <a:headEnd type="none" w="med" len="med"/>
                      <a:tailEnd type="none" w="med" len="med"/>
                    </a:lnL>
                    <a:lnR w="25400" cap="flat" cmpd="dbl" algn="ctr">
                      <a:solidFill>
                        <a:srgbClr val="FF339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hMerge="1">
                  <a:txBody>
                    <a:bodyPr/>
                    <a:lstStyle/>
                    <a:p>
                      <a:endParaRPr lang="cs-CZ"/>
                    </a:p>
                  </a:txBody>
                  <a:tcPr/>
                </a:tc>
                <a:tc hMerge="1">
                  <a:txBody>
                    <a:bodyPr/>
                    <a:lstStyle/>
                    <a:p>
                      <a:endParaRPr lang="cs-CZ"/>
                    </a:p>
                  </a:txBody>
                  <a:tcPr/>
                </a:tc>
                <a:tc hMerge="1">
                  <a:txBody>
                    <a:bodyPr/>
                    <a:lstStyle/>
                    <a:p>
                      <a:endParaRPr lang="cs-CZ"/>
                    </a:p>
                  </a:txBody>
                  <a:tcPr/>
                </a:tc>
              </a:tr>
              <a:tr h="210980">
                <a:tc>
                  <a:txBody>
                    <a:bodyPr/>
                    <a:lstStyle/>
                    <a:p>
                      <a:pPr algn="ctr" rtl="0" fontAlgn="ctr"/>
                      <a:r>
                        <a:rPr lang="cs-CZ" sz="1000" b="1" i="0" u="none" strike="noStrike">
                          <a:solidFill>
                            <a:srgbClr val="000000"/>
                          </a:solidFill>
                          <a:latin typeface="Arial"/>
                        </a:rPr>
                        <a:t>Zápas</a:t>
                      </a:r>
                    </a:p>
                  </a:txBody>
                  <a:tcPr marL="9525" marR="9525" marT="9525" marB="0" anchor="ctr">
                    <a:lnL w="25400" cap="flat" cmpd="dbl" algn="ctr">
                      <a:solidFill>
                        <a:srgbClr val="FF339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gridSpan="2">
                  <a:txBody>
                    <a:bodyPr/>
                    <a:lstStyle/>
                    <a:p>
                      <a:pPr algn="ctr" rtl="0" fontAlgn="ctr"/>
                      <a:r>
                        <a:rPr lang="cs-CZ" sz="1000" b="1" i="0" u="none" strike="noStrike" dirty="0">
                          <a:solidFill>
                            <a:srgbClr val="000000"/>
                          </a:solidFill>
                          <a:latin typeface="Arial"/>
                        </a:rPr>
                        <a:t>Soupeři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c hMerge="1">
                  <a:txBody>
                    <a:bodyPr/>
                    <a:lstStyle/>
                    <a:p>
                      <a:endParaRPr lang="cs-CZ"/>
                    </a:p>
                  </a:txBody>
                  <a:tcPr/>
                </a:tc>
                <a:tc>
                  <a:txBody>
                    <a:bodyPr/>
                    <a:lstStyle/>
                    <a:p>
                      <a:pPr algn="ctr" rtl="0" fontAlgn="ctr"/>
                      <a:r>
                        <a:rPr lang="cs-CZ" sz="1000" b="1" i="0" u="none" strike="noStrike">
                          <a:solidFill>
                            <a:srgbClr val="000000"/>
                          </a:solidFill>
                          <a:latin typeface="Arial"/>
                        </a:rPr>
                        <a:t>Výsledek</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FF339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CC"/>
                    </a:solidFill>
                  </a:tcPr>
                </a:tc>
              </a:tr>
              <a:tr h="210980">
                <a:tc>
                  <a:txBody>
                    <a:bodyPr/>
                    <a:lstStyle/>
                    <a:p>
                      <a:pPr algn="ctr" rtl="0" fontAlgn="ctr"/>
                      <a:r>
                        <a:rPr lang="cs-CZ" sz="1000" b="1" i="0" u="none" strike="noStrike">
                          <a:solidFill>
                            <a:srgbClr val="000000"/>
                          </a:solidFill>
                          <a:latin typeface="Arial"/>
                        </a:rPr>
                        <a:t>1.</a:t>
                      </a:r>
                    </a:p>
                  </a:txBody>
                  <a:tcPr marL="9525" marR="9525" marT="9525" marB="0" anchor="ctr">
                    <a:lnL w="25400" cap="flat" cmpd="dbl" algn="ctr">
                      <a:solidFill>
                        <a:srgbClr val="FF339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000000"/>
                          </a:solidFill>
                          <a:latin typeface="Arial"/>
                        </a:rPr>
                        <a:t>Třebenice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000000"/>
                          </a:solidFill>
                          <a:latin typeface="Arial"/>
                        </a:rPr>
                        <a:t>FK Liběšice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3:1</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FF339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11153">
                <a:tc>
                  <a:txBody>
                    <a:bodyPr/>
                    <a:lstStyle/>
                    <a:p>
                      <a:pPr algn="ctr" rtl="0" fontAlgn="ctr"/>
                      <a:r>
                        <a:rPr lang="cs-CZ" sz="1000" b="1" i="0" u="none" strike="noStrike">
                          <a:solidFill>
                            <a:srgbClr val="000000"/>
                          </a:solidFill>
                          <a:latin typeface="Arial"/>
                        </a:rPr>
                        <a:t>2.</a:t>
                      </a:r>
                    </a:p>
                  </a:txBody>
                  <a:tcPr marL="9525" marR="9525" marT="9525" marB="0" anchor="ctr">
                    <a:lnL w="25400" cap="flat" cmpd="dbl" algn="ctr">
                      <a:solidFill>
                        <a:srgbClr val="FF339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a:solidFill>
                            <a:srgbClr val="000000"/>
                          </a:solidFill>
                          <a:latin typeface="Arial"/>
                        </a:rPr>
                        <a:t>Třebenice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a:solidFill>
                            <a:srgbClr val="000000"/>
                          </a:solidFill>
                          <a:latin typeface="Arial"/>
                        </a:rPr>
                        <a:t>FK Travčice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a:solidFill>
                            <a:srgbClr val="000000"/>
                          </a:solidFill>
                          <a:latin typeface="Arial"/>
                        </a:rPr>
                        <a:t>1:1</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FF339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210980">
                <a:tc>
                  <a:txBody>
                    <a:bodyPr/>
                    <a:lstStyle/>
                    <a:p>
                      <a:pPr algn="ctr" rtl="0" fontAlgn="ctr"/>
                      <a:r>
                        <a:rPr lang="cs-CZ" sz="1000" b="1" i="0" u="none" strike="noStrike">
                          <a:solidFill>
                            <a:srgbClr val="000000"/>
                          </a:solidFill>
                          <a:latin typeface="Arial"/>
                        </a:rPr>
                        <a:t>3.</a:t>
                      </a:r>
                    </a:p>
                  </a:txBody>
                  <a:tcPr marL="9525" marR="9525" marT="9525" marB="0" anchor="ctr">
                    <a:lnL w="25400" cap="flat" cmpd="dbl" algn="ctr">
                      <a:solidFill>
                        <a:srgbClr val="FF339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000000"/>
                          </a:solidFill>
                          <a:latin typeface="Arial"/>
                        </a:rPr>
                        <a:t>Třebenice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r>
                        <a:rPr lang="cs-CZ" sz="1000" b="1" i="0" u="none" strike="noStrike" dirty="0">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3:5</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FF339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10980">
                <a:tc>
                  <a:txBody>
                    <a:bodyPr/>
                    <a:lstStyle/>
                    <a:p>
                      <a:pPr algn="ctr" rtl="0" fontAlgn="ctr"/>
                      <a:r>
                        <a:rPr lang="cs-CZ" sz="1000" b="1" i="0" u="none" strike="noStrike">
                          <a:solidFill>
                            <a:srgbClr val="000000"/>
                          </a:solidFill>
                          <a:latin typeface="Arial"/>
                        </a:rPr>
                        <a:t>4.</a:t>
                      </a:r>
                    </a:p>
                  </a:txBody>
                  <a:tcPr marL="9525" marR="9525" marT="9525" marB="0" anchor="ctr">
                    <a:lnL w="25400" cap="flat" cmpd="dbl" algn="ctr">
                      <a:solidFill>
                        <a:srgbClr val="FF339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a:solidFill>
                            <a:srgbClr val="000000"/>
                          </a:solidFill>
                          <a:latin typeface="Arial"/>
                        </a:rPr>
                        <a:t>FK Liběšice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dirty="0">
                          <a:solidFill>
                            <a:srgbClr val="000000"/>
                          </a:solidFill>
                          <a:latin typeface="Arial"/>
                        </a:rPr>
                        <a:t>FK </a:t>
                      </a:r>
                      <a:r>
                        <a:rPr lang="cs-CZ" sz="1000" b="1" i="0" u="none" strike="noStrike" dirty="0" err="1">
                          <a:solidFill>
                            <a:srgbClr val="000000"/>
                          </a:solidFill>
                          <a:latin typeface="Arial"/>
                        </a:rPr>
                        <a:t>Travčice</a:t>
                      </a:r>
                      <a:r>
                        <a:rPr lang="cs-CZ" sz="1000" b="1" i="0" u="none" strike="noStrike" dirty="0">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a:solidFill>
                            <a:srgbClr val="000000"/>
                          </a:solidFill>
                          <a:latin typeface="Arial"/>
                        </a:rPr>
                        <a:t>2:1</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FF339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210980">
                <a:tc>
                  <a:txBody>
                    <a:bodyPr/>
                    <a:lstStyle/>
                    <a:p>
                      <a:pPr algn="ctr" rtl="0" fontAlgn="ctr"/>
                      <a:r>
                        <a:rPr lang="cs-CZ" sz="1000" b="1" i="0" u="none" strike="noStrike">
                          <a:solidFill>
                            <a:srgbClr val="000000"/>
                          </a:solidFill>
                          <a:latin typeface="Arial"/>
                        </a:rPr>
                        <a:t>5.</a:t>
                      </a:r>
                    </a:p>
                  </a:txBody>
                  <a:tcPr marL="9525" marR="9525" marT="9525" marB="0" anchor="ctr">
                    <a:lnL w="25400" cap="flat" cmpd="dbl" algn="ctr">
                      <a:solidFill>
                        <a:srgbClr val="FF339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000000"/>
                          </a:solidFill>
                          <a:latin typeface="Arial"/>
                        </a:rPr>
                        <a:t>FK Liběšice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Štětí</a:t>
                      </a:r>
                      <a:r>
                        <a:rPr lang="cs-CZ" sz="1000" b="1" i="0" u="none" strike="noStrike" dirty="0">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000000"/>
                          </a:solidFill>
                          <a:latin typeface="Arial"/>
                        </a:rPr>
                        <a:t>2:6</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FF339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18547">
                <a:tc>
                  <a:txBody>
                    <a:bodyPr/>
                    <a:lstStyle/>
                    <a:p>
                      <a:pPr algn="ctr" rtl="0" fontAlgn="ctr"/>
                      <a:r>
                        <a:rPr lang="cs-CZ" sz="1000" b="1" i="0" u="none" strike="noStrike">
                          <a:solidFill>
                            <a:srgbClr val="000000"/>
                          </a:solidFill>
                          <a:latin typeface="Arial"/>
                        </a:rPr>
                        <a:t>6.</a:t>
                      </a:r>
                    </a:p>
                  </a:txBody>
                  <a:tcPr marL="9525" marR="9525" marT="9525" marB="0" anchor="ctr">
                    <a:lnL w="25400" cap="flat" cmpd="dbl" algn="ctr">
                      <a:solidFill>
                        <a:srgbClr val="FF339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FF3399"/>
                      </a:solidFill>
                      <a:prstDash val="solid"/>
                      <a:round/>
                      <a:headEnd type="none" w="med" len="med"/>
                      <a:tailEnd type="none" w="med" len="med"/>
                    </a:lnB>
                    <a:solidFill>
                      <a:srgbClr val="CCFFFF"/>
                    </a:solidFill>
                  </a:tcPr>
                </a:tc>
                <a:tc>
                  <a:txBody>
                    <a:bodyPr/>
                    <a:lstStyle/>
                    <a:p>
                      <a:pPr algn="ctr" rtl="0" fontAlgn="ctr"/>
                      <a:r>
                        <a:rPr lang="cs-CZ" sz="1000" b="1" i="0" u="none" strike="noStrike" dirty="0">
                          <a:solidFill>
                            <a:srgbClr val="000000"/>
                          </a:solidFill>
                          <a:latin typeface="Arial"/>
                        </a:rPr>
                        <a:t>FK </a:t>
                      </a:r>
                      <a:r>
                        <a:rPr lang="cs-CZ" sz="1000" b="1" i="0" u="none" strike="noStrike" dirty="0" err="1">
                          <a:solidFill>
                            <a:srgbClr val="000000"/>
                          </a:solidFill>
                          <a:latin typeface="Arial"/>
                        </a:rPr>
                        <a:t>Travčice</a:t>
                      </a:r>
                      <a:r>
                        <a:rPr lang="cs-CZ" sz="1000" b="1" i="0" u="none" strike="noStrike" dirty="0">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FF3399"/>
                      </a:solidFill>
                      <a:prstDash val="solid"/>
                      <a:round/>
                      <a:headEnd type="none" w="med" len="med"/>
                      <a:tailEnd type="none" w="med" len="med"/>
                    </a:lnB>
                    <a:solidFill>
                      <a:srgbClr val="CCFFFF"/>
                    </a:solidFill>
                  </a:tcPr>
                </a:tc>
                <a:tc>
                  <a:txBody>
                    <a:bodyPr/>
                    <a:lstStyle/>
                    <a:p>
                      <a:pPr algn="ctr" rtl="0" fontAlgn="ctr"/>
                      <a:r>
                        <a:rPr lang="cs-CZ" sz="1000" b="1" i="0" u="none" strike="noStrike">
                          <a:solidFill>
                            <a:srgbClr val="000000"/>
                          </a:solidFill>
                          <a:latin typeface="Arial"/>
                        </a:rPr>
                        <a:t>SK Štětí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FF3399"/>
                      </a:solidFill>
                      <a:prstDash val="solid"/>
                      <a:round/>
                      <a:headEnd type="none" w="med" len="med"/>
                      <a:tailEnd type="none" w="med" len="med"/>
                    </a:lnB>
                    <a:solidFill>
                      <a:srgbClr val="CCFFFF"/>
                    </a:solidFill>
                  </a:tcPr>
                </a:tc>
                <a:tc>
                  <a:txBody>
                    <a:bodyPr/>
                    <a:lstStyle/>
                    <a:p>
                      <a:pPr algn="ctr" rtl="0" fontAlgn="ctr"/>
                      <a:r>
                        <a:rPr lang="cs-CZ" sz="1000" b="1" i="0" u="none" strike="noStrike" dirty="0" smtClean="0">
                          <a:solidFill>
                            <a:srgbClr val="000000"/>
                          </a:solidFill>
                          <a:latin typeface="Arial"/>
                        </a:rPr>
                        <a:t>0:8</a:t>
                      </a:r>
                      <a:endParaRPr lang="cs-CZ" sz="10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FF3399"/>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FF3399"/>
                      </a:solidFill>
                      <a:prstDash val="solid"/>
                      <a:round/>
                      <a:headEnd type="none" w="med" len="med"/>
                      <a:tailEnd type="none" w="med" len="med"/>
                    </a:lnB>
                    <a:solidFill>
                      <a:srgbClr val="CCFFFF"/>
                    </a:solidFill>
                  </a:tcPr>
                </a:tc>
              </a:tr>
            </a:tbl>
          </a:graphicData>
        </a:graphic>
      </p:graphicFrame>
      <p:graphicFrame>
        <p:nvGraphicFramePr>
          <p:cNvPr id="12" name="Tabulka 11"/>
          <p:cNvGraphicFramePr>
            <a:graphicFrameLocks noGrp="1"/>
          </p:cNvGraphicFramePr>
          <p:nvPr/>
        </p:nvGraphicFramePr>
        <p:xfrm>
          <a:off x="5688608" y="5816808"/>
          <a:ext cx="4104457" cy="1115060"/>
        </p:xfrm>
        <a:graphic>
          <a:graphicData uri="http://schemas.openxmlformats.org/drawingml/2006/table">
            <a:tbl>
              <a:tblPr/>
              <a:tblGrid>
                <a:gridCol w="400454"/>
                <a:gridCol w="1298442"/>
                <a:gridCol w="303374"/>
                <a:gridCol w="303374"/>
                <a:gridCol w="303374"/>
                <a:gridCol w="303374"/>
                <a:gridCol w="800909"/>
                <a:gridCol w="391156"/>
              </a:tblGrid>
              <a:tr h="278765">
                <a:tc>
                  <a:txBody>
                    <a:bodyPr/>
                    <a:lstStyle/>
                    <a:p>
                      <a:pPr algn="ctr" rtl="0" fontAlgn="ctr"/>
                      <a:r>
                        <a:rPr lang="cs-CZ" sz="1400" b="1" i="0" u="none" strike="noStrike" dirty="0">
                          <a:solidFill>
                            <a:srgbClr val="FF0000"/>
                          </a:solidFill>
                          <a:latin typeface="Arial Black"/>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400" b="1" i="0" u="none" strike="noStrike" dirty="0" err="1">
                          <a:solidFill>
                            <a:srgbClr val="FF0000"/>
                          </a:solidFill>
                          <a:latin typeface="Arial Black"/>
                        </a:rPr>
                        <a:t>Štětí</a:t>
                      </a:r>
                      <a:endParaRPr lang="cs-CZ" sz="1400" b="1" i="0" u="none" strike="noStrike" dirty="0">
                        <a:solidFill>
                          <a:srgbClr val="FF0000"/>
                        </a:solidFill>
                        <a:latin typeface="Arial Black"/>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400" b="1" i="0" u="none" strike="noStrike" dirty="0">
                          <a:solidFill>
                            <a:srgbClr val="FF0000"/>
                          </a:solidFill>
                          <a:latin typeface="Arial Black"/>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400" b="1" i="0" u="none" strike="noStrike" dirty="0">
                          <a:solidFill>
                            <a:srgbClr val="FF0000"/>
                          </a:solidFill>
                          <a:latin typeface="Arial Black"/>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400" b="1" i="0" u="none" strike="noStrike" dirty="0">
                          <a:solidFill>
                            <a:srgbClr val="FF0000"/>
                          </a:solidFill>
                          <a:latin typeface="Arial Black"/>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400" b="1" i="0" u="none" strike="noStrike" dirty="0">
                          <a:solidFill>
                            <a:srgbClr val="FF0000"/>
                          </a:solidFill>
                          <a:latin typeface="Arial Black"/>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400" b="1" i="0" u="none" strike="noStrike" dirty="0">
                          <a:solidFill>
                            <a:srgbClr val="FF0000"/>
                          </a:solidFill>
                          <a:latin typeface="Arial Black"/>
                        </a:rPr>
                        <a:t>103:19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400" b="1" i="0" u="none" strike="noStrike" dirty="0">
                          <a:solidFill>
                            <a:srgbClr val="FF0000"/>
                          </a:solidFill>
                          <a:latin typeface="Arial Black"/>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278765">
                <a:tc>
                  <a:txBody>
                    <a:bodyPr/>
                    <a:lstStyle/>
                    <a:p>
                      <a:pPr algn="ctr" rtl="0" fontAlgn="ctr"/>
                      <a:r>
                        <a:rPr lang="cs-CZ" sz="1000" b="1" i="0" u="none" strike="noStrike">
                          <a:solidFill>
                            <a:srgbClr val="151515"/>
                          </a:solidFill>
                          <a:latin typeface="Arial Black"/>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151515"/>
                          </a:solidFill>
                          <a:latin typeface="Arial Black"/>
                        </a:rPr>
                        <a:t>Slavoj </a:t>
                      </a:r>
                      <a:r>
                        <a:rPr lang="cs-CZ" sz="1000" b="1" i="0" u="none" strike="noStrike" dirty="0" err="1">
                          <a:solidFill>
                            <a:srgbClr val="151515"/>
                          </a:solidFill>
                          <a:latin typeface="Arial Black"/>
                        </a:rPr>
                        <a:t>Třebenice</a:t>
                      </a:r>
                      <a:endParaRPr lang="cs-CZ" sz="1000" b="1" i="0" u="none" strike="noStrike" dirty="0">
                        <a:solidFill>
                          <a:srgbClr val="151515"/>
                        </a:solidFill>
                        <a:latin typeface="Arial Black"/>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151515"/>
                          </a:solidFill>
                          <a:latin typeface="Arial Black"/>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151515"/>
                          </a:solidFill>
                          <a:latin typeface="Arial Black"/>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151515"/>
                          </a:solidFill>
                          <a:latin typeface="Arial Black"/>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151515"/>
                          </a:solidFill>
                          <a:latin typeface="Arial Black"/>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151515"/>
                          </a:solidFill>
                          <a:latin typeface="Arial Black"/>
                        </a:rPr>
                        <a:t>33:30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151515"/>
                          </a:solidFill>
                          <a:latin typeface="Arial Black"/>
                        </a:rPr>
                        <a:t>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78765">
                <a:tc>
                  <a:txBody>
                    <a:bodyPr/>
                    <a:lstStyle/>
                    <a:p>
                      <a:pPr algn="ctr" rtl="0" fontAlgn="ctr"/>
                      <a:r>
                        <a:rPr lang="cs-CZ" sz="1000" b="1" i="0" u="none" strike="noStrike">
                          <a:solidFill>
                            <a:srgbClr val="151515"/>
                          </a:solidFill>
                          <a:latin typeface="Arial Black"/>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dirty="0" err="1">
                          <a:solidFill>
                            <a:srgbClr val="151515"/>
                          </a:solidFill>
                          <a:latin typeface="Arial Black"/>
                        </a:rPr>
                        <a:t>Liběšice</a:t>
                      </a:r>
                      <a:endParaRPr lang="cs-CZ" sz="1000" b="1" i="0" u="none" strike="noStrike" dirty="0">
                        <a:solidFill>
                          <a:srgbClr val="151515"/>
                        </a:solidFill>
                        <a:latin typeface="Arial Black"/>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a:solidFill>
                            <a:srgbClr val="151515"/>
                          </a:solidFill>
                          <a:latin typeface="Arial Black"/>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a:solidFill>
                            <a:srgbClr val="151515"/>
                          </a:solidFill>
                          <a:latin typeface="Arial Black"/>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a:solidFill>
                            <a:srgbClr val="151515"/>
                          </a:solidFill>
                          <a:latin typeface="Arial Black"/>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a:solidFill>
                            <a:srgbClr val="151515"/>
                          </a:solidFill>
                          <a:latin typeface="Arial Black"/>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a:solidFill>
                            <a:srgbClr val="151515"/>
                          </a:solidFill>
                          <a:latin typeface="Arial Black"/>
                        </a:rPr>
                        <a:t>26:40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a:solidFill>
                            <a:srgbClr val="151515"/>
                          </a:solidFill>
                          <a:latin typeface="Arial Black"/>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278765">
                <a:tc>
                  <a:txBody>
                    <a:bodyPr/>
                    <a:lstStyle/>
                    <a:p>
                      <a:pPr algn="ctr" rtl="0" fontAlgn="ctr"/>
                      <a:r>
                        <a:rPr lang="cs-CZ" sz="1000" b="1" i="0" u="none" strike="noStrike">
                          <a:solidFill>
                            <a:srgbClr val="151515"/>
                          </a:solidFill>
                          <a:latin typeface="Arial Black"/>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err="1">
                          <a:solidFill>
                            <a:srgbClr val="151515"/>
                          </a:solidFill>
                          <a:latin typeface="Arial Black"/>
                        </a:rPr>
                        <a:t>Travčice</a:t>
                      </a:r>
                      <a:endParaRPr lang="cs-CZ" sz="1000" b="1" i="0" u="none" strike="noStrike" dirty="0">
                        <a:solidFill>
                          <a:srgbClr val="151515"/>
                        </a:solidFill>
                        <a:latin typeface="Arial Black"/>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151515"/>
                          </a:solidFill>
                          <a:latin typeface="Arial Black"/>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151515"/>
                          </a:solidFill>
                          <a:latin typeface="Arial Black"/>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151515"/>
                          </a:solidFill>
                          <a:latin typeface="Arial Black"/>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151515"/>
                          </a:solidFill>
                          <a:latin typeface="Arial Black"/>
                        </a:rPr>
                        <a:t>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a:solidFill>
                            <a:srgbClr val="151515"/>
                          </a:solidFill>
                          <a:latin typeface="Arial Black"/>
                        </a:rPr>
                        <a:t>9:82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cs-CZ" sz="1000" b="1" i="0" u="none" strike="noStrike" dirty="0">
                          <a:solidFill>
                            <a:srgbClr val="151515"/>
                          </a:solidFill>
                          <a:latin typeface="Arial Black"/>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bl>
          </a:graphicData>
        </a:graphic>
      </p:graphicFrame>
      <p:sp>
        <p:nvSpPr>
          <p:cNvPr id="13" name="TextovéPole 12"/>
          <p:cNvSpPr txBox="1"/>
          <p:nvPr/>
        </p:nvSpPr>
        <p:spPr>
          <a:xfrm>
            <a:off x="5616600" y="3998411"/>
            <a:ext cx="4608512" cy="1277273"/>
          </a:xfrm>
          <a:prstGeom prst="rect">
            <a:avLst/>
          </a:prstGeom>
          <a:noFill/>
        </p:spPr>
        <p:txBody>
          <a:bodyPr wrap="square" rtlCol="0">
            <a:spAutoFit/>
          </a:bodyPr>
          <a:lstStyle/>
          <a:p>
            <a:r>
              <a:rPr lang="cs-CZ" sz="1100" u="sng" dirty="0" smtClean="0">
                <a:latin typeface="Arial" pitchFamily="34" charset="0"/>
                <a:cs typeface="Arial" pitchFamily="34" charset="0"/>
              </a:rPr>
              <a:t>Sestava:</a:t>
            </a:r>
            <a:r>
              <a:rPr lang="cs-CZ" sz="1100" dirty="0" smtClean="0">
                <a:latin typeface="Arial" pitchFamily="34" charset="0"/>
                <a:cs typeface="Arial" pitchFamily="34" charset="0"/>
              </a:rPr>
              <a:t>   </a:t>
            </a:r>
            <a:r>
              <a:rPr lang="cs-CZ" sz="1100" b="0" dirty="0" smtClean="0">
                <a:latin typeface="Arial" pitchFamily="34" charset="0"/>
                <a:cs typeface="Arial" pitchFamily="34" charset="0"/>
              </a:rPr>
              <a:t>Matěj </a:t>
            </a:r>
            <a:r>
              <a:rPr lang="cs-CZ" sz="1100" b="0" dirty="0" err="1" smtClean="0">
                <a:latin typeface="Arial" pitchFamily="34" charset="0"/>
                <a:cs typeface="Arial" pitchFamily="34" charset="0"/>
              </a:rPr>
              <a:t>Baroch</a:t>
            </a:r>
            <a:r>
              <a:rPr lang="cs-CZ" sz="1100" b="0" dirty="0" smtClean="0">
                <a:latin typeface="Arial" pitchFamily="34" charset="0"/>
                <a:cs typeface="Arial" pitchFamily="34" charset="0"/>
              </a:rPr>
              <a:t>-Daniel Malina,  Marek </a:t>
            </a:r>
            <a:r>
              <a:rPr lang="cs-CZ" sz="1100" b="0" dirty="0" err="1" smtClean="0">
                <a:latin typeface="Arial" pitchFamily="34" charset="0"/>
                <a:cs typeface="Arial" pitchFamily="34" charset="0"/>
              </a:rPr>
              <a:t>Eisenhammer</a:t>
            </a:r>
            <a:r>
              <a:rPr lang="cs-CZ" sz="1100" b="0" dirty="0" smtClean="0">
                <a:latin typeface="Arial" pitchFamily="34" charset="0"/>
                <a:cs typeface="Arial" pitchFamily="34" charset="0"/>
              </a:rPr>
              <a:t>, </a:t>
            </a:r>
          </a:p>
          <a:p>
            <a:r>
              <a:rPr lang="cs-CZ" sz="1100" b="0" dirty="0" smtClean="0">
                <a:latin typeface="Arial" pitchFamily="34" charset="0"/>
                <a:cs typeface="Arial" pitchFamily="34" charset="0"/>
              </a:rPr>
              <a:t>                 David </a:t>
            </a:r>
            <a:r>
              <a:rPr lang="cs-CZ" sz="1100" b="0" dirty="0" err="1" smtClean="0">
                <a:latin typeface="Arial" pitchFamily="34" charset="0"/>
                <a:cs typeface="Arial" pitchFamily="34" charset="0"/>
              </a:rPr>
              <a:t>Kosorič</a:t>
            </a:r>
            <a:r>
              <a:rPr lang="cs-CZ" sz="1100" b="0" dirty="0" smtClean="0">
                <a:latin typeface="Arial" pitchFamily="34" charset="0"/>
                <a:cs typeface="Arial" pitchFamily="34" charset="0"/>
              </a:rPr>
              <a:t>, David Bradáč, Jaroslav Pačes, Matyáš </a:t>
            </a:r>
          </a:p>
          <a:p>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Řehtáček</a:t>
            </a:r>
            <a:r>
              <a:rPr lang="cs-CZ" sz="1100" b="0" dirty="0" smtClean="0">
                <a:latin typeface="Arial" pitchFamily="34" charset="0"/>
                <a:cs typeface="Arial" pitchFamily="34" charset="0"/>
              </a:rPr>
              <a:t>, Lukáš Dvořák, Daniel Hromy, Lukáš Malina</a:t>
            </a:r>
          </a:p>
          <a:p>
            <a:r>
              <a:rPr lang="cs-CZ" sz="1100" u="sng" dirty="0" smtClean="0">
                <a:latin typeface="Arial" pitchFamily="34" charset="0"/>
                <a:cs typeface="Arial" pitchFamily="34" charset="0"/>
              </a:rPr>
              <a:t>Nejlepší střelec turnaje</a:t>
            </a:r>
            <a:r>
              <a:rPr lang="cs-CZ" sz="1100" b="0" dirty="0" smtClean="0">
                <a:latin typeface="Arial" pitchFamily="34" charset="0"/>
                <a:cs typeface="Arial" pitchFamily="34" charset="0"/>
              </a:rPr>
              <a:t>: Lukáš Malina</a:t>
            </a:r>
          </a:p>
          <a:p>
            <a:r>
              <a:rPr lang="cs-CZ" sz="1100" u="sng" dirty="0" smtClean="0">
                <a:latin typeface="Arial" pitchFamily="34" charset="0"/>
                <a:cs typeface="Arial" pitchFamily="34" charset="0"/>
              </a:rPr>
              <a:t>Nejlepší hráč </a:t>
            </a:r>
            <a:r>
              <a:rPr lang="cs-CZ" sz="1100" u="sng" dirty="0" err="1" smtClean="0">
                <a:latin typeface="Arial" pitchFamily="34" charset="0"/>
                <a:cs typeface="Arial" pitchFamily="34" charset="0"/>
              </a:rPr>
              <a:t>Štětí</a:t>
            </a:r>
            <a:r>
              <a:rPr lang="cs-CZ" sz="1100" u="sng" dirty="0" smtClean="0">
                <a:latin typeface="Arial" pitchFamily="34" charset="0"/>
                <a:cs typeface="Arial" pitchFamily="34" charset="0"/>
              </a:rPr>
              <a:t>: </a:t>
            </a:r>
            <a:r>
              <a:rPr lang="cs-CZ" sz="1100" b="0" dirty="0" smtClean="0">
                <a:latin typeface="Arial" pitchFamily="34" charset="0"/>
                <a:cs typeface="Arial" pitchFamily="34" charset="0"/>
              </a:rPr>
              <a:t>Jaroslav Pačes</a:t>
            </a:r>
          </a:p>
          <a:p>
            <a:pPr algn="just"/>
            <a:r>
              <a:rPr lang="cs-CZ" sz="110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J.Malina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t>
            </a:r>
            <a:r>
              <a:rPr lang="cs-CZ" sz="1100" b="0" dirty="0" smtClean="0">
                <a:latin typeface="Arial" pitchFamily="34" charset="0"/>
                <a:cs typeface="Arial" pitchFamily="34" charset="0"/>
              </a:rPr>
              <a:t>.Hromy </a:t>
            </a:r>
          </a:p>
          <a:p>
            <a:pPr algn="just"/>
            <a:r>
              <a:rPr lang="cs-CZ" sz="1100" u="sng" dirty="0" smtClean="0">
                <a:latin typeface="Arial" pitchFamily="34" charset="0"/>
                <a:cs typeface="Arial" pitchFamily="34" charset="0"/>
              </a:rPr>
              <a:t>Rozhodčí: </a:t>
            </a:r>
            <a:r>
              <a:rPr lang="cs-CZ" sz="1100" b="0" dirty="0" smtClean="0">
                <a:latin typeface="Arial" pitchFamily="34" charset="0"/>
                <a:cs typeface="Arial" pitchFamily="34" charset="0"/>
              </a:rPr>
              <a:t>Jan Šíma, Marek Šíma </a:t>
            </a:r>
            <a:endParaRPr lang="cs-CZ" sz="1100" b="0" u="sng" dirty="0" smtClean="0">
              <a:latin typeface="Arial" pitchFamily="34" charset="0"/>
              <a:cs typeface="Arial" pitchFamily="34" charset="0"/>
            </a:endParaRPr>
          </a:p>
        </p:txBody>
      </p:sp>
    </p:spTree>
  </p:cSld>
  <p:clrMapOvr>
    <a:masterClrMapping/>
  </p:clrMapOvr>
  <p:transition>
    <p:pull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7617657"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11</a:t>
            </a:r>
          </a:p>
        </p:txBody>
      </p:sp>
      <p:sp>
        <p:nvSpPr>
          <p:cNvPr id="16" name="TextovéPole 15"/>
          <p:cNvSpPr txBox="1"/>
          <p:nvPr/>
        </p:nvSpPr>
        <p:spPr>
          <a:xfrm>
            <a:off x="1802777"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38</a:t>
            </a:r>
          </a:p>
        </p:txBody>
      </p:sp>
      <p:sp>
        <p:nvSpPr>
          <p:cNvPr id="6" name="Obdélník 5"/>
          <p:cNvSpPr/>
          <p:nvPr/>
        </p:nvSpPr>
        <p:spPr>
          <a:xfrm>
            <a:off x="5400577" y="2294895"/>
            <a:ext cx="4752528" cy="4708981"/>
          </a:xfrm>
          <a:prstGeom prst="rect">
            <a:avLst/>
          </a:prstGeom>
          <a:solidFill>
            <a:srgbClr val="FFFF99"/>
          </a:solidFill>
        </p:spPr>
        <p:txBody>
          <a:bodyPr wrap="square">
            <a:spAutoFit/>
          </a:bodyPr>
          <a:lstStyle/>
          <a:p>
            <a:r>
              <a:rPr lang="cs-CZ" sz="1600" u="sng" dirty="0" smtClean="0">
                <a:solidFill>
                  <a:srgbClr val="3333FF"/>
                </a:solidFill>
                <a:effectLst>
                  <a:outerShdw blurRad="38100" dist="38100" dir="2700000" algn="tl">
                    <a:srgbClr val="000000">
                      <a:alpha val="43137"/>
                    </a:srgbClr>
                  </a:outerShdw>
                </a:effectLst>
                <a:latin typeface="Arial" pitchFamily="34" charset="0"/>
                <a:ea typeface="Calibri" pitchFamily="34" charset="0"/>
                <a:cs typeface="Arial" pitchFamily="34" charset="0"/>
              </a:rPr>
              <a:t>Pavel Janeček – trenér TJ Slovan </a:t>
            </a:r>
            <a:r>
              <a:rPr lang="cs-CZ" sz="1600" u="sng" dirty="0" err="1" smtClean="0">
                <a:solidFill>
                  <a:srgbClr val="3333FF"/>
                </a:solidFill>
                <a:effectLst>
                  <a:outerShdw blurRad="38100" dist="38100" dir="2700000" algn="tl">
                    <a:srgbClr val="000000">
                      <a:alpha val="43137"/>
                    </a:srgbClr>
                  </a:outerShdw>
                </a:effectLst>
                <a:latin typeface="Arial" pitchFamily="34" charset="0"/>
                <a:ea typeface="Calibri" pitchFamily="34" charset="0"/>
                <a:cs typeface="Arial" pitchFamily="34" charset="0"/>
              </a:rPr>
              <a:t>Velvary</a:t>
            </a:r>
            <a:endParaRPr lang="cs-CZ" sz="1600" u="sng" dirty="0" smtClean="0">
              <a:solidFill>
                <a:srgbClr val="3333FF"/>
              </a:solidFill>
              <a:effectLst>
                <a:outerShdw blurRad="38100" dist="38100" dir="2700000" algn="tl">
                  <a:srgbClr val="000000">
                    <a:alpha val="43137"/>
                  </a:srgbClr>
                </a:outerShdw>
              </a:effectLst>
              <a:latin typeface="Arial" pitchFamily="34" charset="0"/>
              <a:ea typeface="Calibri" pitchFamily="34" charset="0"/>
              <a:cs typeface="Arial" pitchFamily="34" charset="0"/>
            </a:endParaRPr>
          </a:p>
          <a:p>
            <a:pPr algn="just"/>
            <a:r>
              <a:rPr lang="cs-CZ" b="0" dirty="0" smtClean="0">
                <a:latin typeface="Arial" pitchFamily="34" charset="0"/>
                <a:cs typeface="Arial" pitchFamily="34" charset="0"/>
              </a:rPr>
              <a:t>Byly to skutečně nepříjemné chvilky, které jsme nakonec ustáli. Hosté po dosažení kontaktní branky byli doopravdy hodně nepříjemní. Nebyli daleko k tomu, aby nás potrestali za výprodej šancí, které jsme si vypracovali už do přestávky</a:t>
            </a:r>
            <a:r>
              <a:rPr lang="cs-CZ" sz="1600" dirty="0" smtClean="0"/>
              <a:t/>
            </a:r>
            <a:br>
              <a:rPr lang="cs-CZ" sz="1600" dirty="0" smtClean="0"/>
            </a:br>
            <a:r>
              <a:rPr lang="cs-CZ" sz="1600" u="sng" dirty="0" err="1" smtClean="0">
                <a:solidFill>
                  <a:srgbClr val="3333FF"/>
                </a:solidFill>
                <a:effectLst>
                  <a:outerShdw blurRad="38100" dist="38100" dir="2700000" algn="tl">
                    <a:srgbClr val="000000">
                      <a:alpha val="43137"/>
                    </a:srgbClr>
                  </a:outerShdw>
                </a:effectLst>
                <a:latin typeface="Arial" pitchFamily="34" charset="0"/>
                <a:ea typeface="Calibri" pitchFamily="34" charset="0"/>
                <a:cs typeface="Arial" pitchFamily="34" charset="0"/>
              </a:rPr>
              <a:t>Vladimí</a:t>
            </a:r>
            <a:r>
              <a:rPr lang="cs-CZ" sz="1600" u="sng" dirty="0" smtClean="0">
                <a:solidFill>
                  <a:srgbClr val="3333FF"/>
                </a:solidFill>
                <a:effectLst>
                  <a:outerShdw blurRad="38100" dist="38100" dir="2700000" algn="tl">
                    <a:srgbClr val="000000">
                      <a:alpha val="43137"/>
                    </a:srgbClr>
                  </a:outerShdw>
                </a:effectLst>
                <a:latin typeface="Arial" pitchFamily="34" charset="0"/>
                <a:ea typeface="Calibri" pitchFamily="34" charset="0"/>
                <a:cs typeface="Arial" pitchFamily="34" charset="0"/>
              </a:rPr>
              <a:t> Frey – předseda SK </a:t>
            </a:r>
            <a:r>
              <a:rPr lang="cs-CZ" sz="1600" u="sng" dirty="0" err="1" smtClean="0">
                <a:solidFill>
                  <a:srgbClr val="3333FF"/>
                </a:solidFill>
                <a:effectLst>
                  <a:outerShdw blurRad="38100" dist="38100" dir="2700000" algn="tl">
                    <a:srgbClr val="000000">
                      <a:alpha val="43137"/>
                    </a:srgbClr>
                  </a:outerShdw>
                </a:effectLst>
                <a:latin typeface="Arial" pitchFamily="34" charset="0"/>
                <a:ea typeface="Calibri" pitchFamily="34" charset="0"/>
                <a:cs typeface="Arial" pitchFamily="34" charset="0"/>
              </a:rPr>
              <a:t>Štětí</a:t>
            </a:r>
            <a:endParaRPr lang="cs-CZ" sz="1600" u="sng" dirty="0" smtClean="0">
              <a:solidFill>
                <a:srgbClr val="3333FF"/>
              </a:solidFill>
              <a:effectLst>
                <a:outerShdw blurRad="38100" dist="38100" dir="2700000" algn="tl">
                  <a:srgbClr val="000000">
                    <a:alpha val="43137"/>
                  </a:srgbClr>
                </a:outerShdw>
              </a:effectLst>
              <a:latin typeface="Arial" pitchFamily="34" charset="0"/>
              <a:ea typeface="Calibri" pitchFamily="34" charset="0"/>
              <a:cs typeface="Arial" pitchFamily="34" charset="0"/>
            </a:endParaRPr>
          </a:p>
          <a:p>
            <a:pPr algn="just"/>
            <a:r>
              <a:rPr lang="cs-CZ" b="0" dirty="0" smtClean="0">
                <a:latin typeface="Arial" pitchFamily="34" charset="0"/>
                <a:cs typeface="Arial" pitchFamily="34" charset="0"/>
              </a:rPr>
              <a:t>Škoda, že jsme nemohli nastoupit v kompletním složení. Momentálně nám chybí pět kluků ze základu, s nimiž bychom </a:t>
            </a:r>
            <a:r>
              <a:rPr lang="cs-CZ" b="0" dirty="0" err="1" smtClean="0">
                <a:latin typeface="Arial" pitchFamily="34" charset="0"/>
                <a:cs typeface="Arial" pitchFamily="34" charset="0"/>
              </a:rPr>
              <a:t>Velvarským</a:t>
            </a:r>
            <a:r>
              <a:rPr lang="cs-CZ" b="0" dirty="0" smtClean="0">
                <a:latin typeface="Arial" pitchFamily="34" charset="0"/>
                <a:cs typeface="Arial" pitchFamily="34" charset="0"/>
              </a:rPr>
              <a:t> cestu za vítězstvím určitě více zkomplikovali. Vycházeli jsme ze zabezpečené obrany a snažili se využívat každé příležitosti k brejkům, což nám v první půli moc nevycházelo. V té druhé jsme byli v tomto směru, hlavně v závěrečné čtvrthodince, mnohem aktivnější. To však nestačilo na to, abychom si odvezli nějaké body, které nám ve finiši v boji o záchranu mohou chybět.</a:t>
            </a:r>
            <a:endParaRPr lang="cs-CZ" sz="1400" u="sng" dirty="0" smtClean="0">
              <a:effectLst>
                <a:outerShdw blurRad="38100" dist="38100" dir="2700000" algn="tl">
                  <a:srgbClr val="000000">
                    <a:alpha val="43137"/>
                  </a:srgbClr>
                </a:outerShdw>
              </a:effectLst>
              <a:latin typeface="Arial" pitchFamily="34" charset="0"/>
              <a:ea typeface="Calibri" pitchFamily="34" charset="0"/>
              <a:cs typeface="Arial" pitchFamily="34" charset="0"/>
            </a:endParaRPr>
          </a:p>
          <a:p>
            <a:r>
              <a:rPr lang="cs-CZ" sz="1600" u="sng" dirty="0" smtClean="0">
                <a:solidFill>
                  <a:srgbClr val="3333FF"/>
                </a:solidFill>
                <a:effectLst>
                  <a:outerShdw blurRad="38100" dist="38100" dir="2700000" algn="tl">
                    <a:srgbClr val="000000">
                      <a:alpha val="43137"/>
                    </a:srgbClr>
                  </a:outerShdw>
                </a:effectLst>
                <a:latin typeface="Arial" pitchFamily="34" charset="0"/>
                <a:ea typeface="Calibri" pitchFamily="34" charset="0"/>
                <a:cs typeface="Arial" pitchFamily="34" charset="0"/>
              </a:rPr>
              <a:t>Milan Plíšek – sekretář SK </a:t>
            </a:r>
            <a:r>
              <a:rPr lang="cs-CZ" sz="1600" u="sng" dirty="0" err="1" smtClean="0">
                <a:solidFill>
                  <a:srgbClr val="3333FF"/>
                </a:solidFill>
                <a:effectLst>
                  <a:outerShdw blurRad="38100" dist="38100" dir="2700000" algn="tl">
                    <a:srgbClr val="000000">
                      <a:alpha val="43137"/>
                    </a:srgbClr>
                  </a:outerShdw>
                </a:effectLst>
                <a:latin typeface="Arial" pitchFamily="34" charset="0"/>
                <a:ea typeface="Calibri" pitchFamily="34" charset="0"/>
                <a:cs typeface="Arial" pitchFamily="34" charset="0"/>
              </a:rPr>
              <a:t>Štětí</a:t>
            </a:r>
            <a:endParaRPr lang="cs-CZ" sz="1600" u="sng" dirty="0" smtClean="0">
              <a:solidFill>
                <a:srgbClr val="3333FF"/>
              </a:solidFill>
              <a:effectLst>
                <a:outerShdw blurRad="38100" dist="38100" dir="2700000" algn="tl">
                  <a:srgbClr val="000000">
                    <a:alpha val="43137"/>
                  </a:srgbClr>
                </a:outerShdw>
              </a:effectLst>
              <a:latin typeface="Arial" pitchFamily="34" charset="0"/>
              <a:ea typeface="Calibri" pitchFamily="34" charset="0"/>
              <a:cs typeface="Arial" pitchFamily="34" charset="0"/>
            </a:endParaRPr>
          </a:p>
          <a:p>
            <a:pPr algn="just"/>
            <a:r>
              <a:rPr lang="cs-CZ" b="0" dirty="0" smtClean="0">
                <a:latin typeface="Arial" pitchFamily="34" charset="0"/>
                <a:ea typeface="Calibri" pitchFamily="34" charset="0"/>
                <a:cs typeface="Arial" pitchFamily="34" charset="0"/>
              </a:rPr>
              <a:t>Až do 56. minuty nám taktika, věnovat se hlavně obranné činnosti, vycházela. Šancí jsme si sice moc nevytvořili, ale výsledek 0:0 vyhovoval. Když jsme ale gól dostali, tak už jsme dokázali i nebezpečně zaútočit a ohrozit branku </a:t>
            </a:r>
            <a:r>
              <a:rPr lang="cs-CZ" b="0" dirty="0" err="1" smtClean="0">
                <a:latin typeface="Arial" pitchFamily="34" charset="0"/>
                <a:ea typeface="Calibri" pitchFamily="34" charset="0"/>
                <a:cs typeface="Arial" pitchFamily="34" charset="0"/>
              </a:rPr>
              <a:t>Velvar</a:t>
            </a:r>
            <a:r>
              <a:rPr lang="cs-CZ" b="0" dirty="0" smtClean="0">
                <a:latin typeface="Arial" pitchFamily="34" charset="0"/>
                <a:ea typeface="Calibri" pitchFamily="34" charset="0"/>
                <a:cs typeface="Arial" pitchFamily="34" charset="0"/>
              </a:rPr>
              <a:t>. Nakonec i po nepříznivém průběhu utkání, jsme bod mohli mít. Mužstvo se dobře vypořádalo s velkou marodkou, bojovat muselo i s nepřesnými výroky rozhodčího, kdy to vše vrcholilo po zákroku na Hrdého v 90. minutě, který rozhodčí posoudil jako dovolený, a který mohl ještě třeba vést i k vyrovnání.</a:t>
            </a:r>
          </a:p>
        </p:txBody>
      </p:sp>
      <p:pic>
        <p:nvPicPr>
          <p:cNvPr id="45057" name="Picture 1"/>
          <p:cNvPicPr>
            <a:picLocks noChangeAspect="1" noChangeArrowheads="1"/>
          </p:cNvPicPr>
          <p:nvPr/>
        </p:nvPicPr>
        <p:blipFill>
          <a:blip r:embed="rId3" cstate="print"/>
          <a:srcRect/>
          <a:stretch>
            <a:fillRect/>
          </a:stretch>
        </p:blipFill>
        <p:spPr bwMode="auto">
          <a:xfrm>
            <a:off x="5472584" y="75084"/>
            <a:ext cx="4608512" cy="1600200"/>
          </a:xfrm>
          <a:prstGeom prst="rect">
            <a:avLst/>
          </a:prstGeom>
          <a:noFill/>
          <a:ln w="25400">
            <a:solidFill>
              <a:schemeClr val="bg1">
                <a:lumMod val="75000"/>
              </a:schemeClr>
            </a:solidFill>
            <a:miter lim="800000"/>
            <a:headEnd/>
            <a:tailEnd/>
          </a:ln>
        </p:spPr>
      </p:pic>
      <p:sp>
        <p:nvSpPr>
          <p:cNvPr id="8" name="TextovéPole 7"/>
          <p:cNvSpPr txBox="1"/>
          <p:nvPr/>
        </p:nvSpPr>
        <p:spPr>
          <a:xfrm>
            <a:off x="5472584" y="1799555"/>
            <a:ext cx="4608512" cy="461665"/>
          </a:xfrm>
          <a:prstGeom prst="rect">
            <a:avLst/>
          </a:prstGeom>
          <a:blipFill dpi="0" rotWithShape="1">
            <a:blip r:embed="rId4" cstate="print"/>
            <a:srcRect/>
            <a:tile tx="0" ty="0" sx="100000" sy="100000" flip="none" algn="tl"/>
          </a:blipFill>
        </p:spPr>
        <p:txBody>
          <a:bodyPr wrap="square" rtlCol="0">
            <a:spAutoFit/>
          </a:bodyPr>
          <a:lstStyle/>
          <a:p>
            <a:pPr algn="ctr"/>
            <a:r>
              <a:rPr lang="cs-CZ" sz="2400" dirty="0" smtClean="0">
                <a:solidFill>
                  <a:srgbClr val="FF0000"/>
                </a:solidFill>
                <a:latin typeface="Georgia" pitchFamily="18" charset="0"/>
              </a:rPr>
              <a:t>Po zápase ve </a:t>
            </a:r>
            <a:r>
              <a:rPr lang="cs-CZ" sz="2400" dirty="0" err="1" smtClean="0">
                <a:solidFill>
                  <a:srgbClr val="FF0000"/>
                </a:solidFill>
                <a:latin typeface="Georgia" pitchFamily="18" charset="0"/>
              </a:rPr>
              <a:t>Velvarech</a:t>
            </a:r>
            <a:endParaRPr lang="cs-CZ" sz="2400" dirty="0" smtClean="0">
              <a:solidFill>
                <a:srgbClr val="FF0000"/>
              </a:solidFill>
              <a:latin typeface="Georgia" pitchFamily="18" charset="0"/>
            </a:endParaRPr>
          </a:p>
        </p:txBody>
      </p:sp>
      <p:pic>
        <p:nvPicPr>
          <p:cNvPr id="11" name="Picture 1"/>
          <p:cNvPicPr>
            <a:picLocks noChangeAspect="1" noChangeArrowheads="1"/>
          </p:cNvPicPr>
          <p:nvPr/>
        </p:nvPicPr>
        <p:blipFill>
          <a:blip r:embed="rId5" cstate="print"/>
          <a:srcRect/>
          <a:stretch>
            <a:fillRect/>
          </a:stretch>
        </p:blipFill>
        <p:spPr bwMode="auto">
          <a:xfrm>
            <a:off x="71984" y="595164"/>
            <a:ext cx="4341480" cy="2880000"/>
          </a:xfrm>
          <a:prstGeom prst="rect">
            <a:avLst/>
          </a:prstGeom>
          <a:noFill/>
          <a:ln w="31750">
            <a:solidFill>
              <a:srgbClr val="6600CC"/>
            </a:solidFill>
            <a:miter lim="800000"/>
            <a:headEnd/>
            <a:tailEnd/>
          </a:ln>
        </p:spPr>
      </p:pic>
      <p:sp>
        <p:nvSpPr>
          <p:cNvPr id="12" name="TextovéPole 11"/>
          <p:cNvSpPr txBox="1"/>
          <p:nvPr/>
        </p:nvSpPr>
        <p:spPr>
          <a:xfrm>
            <a:off x="143992" y="19100"/>
            <a:ext cx="4176464" cy="461665"/>
          </a:xfrm>
          <a:prstGeom prst="rect">
            <a:avLst/>
          </a:prstGeom>
          <a:solidFill>
            <a:srgbClr val="99FF66"/>
          </a:solidFill>
        </p:spPr>
        <p:txBody>
          <a:bodyPr wrap="square" rtlCol="0">
            <a:spAutoFit/>
          </a:bodyPr>
          <a:lstStyle/>
          <a:p>
            <a:pPr algn="ctr"/>
            <a:r>
              <a:rPr lang="cs-CZ" u="sng" dirty="0" smtClean="0">
                <a:latin typeface="Arial" pitchFamily="34" charset="0"/>
                <a:cs typeface="Arial" pitchFamily="34" charset="0"/>
              </a:rPr>
              <a:t>Herec Jakub Kohák společně s naší starší přípravkou na turnaje </a:t>
            </a:r>
            <a:r>
              <a:rPr lang="cs-CZ" u="sng" dirty="0" err="1" smtClean="0">
                <a:latin typeface="Arial" pitchFamily="34" charset="0"/>
                <a:cs typeface="Arial" pitchFamily="34" charset="0"/>
              </a:rPr>
              <a:t>Picatec</a:t>
            </a:r>
            <a:r>
              <a:rPr lang="cs-CZ" u="sng" dirty="0" smtClean="0">
                <a:latin typeface="Arial" pitchFamily="34" charset="0"/>
                <a:cs typeface="Arial" pitchFamily="34" charset="0"/>
              </a:rPr>
              <a:t> </a:t>
            </a:r>
            <a:r>
              <a:rPr lang="cs-CZ" u="sng" dirty="0" err="1" smtClean="0">
                <a:latin typeface="Arial" pitchFamily="34" charset="0"/>
                <a:cs typeface="Arial" pitchFamily="34" charset="0"/>
              </a:rPr>
              <a:t>tours</a:t>
            </a:r>
            <a:r>
              <a:rPr lang="cs-CZ" u="sng" dirty="0" smtClean="0">
                <a:latin typeface="Arial" pitchFamily="34" charset="0"/>
                <a:cs typeface="Arial" pitchFamily="34" charset="0"/>
              </a:rPr>
              <a:t> v Praze 29.4.2017</a:t>
            </a:r>
          </a:p>
        </p:txBody>
      </p:sp>
      <p:pic>
        <p:nvPicPr>
          <p:cNvPr id="13" name="Picture 1"/>
          <p:cNvPicPr>
            <a:picLocks noChangeAspect="1" noChangeArrowheads="1"/>
          </p:cNvPicPr>
          <p:nvPr/>
        </p:nvPicPr>
        <p:blipFill>
          <a:blip r:embed="rId6" cstate="print"/>
          <a:srcRect/>
          <a:stretch>
            <a:fillRect/>
          </a:stretch>
        </p:blipFill>
        <p:spPr bwMode="auto">
          <a:xfrm>
            <a:off x="306459" y="4123556"/>
            <a:ext cx="3674957" cy="2772000"/>
          </a:xfrm>
          <a:prstGeom prst="rect">
            <a:avLst/>
          </a:prstGeom>
          <a:noFill/>
          <a:ln w="31750">
            <a:solidFill>
              <a:schemeClr val="tx1"/>
            </a:solidFill>
            <a:miter lim="800000"/>
            <a:headEnd/>
            <a:tailEnd/>
          </a:ln>
        </p:spPr>
      </p:pic>
      <p:sp>
        <p:nvSpPr>
          <p:cNvPr id="14" name="TextovéPole 13"/>
          <p:cNvSpPr txBox="1"/>
          <p:nvPr/>
        </p:nvSpPr>
        <p:spPr>
          <a:xfrm>
            <a:off x="92984" y="3589883"/>
            <a:ext cx="4176464" cy="461665"/>
          </a:xfrm>
          <a:prstGeom prst="rect">
            <a:avLst/>
          </a:prstGeom>
          <a:solidFill>
            <a:srgbClr val="99FF66"/>
          </a:solidFill>
        </p:spPr>
        <p:txBody>
          <a:bodyPr wrap="square" rtlCol="0">
            <a:spAutoFit/>
          </a:bodyPr>
          <a:lstStyle/>
          <a:p>
            <a:pPr algn="ctr"/>
            <a:r>
              <a:rPr lang="cs-CZ" dirty="0" smtClean="0">
                <a:latin typeface="Arial" pitchFamily="34" charset="0"/>
                <a:cs typeface="Arial" pitchFamily="34" charset="0"/>
              </a:rPr>
              <a:t>Lion sport </a:t>
            </a:r>
            <a:r>
              <a:rPr lang="cs-CZ" dirty="0" err="1" smtClean="0">
                <a:latin typeface="Arial" pitchFamily="34" charset="0"/>
                <a:cs typeface="Arial" pitchFamily="34" charset="0"/>
              </a:rPr>
              <a:t>cup</a:t>
            </a:r>
            <a:r>
              <a:rPr lang="cs-CZ" dirty="0" smtClean="0">
                <a:latin typeface="Arial" pitchFamily="34" charset="0"/>
                <a:cs typeface="Arial" pitchFamily="34" charset="0"/>
              </a:rPr>
              <a:t> Jablonec </a:t>
            </a:r>
            <a:r>
              <a:rPr lang="cs-CZ" dirty="0" err="1" smtClean="0">
                <a:latin typeface="Arial" pitchFamily="34" charset="0"/>
                <a:cs typeface="Arial" pitchFamily="34" charset="0"/>
              </a:rPr>
              <a:t>n.N</a:t>
            </a:r>
            <a:r>
              <a:rPr lang="cs-CZ" dirty="0" smtClean="0">
                <a:latin typeface="Arial" pitchFamily="34" charset="0"/>
                <a:cs typeface="Arial" pitchFamily="34" charset="0"/>
              </a:rPr>
              <a:t>. 1.5.2017 – starší přípravka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1"/>
          <p:cNvSpPr txBox="1"/>
          <p:nvPr/>
        </p:nvSpPr>
        <p:spPr>
          <a:xfrm>
            <a:off x="12058662" y="1"/>
            <a:ext cx="184731" cy="261610"/>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cs-CZ" dirty="0"/>
          </a:p>
        </p:txBody>
      </p:sp>
      <p:sp>
        <p:nvSpPr>
          <p:cNvPr id="9" name="TextovéPole 2"/>
          <p:cNvSpPr txBox="1"/>
          <p:nvPr/>
        </p:nvSpPr>
        <p:spPr>
          <a:xfrm>
            <a:off x="12058662" y="1"/>
            <a:ext cx="184731" cy="261610"/>
          </a:xfrm>
          <a:prstGeom prst="rect">
            <a:avLst/>
          </a:prstGeom>
          <a:noFill/>
        </p:spPr>
        <p:style>
          <a:lnRef idx="0">
            <a:scrgbClr r="0" g="0" b="0"/>
          </a:lnRef>
          <a:fillRef idx="0">
            <a:scrgbClr r="0" g="0" b="0"/>
          </a:fillRef>
          <a:effectRef idx="0">
            <a:scrgbClr r="0" g="0" b="0"/>
          </a:effectRef>
          <a:fontRef idx="minor">
            <a:schemeClr val="tx1"/>
          </a:fontRef>
        </p:style>
        <p:txBody>
          <a:bodyPr wrap="none">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defRPr/>
            </a:pPr>
            <a:endParaRPr lang="cs-CZ" dirty="0"/>
          </a:p>
        </p:txBody>
      </p:sp>
      <p:cxnSp>
        <p:nvCxnSpPr>
          <p:cNvPr id="15" name="Přímá spojovací šipka 14"/>
          <p:cNvCxnSpPr/>
          <p:nvPr/>
        </p:nvCxnSpPr>
        <p:spPr bwMode="auto">
          <a:xfrm>
            <a:off x="3609477" y="7075884"/>
            <a:ext cx="85889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20" name="TextovéPole 19"/>
          <p:cNvSpPr txBox="1"/>
          <p:nvPr/>
        </p:nvSpPr>
        <p:spPr>
          <a:xfrm>
            <a:off x="7689229"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37</a:t>
            </a:r>
          </a:p>
        </p:txBody>
      </p:sp>
      <p:cxnSp>
        <p:nvCxnSpPr>
          <p:cNvPr id="16" name="Přímá spojovací šipka 15"/>
          <p:cNvCxnSpPr/>
          <p:nvPr/>
        </p:nvCxnSpPr>
        <p:spPr bwMode="auto">
          <a:xfrm>
            <a:off x="3394753" y="7075884"/>
            <a:ext cx="1359918"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8" name="Přímá spojovací šipka 17"/>
          <p:cNvCxnSpPr/>
          <p:nvPr/>
        </p:nvCxnSpPr>
        <p:spPr bwMode="auto">
          <a:xfrm>
            <a:off x="3895777" y="7239000"/>
            <a:ext cx="100204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1" name="TextovéPole 10"/>
          <p:cNvSpPr txBox="1"/>
          <p:nvPr/>
        </p:nvSpPr>
        <p:spPr>
          <a:xfrm>
            <a:off x="1891687"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12</a:t>
            </a:r>
          </a:p>
        </p:txBody>
      </p:sp>
      <p:sp>
        <p:nvSpPr>
          <p:cNvPr id="17" name="TextovéPole 16"/>
          <p:cNvSpPr txBox="1"/>
          <p:nvPr/>
        </p:nvSpPr>
        <p:spPr>
          <a:xfrm>
            <a:off x="216000" y="19100"/>
            <a:ext cx="4248472" cy="461665"/>
          </a:xfrm>
          <a:prstGeom prst="rect">
            <a:avLst/>
          </a:prstGeom>
          <a:solidFill>
            <a:schemeClr val="accent2">
              <a:lumMod val="40000"/>
              <a:lumOff val="60000"/>
            </a:schemeClr>
          </a:solidFill>
        </p:spPr>
        <p:txBody>
          <a:bodyPr wrap="square" rtlCol="0">
            <a:spAutoFit/>
          </a:bodyPr>
          <a:lstStyle/>
          <a:p>
            <a:pPr algn="ctr"/>
            <a:r>
              <a:rPr lang="cs-CZ" dirty="0" smtClean="0">
                <a:effectLst>
                  <a:outerShdw blurRad="38100" dist="38100" dir="2700000" algn="tl">
                    <a:srgbClr val="000000">
                      <a:alpha val="43137"/>
                    </a:srgbClr>
                  </a:outerShdw>
                </a:effectLst>
                <a:latin typeface="Segoe UI Semibold" pitchFamily="34" charset="0"/>
              </a:rPr>
              <a:t>TJ Slovan </a:t>
            </a:r>
            <a:r>
              <a:rPr lang="cs-CZ" dirty="0" err="1" smtClean="0">
                <a:effectLst>
                  <a:outerShdw blurRad="38100" dist="38100" dir="2700000" algn="tl">
                    <a:srgbClr val="000000">
                      <a:alpha val="43137"/>
                    </a:srgbClr>
                  </a:outerShdw>
                </a:effectLst>
                <a:latin typeface="Segoe UI Semibold" pitchFamily="34" charset="0"/>
              </a:rPr>
              <a:t>Velvary</a:t>
            </a:r>
            <a:r>
              <a:rPr lang="cs-CZ" dirty="0" smtClean="0">
                <a:effectLst>
                  <a:outerShdw blurRad="38100" dist="38100" dir="2700000" algn="tl">
                    <a:srgbClr val="000000">
                      <a:alpha val="43137"/>
                    </a:srgbClr>
                  </a:outerShdw>
                </a:effectLst>
                <a:latin typeface="Segoe UI Semibold" pitchFamily="34" charset="0"/>
              </a:rPr>
              <a:t> – SK </a:t>
            </a:r>
            <a:r>
              <a:rPr lang="cs-CZ" dirty="0" err="1" smtClean="0">
                <a:effectLst>
                  <a:outerShdw blurRad="38100" dist="38100" dir="2700000" algn="tl">
                    <a:srgbClr val="000000">
                      <a:alpha val="43137"/>
                    </a:srgbClr>
                  </a:outerShdw>
                </a:effectLst>
                <a:latin typeface="Segoe UI Semibold" pitchFamily="34" charset="0"/>
              </a:rPr>
              <a:t>Štětí</a:t>
            </a:r>
            <a:r>
              <a:rPr lang="cs-CZ" dirty="0" smtClean="0">
                <a:effectLst>
                  <a:outerShdw blurRad="38100" dist="38100" dir="2700000" algn="tl">
                    <a:srgbClr val="000000">
                      <a:alpha val="43137"/>
                    </a:srgbClr>
                  </a:outerShdw>
                </a:effectLst>
                <a:latin typeface="Segoe UI Semibold" pitchFamily="34" charset="0"/>
              </a:rPr>
              <a:t> 29.4.2017</a:t>
            </a:r>
          </a:p>
          <a:p>
            <a:pPr algn="ctr"/>
            <a:r>
              <a:rPr lang="cs-CZ" dirty="0" smtClean="0">
                <a:effectLst>
                  <a:outerShdw blurRad="38100" dist="38100" dir="2700000" algn="tl">
                    <a:srgbClr val="000000">
                      <a:alpha val="43137"/>
                    </a:srgbClr>
                  </a:outerShdw>
                </a:effectLst>
                <a:latin typeface="Segoe UI Semibold" pitchFamily="34" charset="0"/>
              </a:rPr>
              <a:t> foto Jiří </a:t>
            </a:r>
            <a:r>
              <a:rPr lang="cs-CZ" dirty="0" err="1" smtClean="0">
                <a:effectLst>
                  <a:outerShdw blurRad="38100" dist="38100" dir="2700000" algn="tl">
                    <a:srgbClr val="000000">
                      <a:alpha val="43137"/>
                    </a:srgbClr>
                  </a:outerShdw>
                </a:effectLst>
                <a:latin typeface="Segoe UI Semibold" pitchFamily="34" charset="0"/>
              </a:rPr>
              <a:t>Havner</a:t>
            </a:r>
            <a:r>
              <a:rPr lang="cs-CZ" dirty="0" smtClean="0">
                <a:effectLst>
                  <a:outerShdw blurRad="38100" dist="38100" dir="2700000" algn="tl">
                    <a:srgbClr val="000000">
                      <a:alpha val="43137"/>
                    </a:srgbClr>
                  </a:outerShdw>
                </a:effectLst>
                <a:latin typeface="Segoe UI Semibold" pitchFamily="34" charset="0"/>
              </a:rPr>
              <a:t> </a:t>
            </a:r>
          </a:p>
        </p:txBody>
      </p:sp>
      <p:pic>
        <p:nvPicPr>
          <p:cNvPr id="4" name="Picture 2"/>
          <p:cNvPicPr>
            <a:picLocks noChangeAspect="1" noChangeArrowheads="1"/>
          </p:cNvPicPr>
          <p:nvPr/>
        </p:nvPicPr>
        <p:blipFill>
          <a:blip r:embed="rId3" cstate="print"/>
          <a:srcRect/>
          <a:stretch>
            <a:fillRect/>
          </a:stretch>
        </p:blipFill>
        <p:spPr bwMode="auto">
          <a:xfrm>
            <a:off x="288008" y="3979540"/>
            <a:ext cx="4135577" cy="2916000"/>
          </a:xfrm>
          <a:prstGeom prst="rect">
            <a:avLst/>
          </a:prstGeom>
          <a:noFill/>
          <a:ln w="50800" cmpd="sng">
            <a:solidFill>
              <a:schemeClr val="accent1">
                <a:lumMod val="60000"/>
                <a:lumOff val="40000"/>
              </a:schemeClr>
            </a:solidFill>
            <a:miter lim="800000"/>
            <a:headEnd/>
            <a:tailEnd/>
          </a:ln>
        </p:spPr>
      </p:pic>
      <p:pic>
        <p:nvPicPr>
          <p:cNvPr id="43011" name="Picture 3"/>
          <p:cNvPicPr>
            <a:picLocks noChangeAspect="1" noChangeArrowheads="1"/>
          </p:cNvPicPr>
          <p:nvPr/>
        </p:nvPicPr>
        <p:blipFill>
          <a:blip r:embed="rId4" cstate="print"/>
          <a:srcRect/>
          <a:stretch>
            <a:fillRect/>
          </a:stretch>
        </p:blipFill>
        <p:spPr bwMode="auto">
          <a:xfrm>
            <a:off x="216000" y="667172"/>
            <a:ext cx="4206528" cy="3024000"/>
          </a:xfrm>
          <a:prstGeom prst="rect">
            <a:avLst/>
          </a:prstGeom>
          <a:noFill/>
          <a:ln w="50800" cmpd="sng">
            <a:solidFill>
              <a:srgbClr val="99FF33"/>
            </a:solidFill>
            <a:miter lim="800000"/>
            <a:headEnd/>
            <a:tailEnd/>
          </a:ln>
        </p:spPr>
      </p:pic>
      <p:sp>
        <p:nvSpPr>
          <p:cNvPr id="22" name="TextovéPole 21"/>
          <p:cNvSpPr txBox="1"/>
          <p:nvPr/>
        </p:nvSpPr>
        <p:spPr>
          <a:xfrm>
            <a:off x="5688608" y="63813"/>
            <a:ext cx="4464496" cy="1323439"/>
          </a:xfrm>
          <a:prstGeom prst="rect">
            <a:avLst/>
          </a:prstGeom>
          <a:solidFill>
            <a:srgbClr val="6600CC"/>
          </a:solidFill>
          <a:ln w="57150">
            <a:solidFill>
              <a:srgbClr val="FFFF00"/>
            </a:solidFill>
            <a:prstDash val="sysDash"/>
          </a:ln>
        </p:spPr>
        <p:txBody>
          <a:bodyPr wrap="square" rtlCol="0">
            <a:spAutoFit/>
          </a:bodyPr>
          <a:lstStyle/>
          <a:p>
            <a:pPr algn="ctr"/>
            <a:r>
              <a:rPr lang="cs-CZ" sz="1600" dirty="0" smtClean="0">
                <a:solidFill>
                  <a:schemeClr val="bg1"/>
                </a:solidFill>
                <a:latin typeface="Bookman Old Style" pitchFamily="18" charset="0"/>
              </a:rPr>
              <a:t>Kvalitně obsazený turnaj starší přípravky, kterému předcházely turnaje kvalifikační, se hrál v sobotu 29.4.2017 pod názvem </a:t>
            </a:r>
            <a:r>
              <a:rPr lang="cs-CZ" sz="1600" dirty="0" err="1" smtClean="0">
                <a:solidFill>
                  <a:schemeClr val="bg1"/>
                </a:solidFill>
                <a:latin typeface="Bookman Old Style" pitchFamily="18" charset="0"/>
              </a:rPr>
              <a:t>Picatec</a:t>
            </a:r>
            <a:r>
              <a:rPr lang="cs-CZ" sz="1600" dirty="0" smtClean="0">
                <a:solidFill>
                  <a:schemeClr val="bg1"/>
                </a:solidFill>
                <a:latin typeface="Bookman Old Style" pitchFamily="18" charset="0"/>
              </a:rPr>
              <a:t> </a:t>
            </a:r>
            <a:r>
              <a:rPr lang="cs-CZ" sz="1600" dirty="0" err="1" smtClean="0">
                <a:solidFill>
                  <a:schemeClr val="bg1"/>
                </a:solidFill>
                <a:latin typeface="Bookman Old Style" pitchFamily="18" charset="0"/>
              </a:rPr>
              <a:t>tours</a:t>
            </a:r>
            <a:r>
              <a:rPr lang="cs-CZ" sz="1600" dirty="0" smtClean="0">
                <a:solidFill>
                  <a:schemeClr val="bg1"/>
                </a:solidFill>
                <a:latin typeface="Bookman Old Style" pitchFamily="18" charset="0"/>
              </a:rPr>
              <a:t> v Praze na Barrandově </a:t>
            </a:r>
          </a:p>
        </p:txBody>
      </p:sp>
      <p:sp>
        <p:nvSpPr>
          <p:cNvPr id="24" name="TextovéPole 23"/>
          <p:cNvSpPr txBox="1"/>
          <p:nvPr/>
        </p:nvSpPr>
        <p:spPr>
          <a:xfrm>
            <a:off x="5688608" y="1488291"/>
            <a:ext cx="4464472" cy="3139321"/>
          </a:xfrm>
          <a:prstGeom prst="rect">
            <a:avLst/>
          </a:prstGeom>
          <a:blipFill>
            <a:blip r:embed="rId5" cstate="print"/>
            <a:stretch>
              <a:fillRect/>
            </a:stretch>
          </a:blipFill>
          <a:ln w="57150" cmpd="sng">
            <a:solidFill>
              <a:srgbClr val="FF66CC"/>
            </a:solidFill>
            <a:prstDash val="sysDot"/>
          </a:ln>
        </p:spPr>
        <p:txBody>
          <a:bodyPr wrap="square" rtlCol="0">
            <a:spAutoFit/>
          </a:bodyPr>
          <a:lstStyle/>
          <a:p>
            <a:pPr algn="just"/>
            <a:r>
              <a:rPr lang="cs-CZ" sz="1400" u="sng" dirty="0" smtClean="0">
                <a:latin typeface="Arial" pitchFamily="34" charset="0"/>
                <a:cs typeface="Arial" pitchFamily="34" charset="0"/>
              </a:rPr>
              <a:t>Výsledky</a:t>
            </a:r>
            <a:r>
              <a:rPr lang="cs-CZ" sz="1400" dirty="0" smtClean="0">
                <a:latin typeface="Arial" pitchFamily="34" charset="0"/>
                <a:cs typeface="Arial" pitchFamily="34" charset="0"/>
              </a:rPr>
              <a:t>:</a:t>
            </a:r>
          </a:p>
          <a:p>
            <a:pPr algn="just"/>
            <a:r>
              <a:rPr lang="cs-CZ" sz="1400" dirty="0" smtClean="0">
                <a:solidFill>
                  <a:srgbClr val="3333FF"/>
                </a:solidFill>
                <a:latin typeface="Arial" pitchFamily="34" charset="0"/>
                <a:cs typeface="Arial" pitchFamily="34" charset="0"/>
              </a:rPr>
              <a:t>SK </a:t>
            </a:r>
            <a:r>
              <a:rPr lang="cs-CZ" sz="1400" dirty="0" err="1" smtClean="0">
                <a:solidFill>
                  <a:srgbClr val="3333FF"/>
                </a:solidFill>
                <a:latin typeface="Arial" pitchFamily="34" charset="0"/>
                <a:cs typeface="Arial" pitchFamily="34" charset="0"/>
              </a:rPr>
              <a:t>Štětí</a:t>
            </a:r>
            <a:r>
              <a:rPr lang="cs-CZ" sz="1400" dirty="0" smtClean="0">
                <a:solidFill>
                  <a:srgbClr val="3333FF"/>
                </a:solidFill>
                <a:latin typeface="Arial" pitchFamily="34" charset="0"/>
                <a:cs typeface="Arial" pitchFamily="34" charset="0"/>
              </a:rPr>
              <a:t> </a:t>
            </a:r>
            <a:r>
              <a:rPr lang="cs-CZ" sz="1400" dirty="0" smtClean="0">
                <a:latin typeface="Arial" pitchFamily="34" charset="0"/>
                <a:cs typeface="Arial" pitchFamily="34" charset="0"/>
              </a:rPr>
              <a:t>– Unhošť 1:2, SK Benešov 2:0, Vysočina Jihlava 0:4, SK Kladno 6:2, Šumperk 1:2, MFK Most 0:5, Lomnice nad Popelkou 3:2, </a:t>
            </a:r>
            <a:r>
              <a:rPr lang="cs-CZ" sz="1400" dirty="0" err="1" smtClean="0">
                <a:latin typeface="Arial" pitchFamily="34" charset="0"/>
                <a:cs typeface="Arial" pitchFamily="34" charset="0"/>
              </a:rPr>
              <a:t>Fotball</a:t>
            </a:r>
            <a:r>
              <a:rPr lang="cs-CZ" sz="1400" dirty="0" smtClean="0">
                <a:latin typeface="Arial" pitchFamily="34" charset="0"/>
                <a:cs typeface="Arial" pitchFamily="34" charset="0"/>
              </a:rPr>
              <a:t> Talent </a:t>
            </a:r>
            <a:r>
              <a:rPr lang="cs-CZ" sz="1400" dirty="0" err="1" smtClean="0">
                <a:latin typeface="Arial" pitchFamily="34" charset="0"/>
                <a:cs typeface="Arial" pitchFamily="34" charset="0"/>
              </a:rPr>
              <a:t>Academy</a:t>
            </a:r>
            <a:r>
              <a:rPr lang="cs-CZ" sz="1400" dirty="0" smtClean="0">
                <a:latin typeface="Arial" pitchFamily="34" charset="0"/>
                <a:cs typeface="Arial" pitchFamily="34" charset="0"/>
              </a:rPr>
              <a:t> 1:5</a:t>
            </a:r>
          </a:p>
          <a:p>
            <a:pPr algn="just"/>
            <a:r>
              <a:rPr lang="cs-CZ" sz="1400" u="sng" dirty="0" smtClean="0">
                <a:latin typeface="Arial" pitchFamily="34" charset="0"/>
                <a:cs typeface="Arial" pitchFamily="34" charset="0"/>
              </a:rPr>
              <a:t>Pořadí</a:t>
            </a:r>
            <a:r>
              <a:rPr lang="cs-CZ" sz="1400" dirty="0" smtClean="0">
                <a:latin typeface="Arial" pitchFamily="34" charset="0"/>
                <a:cs typeface="Arial" pitchFamily="34" charset="0"/>
              </a:rPr>
              <a:t>:</a:t>
            </a:r>
          </a:p>
          <a:p>
            <a:pPr algn="just"/>
            <a:r>
              <a:rPr lang="cs-CZ" sz="1400" dirty="0" smtClean="0">
                <a:latin typeface="Arial" pitchFamily="34" charset="0"/>
                <a:cs typeface="Arial" pitchFamily="34" charset="0"/>
              </a:rPr>
              <a:t> 1. Vysočina Jihlava 2.MFK Most 3.Fotball Talent </a:t>
            </a:r>
            <a:r>
              <a:rPr lang="cs-CZ" sz="1400" dirty="0" err="1" smtClean="0">
                <a:latin typeface="Arial" pitchFamily="34" charset="0"/>
                <a:cs typeface="Arial" pitchFamily="34" charset="0"/>
              </a:rPr>
              <a:t>Academy</a:t>
            </a:r>
            <a:r>
              <a:rPr lang="cs-CZ" sz="1400" dirty="0" smtClean="0">
                <a:latin typeface="Arial" pitchFamily="34" charset="0"/>
                <a:cs typeface="Arial" pitchFamily="34" charset="0"/>
              </a:rPr>
              <a:t> 4. Lomnice nad Popelkou 5. Šumperk 6. SK Benešov </a:t>
            </a:r>
            <a:r>
              <a:rPr lang="cs-CZ" sz="1600" dirty="0" smtClean="0">
                <a:solidFill>
                  <a:srgbClr val="3333FF"/>
                </a:solidFill>
                <a:latin typeface="Arial" pitchFamily="34" charset="0"/>
                <a:cs typeface="Arial" pitchFamily="34" charset="0"/>
              </a:rPr>
              <a:t>7. SK </a:t>
            </a:r>
            <a:r>
              <a:rPr lang="cs-CZ" sz="1600" dirty="0" err="1" smtClean="0">
                <a:solidFill>
                  <a:srgbClr val="3333FF"/>
                </a:solidFill>
                <a:latin typeface="Arial" pitchFamily="34" charset="0"/>
                <a:cs typeface="Arial" pitchFamily="34" charset="0"/>
              </a:rPr>
              <a:t>Štětí</a:t>
            </a:r>
            <a:r>
              <a:rPr lang="cs-CZ" sz="1400" dirty="0" smtClean="0">
                <a:latin typeface="Arial" pitchFamily="34" charset="0"/>
                <a:cs typeface="Arial" pitchFamily="34" charset="0"/>
              </a:rPr>
              <a:t>  8. Unhošť 9. SK Kladno</a:t>
            </a:r>
          </a:p>
          <a:p>
            <a:r>
              <a:rPr lang="cs-CZ" sz="1400" u="sng" dirty="0" smtClean="0">
                <a:latin typeface="Arial" pitchFamily="34" charset="0"/>
                <a:cs typeface="Arial" pitchFamily="34" charset="0"/>
              </a:rPr>
              <a:t>Sestava:</a:t>
            </a:r>
            <a:r>
              <a:rPr lang="cs-CZ" sz="1400" dirty="0" smtClean="0">
                <a:latin typeface="Arial" pitchFamily="34" charset="0"/>
                <a:cs typeface="Arial" pitchFamily="34" charset="0"/>
              </a:rPr>
              <a:t> </a:t>
            </a:r>
            <a:r>
              <a:rPr lang="cs-CZ" sz="1400" dirty="0" err="1" smtClean="0">
                <a:latin typeface="Arial" pitchFamily="34" charset="0"/>
                <a:cs typeface="Arial" pitchFamily="34" charset="0"/>
              </a:rPr>
              <a:t>D.Hromy</a:t>
            </a:r>
            <a:r>
              <a:rPr lang="cs-CZ" sz="1400" dirty="0" smtClean="0">
                <a:latin typeface="Arial" pitchFamily="34" charset="0"/>
                <a:cs typeface="Arial" pitchFamily="34" charset="0"/>
              </a:rPr>
              <a:t>,</a:t>
            </a:r>
            <a:r>
              <a:rPr lang="cs-CZ" sz="1400" dirty="0" err="1" smtClean="0">
                <a:latin typeface="Arial" pitchFamily="34" charset="0"/>
                <a:cs typeface="Arial" pitchFamily="34" charset="0"/>
              </a:rPr>
              <a:t>D.Kosori</a:t>
            </a:r>
            <a:r>
              <a:rPr lang="cs-CZ" sz="1400" dirty="0" smtClean="0">
                <a:latin typeface="Arial" pitchFamily="34" charset="0"/>
                <a:cs typeface="Arial" pitchFamily="34" charset="0"/>
              </a:rPr>
              <a:t>, </a:t>
            </a:r>
            <a:r>
              <a:rPr lang="cs-CZ" sz="1400" dirty="0" err="1" smtClean="0">
                <a:latin typeface="Arial" pitchFamily="34" charset="0"/>
                <a:cs typeface="Arial" pitchFamily="34" charset="0"/>
              </a:rPr>
              <a:t>D.Malina</a:t>
            </a:r>
            <a:r>
              <a:rPr lang="cs-CZ" sz="1400" dirty="0" smtClean="0">
                <a:latin typeface="Arial" pitchFamily="34" charset="0"/>
                <a:cs typeface="Arial" pitchFamily="34" charset="0"/>
              </a:rPr>
              <a:t>, </a:t>
            </a:r>
            <a:r>
              <a:rPr lang="cs-CZ" sz="1400" dirty="0" err="1" smtClean="0">
                <a:latin typeface="Arial" pitchFamily="34" charset="0"/>
                <a:cs typeface="Arial" pitchFamily="34" charset="0"/>
              </a:rPr>
              <a:t>L</a:t>
            </a:r>
            <a:r>
              <a:rPr lang="cs-CZ" sz="1400" dirty="0" smtClean="0">
                <a:latin typeface="Arial" pitchFamily="34" charset="0"/>
                <a:cs typeface="Arial" pitchFamily="34" charset="0"/>
              </a:rPr>
              <a:t>.Malina, </a:t>
            </a:r>
          </a:p>
          <a:p>
            <a:r>
              <a:rPr lang="cs-CZ" sz="1400" dirty="0" smtClean="0">
                <a:latin typeface="Arial" pitchFamily="34" charset="0"/>
                <a:cs typeface="Arial" pitchFamily="34" charset="0"/>
              </a:rPr>
              <a:t>                </a:t>
            </a:r>
            <a:r>
              <a:rPr lang="cs-CZ" sz="1400" dirty="0" err="1" smtClean="0">
                <a:latin typeface="Arial" pitchFamily="34" charset="0"/>
                <a:cs typeface="Arial" pitchFamily="34" charset="0"/>
              </a:rPr>
              <a:t>L</a:t>
            </a:r>
            <a:r>
              <a:rPr lang="cs-CZ" sz="1400" dirty="0" smtClean="0">
                <a:latin typeface="Arial" pitchFamily="34" charset="0"/>
                <a:cs typeface="Arial" pitchFamily="34" charset="0"/>
              </a:rPr>
              <a:t>.Dvořák, </a:t>
            </a:r>
            <a:r>
              <a:rPr lang="cs-CZ" sz="1400" dirty="0" err="1" smtClean="0">
                <a:latin typeface="Arial" pitchFamily="34" charset="0"/>
                <a:cs typeface="Arial" pitchFamily="34" charset="0"/>
              </a:rPr>
              <a:t>L</a:t>
            </a:r>
            <a:r>
              <a:rPr lang="cs-CZ" sz="1400" dirty="0" smtClean="0">
                <a:latin typeface="Arial" pitchFamily="34" charset="0"/>
                <a:cs typeface="Arial" pitchFamily="34" charset="0"/>
              </a:rPr>
              <a:t>.</a:t>
            </a:r>
            <a:r>
              <a:rPr lang="cs-CZ" sz="1400" dirty="0" err="1" smtClean="0">
                <a:latin typeface="Arial" pitchFamily="34" charset="0"/>
                <a:cs typeface="Arial" pitchFamily="34" charset="0"/>
              </a:rPr>
              <a:t>Širochman</a:t>
            </a:r>
            <a:r>
              <a:rPr lang="cs-CZ" sz="1400" dirty="0" smtClean="0">
                <a:latin typeface="Arial" pitchFamily="34" charset="0"/>
                <a:cs typeface="Arial" pitchFamily="34" charset="0"/>
              </a:rPr>
              <a:t>, </a:t>
            </a:r>
            <a:r>
              <a:rPr lang="cs-CZ" sz="1400" dirty="0" err="1" smtClean="0">
                <a:latin typeface="Arial" pitchFamily="34" charset="0"/>
                <a:cs typeface="Arial" pitchFamily="34" charset="0"/>
              </a:rPr>
              <a:t>P.Hůrka</a:t>
            </a:r>
            <a:r>
              <a:rPr lang="cs-CZ" sz="1400" dirty="0" smtClean="0">
                <a:latin typeface="Arial" pitchFamily="34" charset="0"/>
                <a:cs typeface="Arial" pitchFamily="34" charset="0"/>
              </a:rPr>
              <a:t>, </a:t>
            </a:r>
            <a:r>
              <a:rPr lang="cs-CZ" sz="1400" dirty="0" err="1" smtClean="0">
                <a:latin typeface="Arial" pitchFamily="34" charset="0"/>
                <a:cs typeface="Arial" pitchFamily="34" charset="0"/>
              </a:rPr>
              <a:t>Dragan</a:t>
            </a:r>
            <a:r>
              <a:rPr lang="cs-CZ" sz="1400" dirty="0" smtClean="0">
                <a:latin typeface="Arial" pitchFamily="34" charset="0"/>
                <a:cs typeface="Arial" pitchFamily="34" charset="0"/>
              </a:rPr>
              <a:t> </a:t>
            </a:r>
          </a:p>
          <a:p>
            <a:r>
              <a:rPr lang="cs-CZ" sz="1400" dirty="0" smtClean="0">
                <a:latin typeface="Arial" pitchFamily="34" charset="0"/>
                <a:cs typeface="Arial" pitchFamily="34" charset="0"/>
              </a:rPr>
              <a:t>                </a:t>
            </a:r>
            <a:r>
              <a:rPr lang="cs-CZ" sz="1400" dirty="0" err="1" smtClean="0">
                <a:latin typeface="Arial" pitchFamily="34" charset="0"/>
                <a:cs typeface="Arial" pitchFamily="34" charset="0"/>
              </a:rPr>
              <a:t>Kosorič</a:t>
            </a:r>
            <a:r>
              <a:rPr lang="cs-CZ" sz="1400" dirty="0" smtClean="0">
                <a:latin typeface="Arial" pitchFamily="34" charset="0"/>
                <a:cs typeface="Arial" pitchFamily="34" charset="0"/>
              </a:rPr>
              <a:t>, </a:t>
            </a:r>
            <a:r>
              <a:rPr lang="cs-CZ" sz="1400" dirty="0" err="1" smtClean="0">
                <a:latin typeface="Arial" pitchFamily="34" charset="0"/>
                <a:cs typeface="Arial" pitchFamily="34" charset="0"/>
              </a:rPr>
              <a:t>M</a:t>
            </a:r>
            <a:r>
              <a:rPr lang="cs-CZ" sz="1400" dirty="0" smtClean="0">
                <a:latin typeface="Arial" pitchFamily="34" charset="0"/>
                <a:cs typeface="Arial" pitchFamily="34" charset="0"/>
              </a:rPr>
              <a:t>.Šedivý</a:t>
            </a:r>
          </a:p>
          <a:p>
            <a:r>
              <a:rPr lang="cs-CZ" sz="1400" u="sng" dirty="0" smtClean="0">
                <a:latin typeface="Arial" pitchFamily="34" charset="0"/>
                <a:cs typeface="Arial" pitchFamily="34" charset="0"/>
              </a:rPr>
              <a:t>Branky:  </a:t>
            </a:r>
            <a:r>
              <a:rPr lang="cs-CZ" sz="1400" dirty="0" err="1" smtClean="0">
                <a:latin typeface="Arial" pitchFamily="34" charset="0"/>
                <a:cs typeface="Arial" pitchFamily="34" charset="0"/>
              </a:rPr>
              <a:t>Davod</a:t>
            </a:r>
            <a:r>
              <a:rPr lang="cs-CZ" sz="1400" dirty="0" smtClean="0">
                <a:latin typeface="Arial" pitchFamily="34" charset="0"/>
                <a:cs typeface="Arial" pitchFamily="34" charset="0"/>
              </a:rPr>
              <a:t> </a:t>
            </a:r>
            <a:r>
              <a:rPr lang="cs-CZ" sz="1400" dirty="0" err="1" smtClean="0">
                <a:latin typeface="Arial" pitchFamily="34" charset="0"/>
                <a:cs typeface="Arial" pitchFamily="34" charset="0"/>
              </a:rPr>
              <a:t>Kosorič</a:t>
            </a:r>
            <a:r>
              <a:rPr lang="cs-CZ" sz="1400" dirty="0" smtClean="0">
                <a:latin typeface="Arial" pitchFamily="34" charset="0"/>
                <a:cs typeface="Arial" pitchFamily="34" charset="0"/>
              </a:rPr>
              <a:t> 7, </a:t>
            </a:r>
            <a:r>
              <a:rPr lang="cs-CZ" sz="1400" dirty="0" err="1" smtClean="0">
                <a:latin typeface="Arial" pitchFamily="34" charset="0"/>
                <a:cs typeface="Arial" pitchFamily="34" charset="0"/>
              </a:rPr>
              <a:t>D.Hromy</a:t>
            </a:r>
            <a:r>
              <a:rPr lang="cs-CZ" sz="1400" dirty="0" smtClean="0">
                <a:latin typeface="Arial" pitchFamily="34" charset="0"/>
                <a:cs typeface="Arial" pitchFamily="34" charset="0"/>
              </a:rPr>
              <a:t> 5, .</a:t>
            </a:r>
            <a:r>
              <a:rPr lang="cs-CZ" sz="1400" dirty="0" err="1" smtClean="0">
                <a:latin typeface="Arial" pitchFamily="34" charset="0"/>
                <a:cs typeface="Arial" pitchFamily="34" charset="0"/>
              </a:rPr>
              <a:t>Širochman</a:t>
            </a:r>
            <a:r>
              <a:rPr lang="cs-CZ" sz="1400" dirty="0" smtClean="0">
                <a:latin typeface="Arial" pitchFamily="34" charset="0"/>
                <a:cs typeface="Arial" pitchFamily="34" charset="0"/>
              </a:rPr>
              <a:t> </a:t>
            </a:r>
          </a:p>
          <a:p>
            <a:r>
              <a:rPr lang="cs-CZ" sz="1400" dirty="0" smtClean="0">
                <a:latin typeface="Arial" pitchFamily="34" charset="0"/>
                <a:cs typeface="Arial" pitchFamily="34" charset="0"/>
              </a:rPr>
              <a:t>                 1, </a:t>
            </a:r>
            <a:r>
              <a:rPr lang="cs-CZ" sz="1400" dirty="0" err="1" smtClean="0">
                <a:latin typeface="Arial" pitchFamily="34" charset="0"/>
                <a:cs typeface="Arial" pitchFamily="34" charset="0"/>
              </a:rPr>
              <a:t>L</a:t>
            </a:r>
            <a:r>
              <a:rPr lang="cs-CZ" sz="1400" dirty="0" smtClean="0">
                <a:latin typeface="Arial" pitchFamily="34" charset="0"/>
                <a:cs typeface="Arial" pitchFamily="34" charset="0"/>
              </a:rPr>
              <a:t>.Malina 1</a:t>
            </a:r>
            <a:endParaRPr lang="cs-CZ" dirty="0" smtClean="0">
              <a:latin typeface="Arial" pitchFamily="34" charset="0"/>
              <a:cs typeface="Arial" pitchFamily="34" charset="0"/>
            </a:endParaRPr>
          </a:p>
        </p:txBody>
      </p:sp>
      <p:sp>
        <p:nvSpPr>
          <p:cNvPr id="25" name="TextovéPole 24"/>
          <p:cNvSpPr txBox="1"/>
          <p:nvPr/>
        </p:nvSpPr>
        <p:spPr>
          <a:xfrm>
            <a:off x="5688608" y="4710941"/>
            <a:ext cx="4464496" cy="2292935"/>
          </a:xfrm>
          <a:prstGeom prst="rect">
            <a:avLst/>
          </a:prstGeom>
          <a:blipFill>
            <a:blip r:embed="rId6" cstate="print"/>
            <a:stretch>
              <a:fillRect/>
            </a:stretch>
          </a:blipFill>
        </p:spPr>
        <p:txBody>
          <a:bodyPr wrap="square" rtlCol="0">
            <a:spAutoFit/>
          </a:bodyPr>
          <a:lstStyle/>
          <a:p>
            <a:pPr algn="just"/>
            <a:r>
              <a:rPr lang="cs-CZ" sz="1300" dirty="0" smtClean="0">
                <a:latin typeface="Arial" pitchFamily="34" charset="0"/>
                <a:cs typeface="Arial" pitchFamily="34" charset="0"/>
              </a:rPr>
              <a:t>Úvodní zápas turnaje jsme prohráli, ale náladu jsme si vylepšili hned v dalším utkání proti Benešovu. V dalším průběhu turnaje nás prověřili silné týmy například z Jihlavy  nebo Mostu. Z celkového počtu 8 zápasů jsme 5x prohráli a 3x vyhráli. Nakonec z toho bylo celkově 7. místo. Na stupnici našich letošních výsledku považujeme  umístění, jako malý neúspěch, ale to nevadí i takové jsou zápasy a turnaje. Domů jsme si přivezli pěkné zážitky, které zpestřila návštěva Jakuba </a:t>
            </a:r>
            <a:r>
              <a:rPr lang="cs-CZ" sz="1300" dirty="0" err="1" smtClean="0">
                <a:latin typeface="Arial" pitchFamily="34" charset="0"/>
                <a:cs typeface="Arial" pitchFamily="34" charset="0"/>
              </a:rPr>
              <a:t>Koháka</a:t>
            </a:r>
            <a:r>
              <a:rPr lang="cs-CZ" sz="1300" dirty="0" smtClean="0">
                <a:latin typeface="Arial" pitchFamily="34" charset="0"/>
                <a:cs typeface="Arial" pitchFamily="34" charset="0"/>
              </a:rPr>
              <a:t> známého to herce například ze seriálu Okresní přebor, kde  měl úlohu brankáře.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p:cNvSpPr txBox="1"/>
          <p:nvPr/>
        </p:nvSpPr>
        <p:spPr>
          <a:xfrm>
            <a:off x="7402933"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13</a:t>
            </a:r>
          </a:p>
        </p:txBody>
      </p:sp>
      <p:sp>
        <p:nvSpPr>
          <p:cNvPr id="15" name="TextovéPole 14"/>
          <p:cNvSpPr txBox="1"/>
          <p:nvPr/>
        </p:nvSpPr>
        <p:spPr>
          <a:xfrm>
            <a:off x="1891687" y="700387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36</a:t>
            </a:r>
          </a:p>
        </p:txBody>
      </p:sp>
      <p:sp>
        <p:nvSpPr>
          <p:cNvPr id="7" name="Obdélník 6"/>
          <p:cNvSpPr/>
          <p:nvPr/>
        </p:nvSpPr>
        <p:spPr>
          <a:xfrm>
            <a:off x="5328568" y="1111552"/>
            <a:ext cx="4824536" cy="5586145"/>
          </a:xfrm>
          <a:prstGeom prst="rect">
            <a:avLst/>
          </a:prstGeom>
          <a:blipFill dpi="0" rotWithShape="1">
            <a:blip r:embed="rId3" cstate="print">
              <a:alphaModFix amt="55000"/>
            </a:blip>
            <a:srcRect/>
            <a:tile tx="0" ty="0" sx="100000" sy="100000" flip="none" algn="tl"/>
          </a:blipFill>
          <a:ln w="44450" cmpd="sng">
            <a:solidFill>
              <a:srgbClr val="10D623"/>
            </a:solidFill>
            <a:prstDash val="solid"/>
          </a:ln>
          <a:effectLst/>
        </p:spPr>
        <p:txBody>
          <a:bodyPr wrap="square">
            <a:spAutoFit/>
          </a:bodyPr>
          <a:lstStyle/>
          <a:p>
            <a:pPr fontAlgn="ctr"/>
            <a:r>
              <a:rPr lang="cs-CZ" sz="1400" dirty="0" smtClean="0">
                <a:solidFill>
                  <a:srgbClr val="6600CC"/>
                </a:solidFill>
              </a:rPr>
              <a:t>FC CHOMUTOV</a:t>
            </a:r>
            <a:r>
              <a:rPr lang="cs-CZ" sz="1400" b="0" dirty="0" smtClean="0">
                <a:solidFill>
                  <a:srgbClr val="6600CC"/>
                </a:solidFill>
              </a:rPr>
              <a:t> - </a:t>
            </a:r>
            <a:r>
              <a:rPr lang="cs-CZ" sz="1400" dirty="0" smtClean="0">
                <a:solidFill>
                  <a:srgbClr val="6600CC"/>
                </a:solidFill>
              </a:rPr>
              <a:t>TJ Sokol </a:t>
            </a:r>
            <a:r>
              <a:rPr lang="cs-CZ" sz="1400" dirty="0" err="1" smtClean="0">
                <a:solidFill>
                  <a:srgbClr val="6600CC"/>
                </a:solidFill>
              </a:rPr>
              <a:t>Libiš</a:t>
            </a:r>
            <a:r>
              <a:rPr lang="cs-CZ" sz="1400" dirty="0" smtClean="0">
                <a:solidFill>
                  <a:srgbClr val="6600CC"/>
                </a:solidFill>
              </a:rPr>
              <a:t>  2:0(1:0)</a:t>
            </a:r>
          </a:p>
          <a:p>
            <a:pPr algn="just" fontAlgn="ctr"/>
            <a:r>
              <a:rPr lang="cs-CZ" sz="1050" dirty="0" smtClean="0">
                <a:solidFill>
                  <a:srgbClr val="FF0066"/>
                </a:solidFill>
                <a:latin typeface="Arial" pitchFamily="34" charset="0"/>
                <a:cs typeface="Arial" pitchFamily="34" charset="0"/>
              </a:rPr>
              <a:t>vyrovnané utkání. Domácí po výměně trenéra podruhé za sebou v boji o záchranu vyhráli. V 1. poločasu vstřelil branku Boček a na konečných 2:0 upravil Zahradník 15 minut před koncem.</a:t>
            </a:r>
          </a:p>
          <a:p>
            <a:pPr fontAlgn="ctr"/>
            <a:r>
              <a:rPr lang="cs-CZ" sz="1400" dirty="0" smtClean="0">
                <a:solidFill>
                  <a:srgbClr val="6600CC"/>
                </a:solidFill>
              </a:rPr>
              <a:t>FK </a:t>
            </a:r>
            <a:r>
              <a:rPr lang="cs-CZ" sz="1400" dirty="0" err="1" smtClean="0">
                <a:solidFill>
                  <a:srgbClr val="6600CC"/>
                </a:solidFill>
              </a:rPr>
              <a:t>Neratovice</a:t>
            </a:r>
            <a:r>
              <a:rPr lang="cs-CZ" sz="1400" dirty="0" smtClean="0">
                <a:solidFill>
                  <a:srgbClr val="6600CC"/>
                </a:solidFill>
              </a:rPr>
              <a:t>-</a:t>
            </a:r>
            <a:r>
              <a:rPr lang="cs-CZ" sz="1400" dirty="0" err="1" smtClean="0">
                <a:solidFill>
                  <a:srgbClr val="6600CC"/>
                </a:solidFill>
              </a:rPr>
              <a:t>Byškovice</a:t>
            </a:r>
            <a:r>
              <a:rPr lang="cs-CZ" sz="1400" b="0" dirty="0" smtClean="0">
                <a:solidFill>
                  <a:srgbClr val="6600CC"/>
                </a:solidFill>
              </a:rPr>
              <a:t> - </a:t>
            </a:r>
            <a:r>
              <a:rPr lang="cs-CZ" sz="1400" dirty="0" smtClean="0">
                <a:solidFill>
                  <a:srgbClr val="6600CC"/>
                </a:solidFill>
              </a:rPr>
              <a:t>FK </a:t>
            </a:r>
            <a:r>
              <a:rPr lang="cs-CZ" sz="1400" dirty="0" err="1" smtClean="0">
                <a:solidFill>
                  <a:srgbClr val="6600CC"/>
                </a:solidFill>
              </a:rPr>
              <a:t>Baník</a:t>
            </a:r>
            <a:r>
              <a:rPr lang="cs-CZ" sz="1400" dirty="0" smtClean="0">
                <a:solidFill>
                  <a:srgbClr val="6600CC"/>
                </a:solidFill>
              </a:rPr>
              <a:t> Souš   3:0(1:0)</a:t>
            </a:r>
          </a:p>
          <a:p>
            <a:pPr algn="just" fontAlgn="ctr"/>
            <a:r>
              <a:rPr lang="cs-CZ" sz="1050" dirty="0" smtClean="0">
                <a:solidFill>
                  <a:srgbClr val="FF0066"/>
                </a:solidFill>
                <a:latin typeface="Arial" pitchFamily="34" charset="0"/>
                <a:cs typeface="Arial" pitchFamily="34" charset="0"/>
              </a:rPr>
              <a:t>Neratovice po dlouhé době získala 3 body. Naposledy to bylo v 1. jarním kole doma proti </a:t>
            </a:r>
            <a:r>
              <a:rPr lang="cs-CZ" sz="1050" dirty="0" err="1" smtClean="0">
                <a:solidFill>
                  <a:srgbClr val="FF0066"/>
                </a:solidFill>
                <a:latin typeface="Arial" pitchFamily="34" charset="0"/>
                <a:cs typeface="Arial" pitchFamily="34" charset="0"/>
              </a:rPr>
              <a:t>Brozanům</a:t>
            </a:r>
            <a:r>
              <a:rPr lang="cs-CZ" sz="1050" dirty="0" smtClean="0">
                <a:solidFill>
                  <a:srgbClr val="FF0066"/>
                </a:solidFill>
                <a:latin typeface="Arial" pitchFamily="34" charset="0"/>
                <a:cs typeface="Arial" pitchFamily="34" charset="0"/>
              </a:rPr>
              <a:t>.  Trenér Staněk udělal změny v sestavě a přineslo to ovoce.  Souš podruhé za sebou prohrála.</a:t>
            </a:r>
          </a:p>
          <a:p>
            <a:pPr algn="just" fontAlgn="ctr"/>
            <a:r>
              <a:rPr lang="nb-NO" sz="1400" dirty="0" smtClean="0">
                <a:solidFill>
                  <a:srgbClr val="6600CC"/>
                </a:solidFill>
              </a:rPr>
              <a:t>SK POLABAN Nymburk</a:t>
            </a:r>
            <a:r>
              <a:rPr lang="nb-NO" sz="1400" b="0" dirty="0" smtClean="0">
                <a:solidFill>
                  <a:srgbClr val="6600CC"/>
                </a:solidFill>
              </a:rPr>
              <a:t>-</a:t>
            </a:r>
            <a:r>
              <a:rPr lang="nb-NO" sz="1400" dirty="0" smtClean="0">
                <a:solidFill>
                  <a:srgbClr val="6600CC"/>
                </a:solidFill>
              </a:rPr>
              <a:t>TJ TATRAN Rakovník</a:t>
            </a:r>
            <a:r>
              <a:rPr lang="cs-CZ" sz="1400" dirty="0" smtClean="0">
                <a:solidFill>
                  <a:srgbClr val="6600CC"/>
                </a:solidFill>
              </a:rPr>
              <a:t>  1:2(0:1)</a:t>
            </a:r>
          </a:p>
          <a:p>
            <a:pPr algn="just" fontAlgn="ctr"/>
            <a:r>
              <a:rPr lang="cs-CZ" sz="1050" dirty="0" smtClean="0">
                <a:solidFill>
                  <a:srgbClr val="FF0066"/>
                </a:solidFill>
                <a:latin typeface="Arial" pitchFamily="34" charset="0"/>
                <a:cs typeface="Arial" pitchFamily="34" charset="0"/>
              </a:rPr>
              <a:t>druhá porážka vedoucího celku tabulky, kterou trenér domácích </a:t>
            </a:r>
            <a:r>
              <a:rPr lang="cs-CZ" sz="1050" dirty="0" err="1" smtClean="0">
                <a:solidFill>
                  <a:srgbClr val="FF0066"/>
                </a:solidFill>
                <a:latin typeface="Arial" pitchFamily="34" charset="0"/>
                <a:cs typeface="Arial" pitchFamily="34" charset="0"/>
              </a:rPr>
              <a:t>Kabyl</a:t>
            </a:r>
            <a:r>
              <a:rPr lang="cs-CZ" sz="1050" dirty="0" smtClean="0">
                <a:solidFill>
                  <a:srgbClr val="FF0066"/>
                </a:solidFill>
                <a:latin typeface="Arial" pitchFamily="34" charset="0"/>
                <a:cs typeface="Arial" pitchFamily="34" charset="0"/>
              </a:rPr>
              <a:t> hodnotil slovy, že jeho svěřenci nejsou stroje. Horší jsme nebyli, ale chyběla finální přihrávka. Dodal.</a:t>
            </a:r>
          </a:p>
          <a:p>
            <a:pPr fontAlgn="ctr"/>
            <a:r>
              <a:rPr lang="cs-CZ" sz="1400" dirty="0" smtClean="0">
                <a:solidFill>
                  <a:srgbClr val="6600CC"/>
                </a:solidFill>
              </a:rPr>
              <a:t>TJ Slovan VELVARY</a:t>
            </a:r>
            <a:r>
              <a:rPr lang="cs-CZ" sz="1400" b="0" dirty="0" smtClean="0">
                <a:solidFill>
                  <a:srgbClr val="6600CC"/>
                </a:solidFill>
              </a:rPr>
              <a:t> - </a:t>
            </a:r>
            <a:r>
              <a:rPr lang="cs-CZ" sz="1400" dirty="0" smtClean="0">
                <a:solidFill>
                  <a:srgbClr val="6600CC"/>
                </a:solidFill>
              </a:rPr>
              <a:t>SK </a:t>
            </a:r>
            <a:r>
              <a:rPr lang="cs-CZ" sz="1400" dirty="0" err="1" smtClean="0">
                <a:solidFill>
                  <a:srgbClr val="6600CC"/>
                </a:solidFill>
              </a:rPr>
              <a:t>Štětí</a:t>
            </a:r>
            <a:r>
              <a:rPr lang="cs-CZ" sz="1400" dirty="0" smtClean="0">
                <a:solidFill>
                  <a:srgbClr val="6600CC"/>
                </a:solidFill>
              </a:rPr>
              <a:t>  3:1(0:0)</a:t>
            </a:r>
          </a:p>
          <a:p>
            <a:pPr algn="just" fontAlgn="ctr"/>
            <a:r>
              <a:rPr lang="cs-CZ" sz="1050" dirty="0" smtClean="0">
                <a:solidFill>
                  <a:srgbClr val="FF0066"/>
                </a:solidFill>
                <a:latin typeface="Arial" pitchFamily="34" charset="0"/>
                <a:cs typeface="Arial" pitchFamily="34" charset="0"/>
              </a:rPr>
              <a:t>hosté vsadili na obranu a skoro hodinu jim to vydrželo. Domácí vedli už o 2 branky, ale nakonec se báli, aby hosté nevyrovnali. Ti se zlobili na výkon rozhodčího a velké roztrpčení cítili hlavně v závěru utkání.</a:t>
            </a:r>
          </a:p>
          <a:p>
            <a:pPr fontAlgn="ctr"/>
            <a:r>
              <a:rPr lang="cs-CZ" sz="1400" dirty="0" smtClean="0">
                <a:solidFill>
                  <a:srgbClr val="6600CC"/>
                </a:solidFill>
              </a:rPr>
              <a:t>SK Český Brod</a:t>
            </a:r>
            <a:r>
              <a:rPr lang="cs-CZ" sz="1400" b="0" dirty="0" smtClean="0">
                <a:solidFill>
                  <a:srgbClr val="6600CC"/>
                </a:solidFill>
              </a:rPr>
              <a:t> - </a:t>
            </a:r>
            <a:r>
              <a:rPr lang="cs-CZ" sz="1400" dirty="0" smtClean="0">
                <a:solidFill>
                  <a:srgbClr val="6600CC"/>
                </a:solidFill>
              </a:rPr>
              <a:t>SK Kladno odloženo  na 10.5.2017 </a:t>
            </a:r>
          </a:p>
          <a:p>
            <a:pPr fontAlgn="ctr"/>
            <a:endParaRPr lang="cs-CZ" sz="1400" dirty="0" smtClean="0"/>
          </a:p>
          <a:p>
            <a:pPr fontAlgn="ctr"/>
            <a:r>
              <a:rPr lang="cs-CZ" sz="1400" dirty="0" smtClean="0">
                <a:solidFill>
                  <a:srgbClr val="6600CC"/>
                </a:solidFill>
              </a:rPr>
              <a:t>FK Meteor Praha </a:t>
            </a:r>
            <a:r>
              <a:rPr lang="cs-CZ" sz="1400" b="0" dirty="0" smtClean="0">
                <a:solidFill>
                  <a:srgbClr val="6600CC"/>
                </a:solidFill>
              </a:rPr>
              <a:t> - </a:t>
            </a:r>
            <a:r>
              <a:rPr lang="cs-CZ" sz="1400" dirty="0" smtClean="0">
                <a:solidFill>
                  <a:srgbClr val="6600CC"/>
                </a:solidFill>
              </a:rPr>
              <a:t>Mostecký fot. klub 2:1 PK (0:0)</a:t>
            </a:r>
          </a:p>
          <a:p>
            <a:pPr algn="just" fontAlgn="ctr"/>
            <a:r>
              <a:rPr lang="cs-CZ" sz="1050" dirty="0" smtClean="0">
                <a:solidFill>
                  <a:srgbClr val="FF0066"/>
                </a:solidFill>
                <a:latin typeface="Arial" pitchFamily="34" charset="0"/>
                <a:cs typeface="Arial" pitchFamily="34" charset="0"/>
              </a:rPr>
              <a:t>hosté potvrdili zlepšenou formu, i když získali pouze bod. Domácí sice vedli 1:0, ale brzo bylo srovnáno z kopačky Režného na 1:1.  Pak měli několik šancí k rozhodnutí obě mužstva, ale nakonec rozhodovaly penalty.</a:t>
            </a:r>
          </a:p>
          <a:p>
            <a:pPr fontAlgn="ctr"/>
            <a:r>
              <a:rPr lang="cs-CZ" sz="1400" dirty="0" smtClean="0">
                <a:solidFill>
                  <a:srgbClr val="6600CC"/>
                </a:solidFill>
              </a:rPr>
              <a:t>SK Úvaly</a:t>
            </a:r>
            <a:r>
              <a:rPr lang="cs-CZ" sz="1400" b="0" dirty="0" smtClean="0">
                <a:solidFill>
                  <a:srgbClr val="6600CC"/>
                </a:solidFill>
              </a:rPr>
              <a:t> - </a:t>
            </a:r>
            <a:r>
              <a:rPr lang="cs-CZ" sz="1400" dirty="0" smtClean="0">
                <a:solidFill>
                  <a:srgbClr val="6600CC"/>
                </a:solidFill>
              </a:rPr>
              <a:t>Sokol </a:t>
            </a:r>
            <a:r>
              <a:rPr lang="cs-CZ" sz="1400" dirty="0" err="1" smtClean="0">
                <a:solidFill>
                  <a:srgbClr val="6600CC"/>
                </a:solidFill>
              </a:rPr>
              <a:t>Hostouň</a:t>
            </a:r>
            <a:r>
              <a:rPr lang="cs-CZ" sz="1400" dirty="0" smtClean="0">
                <a:solidFill>
                  <a:srgbClr val="6600CC"/>
                </a:solidFill>
              </a:rPr>
              <a:t>   2:1 PK (1:1)</a:t>
            </a:r>
            <a:endParaRPr lang="cs-CZ" sz="1050" dirty="0" smtClean="0">
              <a:solidFill>
                <a:srgbClr val="6600CC"/>
              </a:solidFill>
              <a:latin typeface="Arial" pitchFamily="34" charset="0"/>
              <a:cs typeface="Arial" pitchFamily="34" charset="0"/>
            </a:endParaRPr>
          </a:p>
          <a:p>
            <a:pPr algn="just" fontAlgn="ctr"/>
            <a:r>
              <a:rPr lang="cs-CZ" sz="1050" dirty="0" smtClean="0">
                <a:solidFill>
                  <a:srgbClr val="FF0066"/>
                </a:solidFill>
                <a:latin typeface="Arial" pitchFamily="34" charset="0"/>
                <a:cs typeface="Arial" pitchFamily="34" charset="0"/>
              </a:rPr>
              <a:t>utkání 2 zachraňujících se mužstev. Hosté šli po dlouhé době do vedení, o které rychle přišli. 2. poločas hrála </a:t>
            </a:r>
            <a:r>
              <a:rPr lang="cs-CZ" sz="1050" dirty="0" err="1" smtClean="0">
                <a:solidFill>
                  <a:srgbClr val="FF0066"/>
                </a:solidFill>
                <a:latin typeface="Arial" pitchFamily="34" charset="0"/>
                <a:cs typeface="Arial" pitchFamily="34" charset="0"/>
              </a:rPr>
              <a:t>Hostouň</a:t>
            </a:r>
            <a:r>
              <a:rPr lang="cs-CZ" sz="1050" dirty="0" smtClean="0">
                <a:solidFill>
                  <a:srgbClr val="FF0066"/>
                </a:solidFill>
                <a:latin typeface="Arial" pitchFamily="34" charset="0"/>
                <a:cs typeface="Arial" pitchFamily="34" charset="0"/>
              </a:rPr>
              <a:t> po větru měla 4 slibné šance. Žádnou nevyužila. Lépe zahráli penalty domácí a mají bod navíc.</a:t>
            </a:r>
          </a:p>
          <a:p>
            <a:pPr fontAlgn="ctr"/>
            <a:r>
              <a:rPr lang="cs-CZ" sz="1400" dirty="0" smtClean="0">
                <a:solidFill>
                  <a:srgbClr val="6600CC"/>
                </a:solidFill>
              </a:rPr>
              <a:t>SK Sokol </a:t>
            </a:r>
            <a:r>
              <a:rPr lang="cs-CZ" sz="1400" dirty="0" err="1" smtClean="0">
                <a:solidFill>
                  <a:srgbClr val="6600CC"/>
                </a:solidFill>
              </a:rPr>
              <a:t>Brozany</a:t>
            </a:r>
            <a:r>
              <a:rPr lang="cs-CZ" sz="1400" b="0" dirty="0" smtClean="0">
                <a:solidFill>
                  <a:srgbClr val="6600CC"/>
                </a:solidFill>
              </a:rPr>
              <a:t> - </a:t>
            </a:r>
            <a:r>
              <a:rPr lang="cs-CZ" sz="1400" dirty="0" smtClean="0">
                <a:solidFill>
                  <a:srgbClr val="6600CC"/>
                </a:solidFill>
              </a:rPr>
              <a:t>FC Nový Bor  6:2(5:1)</a:t>
            </a:r>
          </a:p>
          <a:p>
            <a:pPr algn="just" fontAlgn="ctr"/>
            <a:r>
              <a:rPr lang="cs-CZ" sz="1050" dirty="0" smtClean="0">
                <a:solidFill>
                  <a:srgbClr val="FF0066"/>
                </a:solidFill>
                <a:latin typeface="Arial" pitchFamily="34" charset="0"/>
                <a:cs typeface="Arial" pitchFamily="34" charset="0"/>
              </a:rPr>
              <a:t>Domácím stačil poločas a 3 branky  </a:t>
            </a:r>
            <a:r>
              <a:rPr lang="cs-CZ" sz="1050" dirty="0" err="1" smtClean="0">
                <a:solidFill>
                  <a:srgbClr val="FF0066"/>
                </a:solidFill>
                <a:latin typeface="Arial" pitchFamily="34" charset="0"/>
                <a:cs typeface="Arial" pitchFamily="34" charset="0"/>
              </a:rPr>
              <a:t>Chukwuma</a:t>
            </a:r>
            <a:r>
              <a:rPr lang="cs-CZ" sz="1050" dirty="0" smtClean="0">
                <a:solidFill>
                  <a:srgbClr val="FF0066"/>
                </a:solidFill>
                <a:latin typeface="Arial" pitchFamily="34" charset="0"/>
                <a:cs typeface="Arial" pitchFamily="34" charset="0"/>
              </a:rPr>
              <a:t> </a:t>
            </a:r>
            <a:r>
              <a:rPr lang="cs-CZ" sz="1050" dirty="0" err="1" smtClean="0">
                <a:solidFill>
                  <a:srgbClr val="FF0066"/>
                </a:solidFill>
                <a:latin typeface="Arial" pitchFamily="34" charset="0"/>
                <a:cs typeface="Arial" pitchFamily="34" charset="0"/>
              </a:rPr>
              <a:t>Chukwudi</a:t>
            </a:r>
            <a:r>
              <a:rPr lang="cs-CZ" sz="1050" dirty="0" smtClean="0">
                <a:solidFill>
                  <a:srgbClr val="FF0066"/>
                </a:solidFill>
                <a:latin typeface="Arial" pitchFamily="34" charset="0"/>
                <a:cs typeface="Arial" pitchFamily="34" charset="0"/>
              </a:rPr>
              <a:t> během 15 minut. Ve 2. poločase už tolik branek nepadalo, i když šancí bylo na obou stranách hodně. </a:t>
            </a:r>
          </a:p>
        </p:txBody>
      </p:sp>
      <p:sp>
        <p:nvSpPr>
          <p:cNvPr id="9" name="TextovéPole 8"/>
          <p:cNvSpPr txBox="1"/>
          <p:nvPr/>
        </p:nvSpPr>
        <p:spPr>
          <a:xfrm>
            <a:off x="5328568" y="91108"/>
            <a:ext cx="4752528" cy="584775"/>
          </a:xfrm>
          <a:custGeom>
            <a:avLst/>
            <a:gdLst>
              <a:gd name="connsiteX0" fmla="*/ 0 w 4752530"/>
              <a:gd name="connsiteY0" fmla="*/ 0 h 400110"/>
              <a:gd name="connsiteX1" fmla="*/ 4752530 w 4752530"/>
              <a:gd name="connsiteY1" fmla="*/ 0 h 400110"/>
              <a:gd name="connsiteX2" fmla="*/ 4752530 w 4752530"/>
              <a:gd name="connsiteY2" fmla="*/ 400110 h 400110"/>
              <a:gd name="connsiteX3" fmla="*/ 0 w 4752530"/>
              <a:gd name="connsiteY3" fmla="*/ 400110 h 400110"/>
              <a:gd name="connsiteX4" fmla="*/ 0 w 4752530"/>
              <a:gd name="connsiteY4" fmla="*/ 0 h 400110"/>
              <a:gd name="connsiteX0" fmla="*/ 0 w 4752530"/>
              <a:gd name="connsiteY0" fmla="*/ 0 h 576064"/>
              <a:gd name="connsiteX1" fmla="*/ 4752530 w 4752530"/>
              <a:gd name="connsiteY1" fmla="*/ 0 h 576064"/>
              <a:gd name="connsiteX2" fmla="*/ 4752530 w 4752530"/>
              <a:gd name="connsiteY2" fmla="*/ 400110 h 576064"/>
              <a:gd name="connsiteX3" fmla="*/ 922133 w 4752530"/>
              <a:gd name="connsiteY3" fmla="*/ 576064 h 576064"/>
              <a:gd name="connsiteX4" fmla="*/ 0 w 4752530"/>
              <a:gd name="connsiteY4" fmla="*/ 0 h 576064"/>
              <a:gd name="connsiteX0" fmla="*/ 0 w 4752530"/>
              <a:gd name="connsiteY0" fmla="*/ 0 h 576064"/>
              <a:gd name="connsiteX1" fmla="*/ 4752530 w 4752530"/>
              <a:gd name="connsiteY1" fmla="*/ 0 h 576064"/>
              <a:gd name="connsiteX2" fmla="*/ 3191998 w 4752530"/>
              <a:gd name="connsiteY2" fmla="*/ 576064 h 576064"/>
              <a:gd name="connsiteX3" fmla="*/ 922133 w 4752530"/>
              <a:gd name="connsiteY3" fmla="*/ 576064 h 576064"/>
              <a:gd name="connsiteX4" fmla="*/ 0 w 4752530"/>
              <a:gd name="connsiteY4" fmla="*/ 0 h 576064"/>
              <a:gd name="connsiteX0" fmla="*/ 0 w 4681597"/>
              <a:gd name="connsiteY0" fmla="*/ 0 h 576064"/>
              <a:gd name="connsiteX1" fmla="*/ 4681597 w 4681597"/>
              <a:gd name="connsiteY1" fmla="*/ 0 h 576064"/>
              <a:gd name="connsiteX2" fmla="*/ 3121065 w 4681597"/>
              <a:gd name="connsiteY2" fmla="*/ 576064 h 576064"/>
              <a:gd name="connsiteX3" fmla="*/ 851200 w 4681597"/>
              <a:gd name="connsiteY3" fmla="*/ 576064 h 576064"/>
              <a:gd name="connsiteX4" fmla="*/ 0 w 4681597"/>
              <a:gd name="connsiteY4" fmla="*/ 0 h 576064"/>
              <a:gd name="connsiteX0" fmla="*/ 0 w 4681597"/>
              <a:gd name="connsiteY0" fmla="*/ 0 h 576064"/>
              <a:gd name="connsiteX1" fmla="*/ 4681597 w 4681597"/>
              <a:gd name="connsiteY1" fmla="*/ 0 h 576064"/>
              <a:gd name="connsiteX2" fmla="*/ 3121065 w 4681597"/>
              <a:gd name="connsiteY2" fmla="*/ 576064 h 576064"/>
              <a:gd name="connsiteX3" fmla="*/ 851200 w 4681597"/>
              <a:gd name="connsiteY3" fmla="*/ 576064 h 576064"/>
              <a:gd name="connsiteX4" fmla="*/ 141867 w 4681597"/>
              <a:gd name="connsiteY4" fmla="*/ 360040 h 576064"/>
              <a:gd name="connsiteX5" fmla="*/ 0 w 4681597"/>
              <a:gd name="connsiteY5" fmla="*/ 0 h 576064"/>
              <a:gd name="connsiteX0" fmla="*/ 0 w 4681597"/>
              <a:gd name="connsiteY0" fmla="*/ 0 h 576064"/>
              <a:gd name="connsiteX1" fmla="*/ 4681597 w 4681597"/>
              <a:gd name="connsiteY1" fmla="*/ 0 h 576064"/>
              <a:gd name="connsiteX2" fmla="*/ 3901331 w 4681597"/>
              <a:gd name="connsiteY2" fmla="*/ 360040 h 576064"/>
              <a:gd name="connsiteX3" fmla="*/ 851200 w 4681597"/>
              <a:gd name="connsiteY3" fmla="*/ 576064 h 576064"/>
              <a:gd name="connsiteX4" fmla="*/ 141867 w 4681597"/>
              <a:gd name="connsiteY4" fmla="*/ 360040 h 576064"/>
              <a:gd name="connsiteX5" fmla="*/ 0 w 4681597"/>
              <a:gd name="connsiteY5" fmla="*/ 0 h 576064"/>
              <a:gd name="connsiteX0" fmla="*/ 0 w 4681597"/>
              <a:gd name="connsiteY0" fmla="*/ 0 h 432048"/>
              <a:gd name="connsiteX1" fmla="*/ 4681597 w 4681597"/>
              <a:gd name="connsiteY1" fmla="*/ 0 h 432048"/>
              <a:gd name="connsiteX2" fmla="*/ 3901331 w 4681597"/>
              <a:gd name="connsiteY2" fmla="*/ 360040 h 432048"/>
              <a:gd name="connsiteX3" fmla="*/ 354666 w 4681597"/>
              <a:gd name="connsiteY3" fmla="*/ 432048 h 432048"/>
              <a:gd name="connsiteX4" fmla="*/ 141867 w 4681597"/>
              <a:gd name="connsiteY4" fmla="*/ 360040 h 432048"/>
              <a:gd name="connsiteX5" fmla="*/ 0 w 4681597"/>
              <a:gd name="connsiteY5" fmla="*/ 0 h 432048"/>
              <a:gd name="connsiteX0" fmla="*/ 0 w 4681597"/>
              <a:gd name="connsiteY0" fmla="*/ 0 h 432048"/>
              <a:gd name="connsiteX1" fmla="*/ 4681597 w 4681597"/>
              <a:gd name="connsiteY1" fmla="*/ 0 h 432048"/>
              <a:gd name="connsiteX2" fmla="*/ 3901331 w 4681597"/>
              <a:gd name="connsiteY2" fmla="*/ 432048 h 432048"/>
              <a:gd name="connsiteX3" fmla="*/ 354666 w 4681597"/>
              <a:gd name="connsiteY3" fmla="*/ 432048 h 432048"/>
              <a:gd name="connsiteX4" fmla="*/ 141867 w 4681597"/>
              <a:gd name="connsiteY4" fmla="*/ 360040 h 432048"/>
              <a:gd name="connsiteX5" fmla="*/ 0 w 4681597"/>
              <a:gd name="connsiteY5" fmla="*/ 0 h 432048"/>
              <a:gd name="connsiteX0" fmla="*/ 0 w 4681597"/>
              <a:gd name="connsiteY0" fmla="*/ 0 h 432048"/>
              <a:gd name="connsiteX1" fmla="*/ 4681597 w 4681597"/>
              <a:gd name="connsiteY1" fmla="*/ 0 h 432048"/>
              <a:gd name="connsiteX2" fmla="*/ 3901331 w 4681597"/>
              <a:gd name="connsiteY2" fmla="*/ 432048 h 432048"/>
              <a:gd name="connsiteX3" fmla="*/ 354666 w 4681597"/>
              <a:gd name="connsiteY3" fmla="*/ 432048 h 432048"/>
              <a:gd name="connsiteX4" fmla="*/ 212800 w 4681597"/>
              <a:gd name="connsiteY4" fmla="*/ 288032 h 432048"/>
              <a:gd name="connsiteX5" fmla="*/ 0 w 4681597"/>
              <a:gd name="connsiteY5" fmla="*/ 0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81597" h="432048">
                <a:moveTo>
                  <a:pt x="0" y="0"/>
                </a:moveTo>
                <a:lnTo>
                  <a:pt x="4681597" y="0"/>
                </a:lnTo>
                <a:lnTo>
                  <a:pt x="3901331" y="432048"/>
                </a:lnTo>
                <a:lnTo>
                  <a:pt x="354666" y="432048"/>
                </a:lnTo>
                <a:lnTo>
                  <a:pt x="212800" y="288032"/>
                </a:lnTo>
                <a:lnTo>
                  <a:pt x="0" y="0"/>
                </a:lnTo>
                <a:close/>
              </a:path>
            </a:pathLst>
          </a:custGeom>
          <a:blipFill>
            <a:blip r:embed="rId4" cstate="print"/>
            <a:stretch>
              <a:fillRect/>
            </a:stretch>
          </a:blipFill>
          <a:ln w="66675" cmpd="dbl">
            <a:gradFill>
              <a:gsLst>
                <a:gs pos="0">
                  <a:srgbClr val="FFF200"/>
                </a:gs>
                <a:gs pos="45000">
                  <a:srgbClr val="FF7A00"/>
                </a:gs>
                <a:gs pos="70000">
                  <a:srgbClr val="FF0300"/>
                </a:gs>
                <a:gs pos="100000">
                  <a:srgbClr val="4D0808"/>
                </a:gs>
              </a:gsLst>
              <a:lin ang="5400000" scaled="0"/>
            </a:gradFill>
            <a:prstDash val="sysDash"/>
          </a:ln>
        </p:spPr>
        <p:txBody>
          <a:bodyPr wrap="square" rtlCol="0">
            <a:spAutoFit/>
          </a:bodyPr>
          <a:lstStyle/>
          <a:p>
            <a:pPr algn="ctr"/>
            <a:r>
              <a:rPr lang="cs-CZ" sz="3200" u="sng" dirty="0" smtClean="0">
                <a:latin typeface="Arial" pitchFamily="34" charset="0"/>
                <a:cs typeface="Arial" pitchFamily="34" charset="0"/>
              </a:rPr>
              <a:t>14. kolo divizní soutěže</a:t>
            </a:r>
          </a:p>
        </p:txBody>
      </p:sp>
      <p:sp>
        <p:nvSpPr>
          <p:cNvPr id="10" name="TextovéPole 9"/>
          <p:cNvSpPr txBox="1"/>
          <p:nvPr/>
        </p:nvSpPr>
        <p:spPr>
          <a:xfrm>
            <a:off x="71984" y="31874"/>
            <a:ext cx="4536504" cy="923330"/>
          </a:xfrm>
          <a:prstGeom prst="rect">
            <a:avLst/>
          </a:prstGeom>
          <a:blipFill>
            <a:blip r:embed="rId5" cstate="print"/>
            <a:stretch>
              <a:fillRect/>
            </a:stretch>
          </a:blipFill>
          <a:ln w="44450" cmpd="sng">
            <a:solidFill>
              <a:srgbClr val="3FD61C"/>
            </a:solidFill>
          </a:ln>
        </p:spPr>
        <p:txBody>
          <a:bodyPr wrap="square" rtlCol="0">
            <a:spAutoFit/>
          </a:bodyPr>
          <a:lstStyle/>
          <a:p>
            <a:pPr algn="ctr"/>
            <a:r>
              <a:rPr lang="cs-CZ" sz="1800" dirty="0" smtClean="0">
                <a:latin typeface="Verdana" pitchFamily="34" charset="0"/>
                <a:ea typeface="Verdana" pitchFamily="34" charset="0"/>
                <a:cs typeface="Verdana" pitchFamily="34" charset="0"/>
              </a:rPr>
              <a:t>Lion sport </a:t>
            </a:r>
            <a:r>
              <a:rPr lang="cs-CZ" sz="1800" dirty="0" err="1" smtClean="0">
                <a:latin typeface="Verdana" pitchFamily="34" charset="0"/>
                <a:ea typeface="Verdana" pitchFamily="34" charset="0"/>
                <a:cs typeface="Verdana" pitchFamily="34" charset="0"/>
              </a:rPr>
              <a:t>cup</a:t>
            </a:r>
            <a:r>
              <a:rPr lang="cs-CZ" sz="1800" dirty="0" smtClean="0">
                <a:latin typeface="Verdana" pitchFamily="34" charset="0"/>
                <a:ea typeface="Verdana" pitchFamily="34" charset="0"/>
                <a:cs typeface="Verdana" pitchFamily="34" charset="0"/>
              </a:rPr>
              <a:t> Jablonec turnaj starší přípravky v Jablonci </a:t>
            </a:r>
            <a:r>
              <a:rPr lang="cs-CZ" sz="1800" dirty="0" err="1" smtClean="0">
                <a:latin typeface="Verdana" pitchFamily="34" charset="0"/>
                <a:ea typeface="Verdana" pitchFamily="34" charset="0"/>
                <a:cs typeface="Verdana" pitchFamily="34" charset="0"/>
              </a:rPr>
              <a:t>n.N</a:t>
            </a:r>
            <a:r>
              <a:rPr lang="cs-CZ" sz="1800" dirty="0" smtClean="0">
                <a:latin typeface="Verdana" pitchFamily="34" charset="0"/>
                <a:ea typeface="Verdana" pitchFamily="34" charset="0"/>
                <a:cs typeface="Verdana" pitchFamily="34" charset="0"/>
              </a:rPr>
              <a:t>. 1.5.2017 za účasti 16 mužstev </a:t>
            </a:r>
          </a:p>
        </p:txBody>
      </p:sp>
      <p:sp>
        <p:nvSpPr>
          <p:cNvPr id="14" name="TextovéPole 13"/>
          <p:cNvSpPr txBox="1"/>
          <p:nvPr/>
        </p:nvSpPr>
        <p:spPr>
          <a:xfrm>
            <a:off x="71984" y="1027212"/>
            <a:ext cx="4536504" cy="3262432"/>
          </a:xfrm>
          <a:prstGeom prst="rect">
            <a:avLst/>
          </a:prstGeom>
          <a:blipFill>
            <a:blip r:embed="rId6" cstate="print"/>
            <a:stretch>
              <a:fillRect/>
            </a:stretch>
          </a:blipFill>
        </p:spPr>
        <p:txBody>
          <a:bodyPr wrap="square" rtlCol="0">
            <a:spAutoFit/>
          </a:bodyPr>
          <a:lstStyle/>
          <a:p>
            <a:r>
              <a:rPr lang="cs-CZ" b="0" u="sng" dirty="0" smtClean="0">
                <a:latin typeface="Arial" pitchFamily="34" charset="0"/>
                <a:cs typeface="Arial" pitchFamily="34" charset="0"/>
              </a:rPr>
              <a:t>Sestava:</a:t>
            </a:r>
            <a:r>
              <a:rPr lang="cs-CZ" b="0" dirty="0" smtClean="0">
                <a:latin typeface="Arial" pitchFamily="34" charset="0"/>
                <a:cs typeface="Arial" pitchFamily="34" charset="0"/>
              </a:rPr>
              <a:t>  </a:t>
            </a:r>
            <a:r>
              <a:rPr lang="cs-CZ" b="0" dirty="0" err="1" smtClean="0">
                <a:latin typeface="Arial" pitchFamily="34" charset="0"/>
                <a:cs typeface="Arial" pitchFamily="34" charset="0"/>
              </a:rPr>
              <a:t>D.Hromy</a:t>
            </a:r>
            <a:r>
              <a:rPr lang="cs-CZ" b="0" dirty="0" smtClean="0">
                <a:latin typeface="Arial" pitchFamily="34" charset="0"/>
                <a:cs typeface="Arial" pitchFamily="34" charset="0"/>
              </a:rPr>
              <a:t>, David </a:t>
            </a:r>
            <a:r>
              <a:rPr lang="cs-CZ" b="0" dirty="0" err="1" smtClean="0">
                <a:latin typeface="Arial" pitchFamily="34" charset="0"/>
                <a:cs typeface="Arial" pitchFamily="34" charset="0"/>
              </a:rPr>
              <a:t>Kosorič</a:t>
            </a:r>
            <a:r>
              <a:rPr lang="cs-CZ" b="0" dirty="0" smtClean="0">
                <a:latin typeface="Arial" pitchFamily="34" charset="0"/>
                <a:cs typeface="Arial" pitchFamily="34" charset="0"/>
              </a:rPr>
              <a:t>, </a:t>
            </a:r>
            <a:r>
              <a:rPr lang="cs-CZ" b="0" dirty="0" err="1" smtClean="0">
                <a:latin typeface="Arial" pitchFamily="34" charset="0"/>
                <a:cs typeface="Arial" pitchFamily="34" charset="0"/>
              </a:rPr>
              <a:t>Dragan</a:t>
            </a:r>
            <a:r>
              <a:rPr lang="cs-CZ" b="0" dirty="0" smtClean="0">
                <a:latin typeface="Arial" pitchFamily="34" charset="0"/>
                <a:cs typeface="Arial" pitchFamily="34" charset="0"/>
              </a:rPr>
              <a:t> </a:t>
            </a:r>
            <a:r>
              <a:rPr lang="cs-CZ" b="0" dirty="0" err="1" smtClean="0">
                <a:latin typeface="Arial" pitchFamily="34" charset="0"/>
                <a:cs typeface="Arial" pitchFamily="34" charset="0"/>
              </a:rPr>
              <a:t>Kosorič</a:t>
            </a:r>
            <a:r>
              <a:rPr lang="cs-CZ" b="0" dirty="0" smtClean="0">
                <a:latin typeface="Arial" pitchFamily="34" charset="0"/>
                <a:cs typeface="Arial" pitchFamily="34" charset="0"/>
              </a:rPr>
              <a:t>, </a:t>
            </a:r>
          </a:p>
          <a:p>
            <a:r>
              <a:rPr lang="cs-CZ" b="0" dirty="0" smtClean="0">
                <a:latin typeface="Arial" pitchFamily="34" charset="0"/>
                <a:cs typeface="Arial" pitchFamily="34" charset="0"/>
              </a:rPr>
              <a:t>                </a:t>
            </a:r>
            <a:r>
              <a:rPr lang="cs-CZ" b="0" dirty="0" err="1" smtClean="0">
                <a:latin typeface="Arial" pitchFamily="34" charset="0"/>
                <a:cs typeface="Arial" pitchFamily="34" charset="0"/>
              </a:rPr>
              <a:t>D.Malina</a:t>
            </a:r>
            <a:r>
              <a:rPr lang="cs-CZ" b="0" dirty="0" smtClean="0">
                <a:latin typeface="Arial" pitchFamily="34" charset="0"/>
                <a:cs typeface="Arial" pitchFamily="34" charset="0"/>
              </a:rPr>
              <a:t>, </a:t>
            </a:r>
            <a:r>
              <a:rPr lang="cs-CZ" b="0" dirty="0" err="1" smtClean="0">
                <a:latin typeface="Arial" pitchFamily="34" charset="0"/>
                <a:cs typeface="Arial" pitchFamily="34" charset="0"/>
              </a:rPr>
              <a:t>L</a:t>
            </a:r>
            <a:r>
              <a:rPr lang="cs-CZ" b="0" dirty="0" smtClean="0">
                <a:latin typeface="Arial" pitchFamily="34" charset="0"/>
                <a:cs typeface="Arial" pitchFamily="34" charset="0"/>
              </a:rPr>
              <a:t>.Malina, </a:t>
            </a:r>
            <a:r>
              <a:rPr lang="cs-CZ" b="0" dirty="0" err="1" smtClean="0">
                <a:latin typeface="Arial" pitchFamily="34" charset="0"/>
                <a:cs typeface="Arial" pitchFamily="34" charset="0"/>
              </a:rPr>
              <a:t>P.Hůrka</a:t>
            </a:r>
            <a:r>
              <a:rPr lang="cs-CZ" b="0" dirty="0" smtClean="0">
                <a:latin typeface="Arial" pitchFamily="34" charset="0"/>
                <a:cs typeface="Arial" pitchFamily="34" charset="0"/>
              </a:rPr>
              <a:t>, </a:t>
            </a:r>
            <a:r>
              <a:rPr lang="cs-CZ" b="0" dirty="0" err="1" smtClean="0">
                <a:latin typeface="Arial" pitchFamily="34" charset="0"/>
                <a:cs typeface="Arial" pitchFamily="34" charset="0"/>
              </a:rPr>
              <a:t>M</a:t>
            </a:r>
            <a:r>
              <a:rPr lang="cs-CZ" b="0" dirty="0" smtClean="0">
                <a:latin typeface="Arial" pitchFamily="34" charset="0"/>
                <a:cs typeface="Arial" pitchFamily="34" charset="0"/>
              </a:rPr>
              <a:t>.Šedivý,      </a:t>
            </a:r>
          </a:p>
          <a:p>
            <a:r>
              <a:rPr lang="cs-CZ" b="0" dirty="0" smtClean="0">
                <a:latin typeface="Arial" pitchFamily="34" charset="0"/>
                <a:cs typeface="Arial" pitchFamily="34" charset="0"/>
              </a:rPr>
              <a:t>                </a:t>
            </a:r>
            <a:r>
              <a:rPr lang="cs-CZ" b="0" dirty="0" err="1" smtClean="0">
                <a:latin typeface="Arial" pitchFamily="34" charset="0"/>
                <a:cs typeface="Arial" pitchFamily="34" charset="0"/>
              </a:rPr>
              <a:t>D.Čechal</a:t>
            </a:r>
            <a:r>
              <a:rPr lang="cs-CZ" b="0" dirty="0" smtClean="0">
                <a:latin typeface="Arial" pitchFamily="34" charset="0"/>
                <a:cs typeface="Arial" pitchFamily="34" charset="0"/>
              </a:rPr>
              <a:t>, </a:t>
            </a:r>
            <a:r>
              <a:rPr lang="cs-CZ" b="0" dirty="0" err="1" smtClean="0">
                <a:latin typeface="Arial" pitchFamily="34" charset="0"/>
                <a:cs typeface="Arial" pitchFamily="34" charset="0"/>
              </a:rPr>
              <a:t>L</a:t>
            </a:r>
            <a:r>
              <a:rPr lang="cs-CZ" b="0" dirty="0" smtClean="0">
                <a:latin typeface="Arial" pitchFamily="34" charset="0"/>
                <a:cs typeface="Arial" pitchFamily="34" charset="0"/>
              </a:rPr>
              <a:t>.</a:t>
            </a:r>
            <a:r>
              <a:rPr lang="cs-CZ" b="0" dirty="0" err="1" smtClean="0">
                <a:latin typeface="Arial" pitchFamily="34" charset="0"/>
                <a:cs typeface="Arial" pitchFamily="34" charset="0"/>
              </a:rPr>
              <a:t>Širirochman</a:t>
            </a:r>
            <a:endParaRPr lang="cs-CZ" b="0" dirty="0" smtClean="0">
              <a:latin typeface="Arial" pitchFamily="34" charset="0"/>
              <a:cs typeface="Arial" pitchFamily="34" charset="0"/>
            </a:endParaRPr>
          </a:p>
          <a:p>
            <a:r>
              <a:rPr lang="cs-CZ" b="0" u="sng" dirty="0" smtClean="0">
                <a:latin typeface="Arial" pitchFamily="34" charset="0"/>
                <a:cs typeface="Arial" pitchFamily="34" charset="0"/>
              </a:rPr>
              <a:t>Branky:</a:t>
            </a:r>
            <a:r>
              <a:rPr lang="cs-CZ" b="0" dirty="0" smtClean="0">
                <a:latin typeface="Arial" pitchFamily="34" charset="0"/>
                <a:cs typeface="Arial" pitchFamily="34" charset="0"/>
              </a:rPr>
              <a:t> David </a:t>
            </a:r>
            <a:r>
              <a:rPr lang="cs-CZ" b="0" dirty="0" err="1" smtClean="0">
                <a:latin typeface="Arial" pitchFamily="34" charset="0"/>
                <a:cs typeface="Arial" pitchFamily="34" charset="0"/>
              </a:rPr>
              <a:t>Kosorič</a:t>
            </a:r>
            <a:r>
              <a:rPr lang="cs-CZ" b="0" dirty="0" smtClean="0">
                <a:latin typeface="Arial" pitchFamily="34" charset="0"/>
                <a:cs typeface="Arial" pitchFamily="34" charset="0"/>
              </a:rPr>
              <a:t> 8, </a:t>
            </a:r>
            <a:r>
              <a:rPr lang="cs-CZ" b="0" dirty="0" err="1" smtClean="0">
                <a:latin typeface="Arial" pitchFamily="34" charset="0"/>
                <a:cs typeface="Arial" pitchFamily="34" charset="0"/>
              </a:rPr>
              <a:t>D.Hromy</a:t>
            </a:r>
            <a:r>
              <a:rPr lang="cs-CZ" b="0" dirty="0" smtClean="0">
                <a:latin typeface="Arial" pitchFamily="34" charset="0"/>
                <a:cs typeface="Arial" pitchFamily="34" charset="0"/>
              </a:rPr>
              <a:t> 6, </a:t>
            </a:r>
            <a:r>
              <a:rPr lang="cs-CZ" b="0" dirty="0" err="1" smtClean="0">
                <a:latin typeface="Arial" pitchFamily="34" charset="0"/>
                <a:cs typeface="Arial" pitchFamily="34" charset="0"/>
              </a:rPr>
              <a:t>M</a:t>
            </a:r>
            <a:r>
              <a:rPr lang="cs-CZ" b="0" dirty="0" smtClean="0">
                <a:latin typeface="Arial" pitchFamily="34" charset="0"/>
                <a:cs typeface="Arial" pitchFamily="34" charset="0"/>
              </a:rPr>
              <a:t>.Šedivý 1, </a:t>
            </a:r>
          </a:p>
          <a:p>
            <a:r>
              <a:rPr lang="cs-CZ" b="0" dirty="0" smtClean="0">
                <a:latin typeface="Arial" pitchFamily="34" charset="0"/>
                <a:cs typeface="Arial" pitchFamily="34" charset="0"/>
              </a:rPr>
              <a:t>               </a:t>
            </a:r>
            <a:r>
              <a:rPr lang="cs-CZ" b="0" dirty="0" err="1" smtClean="0">
                <a:latin typeface="Arial" pitchFamily="34" charset="0"/>
                <a:cs typeface="Arial" pitchFamily="34" charset="0"/>
              </a:rPr>
              <a:t>L</a:t>
            </a:r>
            <a:r>
              <a:rPr lang="cs-CZ" b="0" dirty="0" smtClean="0">
                <a:latin typeface="Arial" pitchFamily="34" charset="0"/>
                <a:cs typeface="Arial" pitchFamily="34" charset="0"/>
              </a:rPr>
              <a:t>.Dvořák 1, </a:t>
            </a:r>
            <a:r>
              <a:rPr lang="cs-CZ" b="0" dirty="0" err="1" smtClean="0">
                <a:latin typeface="Arial" pitchFamily="34" charset="0"/>
                <a:cs typeface="Arial" pitchFamily="34" charset="0"/>
              </a:rPr>
              <a:t>D.Čechal</a:t>
            </a:r>
            <a:r>
              <a:rPr lang="cs-CZ" b="0" dirty="0" smtClean="0">
                <a:latin typeface="Arial" pitchFamily="34" charset="0"/>
                <a:cs typeface="Arial" pitchFamily="34" charset="0"/>
              </a:rPr>
              <a:t> 1 </a:t>
            </a:r>
          </a:p>
          <a:p>
            <a:r>
              <a:rPr lang="cs-CZ" b="0" u="sng" dirty="0" smtClean="0">
                <a:latin typeface="Arial" pitchFamily="34" charset="0"/>
                <a:cs typeface="Arial" pitchFamily="34" charset="0"/>
              </a:rPr>
              <a:t>Výsledky v základní skupině:</a:t>
            </a:r>
          </a:p>
          <a:p>
            <a:r>
              <a:rPr lang="cs-CZ" b="0" dirty="0" smtClean="0">
                <a:latin typeface="Arial" pitchFamily="34" charset="0"/>
                <a:cs typeface="Arial" pitchFamily="34" charset="0"/>
              </a:rPr>
              <a:t>SK </a:t>
            </a:r>
            <a:r>
              <a:rPr lang="cs-CZ" b="0" dirty="0" err="1" smtClean="0">
                <a:latin typeface="Arial" pitchFamily="34" charset="0"/>
                <a:cs typeface="Arial" pitchFamily="34" charset="0"/>
              </a:rPr>
              <a:t>Štětí</a:t>
            </a:r>
            <a:r>
              <a:rPr lang="cs-CZ" b="0" dirty="0" smtClean="0">
                <a:latin typeface="Arial" pitchFamily="34" charset="0"/>
                <a:cs typeface="Arial" pitchFamily="34" charset="0"/>
              </a:rPr>
              <a:t> – FK Jablonec </a:t>
            </a:r>
            <a:r>
              <a:rPr lang="cs-CZ" b="0" dirty="0" err="1" smtClean="0">
                <a:latin typeface="Arial" pitchFamily="34" charset="0"/>
                <a:cs typeface="Arial" pitchFamily="34" charset="0"/>
              </a:rPr>
              <a:t>n.N</a:t>
            </a:r>
            <a:r>
              <a:rPr lang="cs-CZ" b="0" dirty="0" smtClean="0">
                <a:latin typeface="Arial" pitchFamily="34" charset="0"/>
                <a:cs typeface="Arial" pitchFamily="34" charset="0"/>
              </a:rPr>
              <a:t>. 4:2, 1FK Příbram 1:4, FA </a:t>
            </a:r>
            <a:r>
              <a:rPr lang="cs-CZ" b="0" dirty="0" err="1" smtClean="0">
                <a:latin typeface="Arial" pitchFamily="34" charset="0"/>
                <a:cs typeface="Arial" pitchFamily="34" charset="0"/>
              </a:rPr>
              <a:t>Boleslawiec</a:t>
            </a:r>
            <a:r>
              <a:rPr lang="cs-CZ" b="0" dirty="0" smtClean="0">
                <a:latin typeface="Arial" pitchFamily="34" charset="0"/>
                <a:cs typeface="Arial" pitchFamily="34" charset="0"/>
              </a:rPr>
              <a:t> 2:0, Tempo Praha 3:0, FK Letohrad 3:1,  Dukla Praha 3:2</a:t>
            </a:r>
          </a:p>
          <a:p>
            <a:pPr algn="just"/>
            <a:r>
              <a:rPr lang="cs-CZ" b="0" u="sng" dirty="0" smtClean="0">
                <a:latin typeface="Arial" pitchFamily="34" charset="0"/>
                <a:cs typeface="Arial" pitchFamily="34" charset="0"/>
              </a:rPr>
              <a:t>Osmifinále: </a:t>
            </a:r>
            <a:r>
              <a:rPr lang="cs-CZ" b="0" dirty="0" smtClean="0">
                <a:latin typeface="Arial" pitchFamily="34" charset="0"/>
                <a:cs typeface="Arial" pitchFamily="34" charset="0"/>
              </a:rPr>
              <a:t>Talent </a:t>
            </a:r>
            <a:r>
              <a:rPr lang="cs-CZ" b="0" dirty="0" err="1" smtClean="0">
                <a:latin typeface="Arial" pitchFamily="34" charset="0"/>
                <a:cs typeface="Arial" pitchFamily="34" charset="0"/>
              </a:rPr>
              <a:t>Boleslawiec</a:t>
            </a:r>
            <a:endParaRPr lang="cs-CZ" b="0" dirty="0" smtClean="0">
              <a:latin typeface="Arial" pitchFamily="34" charset="0"/>
              <a:cs typeface="Arial" pitchFamily="34" charset="0"/>
            </a:endParaRPr>
          </a:p>
          <a:p>
            <a:pPr algn="just"/>
            <a:r>
              <a:rPr lang="cs-CZ" b="0" u="sng" dirty="0" smtClean="0">
                <a:latin typeface="Arial" pitchFamily="34" charset="0"/>
                <a:cs typeface="Arial" pitchFamily="34" charset="0"/>
              </a:rPr>
              <a:t>Čtvrtfinále:  </a:t>
            </a:r>
            <a:r>
              <a:rPr lang="cs-CZ" b="0" dirty="0" smtClean="0">
                <a:latin typeface="Arial" pitchFamily="34" charset="0"/>
                <a:cs typeface="Arial" pitchFamily="34" charset="0"/>
              </a:rPr>
              <a:t>TFK Lanškroun 0:7</a:t>
            </a:r>
          </a:p>
          <a:p>
            <a:pPr algn="just"/>
            <a:r>
              <a:rPr lang="cs-CZ" b="0" u="sng" dirty="0" smtClean="0">
                <a:latin typeface="Arial" pitchFamily="34" charset="0"/>
                <a:cs typeface="Arial" pitchFamily="34" charset="0"/>
              </a:rPr>
              <a:t>Pořadí: </a:t>
            </a:r>
          </a:p>
          <a:p>
            <a:pPr algn="just"/>
            <a:r>
              <a:rPr lang="cs-CZ" dirty="0" smtClean="0">
                <a:solidFill>
                  <a:srgbClr val="6600CC"/>
                </a:solidFill>
                <a:latin typeface="Arial" pitchFamily="34" charset="0"/>
                <a:cs typeface="Arial" pitchFamily="34" charset="0"/>
              </a:rPr>
              <a:t>1. </a:t>
            </a:r>
            <a:r>
              <a:rPr lang="cs-CZ" dirty="0" err="1" smtClean="0">
                <a:solidFill>
                  <a:srgbClr val="6600CC"/>
                </a:solidFill>
                <a:latin typeface="Arial" pitchFamily="34" charset="0"/>
                <a:cs typeface="Arial" pitchFamily="34" charset="0"/>
              </a:rPr>
              <a:t>Bohemians</a:t>
            </a:r>
            <a:r>
              <a:rPr lang="cs-CZ" dirty="0" smtClean="0">
                <a:solidFill>
                  <a:srgbClr val="6600CC"/>
                </a:solidFill>
                <a:latin typeface="Arial" pitchFamily="34" charset="0"/>
                <a:cs typeface="Arial" pitchFamily="34" charset="0"/>
              </a:rPr>
              <a:t> </a:t>
            </a:r>
            <a:r>
              <a:rPr lang="cs-CZ" b="0" dirty="0" smtClean="0">
                <a:latin typeface="Arial" pitchFamily="34" charset="0"/>
                <a:cs typeface="Arial" pitchFamily="34" charset="0"/>
              </a:rPr>
              <a:t>2. 1.FK Příbram 3.Slovan Liberec 4.FK Lanškroun </a:t>
            </a:r>
            <a:r>
              <a:rPr lang="cs-CZ" sz="1400" dirty="0" smtClean="0">
                <a:solidFill>
                  <a:srgbClr val="FF0000"/>
                </a:solidFill>
                <a:latin typeface="Arial" pitchFamily="34" charset="0"/>
                <a:cs typeface="Arial" pitchFamily="34" charset="0"/>
              </a:rPr>
              <a:t>5.SK </a:t>
            </a:r>
            <a:r>
              <a:rPr lang="cs-CZ" sz="1400" dirty="0" err="1" smtClean="0">
                <a:solidFill>
                  <a:srgbClr val="FF0000"/>
                </a:solidFill>
                <a:latin typeface="Arial" pitchFamily="34" charset="0"/>
                <a:cs typeface="Arial" pitchFamily="34" charset="0"/>
              </a:rPr>
              <a:t>Štětí</a:t>
            </a:r>
            <a:r>
              <a:rPr lang="cs-CZ" sz="1400" dirty="0" smtClean="0">
                <a:solidFill>
                  <a:srgbClr val="FF0000"/>
                </a:solidFill>
                <a:latin typeface="Arial" pitchFamily="34" charset="0"/>
                <a:cs typeface="Arial" pitchFamily="34" charset="0"/>
              </a:rPr>
              <a:t>  </a:t>
            </a:r>
            <a:r>
              <a:rPr lang="cs-CZ" b="0" dirty="0" smtClean="0">
                <a:latin typeface="Arial" pitchFamily="34" charset="0"/>
                <a:cs typeface="Arial" pitchFamily="34" charset="0"/>
              </a:rPr>
              <a:t>6. Dukla Praha 7. FK Ústí </a:t>
            </a:r>
            <a:r>
              <a:rPr lang="cs-CZ" b="0" dirty="0" err="1" smtClean="0">
                <a:latin typeface="Arial" pitchFamily="34" charset="0"/>
                <a:cs typeface="Arial" pitchFamily="34" charset="0"/>
              </a:rPr>
              <a:t>n.L.</a:t>
            </a:r>
            <a:r>
              <a:rPr lang="cs-CZ" b="0" dirty="0" smtClean="0">
                <a:latin typeface="Arial" pitchFamily="34" charset="0"/>
                <a:cs typeface="Arial" pitchFamily="34" charset="0"/>
              </a:rPr>
              <a:t> 8.FK Letohrad 9. Tempo Praha 10. FA  </a:t>
            </a:r>
            <a:r>
              <a:rPr lang="cs-CZ" b="0" dirty="0" err="1" smtClean="0">
                <a:latin typeface="Arial" pitchFamily="34" charset="0"/>
                <a:cs typeface="Arial" pitchFamily="34" charset="0"/>
              </a:rPr>
              <a:t>Boleslawiec</a:t>
            </a:r>
            <a:r>
              <a:rPr lang="cs-CZ" b="0" dirty="0" smtClean="0">
                <a:latin typeface="Arial" pitchFamily="34" charset="0"/>
                <a:cs typeface="Arial" pitchFamily="34" charset="0"/>
              </a:rPr>
              <a:t> 12. FK Jablonec </a:t>
            </a:r>
            <a:r>
              <a:rPr lang="cs-CZ" b="0" dirty="0" err="1" smtClean="0">
                <a:latin typeface="Arial" pitchFamily="34" charset="0"/>
                <a:cs typeface="Arial" pitchFamily="34" charset="0"/>
              </a:rPr>
              <a:t>n.N</a:t>
            </a:r>
            <a:r>
              <a:rPr lang="cs-CZ" b="0" dirty="0" smtClean="0">
                <a:latin typeface="Arial" pitchFamily="34" charset="0"/>
                <a:cs typeface="Arial" pitchFamily="34" charset="0"/>
              </a:rPr>
              <a:t>. 13. VTJ Rapid </a:t>
            </a:r>
            <a:r>
              <a:rPr lang="cs-CZ" b="0" dirty="0" err="1" smtClean="0">
                <a:latin typeface="Arial" pitchFamily="34" charset="0"/>
                <a:cs typeface="Arial" pitchFamily="34" charset="0"/>
              </a:rPr>
              <a:t>Liberc</a:t>
            </a:r>
            <a:r>
              <a:rPr lang="cs-CZ" b="0" dirty="0" smtClean="0">
                <a:latin typeface="Arial" pitchFamily="34" charset="0"/>
                <a:cs typeface="Arial" pitchFamily="34" charset="0"/>
              </a:rPr>
              <a:t> 14. Talent </a:t>
            </a:r>
            <a:r>
              <a:rPr lang="cs-CZ" b="0" dirty="0" err="1" smtClean="0">
                <a:latin typeface="Arial" pitchFamily="34" charset="0"/>
                <a:cs typeface="Arial" pitchFamily="34" charset="0"/>
              </a:rPr>
              <a:t>Boleslawiec</a:t>
            </a:r>
            <a:r>
              <a:rPr lang="cs-CZ" b="0" dirty="0" smtClean="0">
                <a:latin typeface="Arial" pitchFamily="34" charset="0"/>
                <a:cs typeface="Arial" pitchFamily="34" charset="0"/>
              </a:rPr>
              <a:t> 15.FC </a:t>
            </a:r>
            <a:r>
              <a:rPr lang="cs-CZ" b="0" dirty="0" err="1" smtClean="0">
                <a:latin typeface="Arial" pitchFamily="34" charset="0"/>
                <a:cs typeface="Arial" pitchFamily="34" charset="0"/>
              </a:rPr>
              <a:t>Hlučín</a:t>
            </a:r>
            <a:r>
              <a:rPr lang="cs-CZ" b="0" dirty="0" smtClean="0">
                <a:latin typeface="Arial" pitchFamily="34" charset="0"/>
                <a:cs typeface="Arial" pitchFamily="34" charset="0"/>
              </a:rPr>
              <a:t> 16. SK </a:t>
            </a:r>
            <a:r>
              <a:rPr lang="cs-CZ" b="0" dirty="0" err="1" smtClean="0">
                <a:latin typeface="Arial" pitchFamily="34" charset="0"/>
                <a:cs typeface="Arial" pitchFamily="34" charset="0"/>
              </a:rPr>
              <a:t>Psáry</a:t>
            </a:r>
            <a:r>
              <a:rPr lang="cs-CZ" b="0" dirty="0" smtClean="0">
                <a:latin typeface="Arial" pitchFamily="34" charset="0"/>
                <a:cs typeface="Arial" pitchFamily="34" charset="0"/>
              </a:rPr>
              <a:t> </a:t>
            </a:r>
          </a:p>
        </p:txBody>
      </p:sp>
      <p:sp>
        <p:nvSpPr>
          <p:cNvPr id="16" name="TextovéPole 15"/>
          <p:cNvSpPr txBox="1"/>
          <p:nvPr/>
        </p:nvSpPr>
        <p:spPr>
          <a:xfrm>
            <a:off x="71984" y="4326220"/>
            <a:ext cx="4536504" cy="2677656"/>
          </a:xfrm>
          <a:prstGeom prst="rect">
            <a:avLst/>
          </a:prstGeom>
          <a:blipFill>
            <a:blip r:embed="rId7" cstate="print"/>
            <a:stretch>
              <a:fillRect/>
            </a:stretch>
          </a:blipFill>
        </p:spPr>
        <p:txBody>
          <a:bodyPr wrap="square" rtlCol="0">
            <a:spAutoFit/>
          </a:bodyPr>
          <a:lstStyle/>
          <a:p>
            <a:pPr algn="just"/>
            <a:r>
              <a:rPr lang="cs-CZ" dirty="0" smtClean="0">
                <a:latin typeface="Arial" pitchFamily="34" charset="0"/>
                <a:cs typeface="Arial" pitchFamily="34" charset="0"/>
              </a:rPr>
              <a:t>Měli jsme výborný začátek. Překvapili domácí hráče i fanoušky Jablonce  výhrou 4:2. V dalším utkání nás čekal jeden z aspirantů na vítězství v turnaji 1.FK Příbram. Drželi jsme krok a dlouho i výsledek 2:1. Rozhodovalo se až v úplném závěru, kdy jsme 2x inkasovali. V dalším zápase proti zahraničnímu soupeři z Polska jsme nastartovali sérii 5 vítězství v řadě. Mezi týmy, které jsme porazili byla i Dukla Praha. Odpoledne následovaly vyřazovací zápasy a to už naši borci pomalu začínali cítit 3 denní únavu z předchozích turnajů. V plné parádě se to projevilo ve čtvrtfinále proti Lanškrounu , kdy už jsme hráli spíše pěší fotbal a těšili se na konec utkání.  I tak z toho bylo nádherné 5. místo. Nakonec jsme se vyfotili i s bývalými hráči pražské Sparty Tomášem </a:t>
            </a:r>
            <a:r>
              <a:rPr lang="cs-CZ" dirty="0" err="1" smtClean="0">
                <a:latin typeface="Arial" pitchFamily="34" charset="0"/>
                <a:cs typeface="Arial" pitchFamily="34" charset="0"/>
              </a:rPr>
              <a:t>Zápotočným</a:t>
            </a:r>
            <a:r>
              <a:rPr lang="cs-CZ" dirty="0" smtClean="0">
                <a:latin typeface="Arial" pitchFamily="34" charset="0"/>
                <a:cs typeface="Arial" pitchFamily="34" charset="0"/>
              </a:rPr>
              <a:t> a Milanem Fukalem.</a:t>
            </a:r>
            <a:endParaRPr lang="cs-CZ" sz="1400" dirty="0" smtClean="0">
              <a:latin typeface="Arial" pitchFamily="34" charset="0"/>
              <a:cs typeface="Arial"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ovéPole 10"/>
          <p:cNvSpPr txBox="1"/>
          <p:nvPr/>
        </p:nvSpPr>
        <p:spPr>
          <a:xfrm>
            <a:off x="1820111"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14</a:t>
            </a:r>
          </a:p>
        </p:txBody>
      </p:sp>
      <p:sp>
        <p:nvSpPr>
          <p:cNvPr id="14" name="TextovéPole 13"/>
          <p:cNvSpPr txBox="1"/>
          <p:nvPr/>
        </p:nvSpPr>
        <p:spPr>
          <a:xfrm>
            <a:off x="7617657"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35</a:t>
            </a:r>
          </a:p>
        </p:txBody>
      </p:sp>
      <p:graphicFrame>
        <p:nvGraphicFramePr>
          <p:cNvPr id="9" name="Tabulka 8"/>
          <p:cNvGraphicFramePr>
            <a:graphicFrameLocks noGrp="1"/>
          </p:cNvGraphicFramePr>
          <p:nvPr/>
        </p:nvGraphicFramePr>
        <p:xfrm>
          <a:off x="-24" y="171822"/>
          <a:ext cx="4790379" cy="3109317"/>
        </p:xfrm>
        <a:graphic>
          <a:graphicData uri="http://schemas.openxmlformats.org/drawingml/2006/table">
            <a:tbl>
              <a:tblPr/>
              <a:tblGrid>
                <a:gridCol w="219114"/>
                <a:gridCol w="416316"/>
                <a:gridCol w="1632399"/>
                <a:gridCol w="350582"/>
                <a:gridCol w="339627"/>
                <a:gridCol w="219114"/>
                <a:gridCol w="219114"/>
                <a:gridCol w="219114"/>
                <a:gridCol w="547785"/>
                <a:gridCol w="353322"/>
                <a:gridCol w="273892"/>
              </a:tblGrid>
              <a:tr h="133274">
                <a:tc>
                  <a:txBody>
                    <a:bodyPr/>
                    <a:lstStyle/>
                    <a:p>
                      <a:pPr algn="l" fontAlgn="b"/>
                      <a:r>
                        <a:rPr lang="cs-CZ" sz="900" b="0" i="0" u="none" strike="noStrike" dirty="0">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r>
              <a:tr h="139937">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gridSpan="9">
                  <a:txBody>
                    <a:bodyPr/>
                    <a:lstStyle/>
                    <a:p>
                      <a:pPr algn="ctr" fontAlgn="ctr"/>
                      <a:r>
                        <a:rPr lang="pl-PL" sz="1200" b="1" i="0" u="none" strike="noStrike">
                          <a:solidFill>
                            <a:srgbClr val="0000CC"/>
                          </a:solidFill>
                          <a:latin typeface="Calibri"/>
                        </a:rPr>
                        <a:t>Divize skupina B 23. kolo 2016-2017</a:t>
                      </a:r>
                    </a:p>
                  </a:txBody>
                  <a:tcPr marL="9525" marR="9525" marT="9525" marB="0" anchor="ctr">
                    <a:lnL>
                      <a:noFill/>
                    </a:lnL>
                    <a:lnR>
                      <a:noFill/>
                    </a:lnR>
                    <a:lnT>
                      <a:noFill/>
                    </a:lnT>
                    <a:lnB>
                      <a:noFill/>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r>
              <a:tr h="13327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900" b="1" i="0" u="none" strike="noStrike">
                          <a:solidFill>
                            <a:srgbClr val="FF0000"/>
                          </a:solidFill>
                          <a:latin typeface="Arial"/>
                        </a:rPr>
                        <a:t>1.</a:t>
                      </a:r>
                    </a:p>
                  </a:txBody>
                  <a:tcPr marL="9525" marR="9525" marT="9525" marB="0" anchor="ctr">
                    <a:lnL>
                      <a:noFill/>
                    </a:lnL>
                    <a:lnR>
                      <a:noFill/>
                    </a:lnR>
                    <a:lnT>
                      <a:noFill/>
                    </a:lnT>
                    <a:lnB>
                      <a:noFill/>
                    </a:lnB>
                    <a:solidFill>
                      <a:srgbClr val="99FF33"/>
                    </a:solidFill>
                  </a:tcPr>
                </a:tc>
                <a:tc>
                  <a:txBody>
                    <a:bodyPr/>
                    <a:lstStyle/>
                    <a:p>
                      <a:pPr algn="l" fontAlgn="ctr"/>
                      <a:r>
                        <a:rPr lang="cs-CZ" sz="900" b="1" i="0" u="none" strike="noStrike">
                          <a:solidFill>
                            <a:srgbClr val="FF0000"/>
                          </a:solidFill>
                          <a:latin typeface="Arial"/>
                        </a:rPr>
                        <a:t>SK POLABAN Nymburk s.r.o.</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FF0000"/>
                          </a:solidFill>
                          <a:latin typeface="Arial"/>
                        </a:rPr>
                        <a:t>23</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FF0000"/>
                          </a:solidFill>
                          <a:latin typeface="Arial"/>
                        </a:rPr>
                        <a:t>15</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FF0000"/>
                          </a:solidFill>
                          <a:latin typeface="Arial"/>
                        </a:rPr>
                        <a:t>3</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FF0000"/>
                          </a:solidFill>
                          <a:latin typeface="Arial"/>
                        </a:rPr>
                        <a:t>3</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FF0000"/>
                          </a:solidFill>
                          <a:latin typeface="Arial"/>
                        </a:rPr>
                        <a:t>2</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FF0000"/>
                          </a:solidFill>
                          <a:latin typeface="Arial"/>
                        </a:rPr>
                        <a:t>53:20</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FF0000"/>
                          </a:solidFill>
                          <a:latin typeface="Arial"/>
                        </a:rPr>
                        <a:t>54</a:t>
                      </a:r>
                    </a:p>
                  </a:txBody>
                  <a:tcPr marL="9525" marR="9525" marT="9525" marB="0" anchor="ctr">
                    <a:lnL>
                      <a:noFill/>
                    </a:lnL>
                    <a:lnR>
                      <a:noFill/>
                    </a:lnR>
                    <a:lnT>
                      <a:noFill/>
                    </a:lnT>
                    <a:lnB>
                      <a:noFill/>
                    </a:lnB>
                    <a:solidFill>
                      <a:srgbClr val="99FF33"/>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r>
              <a:tr h="13327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SK Sokol Brozany</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52:22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53</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r>
              <a:tr h="13327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99FF33"/>
                    </a:solidFill>
                  </a:tcPr>
                </a:tc>
                <a:tc>
                  <a:txBody>
                    <a:bodyPr/>
                    <a:lstStyle/>
                    <a:p>
                      <a:pPr algn="l" fontAlgn="ctr"/>
                      <a:r>
                        <a:rPr lang="cs-CZ" sz="900" b="1" i="0" u="none" strike="noStrike">
                          <a:solidFill>
                            <a:srgbClr val="000000"/>
                          </a:solidFill>
                          <a:latin typeface="Arial"/>
                        </a:rPr>
                        <a:t>SK Kladno, a.s</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22</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13</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44:22</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47</a:t>
                      </a:r>
                    </a:p>
                  </a:txBody>
                  <a:tcPr marL="9525" marR="9525" marT="9525" marB="0" anchor="ctr">
                    <a:lnL>
                      <a:noFill/>
                    </a:lnL>
                    <a:lnR>
                      <a:noFill/>
                    </a:lnR>
                    <a:lnT>
                      <a:noFill/>
                    </a:lnT>
                    <a:lnB>
                      <a:noFill/>
                    </a:lnB>
                    <a:solidFill>
                      <a:srgbClr val="99FF33"/>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r>
              <a:tr h="13327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SK Český Brod</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50:22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45</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r>
              <a:tr h="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99FF33"/>
                    </a:solidFill>
                  </a:tcPr>
                </a:tc>
                <a:tc>
                  <a:txBody>
                    <a:bodyPr/>
                    <a:lstStyle/>
                    <a:p>
                      <a:pPr algn="l" fontAlgn="ctr"/>
                      <a:r>
                        <a:rPr lang="cs-CZ" sz="900" b="1" i="0" u="none" strike="noStrike">
                          <a:solidFill>
                            <a:srgbClr val="000000"/>
                          </a:solidFill>
                          <a:latin typeface="Arial"/>
                        </a:rPr>
                        <a:t>TJ Baník Souš, z.s.</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23</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10</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34:26</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37</a:t>
                      </a:r>
                    </a:p>
                  </a:txBody>
                  <a:tcPr marL="9525" marR="9525" marT="9525" marB="0" anchor="ctr">
                    <a:lnL>
                      <a:noFill/>
                    </a:lnL>
                    <a:lnR>
                      <a:noFill/>
                    </a:lnR>
                    <a:lnT>
                      <a:noFill/>
                    </a:lnT>
                    <a:lnB>
                      <a:noFill/>
                    </a:lnB>
                    <a:solidFill>
                      <a:srgbClr val="99FF33"/>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r>
              <a:tr h="198578">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9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Fotbalový klub Meteor Praha VIII</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36:27</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35</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r>
              <a:tr h="13327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99FF33"/>
                    </a:solidFill>
                  </a:tcPr>
                </a:tc>
                <a:tc>
                  <a:txBody>
                    <a:bodyPr/>
                    <a:lstStyle/>
                    <a:p>
                      <a:pPr algn="l" fontAlgn="ctr"/>
                      <a:r>
                        <a:rPr lang="cs-CZ" sz="900" b="1" i="0" u="none" strike="noStrike">
                          <a:solidFill>
                            <a:srgbClr val="000000"/>
                          </a:solidFill>
                          <a:latin typeface="Arial"/>
                        </a:rPr>
                        <a:t>TJ Tatran Rako Rakovník</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23</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28:34</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34</a:t>
                      </a:r>
                    </a:p>
                  </a:txBody>
                  <a:tcPr marL="9525" marR="9525" marT="9525" marB="0" anchor="ctr">
                    <a:lnL>
                      <a:noFill/>
                    </a:lnL>
                    <a:lnR>
                      <a:noFill/>
                    </a:lnR>
                    <a:lnT>
                      <a:noFill/>
                    </a:lnT>
                    <a:lnB>
                      <a:noFill/>
                    </a:lnB>
                    <a:solidFill>
                      <a:srgbClr val="99FF33"/>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r>
              <a:tr h="225147">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dirty="0">
                          <a:solidFill>
                            <a:srgbClr val="000000"/>
                          </a:solidFill>
                          <a:latin typeface="Arial"/>
                        </a:rPr>
                        <a:t>FK </a:t>
                      </a:r>
                      <a:r>
                        <a:rPr lang="cs-CZ" sz="900" b="1" i="0" u="none" strike="noStrike" dirty="0" err="1">
                          <a:solidFill>
                            <a:srgbClr val="000000"/>
                          </a:solidFill>
                          <a:latin typeface="Arial"/>
                        </a:rPr>
                        <a:t>Neratovice</a:t>
                      </a:r>
                      <a:r>
                        <a:rPr lang="cs-CZ" sz="900" b="1" i="0" u="none" strike="noStrike" dirty="0">
                          <a:solidFill>
                            <a:srgbClr val="000000"/>
                          </a:solidFill>
                          <a:latin typeface="Arial"/>
                        </a:rPr>
                        <a:t>-</a:t>
                      </a:r>
                      <a:r>
                        <a:rPr lang="cs-CZ" sz="900" b="1" i="0" u="none" strike="noStrike" dirty="0" err="1">
                          <a:solidFill>
                            <a:srgbClr val="000000"/>
                          </a:solidFill>
                          <a:latin typeface="Arial"/>
                        </a:rPr>
                        <a:t>Byškovice</a:t>
                      </a:r>
                      <a:r>
                        <a:rPr lang="cs-CZ" sz="900" b="1" i="0" u="none" strike="noStrike" dirty="0">
                          <a:solidFill>
                            <a:srgbClr val="000000"/>
                          </a:solidFill>
                          <a:latin typeface="Arial"/>
                        </a:rPr>
                        <a:t>, </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25:32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34</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r>
              <a:tr h="13327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99FF33"/>
                    </a:solidFill>
                  </a:tcPr>
                </a:tc>
                <a:tc>
                  <a:txBody>
                    <a:bodyPr/>
                    <a:lstStyle/>
                    <a:p>
                      <a:pPr algn="l" fontAlgn="ctr"/>
                      <a:r>
                        <a:rPr lang="cs-CZ" sz="900" b="1" i="0" u="none" strike="noStrike">
                          <a:solidFill>
                            <a:srgbClr val="000000"/>
                          </a:solidFill>
                          <a:latin typeface="Arial"/>
                        </a:rPr>
                        <a:t>TJ Slovan Velvary</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23</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4</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40:35</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33</a:t>
                      </a:r>
                    </a:p>
                  </a:txBody>
                  <a:tcPr marL="9525" marR="9525" marT="9525" marB="0" anchor="ctr">
                    <a:lnL>
                      <a:noFill/>
                    </a:lnL>
                    <a:lnR>
                      <a:noFill/>
                    </a:lnR>
                    <a:lnT>
                      <a:noFill/>
                    </a:lnT>
                    <a:lnB>
                      <a:noFill/>
                    </a:lnB>
                    <a:solidFill>
                      <a:srgbClr val="99FF33"/>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r>
              <a:tr h="13327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9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Sportovní klub Úvaly</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23:29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33</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r>
              <a:tr h="13327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900" b="1" i="0" u="none" strike="noStrike">
                          <a:solidFill>
                            <a:srgbClr val="000000"/>
                          </a:solidFill>
                          <a:latin typeface="Arial"/>
                        </a:rPr>
                        <a:t>11.</a:t>
                      </a:r>
                    </a:p>
                  </a:txBody>
                  <a:tcPr marL="9525" marR="9525" marT="9525" marB="0" anchor="ctr">
                    <a:lnL>
                      <a:noFill/>
                    </a:lnL>
                    <a:lnR>
                      <a:noFill/>
                    </a:lnR>
                    <a:lnT>
                      <a:noFill/>
                    </a:lnT>
                    <a:lnB>
                      <a:noFill/>
                    </a:lnB>
                    <a:solidFill>
                      <a:srgbClr val="99FF33"/>
                    </a:solidFill>
                  </a:tcPr>
                </a:tc>
                <a:tc>
                  <a:txBody>
                    <a:bodyPr/>
                    <a:lstStyle/>
                    <a:p>
                      <a:pPr algn="l" fontAlgn="ctr"/>
                      <a:r>
                        <a:rPr lang="cs-CZ" sz="900" b="1" i="0" u="none" strike="noStrike">
                          <a:solidFill>
                            <a:srgbClr val="000000"/>
                          </a:solidFill>
                          <a:latin typeface="Arial"/>
                        </a:rPr>
                        <a:t>FC Nový Bor, z.s.</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23</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7</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28:43</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32</a:t>
                      </a:r>
                    </a:p>
                  </a:txBody>
                  <a:tcPr marL="9525" marR="9525" marT="9525" marB="0" anchor="ctr">
                    <a:lnL>
                      <a:noFill/>
                    </a:lnL>
                    <a:lnR>
                      <a:noFill/>
                    </a:lnR>
                    <a:lnT>
                      <a:noFill/>
                    </a:lnT>
                    <a:lnB>
                      <a:noFill/>
                    </a:lnB>
                    <a:solidFill>
                      <a:srgbClr val="99FF33"/>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r>
              <a:tr h="13327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9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FC Chomutov s.r.o.</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25:31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27</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r>
              <a:tr h="13327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000" b="1" i="0" u="none" strike="noStrike">
                          <a:solidFill>
                            <a:srgbClr val="000000"/>
                          </a:solidFill>
                          <a:latin typeface="Arial"/>
                        </a:rPr>
                        <a:t>13.</a:t>
                      </a:r>
                    </a:p>
                  </a:txBody>
                  <a:tcPr marL="9525" marR="9525" marT="9525" marB="0" anchor="ctr">
                    <a:lnL>
                      <a:noFill/>
                    </a:lnL>
                    <a:lnR>
                      <a:noFill/>
                    </a:lnR>
                    <a:lnT>
                      <a:noFill/>
                    </a:lnT>
                    <a:lnB>
                      <a:noFill/>
                    </a:lnB>
                    <a:solidFill>
                      <a:srgbClr val="99FF33"/>
                    </a:solidFill>
                  </a:tcPr>
                </a:tc>
                <a:tc>
                  <a:txBody>
                    <a:bodyPr/>
                    <a:lstStyle/>
                    <a:p>
                      <a:pPr algn="l" fontAlgn="ctr"/>
                      <a:r>
                        <a:rPr lang="cs-CZ" sz="1000" b="1" i="0" u="none" strike="noStrike">
                          <a:solidFill>
                            <a:srgbClr val="000000"/>
                          </a:solidFill>
                          <a:latin typeface="Arial"/>
                        </a:rPr>
                        <a:t>TJ Sokol Hostouň</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23</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7</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12</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25:35</a:t>
                      </a:r>
                    </a:p>
                  </a:txBody>
                  <a:tcPr marL="9525" marR="9525" marT="9525" marB="0" anchor="ctr">
                    <a:lnL>
                      <a:noFill/>
                    </a:lnL>
                    <a:lnR>
                      <a:noFill/>
                    </a:lnR>
                    <a:lnT>
                      <a:noFill/>
                    </a:lnT>
                    <a:lnB>
                      <a:noFill/>
                    </a:lnB>
                    <a:solidFill>
                      <a:srgbClr val="99FF33"/>
                    </a:solidFill>
                  </a:tcPr>
                </a:tc>
                <a:tc>
                  <a:txBody>
                    <a:bodyPr/>
                    <a:lstStyle/>
                    <a:p>
                      <a:pPr algn="ctr" fontAlgn="ctr"/>
                      <a:r>
                        <a:rPr lang="cs-CZ" sz="1000" b="1" i="0" u="none" strike="noStrike">
                          <a:solidFill>
                            <a:srgbClr val="000000"/>
                          </a:solidFill>
                          <a:latin typeface="Arial"/>
                        </a:rPr>
                        <a:t>27</a:t>
                      </a:r>
                    </a:p>
                  </a:txBody>
                  <a:tcPr marL="9525" marR="9525" marT="9525" marB="0" anchor="ctr">
                    <a:lnL>
                      <a:noFill/>
                    </a:lnL>
                    <a:lnR>
                      <a:noFill/>
                    </a:lnR>
                    <a:lnT>
                      <a:noFill/>
                    </a:lnT>
                    <a:lnB>
                      <a:noFill/>
                    </a:lnB>
                    <a:solidFill>
                      <a:srgbClr val="99FF33"/>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r>
              <a:tr h="139937">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1200" b="1" i="0" u="none" strike="noStrike">
                          <a:solidFill>
                            <a:srgbClr val="FF0066"/>
                          </a:solidFill>
                          <a:latin typeface="Arial"/>
                        </a:rPr>
                        <a:t>14.</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a:solidFill>
                            <a:srgbClr val="FF0066"/>
                          </a:solidFill>
                          <a:latin typeface="Arial"/>
                        </a:rPr>
                        <a:t>SK Štětí, z.s.</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66"/>
                          </a:solidFill>
                          <a:latin typeface="Arial"/>
                        </a:rPr>
                        <a:t>23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66"/>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66"/>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66"/>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66"/>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66"/>
                          </a:solidFill>
                          <a:latin typeface="Arial"/>
                        </a:rPr>
                        <a:t>29:49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a:solidFill>
                            <a:srgbClr val="FF0066"/>
                          </a:solidFill>
                          <a:latin typeface="Arial"/>
                        </a:rPr>
                        <a:t>23</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r>
              <a:tr h="13327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900" b="1" i="0" u="none" strike="noStrike">
                          <a:solidFill>
                            <a:srgbClr val="000000"/>
                          </a:solidFill>
                          <a:latin typeface="Arial"/>
                        </a:rPr>
                        <a:t>15.</a:t>
                      </a:r>
                    </a:p>
                  </a:txBody>
                  <a:tcPr marL="9525" marR="9525" marT="9525" marB="0" anchor="ctr">
                    <a:lnL>
                      <a:noFill/>
                    </a:lnL>
                    <a:lnR>
                      <a:noFill/>
                    </a:lnR>
                    <a:lnT>
                      <a:noFill/>
                    </a:lnT>
                    <a:lnB>
                      <a:noFill/>
                    </a:lnB>
                    <a:solidFill>
                      <a:srgbClr val="99FF33"/>
                    </a:solidFill>
                  </a:tcPr>
                </a:tc>
                <a:tc>
                  <a:txBody>
                    <a:bodyPr/>
                    <a:lstStyle/>
                    <a:p>
                      <a:pPr algn="l" fontAlgn="ctr"/>
                      <a:r>
                        <a:rPr lang="cs-CZ" sz="900" b="1" i="0" u="none" strike="noStrike">
                          <a:solidFill>
                            <a:srgbClr val="000000"/>
                          </a:solidFill>
                          <a:latin typeface="Arial"/>
                        </a:rPr>
                        <a:t>Mostecký fotbalový klub</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23</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3</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14</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27:60</a:t>
                      </a:r>
                    </a:p>
                  </a:txBody>
                  <a:tcPr marL="9525" marR="9525" marT="9525" marB="0" anchor="ctr">
                    <a:lnL>
                      <a:noFill/>
                    </a:lnL>
                    <a:lnR>
                      <a:noFill/>
                    </a:lnR>
                    <a:lnT>
                      <a:noFill/>
                    </a:lnT>
                    <a:lnB>
                      <a:noFill/>
                    </a:lnB>
                    <a:solidFill>
                      <a:srgbClr val="99FF33"/>
                    </a:solidFill>
                  </a:tcPr>
                </a:tc>
                <a:tc>
                  <a:txBody>
                    <a:bodyPr/>
                    <a:lstStyle/>
                    <a:p>
                      <a:pPr algn="ctr" fontAlgn="ctr"/>
                      <a:r>
                        <a:rPr lang="cs-CZ" sz="900" b="1" i="0" u="none" strike="noStrike">
                          <a:solidFill>
                            <a:srgbClr val="000000"/>
                          </a:solidFill>
                          <a:latin typeface="Arial"/>
                        </a:rPr>
                        <a:t>20</a:t>
                      </a:r>
                    </a:p>
                  </a:txBody>
                  <a:tcPr marL="9525" marR="9525" marT="9525" marB="0" anchor="ctr">
                    <a:lnL>
                      <a:noFill/>
                    </a:lnL>
                    <a:lnR>
                      <a:noFill/>
                    </a:lnR>
                    <a:lnT>
                      <a:noFill/>
                    </a:lnT>
                    <a:lnB>
                      <a:noFill/>
                    </a:lnB>
                    <a:solidFill>
                      <a:srgbClr val="99FF33"/>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r>
              <a:tr h="13327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ctr" fontAlgn="ctr"/>
                      <a:r>
                        <a:rPr lang="cs-CZ" sz="900" b="1" i="0" u="none" strike="noStrike">
                          <a:solidFill>
                            <a:srgbClr val="000000"/>
                          </a:solidFill>
                          <a:latin typeface="Arial"/>
                        </a:rPr>
                        <a:t>16.</a:t>
                      </a:r>
                    </a:p>
                  </a:txBody>
                  <a:tcPr marL="9525" marR="9525" marT="9525" marB="0" anchor="ctr">
                    <a:lnL>
                      <a:noFill/>
                    </a:lnL>
                    <a:lnR>
                      <a:noFill/>
                    </a:lnR>
                    <a:lnT>
                      <a:noFill/>
                    </a:lnT>
                    <a:lnB>
                      <a:noFill/>
                    </a:lnB>
                    <a:solidFill>
                      <a:srgbClr val="CCFFFF"/>
                    </a:solidFill>
                  </a:tcPr>
                </a:tc>
                <a:tc>
                  <a:txBody>
                    <a:bodyPr/>
                    <a:lstStyle/>
                    <a:p>
                      <a:pPr algn="l" fontAlgn="ctr"/>
                      <a:r>
                        <a:rPr lang="cs-CZ" sz="900" b="1" i="0" u="none" strike="noStrike">
                          <a:solidFill>
                            <a:srgbClr val="000000"/>
                          </a:solidFill>
                          <a:latin typeface="Arial"/>
                        </a:rPr>
                        <a:t>TJ Sokol Libiš</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23</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17:49</a:t>
                      </a:r>
                    </a:p>
                  </a:txBody>
                  <a:tcPr marL="9525" marR="9525" marT="9525" marB="0" anchor="ctr">
                    <a:lnL>
                      <a:noFill/>
                    </a:lnL>
                    <a:lnR>
                      <a:noFill/>
                    </a:lnR>
                    <a:lnT>
                      <a:noFill/>
                    </a:lnT>
                    <a:lnB>
                      <a:noFill/>
                    </a:lnB>
                    <a:solidFill>
                      <a:srgbClr val="CCFFFF"/>
                    </a:solidFill>
                  </a:tcPr>
                </a:tc>
                <a:tc>
                  <a:txBody>
                    <a:bodyPr/>
                    <a:lstStyle/>
                    <a:p>
                      <a:pPr algn="ctr" fontAlgn="ctr"/>
                      <a:r>
                        <a:rPr lang="cs-CZ" sz="9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r>
              <a:tr h="133274">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dirty="0">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CCFF"/>
                    </a:solidFill>
                  </a:tcPr>
                </a:tc>
                <a:tc>
                  <a:txBody>
                    <a:bodyPr/>
                    <a:lstStyle/>
                    <a:p>
                      <a:pPr algn="l" fontAlgn="b"/>
                      <a:r>
                        <a:rPr lang="cs-CZ" sz="900" b="0" i="0" u="none" strike="noStrike" dirty="0">
                          <a:solidFill>
                            <a:srgbClr val="000000"/>
                          </a:solidFill>
                          <a:latin typeface="Calibri"/>
                        </a:rPr>
                        <a:t> </a:t>
                      </a:r>
                    </a:p>
                  </a:txBody>
                  <a:tcPr marL="9525" marR="9525" marT="9525" marB="0" anchor="b">
                    <a:lnL>
                      <a:noFill/>
                    </a:lnL>
                    <a:lnR>
                      <a:noFill/>
                    </a:lnR>
                    <a:lnT>
                      <a:noFill/>
                    </a:lnT>
                    <a:lnB>
                      <a:noFill/>
                    </a:lnB>
                    <a:solidFill>
                      <a:srgbClr val="FFCCFF"/>
                    </a:solidFill>
                  </a:tcPr>
                </a:tc>
              </a:tr>
            </a:tbl>
          </a:graphicData>
        </a:graphic>
      </p:graphicFrame>
      <p:sp>
        <p:nvSpPr>
          <p:cNvPr id="12" name="TextovéPole 11"/>
          <p:cNvSpPr txBox="1"/>
          <p:nvPr/>
        </p:nvSpPr>
        <p:spPr>
          <a:xfrm>
            <a:off x="37827" y="3484190"/>
            <a:ext cx="4752528" cy="3231654"/>
          </a:xfrm>
          <a:prstGeom prst="rect">
            <a:avLst/>
          </a:prstGeom>
          <a:solidFill>
            <a:srgbClr val="FFFFCC"/>
          </a:solidFill>
          <a:ln w="44450">
            <a:solidFill>
              <a:schemeClr val="accent5">
                <a:lumMod val="75000"/>
              </a:schemeClr>
            </a:solidFill>
          </a:ln>
        </p:spPr>
        <p:txBody>
          <a:bodyPr wrap="square" rtlCol="0">
            <a:spAutoFit/>
          </a:bodyPr>
          <a:lstStyle/>
          <a:p>
            <a:pPr algn="just"/>
            <a:r>
              <a:rPr lang="cs-CZ" dirty="0" smtClean="0">
                <a:latin typeface="Arial" pitchFamily="34" charset="0"/>
                <a:cs typeface="Arial" pitchFamily="34" charset="0"/>
              </a:rPr>
              <a:t>Před 14 dny jsme pasovali na 1. místo Nymburk s tím, že ho už bude těžko někdo ohrožovat a hle nyní je situace jiná. </a:t>
            </a:r>
            <a:r>
              <a:rPr lang="cs-CZ" dirty="0" err="1" smtClean="0">
                <a:latin typeface="Arial" pitchFamily="34" charset="0"/>
                <a:cs typeface="Arial" pitchFamily="34" charset="0"/>
              </a:rPr>
              <a:t>Brozany</a:t>
            </a:r>
            <a:r>
              <a:rPr lang="cs-CZ" dirty="0" smtClean="0">
                <a:latin typeface="Arial" pitchFamily="34" charset="0"/>
                <a:cs typeface="Arial" pitchFamily="34" charset="0"/>
              </a:rPr>
              <a:t> ztrácí  jen bod  a bez šance není ani Kladno, které má zápas s Českým Brodem k dobru. Ten se 45 body také moc neztrácí.  Pátá Souš se 37 body si už soutěž může užívat a stejně tak šestý Meteor se 35 body, který před několika koly myslel ještě na záchranu. Rakovník na 7. místě má stejně jako 8. Neratovice 34 bodů. Druhou polovinu se 33 body načínají </a:t>
            </a:r>
            <a:r>
              <a:rPr lang="cs-CZ" dirty="0" err="1" smtClean="0">
                <a:latin typeface="Arial" pitchFamily="34" charset="0"/>
                <a:cs typeface="Arial" pitchFamily="34" charset="0"/>
              </a:rPr>
              <a:t>Velvary</a:t>
            </a:r>
            <a:r>
              <a:rPr lang="cs-CZ" dirty="0" smtClean="0">
                <a:latin typeface="Arial" pitchFamily="34" charset="0"/>
                <a:cs typeface="Arial" pitchFamily="34" charset="0"/>
              </a:rPr>
              <a:t>, které vyhrály 5 kol za sebou.  Následují  Úvaly se stejným počtem bodů.  Pak je tu Nový Bor se 32 body, který v posledním kole vyfasoval vysokou porážku v </a:t>
            </a:r>
            <a:r>
              <a:rPr lang="cs-CZ" dirty="0" err="1" smtClean="0">
                <a:latin typeface="Arial" pitchFamily="34" charset="0"/>
                <a:cs typeface="Arial" pitchFamily="34" charset="0"/>
              </a:rPr>
              <a:t>Brozanech</a:t>
            </a:r>
            <a:r>
              <a:rPr lang="cs-CZ" dirty="0" smtClean="0">
                <a:latin typeface="Arial" pitchFamily="34" charset="0"/>
                <a:cs typeface="Arial" pitchFamily="34" charset="0"/>
              </a:rPr>
              <a:t>. Mezi posledními 5 mužstvy se pravděpodobně rozhodne o sestupujících.  Chomutov na 12. resp. </a:t>
            </a:r>
            <a:r>
              <a:rPr lang="cs-CZ" dirty="0" err="1" smtClean="0">
                <a:latin typeface="Arial" pitchFamily="34" charset="0"/>
                <a:cs typeface="Arial" pitchFamily="34" charset="0"/>
              </a:rPr>
              <a:t>Hostouň</a:t>
            </a:r>
            <a:r>
              <a:rPr lang="cs-CZ" dirty="0" smtClean="0">
                <a:latin typeface="Arial" pitchFamily="34" charset="0"/>
                <a:cs typeface="Arial" pitchFamily="34" charset="0"/>
              </a:rPr>
              <a:t> na 13. místě z nich mají nejlepší pozici.   Náš tým prohrál poslední 2 utkání a s pouhými 23 body je na 14. místě. Ožil Most na 15. místě. 4 body v posledních 2 kol. Zpečetěno to má asi </a:t>
            </a:r>
            <a:r>
              <a:rPr lang="cs-CZ" dirty="0" err="1" smtClean="0">
                <a:latin typeface="Arial" pitchFamily="34" charset="0"/>
                <a:cs typeface="Arial" pitchFamily="34" charset="0"/>
              </a:rPr>
              <a:t>Libiš</a:t>
            </a:r>
            <a:r>
              <a:rPr lang="cs-CZ" dirty="0" smtClean="0">
                <a:latin typeface="Arial" pitchFamily="34" charset="0"/>
                <a:cs typeface="Arial" pitchFamily="34" charset="0"/>
              </a:rPr>
              <a:t> na posledním místě.</a:t>
            </a:r>
            <a:endParaRPr lang="cs-CZ" sz="1400" dirty="0" smtClean="0">
              <a:latin typeface="Bookman Old Style" pitchFamily="18" charset="0"/>
            </a:endParaRPr>
          </a:p>
        </p:txBody>
      </p:sp>
      <p:sp>
        <p:nvSpPr>
          <p:cNvPr id="10" name="Rectangle 110"/>
          <p:cNvSpPr>
            <a:spLocks noChangeArrowheads="1"/>
          </p:cNvSpPr>
          <p:nvPr/>
        </p:nvSpPr>
        <p:spPr bwMode="auto">
          <a:xfrm>
            <a:off x="5832624" y="44936"/>
            <a:ext cx="4248472" cy="3862596"/>
          </a:xfrm>
          <a:prstGeom prst="rect">
            <a:avLst/>
          </a:prstGeom>
          <a:blipFill>
            <a:blip r:embed="rId3" cstate="print"/>
            <a:stretch>
              <a:fillRect/>
            </a:stretch>
          </a:blip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1600" i="0" u="sng" strike="noStrike" cap="none" normalizeH="0" baseline="0" dirty="0" smtClean="0">
                <a:ln>
                  <a:noFill/>
                </a:ln>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Times New Roman" pitchFamily="18" charset="0"/>
              </a:rPr>
              <a:t>Satelitní turnaj starší přípravky 22.4.2017 Roudnice n.L.</a:t>
            </a:r>
          </a:p>
          <a:p>
            <a:pPr marL="0" marR="0" lvl="0" indent="0" algn="ctr" defTabSz="914400" rtl="0" eaLnBrk="1" fontAlgn="base" latinLnBrk="0" hangingPunct="1">
              <a:lnSpc>
                <a:spcPct val="100000"/>
              </a:lnSpc>
              <a:spcBef>
                <a:spcPct val="0"/>
              </a:spcBef>
              <a:spcAft>
                <a:spcPct val="0"/>
              </a:spcAft>
              <a:buClrTx/>
              <a:buSzTx/>
              <a:buFontTx/>
              <a:buNone/>
              <a:tabLst/>
            </a:pPr>
            <a:r>
              <a:rPr kumimoji="0" lang="cs-CZ" sz="1600" i="0" u="none" strike="noStrike" cap="none" normalizeH="0" baseline="0" dirty="0" smtClean="0">
                <a:ln>
                  <a:noFill/>
                </a:ln>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Times New Roman" pitchFamily="18" charset="0"/>
              </a:rPr>
              <a:t>SK Štětí – FK Bílina  6:2</a:t>
            </a:r>
            <a:endParaRPr kumimoji="0" lang="cs-CZ" sz="1000" i="0" u="none" strike="noStrike" cap="none" normalizeH="0" baseline="0" dirty="0" smtClean="0">
              <a:ln>
                <a:noFill/>
              </a:ln>
              <a:solidFill>
                <a:srgbClr val="FF0000"/>
              </a:solidFill>
              <a:effectLst>
                <a:outerShdw blurRad="38100" dist="38100" dir="2700000" algn="tl">
                  <a:srgbClr val="000000">
                    <a:alpha val="43137"/>
                  </a:srgbClr>
                </a:outerShdw>
              </a:effectLst>
              <a:latin typeface="Arial Black"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600" i="0" u="none" strike="noStrike" cap="none" normalizeH="0" baseline="0" dirty="0" smtClean="0">
                <a:ln>
                  <a:noFill/>
                </a:ln>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Times New Roman" pitchFamily="18" charset="0"/>
              </a:rPr>
              <a:t>SK Štětí -  SK Ervěnice-Jirkov    5: 0</a:t>
            </a:r>
            <a:endParaRPr kumimoji="0" lang="cs-CZ" sz="1000" i="0" u="none" strike="noStrike" cap="none" normalizeH="0" baseline="0" dirty="0" smtClean="0">
              <a:ln>
                <a:noFill/>
              </a:ln>
              <a:solidFill>
                <a:srgbClr val="FF0000"/>
              </a:solidFill>
              <a:effectLst>
                <a:outerShdw blurRad="38100" dist="38100" dir="2700000" algn="tl">
                  <a:srgbClr val="000000">
                    <a:alpha val="43137"/>
                  </a:srgbClr>
                </a:outerShdw>
              </a:effectLst>
              <a:latin typeface="Arial Black"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1600" i="0" u="none" strike="noStrike" cap="none" normalizeH="0" baseline="0" dirty="0" smtClean="0">
                <a:ln>
                  <a:noFill/>
                </a:ln>
                <a:solidFill>
                  <a:srgbClr val="FF0000"/>
                </a:solidFill>
                <a:effectLst>
                  <a:outerShdw blurRad="38100" dist="38100" dir="2700000" algn="tl">
                    <a:srgbClr val="000000">
                      <a:alpha val="43137"/>
                    </a:srgbClr>
                  </a:outerShdw>
                </a:effectLst>
                <a:latin typeface="Arial Black" pitchFamily="34" charset="0"/>
                <a:ea typeface="Times New Roman" pitchFamily="18" charset="0"/>
                <a:cs typeface="Times New Roman" pitchFamily="18" charset="0"/>
              </a:rPr>
              <a:t> SK Štětí  -  Mostecký FK  zelení 4:7</a:t>
            </a:r>
            <a:endParaRPr kumimoji="0" lang="cs-CZ" sz="1000" i="0" u="none" strike="noStrike" cap="none" normalizeH="0" baseline="0" dirty="0" smtClean="0">
              <a:ln>
                <a:noFill/>
              </a:ln>
              <a:solidFill>
                <a:srgbClr val="FF0000"/>
              </a:solidFill>
              <a:effectLst>
                <a:outerShdw blurRad="38100" dist="38100" dir="2700000" algn="tl">
                  <a:srgbClr val="000000">
                    <a:alpha val="43137"/>
                  </a:srgbClr>
                </a:outerShdw>
              </a:effectLst>
              <a:latin typeface="Arial Black"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lang="cs-CZ" sz="1100" b="0" dirty="0" smtClean="0">
                <a:latin typeface="Arial" pitchFamily="34" charset="0"/>
                <a:ea typeface="Times New Roman" pitchFamily="18" charset="0"/>
                <a:cs typeface="Arial" pitchFamily="34" charset="0"/>
              </a:rPr>
              <a:t>Další úspěšné vystoupení starší přípravky na satelitním turnaji Ústeckého přeboru, který se tentokrát odehrál v Roudnici nad Labem na hřišti Pod lipou. Hráči Štětí si fotbal užívali a ze hry byla cítit velká radost. Soupeři to s námi  a to hlavně v prvních dvou zápasech neměli jednoduché. Když se k tomu přidalo i mnoho pěkných kombinačních akcí, tak si oko nejednoho  fotbalový diváka lahodilo sledováním toho nejmenšího fotbalového potěru. Přemožitele jsme našli až v posledním zápase, ale nevadí. Narazili jsme na jedno z nejsilnějších mužstev kraje v této věkové kategorie. Výsledek mohl být ještě, kdybychom dokázali využít více gólových šancí. </a:t>
            </a:r>
          </a:p>
          <a:p>
            <a:pPr marL="0" marR="0" lvl="0" indent="0" algn="just" defTabSz="914400" rtl="0" eaLnBrk="0" fontAlgn="base" latinLnBrk="0" hangingPunct="0">
              <a:lnSpc>
                <a:spcPct val="100000"/>
              </a:lnSpc>
              <a:spcBef>
                <a:spcPct val="0"/>
              </a:spcBef>
              <a:spcAft>
                <a:spcPct val="0"/>
              </a:spcAft>
              <a:buClrTx/>
              <a:buSzTx/>
              <a:buFontTx/>
              <a:buNone/>
              <a:tabLst/>
            </a:pPr>
            <a:r>
              <a:rPr lang="cs-CZ" sz="1100" b="0" u="sng" dirty="0" smtClean="0">
                <a:latin typeface="Arial" pitchFamily="34" charset="0"/>
                <a:ea typeface="Times New Roman" pitchFamily="18" charset="0"/>
                <a:cs typeface="Arial" pitchFamily="34" charset="0"/>
              </a:rPr>
              <a:t>Branky: </a:t>
            </a:r>
            <a:r>
              <a:rPr lang="cs-CZ" sz="1100" b="0" dirty="0" smtClean="0">
                <a:latin typeface="Arial" pitchFamily="34" charset="0"/>
                <a:ea typeface="Times New Roman" pitchFamily="18" charset="0"/>
                <a:cs typeface="Arial" pitchFamily="34" charset="0"/>
              </a:rPr>
              <a:t>Dragan Kosorič 4, D.Hromy 5, L.Malina 5, L.Dvořák 1</a:t>
            </a:r>
          </a:p>
          <a:p>
            <a:pPr marL="0" marR="0" lvl="0" indent="0" algn="just" defTabSz="914400" rtl="0" eaLnBrk="0" fontAlgn="base" latinLnBrk="0" hangingPunct="0">
              <a:lnSpc>
                <a:spcPct val="100000"/>
              </a:lnSpc>
              <a:spcBef>
                <a:spcPct val="0"/>
              </a:spcBef>
              <a:spcAft>
                <a:spcPct val="0"/>
              </a:spcAft>
              <a:buClrTx/>
              <a:buSzTx/>
              <a:buFontTx/>
              <a:buNone/>
              <a:tabLst/>
            </a:pPr>
            <a:r>
              <a:rPr lang="cs-CZ" sz="1100" b="0" u="sng" dirty="0" smtClean="0">
                <a:latin typeface="Arial" pitchFamily="34" charset="0"/>
                <a:ea typeface="Times New Roman" pitchFamily="18" charset="0"/>
                <a:cs typeface="Arial" pitchFamily="34" charset="0"/>
              </a:rPr>
              <a:t>Sestava: </a:t>
            </a:r>
            <a:r>
              <a:rPr lang="cs-CZ" sz="1100" b="0" dirty="0" smtClean="0">
                <a:latin typeface="Arial" pitchFamily="34" charset="0"/>
                <a:ea typeface="Times New Roman" pitchFamily="18" charset="0"/>
                <a:cs typeface="Arial" pitchFamily="34" charset="0"/>
              </a:rPr>
              <a:t>D.Kosorič, P.Hůrka, R.Paďour, M.Šedivý, L.Dvořák, </a:t>
            </a:r>
          </a:p>
          <a:p>
            <a:pPr marL="0" marR="0" lvl="0" indent="0" algn="just" defTabSz="914400" rtl="0" eaLnBrk="0" fontAlgn="base" latinLnBrk="0" hangingPunct="0">
              <a:lnSpc>
                <a:spcPct val="100000"/>
              </a:lnSpc>
              <a:spcBef>
                <a:spcPct val="0"/>
              </a:spcBef>
              <a:spcAft>
                <a:spcPct val="0"/>
              </a:spcAft>
              <a:buClrTx/>
              <a:buSzTx/>
              <a:buFontTx/>
              <a:buNone/>
              <a:tabLst/>
            </a:pPr>
            <a:r>
              <a:rPr lang="cs-CZ" sz="1100" b="0" dirty="0" smtClean="0">
                <a:latin typeface="Arial" pitchFamily="34" charset="0"/>
                <a:ea typeface="Times New Roman" pitchFamily="18" charset="0"/>
                <a:cs typeface="Arial" pitchFamily="34" charset="0"/>
              </a:rPr>
              <a:t>                D.Malina, L.Malina, David Kosorič, D.Hromy, D.Čechal</a:t>
            </a:r>
          </a:p>
          <a:p>
            <a:pPr marL="0" marR="0" lvl="0" indent="0" algn="just" defTabSz="914400" rtl="0" eaLnBrk="0" fontAlgn="base" latinLnBrk="0" hangingPunct="0">
              <a:lnSpc>
                <a:spcPct val="100000"/>
              </a:lnSpc>
              <a:spcBef>
                <a:spcPct val="0"/>
              </a:spcBef>
              <a:spcAft>
                <a:spcPct val="0"/>
              </a:spcAft>
              <a:buClrTx/>
              <a:buSzTx/>
              <a:buFontTx/>
              <a:buNone/>
              <a:tabLst/>
            </a:pPr>
            <a:r>
              <a:rPr lang="cs-CZ" sz="1100" b="0" u="sng" dirty="0" smtClean="0">
                <a:latin typeface="Arial" pitchFamily="34" charset="0"/>
                <a:ea typeface="Times New Roman" pitchFamily="18" charset="0"/>
                <a:cs typeface="Arial" pitchFamily="34" charset="0"/>
              </a:rPr>
              <a:t>Trenér: </a:t>
            </a:r>
            <a:r>
              <a:rPr lang="cs-CZ" sz="1100" b="0" dirty="0" smtClean="0">
                <a:latin typeface="Arial" pitchFamily="34" charset="0"/>
                <a:ea typeface="Times New Roman" pitchFamily="18" charset="0"/>
                <a:cs typeface="Arial" pitchFamily="34" charset="0"/>
              </a:rPr>
              <a:t>J.Malina, M.Hromy</a:t>
            </a:r>
          </a:p>
        </p:txBody>
      </p:sp>
      <p:pic>
        <p:nvPicPr>
          <p:cNvPr id="17" name="Picture 112"/>
          <p:cNvPicPr>
            <a:picLocks noChangeAspect="1" noChangeArrowheads="1"/>
          </p:cNvPicPr>
          <p:nvPr/>
        </p:nvPicPr>
        <p:blipFill>
          <a:blip r:embed="rId4" cstate="print"/>
          <a:srcRect/>
          <a:stretch>
            <a:fillRect/>
          </a:stretch>
        </p:blipFill>
        <p:spPr bwMode="auto">
          <a:xfrm>
            <a:off x="5904632" y="3979540"/>
            <a:ext cx="4001044" cy="280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Přímá spojovací čára 18" hidden="1"/>
          <p:cNvCxnSpPr/>
          <p:nvPr/>
        </p:nvCxnSpPr>
        <p:spPr bwMode="auto">
          <a:xfrm rot="5400000">
            <a:off x="7221886" y="487363"/>
            <a:ext cx="647700" cy="0"/>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5" name="Přímá spojovací čára 14"/>
          <p:cNvCxnSpPr/>
          <p:nvPr/>
        </p:nvCxnSpPr>
        <p:spPr bwMode="auto">
          <a:xfrm>
            <a:off x="2249560" y="1747292"/>
            <a:ext cx="908897" cy="914400"/>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6" name="Přímá spojovací šipka 15"/>
          <p:cNvCxnSpPr/>
          <p:nvPr/>
        </p:nvCxnSpPr>
        <p:spPr bwMode="auto">
          <a:xfrm>
            <a:off x="1963262" y="6931868"/>
            <a:ext cx="1932515"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8" name="TextovéPole 17"/>
          <p:cNvSpPr txBox="1"/>
          <p:nvPr/>
        </p:nvSpPr>
        <p:spPr>
          <a:xfrm>
            <a:off x="7402933"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15</a:t>
            </a:r>
          </a:p>
        </p:txBody>
      </p:sp>
      <p:sp>
        <p:nvSpPr>
          <p:cNvPr id="14" name="TextovéPole 13"/>
          <p:cNvSpPr txBox="1"/>
          <p:nvPr/>
        </p:nvSpPr>
        <p:spPr>
          <a:xfrm>
            <a:off x="1820113" y="7003876"/>
            <a:ext cx="357872"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34</a:t>
            </a:r>
          </a:p>
        </p:txBody>
      </p:sp>
      <p:pic>
        <p:nvPicPr>
          <p:cNvPr id="22" name="Picture 2"/>
          <p:cNvPicPr>
            <a:picLocks noChangeAspect="1" noChangeArrowheads="1"/>
          </p:cNvPicPr>
          <p:nvPr/>
        </p:nvPicPr>
        <p:blipFill>
          <a:blip r:embed="rId4" cstate="print"/>
          <a:srcRect/>
          <a:stretch>
            <a:fillRect/>
          </a:stretch>
        </p:blipFill>
        <p:spPr bwMode="auto">
          <a:xfrm>
            <a:off x="5601667" y="2107332"/>
            <a:ext cx="4551437" cy="4716388"/>
          </a:xfrm>
          <a:prstGeom prst="rect">
            <a:avLst/>
          </a:prstGeom>
          <a:noFill/>
          <a:ln w="9525">
            <a:noFill/>
            <a:miter lim="800000"/>
            <a:headEnd/>
            <a:tailEnd/>
          </a:ln>
        </p:spPr>
      </p:pic>
      <p:sp>
        <p:nvSpPr>
          <p:cNvPr id="23" name="TextovéPole 22"/>
          <p:cNvSpPr txBox="1"/>
          <p:nvPr/>
        </p:nvSpPr>
        <p:spPr>
          <a:xfrm>
            <a:off x="5616600" y="103302"/>
            <a:ext cx="4536504" cy="1862048"/>
          </a:xfrm>
          <a:prstGeom prst="rect">
            <a:avLst/>
          </a:prstGeom>
          <a:blipFill>
            <a:blip r:embed="rId5" cstate="print"/>
            <a:stretch>
              <a:fillRect/>
            </a:stretch>
          </a:blipFill>
          <a:ln w="60325" cap="rnd">
            <a:gradFill>
              <a:gsLst>
                <a:gs pos="0">
                  <a:srgbClr val="FFEFD1"/>
                </a:gs>
                <a:gs pos="64999">
                  <a:srgbClr val="F0EBD5"/>
                </a:gs>
                <a:gs pos="100000">
                  <a:srgbClr val="D1C39F"/>
                </a:gs>
              </a:gsLst>
              <a:lin ang="5400000" scaled="0"/>
            </a:gradFill>
            <a:miter lim="800000"/>
          </a:ln>
        </p:spPr>
        <p:txBody>
          <a:bodyPr wrap="square" rtlCol="0">
            <a:spAutoFit/>
          </a:bodyPr>
          <a:lstStyle/>
          <a:p>
            <a:pPr algn="ctr"/>
            <a:r>
              <a:rPr lang="cs-CZ" sz="2300" dirty="0" smtClean="0">
                <a:latin typeface="Aharoni" pitchFamily="2" charset="-79"/>
                <a:cs typeface="Aharoni" pitchFamily="2" charset="-79"/>
              </a:rPr>
              <a:t>Program fotbalové divize nabízí už dnes sedm zápasů.  Zítra si zahrají jen v </a:t>
            </a:r>
            <a:r>
              <a:rPr lang="cs-CZ" sz="2300" dirty="0" err="1" smtClean="0">
                <a:latin typeface="Aharoni" pitchFamily="2" charset="-79"/>
                <a:cs typeface="Aharoni" pitchFamily="2" charset="-79"/>
              </a:rPr>
              <a:t>Hostouni</a:t>
            </a:r>
            <a:r>
              <a:rPr lang="cs-CZ" sz="2300" dirty="0" smtClean="0">
                <a:latin typeface="Aharoni" pitchFamily="2" charset="-79"/>
                <a:cs typeface="Aharoni" pitchFamily="2" charset="-79"/>
              </a:rPr>
              <a:t>. Za týden to má sobota a neděle půl na půl</a:t>
            </a:r>
            <a:r>
              <a:rPr lang="cs-CZ" sz="2200" dirty="0" smtClean="0">
                <a:latin typeface="Aharoni" pitchFamily="2" charset="-79"/>
                <a:cs typeface="Aharoni" pitchFamily="2" charset="-79"/>
              </a:rPr>
              <a:t>.  </a:t>
            </a:r>
          </a:p>
        </p:txBody>
      </p:sp>
      <p:sp>
        <p:nvSpPr>
          <p:cNvPr id="11" name="Rectangle 110"/>
          <p:cNvSpPr>
            <a:spLocks noChangeArrowheads="1"/>
          </p:cNvSpPr>
          <p:nvPr/>
        </p:nvSpPr>
        <p:spPr bwMode="auto">
          <a:xfrm>
            <a:off x="143992" y="91108"/>
            <a:ext cx="4824536" cy="3416320"/>
          </a:xfrm>
          <a:prstGeom prst="rect">
            <a:avLst/>
          </a:prstGeom>
          <a:blipFill dpi="0" rotWithShape="1">
            <a:blip r:embed="rId6" cstate="print">
              <a:alphaModFix amt="25000"/>
            </a:blip>
            <a:srcRect/>
            <a:tile tx="0" ty="0" sx="100000" sy="100000" flip="none" algn="tl"/>
          </a:blipFill>
          <a:ln w="63500" cmpd="dbl">
            <a:solidFill>
              <a:schemeClr val="accent1">
                <a:lumMod val="50000"/>
              </a:schemeClr>
            </a:solidFill>
            <a:prstDash val="sysDash"/>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400" i="0" u="sng" strike="noStrike" cap="none" normalizeH="0" baseline="0" dirty="0" smtClean="0">
                <a:ln>
                  <a:noFill/>
                </a:ln>
                <a:solidFill>
                  <a:srgbClr val="3333CC"/>
                </a:solidFill>
                <a:effectLst>
                  <a:outerShdw blurRad="38100" dist="38100" dir="2700000" algn="tl">
                    <a:srgbClr val="000000">
                      <a:alpha val="43137"/>
                    </a:srgbClr>
                  </a:outerShdw>
                </a:effectLst>
                <a:latin typeface="Rockwell Condensed" pitchFamily="18" charset="0"/>
                <a:ea typeface="Times New Roman" pitchFamily="18" charset="0"/>
                <a:cs typeface="Times New Roman" pitchFamily="18" charset="0"/>
              </a:rPr>
              <a:t>Satelitní turnaj starší přípravky 30.4.2017 Ústí </a:t>
            </a:r>
            <a:r>
              <a:rPr kumimoji="0" lang="cs-CZ" sz="2400" i="0" u="sng" strike="noStrike" cap="none" normalizeH="0" baseline="0" dirty="0" err="1" smtClean="0">
                <a:ln>
                  <a:noFill/>
                </a:ln>
                <a:solidFill>
                  <a:srgbClr val="3333CC"/>
                </a:solidFill>
                <a:effectLst>
                  <a:outerShdw blurRad="38100" dist="38100" dir="2700000" algn="tl">
                    <a:srgbClr val="000000">
                      <a:alpha val="43137"/>
                    </a:srgbClr>
                  </a:outerShdw>
                </a:effectLst>
                <a:latin typeface="Rockwell Condensed" pitchFamily="18" charset="0"/>
                <a:ea typeface="Times New Roman" pitchFamily="18" charset="0"/>
                <a:cs typeface="Times New Roman" pitchFamily="18" charset="0"/>
              </a:rPr>
              <a:t>n.L.</a:t>
            </a:r>
            <a:endParaRPr kumimoji="0" lang="cs-CZ" sz="2400" i="0" u="sng" strike="noStrike" cap="none" normalizeH="0" baseline="0" dirty="0" smtClean="0">
              <a:ln>
                <a:noFill/>
              </a:ln>
              <a:solidFill>
                <a:srgbClr val="3333CC"/>
              </a:solidFill>
              <a:effectLst>
                <a:outerShdw blurRad="38100" dist="38100" dir="2700000" algn="tl">
                  <a:srgbClr val="000000">
                    <a:alpha val="43137"/>
                  </a:srgbClr>
                </a:outerShdw>
              </a:effectLst>
              <a:latin typeface="Rockwell Condensed" pitchFamily="18" charset="0"/>
              <a:ea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cs-CZ" sz="2400" i="0" u="none" strike="noStrike" cap="none" normalizeH="0" baseline="0" dirty="0" smtClean="0">
                <a:ln>
                  <a:noFill/>
                </a:ln>
                <a:solidFill>
                  <a:srgbClr val="3333CC"/>
                </a:solidFill>
                <a:effectLst>
                  <a:outerShdw blurRad="38100" dist="38100" dir="2700000" algn="tl">
                    <a:srgbClr val="000000">
                      <a:alpha val="43137"/>
                    </a:srgbClr>
                  </a:outerShdw>
                </a:effectLst>
                <a:latin typeface="Rockwell Condensed" pitchFamily="18" charset="0"/>
                <a:ea typeface="Times New Roman" pitchFamily="18" charset="0"/>
                <a:cs typeface="Times New Roman" pitchFamily="18" charset="0"/>
              </a:rPr>
              <a:t>SK Štětí – Junior Teplice  3:10</a:t>
            </a:r>
            <a:endParaRPr kumimoji="0" lang="cs-CZ" i="0" u="none" strike="noStrike" cap="none" normalizeH="0" baseline="0" dirty="0" smtClean="0">
              <a:ln>
                <a:noFill/>
              </a:ln>
              <a:solidFill>
                <a:srgbClr val="3333CC"/>
              </a:solidFill>
              <a:effectLst>
                <a:outerShdw blurRad="38100" dist="38100" dir="2700000" algn="tl">
                  <a:srgbClr val="000000">
                    <a:alpha val="43137"/>
                  </a:srgbClr>
                </a:outerShdw>
              </a:effectLst>
              <a:latin typeface="Rockwell Condensed"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400" i="0" u="none" strike="noStrike" cap="none" normalizeH="0" baseline="0" dirty="0" smtClean="0">
                <a:ln>
                  <a:noFill/>
                </a:ln>
                <a:solidFill>
                  <a:srgbClr val="3333CC"/>
                </a:solidFill>
                <a:effectLst>
                  <a:outerShdw blurRad="38100" dist="38100" dir="2700000" algn="tl">
                    <a:srgbClr val="000000">
                      <a:alpha val="43137"/>
                    </a:srgbClr>
                  </a:outerShdw>
                </a:effectLst>
                <a:latin typeface="Rockwell Condensed" pitchFamily="18" charset="0"/>
                <a:ea typeface="Times New Roman" pitchFamily="18" charset="0"/>
                <a:cs typeface="Times New Roman" pitchFamily="18" charset="0"/>
              </a:rPr>
              <a:t>SK Štětí -  FC Chomutov   5:2</a:t>
            </a:r>
            <a:endParaRPr kumimoji="0" lang="cs-CZ" i="0" u="none" strike="noStrike" cap="none" normalizeH="0" baseline="0" dirty="0" smtClean="0">
              <a:ln>
                <a:noFill/>
              </a:ln>
              <a:solidFill>
                <a:srgbClr val="3333CC"/>
              </a:solidFill>
              <a:effectLst>
                <a:outerShdw blurRad="38100" dist="38100" dir="2700000" algn="tl">
                  <a:srgbClr val="000000">
                    <a:alpha val="43137"/>
                  </a:srgbClr>
                </a:outerShdw>
              </a:effectLst>
              <a:latin typeface="Rockwell Condensed" pitchFamily="18"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400" i="0" u="none" strike="noStrike" cap="none" normalizeH="0" baseline="0" dirty="0" smtClean="0">
                <a:ln>
                  <a:noFill/>
                </a:ln>
                <a:solidFill>
                  <a:srgbClr val="3333CC"/>
                </a:solidFill>
                <a:effectLst>
                  <a:outerShdw blurRad="38100" dist="38100" dir="2700000" algn="tl">
                    <a:srgbClr val="000000">
                      <a:alpha val="43137"/>
                    </a:srgbClr>
                  </a:outerShdw>
                </a:effectLst>
                <a:latin typeface="Rockwell Condensed" pitchFamily="18" charset="0"/>
                <a:ea typeface="Times New Roman" pitchFamily="18" charset="0"/>
                <a:cs typeface="Times New Roman" pitchFamily="18" charset="0"/>
              </a:rPr>
              <a:t> SK Štětí  -  FK Ústí </a:t>
            </a:r>
            <a:r>
              <a:rPr kumimoji="0" lang="cs-CZ" sz="2400" i="0" u="none" strike="noStrike" cap="none" normalizeH="0" baseline="0" dirty="0" err="1" smtClean="0">
                <a:ln>
                  <a:noFill/>
                </a:ln>
                <a:solidFill>
                  <a:srgbClr val="3333CC"/>
                </a:solidFill>
                <a:effectLst>
                  <a:outerShdw blurRad="38100" dist="38100" dir="2700000" algn="tl">
                    <a:srgbClr val="000000">
                      <a:alpha val="43137"/>
                    </a:srgbClr>
                  </a:outerShdw>
                </a:effectLst>
                <a:latin typeface="Rockwell Condensed" pitchFamily="18" charset="0"/>
                <a:ea typeface="Times New Roman" pitchFamily="18" charset="0"/>
                <a:cs typeface="Times New Roman" pitchFamily="18" charset="0"/>
              </a:rPr>
              <a:t>n.L.</a:t>
            </a:r>
            <a:r>
              <a:rPr kumimoji="0" lang="cs-CZ" sz="2400" i="0" u="none" strike="noStrike" cap="none" normalizeH="0" baseline="0" dirty="0" smtClean="0">
                <a:ln>
                  <a:noFill/>
                </a:ln>
                <a:solidFill>
                  <a:srgbClr val="3333CC"/>
                </a:solidFill>
                <a:effectLst>
                  <a:outerShdw blurRad="38100" dist="38100" dir="2700000" algn="tl">
                    <a:srgbClr val="000000">
                      <a:alpha val="43137"/>
                    </a:srgbClr>
                  </a:outerShdw>
                </a:effectLst>
                <a:latin typeface="Rockwell Condensed" pitchFamily="18" charset="0"/>
                <a:ea typeface="Times New Roman" pitchFamily="18" charset="0"/>
                <a:cs typeface="Times New Roman" pitchFamily="18" charset="0"/>
              </a:rPr>
              <a:t> 6:6</a:t>
            </a:r>
          </a:p>
          <a:p>
            <a:pPr marL="0" marR="0" lvl="0" indent="0" algn="just" defTabSz="914400" rtl="0" eaLnBrk="0" fontAlgn="base" latinLnBrk="0" hangingPunct="0">
              <a:lnSpc>
                <a:spcPct val="100000"/>
              </a:lnSpc>
              <a:spcBef>
                <a:spcPct val="0"/>
              </a:spcBef>
              <a:spcAft>
                <a:spcPct val="0"/>
              </a:spcAft>
              <a:buClrTx/>
              <a:buSzTx/>
              <a:buFontTx/>
              <a:buNone/>
              <a:tabLst/>
            </a:pPr>
            <a:r>
              <a:rPr lang="cs-CZ" dirty="0" smtClean="0">
                <a:latin typeface="Arial" pitchFamily="34" charset="0"/>
                <a:ea typeface="Times New Roman" pitchFamily="18" charset="0"/>
                <a:cs typeface="Arial" pitchFamily="34" charset="0"/>
              </a:rPr>
              <a:t>Satelitní turnajový seriál starší přípravky pokračoval v Ústí </a:t>
            </a:r>
            <a:r>
              <a:rPr lang="cs-CZ" dirty="0" err="1" smtClean="0">
                <a:latin typeface="Arial" pitchFamily="34" charset="0"/>
                <a:ea typeface="Times New Roman" pitchFamily="18" charset="0"/>
                <a:cs typeface="Arial" pitchFamily="34" charset="0"/>
              </a:rPr>
              <a:t>n.L.</a:t>
            </a:r>
            <a:r>
              <a:rPr lang="cs-CZ" dirty="0" smtClean="0">
                <a:latin typeface="Arial" pitchFamily="34" charset="0"/>
                <a:ea typeface="Times New Roman" pitchFamily="18" charset="0"/>
                <a:cs typeface="Arial" pitchFamily="34" charset="0"/>
              </a:rPr>
              <a:t>, kde jsme se utkali  s předními týmy Ústeckého přeboru. Ve stejný den jsme hrála starší příprava i domácí turnaj okresního přeboru a tak nebylo jednoduché skloubit obě akce  a někteří hráči museli na rychlo cestovat z Ústí </a:t>
            </a:r>
            <a:r>
              <a:rPr lang="cs-CZ" dirty="0" err="1" smtClean="0">
                <a:latin typeface="Arial" pitchFamily="34" charset="0"/>
                <a:ea typeface="Times New Roman" pitchFamily="18" charset="0"/>
                <a:cs typeface="Arial" pitchFamily="34" charset="0"/>
              </a:rPr>
              <a:t>n.L.</a:t>
            </a:r>
            <a:r>
              <a:rPr lang="cs-CZ" dirty="0" smtClean="0">
                <a:latin typeface="Arial" pitchFamily="34" charset="0"/>
                <a:ea typeface="Times New Roman" pitchFamily="18" charset="0"/>
                <a:cs typeface="Arial" pitchFamily="34" charset="0"/>
              </a:rPr>
              <a:t> Podali jsme však kvalitní výkon a prohráli pouze s Teplicemi. Porazit jsme mohli i Ústí </a:t>
            </a:r>
            <a:r>
              <a:rPr lang="cs-CZ" dirty="0" err="1" smtClean="0">
                <a:latin typeface="Arial" pitchFamily="34" charset="0"/>
                <a:ea typeface="Times New Roman" pitchFamily="18" charset="0"/>
                <a:cs typeface="Arial" pitchFamily="34" charset="0"/>
              </a:rPr>
              <a:t>n.L.</a:t>
            </a:r>
            <a:r>
              <a:rPr lang="cs-CZ" dirty="0" smtClean="0">
                <a:latin typeface="Arial" pitchFamily="34" charset="0"/>
                <a:ea typeface="Times New Roman" pitchFamily="18" charset="0"/>
                <a:cs typeface="Arial" pitchFamily="34" charset="0"/>
              </a:rPr>
              <a:t>, ale neproměnili jsme gólové šance  a byla z toho remíza.. </a:t>
            </a:r>
            <a:endParaRPr kumimoji="0" lang="cs-CZ" i="0" u="none" strike="noStrike" cap="none" normalizeH="0" baseline="0" dirty="0" smtClean="0">
              <a:ln>
                <a:noFill/>
              </a:ln>
              <a:solidFill>
                <a:srgbClr val="3333CC"/>
              </a:solidFill>
              <a:effectLst>
                <a:outerShdw blurRad="38100" dist="38100" dir="2700000" algn="tl">
                  <a:srgbClr val="000000">
                    <a:alpha val="43137"/>
                  </a:srgbClr>
                </a:outerShdw>
              </a:effectLst>
              <a:latin typeface="Rockwell Condensed" pitchFamily="18" charset="0"/>
              <a:cs typeface="Arial" pitchFamily="34" charset="0"/>
            </a:endParaRPr>
          </a:p>
        </p:txBody>
      </p:sp>
      <p:pic>
        <p:nvPicPr>
          <p:cNvPr id="12" name="Picture 1"/>
          <p:cNvPicPr>
            <a:picLocks noChangeAspect="1" noChangeArrowheads="1"/>
          </p:cNvPicPr>
          <p:nvPr/>
        </p:nvPicPr>
        <p:blipFill>
          <a:blip r:embed="rId7" cstate="print"/>
          <a:srcRect/>
          <a:stretch>
            <a:fillRect/>
          </a:stretch>
        </p:blipFill>
        <p:spPr bwMode="auto">
          <a:xfrm>
            <a:off x="264163" y="3763516"/>
            <a:ext cx="4704365" cy="291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Přímá spojovací šipka 8"/>
          <p:cNvCxnSpPr/>
          <p:nvPr/>
        </p:nvCxnSpPr>
        <p:spPr bwMode="auto">
          <a:xfrm>
            <a:off x="8834920" y="7004050"/>
            <a:ext cx="1001995"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1" name="Přímá spojovací šipka 10"/>
          <p:cNvCxnSpPr/>
          <p:nvPr/>
        </p:nvCxnSpPr>
        <p:spPr bwMode="auto">
          <a:xfrm>
            <a:off x="8620319" y="7239000"/>
            <a:ext cx="1144011"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3" name="TextovéPole 12"/>
          <p:cNvSpPr txBox="1"/>
          <p:nvPr/>
        </p:nvSpPr>
        <p:spPr>
          <a:xfrm>
            <a:off x="7474505" y="70235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33</a:t>
            </a:r>
          </a:p>
        </p:txBody>
      </p:sp>
      <p:sp>
        <p:nvSpPr>
          <p:cNvPr id="17" name="TextovéPole 16"/>
          <p:cNvSpPr txBox="1"/>
          <p:nvPr/>
        </p:nvSpPr>
        <p:spPr>
          <a:xfrm>
            <a:off x="1748537" y="700387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16</a:t>
            </a:r>
          </a:p>
        </p:txBody>
      </p:sp>
      <p:sp>
        <p:nvSpPr>
          <p:cNvPr id="16" name="Rectangle 39"/>
          <p:cNvSpPr>
            <a:spLocks noChangeArrowheads="1"/>
          </p:cNvSpPr>
          <p:nvPr/>
        </p:nvSpPr>
        <p:spPr bwMode="auto">
          <a:xfrm>
            <a:off x="71984" y="1531268"/>
            <a:ext cx="4392488" cy="53399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200" b="1" i="0" u="sng" strike="noStrike" cap="none" normalizeH="0" baseline="0" dirty="0" smtClean="0">
                <a:ln>
                  <a:noFill/>
                </a:ln>
                <a:blipFill>
                  <a:blip r:embed="rId3"/>
                  <a:stretch>
                    <a:fillRect/>
                  </a:stretch>
                </a:blipFill>
                <a:effectLst/>
                <a:latin typeface="Calibri" pitchFamily="34" charset="0"/>
                <a:ea typeface="Calibri" pitchFamily="34" charset="0"/>
                <a:cs typeface="Times New Roman" pitchFamily="18" charset="0"/>
              </a:rPr>
              <a:t>SK </a:t>
            </a:r>
            <a:r>
              <a:rPr kumimoji="0" lang="cs-CZ" sz="2200" b="1" i="0" u="sng" strike="noStrike" cap="none" normalizeH="0" baseline="0" dirty="0" err="1" smtClean="0">
                <a:ln>
                  <a:noFill/>
                </a:ln>
                <a:blipFill>
                  <a:blip r:embed="rId3"/>
                  <a:stretch>
                    <a:fillRect/>
                  </a:stretch>
                </a:blipFill>
                <a:effectLst/>
                <a:latin typeface="Calibri" pitchFamily="34" charset="0"/>
                <a:ea typeface="Calibri" pitchFamily="34" charset="0"/>
                <a:cs typeface="Times New Roman" pitchFamily="18" charset="0"/>
              </a:rPr>
              <a:t>Štětí</a:t>
            </a:r>
            <a:r>
              <a:rPr kumimoji="0" lang="cs-CZ" sz="2200" b="1" i="0" u="sng" strike="noStrike" cap="none" normalizeH="0" baseline="0" dirty="0" smtClean="0">
                <a:ln>
                  <a:noFill/>
                </a:ln>
                <a:blipFill>
                  <a:blip r:embed="rId3"/>
                  <a:stretch>
                    <a:fillRect/>
                  </a:stretch>
                </a:blipFill>
                <a:effectLst/>
                <a:latin typeface="Calibri" pitchFamily="34" charset="0"/>
                <a:ea typeface="Calibri" pitchFamily="34" charset="0"/>
                <a:cs typeface="Times New Roman" pitchFamily="18" charset="0"/>
              </a:rPr>
              <a:t> - FK Meteor Praha VIII</a:t>
            </a:r>
            <a:endParaRPr kumimoji="0" lang="cs-CZ" sz="800" b="0" i="0" u="none" strike="noStrike" cap="none" normalizeH="0" baseline="0" dirty="0" smtClean="0">
              <a:ln>
                <a:noFill/>
              </a:ln>
              <a:blipFill>
                <a:blip r:embed="rId3"/>
                <a:stretch>
                  <a:fillRect/>
                </a:stretch>
              </a:blip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200" b="1" i="0" u="sng" strike="noStrike" cap="none" normalizeH="0" baseline="0" dirty="0" smtClean="0">
                <a:ln>
                  <a:noFill/>
                </a:ln>
                <a:blipFill>
                  <a:blip r:embed="rId3"/>
                  <a:stretch>
                    <a:fillRect/>
                  </a:stretch>
                </a:blipFill>
                <a:effectLst/>
                <a:latin typeface="Calibri" pitchFamily="34" charset="0"/>
                <a:ea typeface="Calibri" pitchFamily="34" charset="0"/>
                <a:cs typeface="Times New Roman" pitchFamily="18" charset="0"/>
              </a:rPr>
              <a:t>0:2(0:0)   22.4.2017   22. kolo</a:t>
            </a:r>
            <a:endParaRPr kumimoji="0" lang="cs-CZ" sz="800" b="0" i="0" u="none" strike="noStrike" cap="none" normalizeH="0" baseline="0" dirty="0" smtClean="0">
              <a:ln>
                <a:noFill/>
              </a:ln>
              <a:blipFill>
                <a:blip r:embed="rId3"/>
                <a:stretch>
                  <a:fillRect/>
                </a:stretch>
              </a:blip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Potvrdit získaný bod ze hřiště 1. celku tabulky v minulém kole, to byla výzva do zápasu proti Meteoru, který naopak po úspěšném vstupu do jarní části, v posledních 2 kolech prohrál. Soupeř  začal čerstvěji, snažil se být aktivnější, ale žádnou nebezpečnou střelu nevyprodukoval. My jsme se před brankou soupeře ozvali v 10. minutě po rohu. K míči jsme se dostali, ale k zakončení už ne. V 15. minutě to byl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Böhm</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kdo byl blízko naší vedoucí branky, ale míč mu na nohu nejlépe nesedl. Brankovou konstrukci vysoko přeletěl. Nadějně vypadal i únik Mencla po pravé straně. Míč si navedl na centr, ale poslal ho až příliš daleko za vzdálenější tyč.  Svědomí zpytoval Lukáš Novák v dresu soupeře ve 25. minutě, když měl na noze balón ke skórování, který mu dlouhou přihrávkou poskytl spoluhráč, ale mezi 3 tyče nemířil. Po necelé půlhodině hry podobně dopadl i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Böhm</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na druhé straně. Branku trefil, ale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Bojčuk</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si se střelou poradil. Větší nebezpečí čekali hosté před brankou po volném přímém kopu zahrávaného Hrdinou, kdy míč snadno ukryl do náruče Gabriel. Škoda, že ve 36. minutě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Kuclerovi</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v tom rozhodujícím okamžiku utekl míč od nohy, protože jinak postupoval sám na brankáře. 6 minut před poločasem 3 bránící hráče přechytračil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Ezeala</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 najednou byl sám před brankáře, ale naštěstí pro nás minul. To už jsme ale začínali pomalu střídat z důvodu zranění. Ve 40. minutě musel odstoupit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Kucler</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nahradil ho Šmidrkal. Do druhého poločasu nemohl nastoupit ani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Belák</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 místo něho přišel na hřiště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Koloman</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Horváth</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Meteor zahrával 2 volné přímé kopy, nabízel se mu i roh, ale využít to nedokázal. Naše šance byla zase zastavena pro postavení mimo hru, ve kterém se ocitl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Horváth</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V 57. minutě zahrál ve vlastním pokutovém území rukou jeden z hráčů Meteoru, ale dle rozhodčího to dle pravidel ruka nebyla. Pak to přišlo. </a:t>
            </a:r>
            <a:r>
              <a:rPr kumimoji="0" lang="cs-CZ" sz="1100" b="0" i="0" u="sng" strike="noStrike" cap="none" normalizeH="0" baseline="0" dirty="0" smtClean="0">
                <a:ln>
                  <a:noFill/>
                </a:ln>
                <a:solidFill>
                  <a:schemeClr val="tx1"/>
                </a:solidFill>
                <a:effectLst/>
                <a:latin typeface="Calibri" pitchFamily="34" charset="0"/>
                <a:ea typeface="Calibri" pitchFamily="34" charset="0"/>
                <a:cs typeface="Times New Roman" pitchFamily="18" charset="0"/>
              </a:rPr>
              <a:t>:</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Jiří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Havner</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120 diváků        </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8" name="TextovéPole 17"/>
          <p:cNvSpPr txBox="1"/>
          <p:nvPr/>
        </p:nvSpPr>
        <p:spPr>
          <a:xfrm>
            <a:off x="71984" y="91108"/>
            <a:ext cx="4392488" cy="1323439"/>
          </a:xfrm>
          <a:prstGeom prst="rect">
            <a:avLst/>
          </a:prstGeom>
          <a:blipFill>
            <a:blip r:embed="rId4" cstate="print"/>
            <a:stretch>
              <a:fillRect/>
            </a:stretch>
          </a:blipFill>
          <a:ln w="57150">
            <a:solidFill>
              <a:srgbClr val="FFFF99"/>
            </a:solidFill>
          </a:ln>
        </p:spPr>
        <p:txBody>
          <a:bodyPr wrap="square" rtlCol="0">
            <a:spAutoFit/>
          </a:bodyPr>
          <a:lstStyle/>
          <a:p>
            <a:pPr algn="ctr"/>
            <a:r>
              <a:rPr lang="cs-CZ" sz="2000" dirty="0" smtClean="0">
                <a:solidFill>
                  <a:srgbClr val="003399"/>
                </a:solidFill>
                <a:effectLst>
                  <a:outerShdw blurRad="38100" dist="38100" dir="2700000" algn="tl">
                    <a:srgbClr val="000000">
                      <a:alpha val="43137"/>
                    </a:srgbClr>
                  </a:outerShdw>
                </a:effectLst>
                <a:latin typeface="Rockwell" pitchFamily="18" charset="0"/>
              </a:rPr>
              <a:t>Meteor nás vyškolil z produktivity. Dvě rychlé branky rozhodly o druhé domácí</a:t>
            </a:r>
          </a:p>
          <a:p>
            <a:pPr algn="ctr"/>
            <a:r>
              <a:rPr lang="cs-CZ" sz="2000" dirty="0" smtClean="0">
                <a:solidFill>
                  <a:srgbClr val="003399"/>
                </a:solidFill>
                <a:effectLst>
                  <a:outerShdw blurRad="38100" dist="38100" dir="2700000" algn="tl">
                    <a:srgbClr val="000000">
                      <a:alpha val="43137"/>
                    </a:srgbClr>
                  </a:outerShdw>
                </a:effectLst>
                <a:latin typeface="Rockwell" pitchFamily="18" charset="0"/>
              </a:rPr>
              <a:t> porážce v řadě</a:t>
            </a:r>
          </a:p>
        </p:txBody>
      </p:sp>
      <p:cxnSp>
        <p:nvCxnSpPr>
          <p:cNvPr id="19" name="Přímá spojovací šipka 18"/>
          <p:cNvCxnSpPr/>
          <p:nvPr/>
        </p:nvCxnSpPr>
        <p:spPr bwMode="auto">
          <a:xfrm>
            <a:off x="3456360" y="7075884"/>
            <a:ext cx="792088" cy="0"/>
          </a:xfrm>
          <a:prstGeom prst="straightConnector1">
            <a:avLst/>
          </a:prstGeom>
          <a:noFill/>
          <a:ln w="28575" cap="flat" cmpd="sng" algn="ctr">
            <a:solidFill>
              <a:srgbClr val="FF33CC"/>
            </a:solidFill>
            <a:prstDash val="solid"/>
            <a:round/>
            <a:headEnd type="none" w="med" len="med"/>
            <a:tailEnd type="arrow"/>
          </a:ln>
          <a:effectLst>
            <a:outerShdw dist="45791" dir="2021404" algn="ctr" rotWithShape="0">
              <a:srgbClr val="9999FF"/>
            </a:outerShdw>
          </a:effectLst>
        </p:spPr>
      </p:cxnSp>
      <p:sp>
        <p:nvSpPr>
          <p:cNvPr id="12" name="TextovéPole 11"/>
          <p:cNvSpPr txBox="1"/>
          <p:nvPr/>
        </p:nvSpPr>
        <p:spPr>
          <a:xfrm>
            <a:off x="5544592" y="4023379"/>
            <a:ext cx="4536504" cy="2908489"/>
          </a:xfrm>
          <a:prstGeom prst="rect">
            <a:avLst/>
          </a:prstGeom>
          <a:noFill/>
        </p:spPr>
        <p:txBody>
          <a:bodyPr wrap="square" rtlCol="0">
            <a:spAutoFit/>
          </a:bodyPr>
          <a:lstStyle/>
          <a:p>
            <a:pPr algn="ctr"/>
            <a:r>
              <a:rPr lang="cs-CZ" sz="2000" u="sng" dirty="0" smtClean="0">
                <a:ln>
                  <a:solidFill>
                    <a:schemeClr val="accent1">
                      <a:lumMod val="75000"/>
                    </a:schemeClr>
                  </a:solidFill>
                </a:ln>
                <a:solidFill>
                  <a:srgbClr val="008000"/>
                </a:solidFill>
                <a:effectLst>
                  <a:glow rad="63500">
                    <a:schemeClr val="accent1">
                      <a:satMod val="175000"/>
                      <a:alpha val="40000"/>
                    </a:schemeClr>
                  </a:glow>
                </a:effectLst>
                <a:latin typeface="Franklin Gothic Demi" pitchFamily="34" charset="0"/>
              </a:rPr>
              <a:t>FK  Litoměřicko B – SK </a:t>
            </a:r>
            <a:r>
              <a:rPr lang="cs-CZ" sz="2000" u="sng" dirty="0" err="1" smtClean="0">
                <a:ln>
                  <a:solidFill>
                    <a:schemeClr val="accent1">
                      <a:lumMod val="75000"/>
                    </a:schemeClr>
                  </a:solidFill>
                </a:ln>
                <a:solidFill>
                  <a:srgbClr val="008000"/>
                </a:solidFill>
                <a:effectLst>
                  <a:glow rad="63500">
                    <a:schemeClr val="accent1">
                      <a:satMod val="175000"/>
                      <a:alpha val="40000"/>
                    </a:schemeClr>
                  </a:glow>
                </a:effectLst>
                <a:latin typeface="Franklin Gothic Demi" pitchFamily="34" charset="0"/>
              </a:rPr>
              <a:t>Štětí</a:t>
            </a:r>
            <a:endParaRPr lang="cs-CZ" sz="2000" u="sng" dirty="0" smtClean="0">
              <a:ln>
                <a:solidFill>
                  <a:schemeClr val="accent1">
                    <a:lumMod val="75000"/>
                  </a:schemeClr>
                </a:solidFill>
              </a:ln>
              <a:solidFill>
                <a:srgbClr val="008000"/>
              </a:solidFill>
              <a:effectLst>
                <a:glow rad="63500">
                  <a:schemeClr val="accent1">
                    <a:satMod val="175000"/>
                    <a:alpha val="40000"/>
                  </a:schemeClr>
                </a:glow>
              </a:effectLst>
              <a:latin typeface="Franklin Gothic Demi" pitchFamily="34" charset="0"/>
            </a:endParaRPr>
          </a:p>
          <a:p>
            <a:pPr algn="ctr"/>
            <a:r>
              <a:rPr lang="cs-CZ" sz="2000" u="sng" dirty="0" smtClean="0">
                <a:ln>
                  <a:solidFill>
                    <a:schemeClr val="accent1">
                      <a:lumMod val="75000"/>
                    </a:schemeClr>
                  </a:solidFill>
                </a:ln>
                <a:solidFill>
                  <a:srgbClr val="008000"/>
                </a:solidFill>
                <a:effectLst>
                  <a:glow rad="63500">
                    <a:schemeClr val="accent1">
                      <a:satMod val="175000"/>
                      <a:alpha val="40000"/>
                    </a:schemeClr>
                  </a:glow>
                </a:effectLst>
                <a:latin typeface="Franklin Gothic Demi" pitchFamily="34" charset="0"/>
              </a:rPr>
              <a:t>1:2  PK(1:1)   22.4.2017 21. kolo</a:t>
            </a:r>
          </a:p>
          <a:p>
            <a:pPr algn="just"/>
            <a:r>
              <a:rPr lang="cs-CZ" sz="1100" b="0" dirty="0" smtClean="0">
                <a:latin typeface="Arial" pitchFamily="34" charset="0"/>
                <a:cs typeface="Arial" pitchFamily="34" charset="0"/>
              </a:rPr>
              <a:t>Potvrdit dobrou jarní  formu odjížděli mladší žáci do Litoměřic, přesně teda do </a:t>
            </a:r>
            <a:r>
              <a:rPr lang="cs-CZ" sz="1100" b="0" dirty="0" err="1" smtClean="0">
                <a:latin typeface="Arial" pitchFamily="34" charset="0"/>
                <a:cs typeface="Arial" pitchFamily="34" charset="0"/>
              </a:rPr>
              <a:t>Pokratic</a:t>
            </a:r>
            <a:r>
              <a:rPr lang="cs-CZ" sz="1100" b="0" dirty="0" smtClean="0">
                <a:latin typeface="Arial" pitchFamily="34" charset="0"/>
                <a:cs typeface="Arial" pitchFamily="34" charset="0"/>
              </a:rPr>
              <a:t>, kde má hrací sídlo rezerva Litoměřicka.  Soupeř s velkým bodovým odstupem o jeden stupínek výše než náš tým na 7. místě. Domácí se také v 6. minutě dostali do vedení, když vedoucí branku vstřelil Daniel Jirků.  Ještě do </a:t>
            </a:r>
            <a:r>
              <a:rPr lang="cs-CZ" sz="1100" b="0" dirty="0" err="1" smtClean="0">
                <a:latin typeface="Arial" pitchFamily="34" charset="0"/>
                <a:cs typeface="Arial" pitchFamily="34" charset="0"/>
              </a:rPr>
              <a:t>koénce</a:t>
            </a:r>
            <a:r>
              <a:rPr lang="cs-CZ" sz="1100" b="0" dirty="0" smtClean="0">
                <a:latin typeface="Arial" pitchFamily="34" charset="0"/>
                <a:cs typeface="Arial" pitchFamily="34" charset="0"/>
              </a:rPr>
              <a:t> poločasu zajistil vyrovnání na 1:1 Daniel </a:t>
            </a:r>
            <a:r>
              <a:rPr lang="cs-CZ" sz="1100" b="0" dirty="0" err="1" smtClean="0">
                <a:latin typeface="Arial" pitchFamily="34" charset="0"/>
                <a:cs typeface="Arial" pitchFamily="34" charset="0"/>
              </a:rPr>
              <a:t>Ivanič</a:t>
            </a:r>
            <a:r>
              <a:rPr lang="cs-CZ" sz="1100" b="0" dirty="0" smtClean="0">
                <a:latin typeface="Arial" pitchFamily="34" charset="0"/>
                <a:cs typeface="Arial" pitchFamily="34" charset="0"/>
              </a:rPr>
              <a:t>. Trenér naše celku František Kučera hodnotil zápas jako vyrovnaný, kdy jsme si v </a:t>
            </a:r>
            <a:r>
              <a:rPr lang="cs-CZ" sz="1100" b="0" dirty="0" err="1" smtClean="0">
                <a:latin typeface="Arial" pitchFamily="34" charset="0"/>
                <a:cs typeface="Arial" pitchFamily="34" charset="0"/>
              </a:rPr>
              <a:t>jehgo</a:t>
            </a:r>
            <a:r>
              <a:rPr lang="cs-CZ" sz="1100" b="0" dirty="0" smtClean="0">
                <a:latin typeface="Arial" pitchFamily="34" charset="0"/>
                <a:cs typeface="Arial" pitchFamily="34" charset="0"/>
              </a:rPr>
              <a:t> závěru </a:t>
            </a:r>
            <a:r>
              <a:rPr lang="cs-CZ" sz="1100" b="0" dirty="0" err="1" smtClean="0">
                <a:latin typeface="Arial" pitchFamily="34" charset="0"/>
                <a:cs typeface="Arial" pitchFamily="34" charset="0"/>
              </a:rPr>
              <a:t>vyrvořili</a:t>
            </a:r>
            <a:r>
              <a:rPr lang="cs-CZ" sz="1100" b="0" dirty="0" smtClean="0">
                <a:latin typeface="Arial" pitchFamily="34" charset="0"/>
                <a:cs typeface="Arial" pitchFamily="34" charset="0"/>
              </a:rPr>
              <a:t> mírnou převahu, ale vítěznou branku už se nám vstřelit nepodařilo.</a:t>
            </a:r>
          </a:p>
          <a:p>
            <a:pPr algn="just"/>
            <a:r>
              <a:rPr lang="cs-CZ" sz="1100" b="0" u="sng" dirty="0" smtClean="0">
                <a:latin typeface="Arial" pitchFamily="34" charset="0"/>
                <a:cs typeface="Arial" pitchFamily="34" charset="0"/>
              </a:rPr>
              <a:t>Branky: </a:t>
            </a:r>
            <a:r>
              <a:rPr lang="cs-CZ" sz="1100" b="0" dirty="0" err="1" smtClean="0">
                <a:latin typeface="Arial" pitchFamily="34" charset="0"/>
                <a:cs typeface="Arial" pitchFamily="34" charset="0"/>
              </a:rPr>
              <a:t>Ivanič</a:t>
            </a:r>
            <a:r>
              <a:rPr lang="cs-CZ" sz="1100" b="0" dirty="0" smtClean="0">
                <a:latin typeface="Arial" pitchFamily="34" charset="0"/>
                <a:cs typeface="Arial" pitchFamily="34" charset="0"/>
              </a:rPr>
              <a:t> 1</a:t>
            </a:r>
          </a:p>
          <a:p>
            <a:pPr algn="just"/>
            <a:r>
              <a:rPr lang="cs-CZ" sz="1100" b="0" u="sng" dirty="0" smtClean="0">
                <a:latin typeface="Arial" pitchFamily="34" charset="0"/>
                <a:cs typeface="Arial" pitchFamily="34" charset="0"/>
              </a:rPr>
              <a:t>Sestava: </a:t>
            </a:r>
            <a:r>
              <a:rPr lang="cs-CZ" sz="1100" b="0" dirty="0" smtClean="0">
                <a:latin typeface="Arial" pitchFamily="34" charset="0"/>
                <a:cs typeface="Arial" pitchFamily="34" charset="0"/>
              </a:rPr>
              <a:t>Černý-</a:t>
            </a:r>
            <a:r>
              <a:rPr lang="cs-CZ" sz="1100" b="0" dirty="0" err="1" smtClean="0">
                <a:latin typeface="Arial" pitchFamily="34" charset="0"/>
                <a:cs typeface="Arial" pitchFamily="34" charset="0"/>
              </a:rPr>
              <a:t>Koleničová</a:t>
            </a:r>
            <a:r>
              <a:rPr lang="cs-CZ" sz="1100" b="0" dirty="0" smtClean="0">
                <a:latin typeface="Arial" pitchFamily="34" charset="0"/>
                <a:cs typeface="Arial" pitchFamily="34" charset="0"/>
              </a:rPr>
              <a:t>, Franc, Vích, </a:t>
            </a:r>
            <a:r>
              <a:rPr lang="cs-CZ" sz="1100" b="0" dirty="0" err="1" smtClean="0">
                <a:latin typeface="Arial" pitchFamily="34" charset="0"/>
                <a:cs typeface="Arial" pitchFamily="34" charset="0"/>
              </a:rPr>
              <a:t>Kettner</a:t>
            </a:r>
            <a:r>
              <a:rPr lang="cs-CZ" sz="1100" b="0" dirty="0" smtClean="0">
                <a:latin typeface="Arial" pitchFamily="34" charset="0"/>
                <a:cs typeface="Arial" pitchFamily="34" charset="0"/>
              </a:rPr>
              <a:t>, Kabelka, Kubánek, </a:t>
            </a:r>
          </a:p>
          <a:p>
            <a:pPr algn="just"/>
            <a:r>
              <a:rPr lang="cs-CZ" sz="1100" b="0" dirty="0" smtClean="0">
                <a:latin typeface="Arial" pitchFamily="34" charset="0"/>
                <a:cs typeface="Arial" pitchFamily="34" charset="0"/>
              </a:rPr>
              <a:t>                Kroupa, </a:t>
            </a:r>
            <a:r>
              <a:rPr lang="cs-CZ" sz="1100" b="0" dirty="0" err="1" smtClean="0">
                <a:latin typeface="Arial" pitchFamily="34" charset="0"/>
                <a:cs typeface="Arial" pitchFamily="34" charset="0"/>
              </a:rPr>
              <a:t>Ivanič</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Jkaub</a:t>
            </a:r>
            <a:r>
              <a:rPr lang="cs-CZ" sz="1100" b="0" dirty="0" smtClean="0">
                <a:latin typeface="Arial" pitchFamily="34" charset="0"/>
                <a:cs typeface="Arial" pitchFamily="34" charset="0"/>
              </a:rPr>
              <a:t> Novák, </a:t>
            </a:r>
            <a:r>
              <a:rPr lang="cs-CZ" sz="1100" b="0" dirty="0" err="1" smtClean="0">
                <a:latin typeface="Arial" pitchFamily="34" charset="0"/>
                <a:cs typeface="Arial" pitchFamily="34" charset="0"/>
              </a:rPr>
              <a:t>Miga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Cízler</a:t>
            </a:r>
            <a:r>
              <a:rPr lang="cs-CZ" sz="1100" b="0" dirty="0" smtClean="0">
                <a:latin typeface="Arial" pitchFamily="34" charset="0"/>
                <a:cs typeface="Arial" pitchFamily="34" charset="0"/>
              </a:rPr>
              <a:t>, Procházka</a:t>
            </a:r>
          </a:p>
          <a:p>
            <a:pPr algn="just"/>
            <a:r>
              <a:rPr lang="cs-CZ" sz="1100" b="0" u="sng" dirty="0" smtClean="0">
                <a:latin typeface="Arial" pitchFamily="34" charset="0"/>
                <a:cs typeface="Arial" pitchFamily="34" charset="0"/>
              </a:rPr>
              <a:t>Trenér: </a:t>
            </a:r>
            <a:r>
              <a:rPr lang="cs-CZ" sz="1100" b="0" dirty="0" smtClean="0">
                <a:latin typeface="Arial" pitchFamily="34" charset="0"/>
                <a:cs typeface="Arial" pitchFamily="34" charset="0"/>
              </a:rPr>
              <a:t>vedoucí: </a:t>
            </a:r>
            <a:r>
              <a:rPr lang="cs-CZ" sz="1100" b="0" dirty="0" err="1" smtClean="0">
                <a:latin typeface="Arial" pitchFamily="34" charset="0"/>
                <a:cs typeface="Arial" pitchFamily="34" charset="0"/>
              </a:rPr>
              <a:t>F.Kučera</a:t>
            </a:r>
            <a:endParaRPr lang="cs-CZ" sz="1100" b="0" dirty="0" smtClean="0">
              <a:latin typeface="Arial" pitchFamily="34" charset="0"/>
              <a:cs typeface="Arial" pitchFamily="34" charset="0"/>
            </a:endParaRPr>
          </a:p>
          <a:p>
            <a:pPr algn="just"/>
            <a:r>
              <a:rPr lang="cs-CZ" sz="1100" b="0" u="sng" dirty="0" smtClean="0">
                <a:latin typeface="Arial" pitchFamily="34" charset="0"/>
                <a:cs typeface="Arial" pitchFamily="34" charset="0"/>
              </a:rPr>
              <a:t>Rozhodčí: </a:t>
            </a:r>
            <a:r>
              <a:rPr lang="cs-CZ" sz="1100" b="0" dirty="0" smtClean="0">
                <a:latin typeface="Arial" pitchFamily="34" charset="0"/>
                <a:cs typeface="Arial" pitchFamily="34" charset="0"/>
              </a:rPr>
              <a:t>Martin </a:t>
            </a:r>
            <a:r>
              <a:rPr lang="cs-CZ" sz="1100" b="0" dirty="0" err="1" smtClean="0">
                <a:latin typeface="Arial" pitchFamily="34" charset="0"/>
                <a:cs typeface="Arial" pitchFamily="34" charset="0"/>
              </a:rPr>
              <a:t>Toráč</a:t>
            </a:r>
            <a:r>
              <a:rPr lang="cs-CZ" sz="1100" b="0" dirty="0" smtClean="0">
                <a:latin typeface="Arial" pitchFamily="34" charset="0"/>
                <a:cs typeface="Arial" pitchFamily="34" charset="0"/>
              </a:rPr>
              <a:t>  </a:t>
            </a:r>
            <a:r>
              <a:rPr lang="cs-CZ" sz="1100" u="sng" dirty="0" smtClean="0">
                <a:latin typeface="Arial" pitchFamily="34" charset="0"/>
                <a:cs typeface="Arial" pitchFamily="34" charset="0"/>
              </a:rPr>
              <a:t> </a:t>
            </a:r>
          </a:p>
        </p:txBody>
      </p:sp>
      <p:sp>
        <p:nvSpPr>
          <p:cNvPr id="14" name="TextovéPole 13"/>
          <p:cNvSpPr txBox="1"/>
          <p:nvPr/>
        </p:nvSpPr>
        <p:spPr>
          <a:xfrm>
            <a:off x="5472584" y="1434867"/>
            <a:ext cx="4536504" cy="2400657"/>
          </a:xfrm>
          <a:prstGeom prst="rect">
            <a:avLst/>
          </a:prstGeom>
          <a:noFill/>
        </p:spPr>
        <p:txBody>
          <a:bodyPr wrap="square" rtlCol="0">
            <a:spAutoFit/>
          </a:bodyPr>
          <a:lstStyle/>
          <a:p>
            <a:pPr algn="ctr"/>
            <a:r>
              <a:rPr lang="cs-CZ" sz="2000" u="sng" dirty="0" smtClean="0">
                <a:ln>
                  <a:solidFill>
                    <a:schemeClr val="accent1">
                      <a:lumMod val="75000"/>
                    </a:schemeClr>
                  </a:solidFill>
                </a:ln>
                <a:solidFill>
                  <a:srgbClr val="3333CC"/>
                </a:solidFill>
                <a:effectLst>
                  <a:glow rad="63500">
                    <a:schemeClr val="accent1">
                      <a:satMod val="175000"/>
                      <a:alpha val="40000"/>
                    </a:schemeClr>
                  </a:glow>
                </a:effectLst>
                <a:latin typeface="Franklin Gothic Demi" pitchFamily="34" charset="0"/>
              </a:rPr>
              <a:t>FK  Litoměřicko  – SK </a:t>
            </a:r>
            <a:r>
              <a:rPr lang="cs-CZ" sz="2000" u="sng" dirty="0" err="1" smtClean="0">
                <a:ln>
                  <a:solidFill>
                    <a:schemeClr val="accent1">
                      <a:lumMod val="75000"/>
                    </a:schemeClr>
                  </a:solidFill>
                </a:ln>
                <a:solidFill>
                  <a:srgbClr val="3333CC"/>
                </a:solidFill>
                <a:effectLst>
                  <a:glow rad="63500">
                    <a:schemeClr val="accent1">
                      <a:satMod val="175000"/>
                      <a:alpha val="40000"/>
                    </a:schemeClr>
                  </a:glow>
                </a:effectLst>
                <a:latin typeface="Franklin Gothic Demi" pitchFamily="34" charset="0"/>
              </a:rPr>
              <a:t>Štětí</a:t>
            </a:r>
            <a:endParaRPr lang="cs-CZ" sz="2000" u="sng" dirty="0" smtClean="0">
              <a:ln>
                <a:solidFill>
                  <a:schemeClr val="accent1">
                    <a:lumMod val="75000"/>
                  </a:schemeClr>
                </a:solidFill>
              </a:ln>
              <a:solidFill>
                <a:srgbClr val="3333CC"/>
              </a:solidFill>
              <a:effectLst>
                <a:glow rad="63500">
                  <a:schemeClr val="accent1">
                    <a:satMod val="175000"/>
                    <a:alpha val="40000"/>
                  </a:schemeClr>
                </a:glow>
              </a:effectLst>
              <a:latin typeface="Franklin Gothic Demi" pitchFamily="34" charset="0"/>
            </a:endParaRPr>
          </a:p>
          <a:p>
            <a:pPr algn="ctr"/>
            <a:r>
              <a:rPr lang="cs-CZ" sz="2000" u="sng" dirty="0" smtClean="0">
                <a:ln>
                  <a:solidFill>
                    <a:schemeClr val="accent1">
                      <a:lumMod val="75000"/>
                    </a:schemeClr>
                  </a:solidFill>
                </a:ln>
                <a:solidFill>
                  <a:srgbClr val="3333CC"/>
                </a:solidFill>
                <a:effectLst>
                  <a:glow rad="63500">
                    <a:schemeClr val="accent1">
                      <a:satMod val="175000"/>
                      <a:alpha val="40000"/>
                    </a:schemeClr>
                  </a:glow>
                </a:effectLst>
                <a:latin typeface="Franklin Gothic Demi" pitchFamily="34" charset="0"/>
              </a:rPr>
              <a:t>8:0 (6:0) 29.4.2017 16.kolo 22. hrané</a:t>
            </a:r>
            <a:endParaRPr lang="cs-CZ" sz="2000" u="sng" dirty="0" smtClean="0">
              <a:ln>
                <a:solidFill>
                  <a:schemeClr val="accent1">
                    <a:lumMod val="75000"/>
                  </a:schemeClr>
                </a:solidFill>
              </a:ln>
              <a:effectLst>
                <a:glow rad="63500">
                  <a:schemeClr val="accent1">
                    <a:satMod val="175000"/>
                    <a:alpha val="40000"/>
                  </a:schemeClr>
                </a:glow>
              </a:effectLst>
              <a:latin typeface="Franklin Gothic Demi" pitchFamily="34" charset="0"/>
            </a:endParaRPr>
          </a:p>
          <a:p>
            <a:pPr algn="just"/>
            <a:r>
              <a:rPr lang="cs-CZ" sz="1100" b="0" dirty="0" smtClean="0">
                <a:latin typeface="Arial" pitchFamily="34" charset="0"/>
                <a:cs typeface="Arial" pitchFamily="34" charset="0"/>
              </a:rPr>
              <a:t>Vítězné série 4 vítězství v řadě počítáme-li i vítězství na penalty, skončilo na hřišti vítěze této skupiny. Domácí úlohu favorita začali plnit od 1. minuty, kdy sice vstřelil branku hráč našeho týmu Adam Vích, ale bohužel to bylo do vlastní. Pak si vzali slovo domácí hráči a už v 1. poločase si vypracovali velký náskok. Ve 2. části  už tolik branek nepadalo, ale i tak je konečný výsledek přesvědčivý. </a:t>
            </a:r>
          </a:p>
          <a:p>
            <a:pPr algn="just"/>
            <a:r>
              <a:rPr lang="cs-CZ" sz="1100" b="0" u="sng" dirty="0" smtClean="0">
                <a:latin typeface="Arial" pitchFamily="34" charset="0"/>
                <a:cs typeface="Arial" pitchFamily="34" charset="0"/>
              </a:rPr>
              <a:t>Sestava: </a:t>
            </a:r>
            <a:r>
              <a:rPr lang="cs-CZ" sz="1100" b="0" dirty="0" smtClean="0">
                <a:latin typeface="Arial" pitchFamily="34" charset="0"/>
                <a:cs typeface="Arial" pitchFamily="34" charset="0"/>
              </a:rPr>
              <a:t>Černý-</a:t>
            </a:r>
            <a:r>
              <a:rPr lang="cs-CZ" sz="1100" b="0" dirty="0" err="1" smtClean="0">
                <a:latin typeface="Arial" pitchFamily="34" charset="0"/>
                <a:cs typeface="Arial" pitchFamily="34" charset="0"/>
              </a:rPr>
              <a:t>Koleničová</a:t>
            </a:r>
            <a:r>
              <a:rPr lang="cs-CZ" sz="1100" b="0" dirty="0" smtClean="0">
                <a:latin typeface="Arial" pitchFamily="34" charset="0"/>
                <a:cs typeface="Arial" pitchFamily="34" charset="0"/>
              </a:rPr>
              <a:t>, Franc, Vích, Kabelka, Kubánek, </a:t>
            </a:r>
          </a:p>
          <a:p>
            <a:pPr algn="just"/>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Ivanič</a:t>
            </a:r>
            <a:r>
              <a:rPr lang="cs-CZ" sz="1100" b="0" dirty="0" smtClean="0">
                <a:latin typeface="Arial" pitchFamily="34" charset="0"/>
                <a:cs typeface="Arial" pitchFamily="34" charset="0"/>
              </a:rPr>
              <a:t>, Jakub Novák, </a:t>
            </a:r>
            <a:r>
              <a:rPr lang="cs-CZ" sz="1100" b="0" dirty="0" err="1" smtClean="0">
                <a:latin typeface="Arial" pitchFamily="34" charset="0"/>
                <a:cs typeface="Arial" pitchFamily="34" charset="0"/>
              </a:rPr>
              <a:t>Miga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Cízler</a:t>
            </a:r>
            <a:r>
              <a:rPr lang="cs-CZ" sz="1100" b="0" dirty="0" smtClean="0">
                <a:latin typeface="Arial" pitchFamily="34" charset="0"/>
                <a:cs typeface="Arial" pitchFamily="34" charset="0"/>
              </a:rPr>
              <a:t>, </a:t>
            </a:r>
          </a:p>
          <a:p>
            <a:pPr algn="just"/>
            <a:r>
              <a:rPr lang="cs-CZ" sz="1100" b="0" u="sng" dirty="0" smtClean="0">
                <a:latin typeface="Arial" pitchFamily="34" charset="0"/>
                <a:cs typeface="Arial" pitchFamily="34" charset="0"/>
              </a:rPr>
              <a:t>Trenér:</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P.Záloha</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Vedoucí: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F.Kučera</a:t>
            </a:r>
            <a:endParaRPr lang="cs-CZ" sz="1100" b="0" dirty="0" smtClean="0">
              <a:latin typeface="Arial" pitchFamily="34" charset="0"/>
              <a:cs typeface="Arial" pitchFamily="34" charset="0"/>
            </a:endParaRPr>
          </a:p>
          <a:p>
            <a:pPr algn="just"/>
            <a:r>
              <a:rPr lang="cs-CZ" sz="1100" b="0" u="sng" dirty="0" smtClean="0">
                <a:latin typeface="Arial" pitchFamily="34" charset="0"/>
                <a:cs typeface="Arial" pitchFamily="34" charset="0"/>
              </a:rPr>
              <a:t>Rozhodčí: </a:t>
            </a:r>
            <a:r>
              <a:rPr lang="cs-CZ" sz="1100" b="0" dirty="0" smtClean="0">
                <a:latin typeface="Arial" pitchFamily="34" charset="0"/>
                <a:cs typeface="Arial" pitchFamily="34" charset="0"/>
              </a:rPr>
              <a:t>Tomáš Ludvík  </a:t>
            </a:r>
            <a:r>
              <a:rPr lang="cs-CZ" sz="1100" u="sng" dirty="0" smtClean="0">
                <a:latin typeface="Arial" pitchFamily="34" charset="0"/>
                <a:cs typeface="Arial" pitchFamily="34" charset="0"/>
              </a:rPr>
              <a:t> </a:t>
            </a:r>
          </a:p>
        </p:txBody>
      </p:sp>
      <p:sp>
        <p:nvSpPr>
          <p:cNvPr id="15" name="TextovéPole 14"/>
          <p:cNvSpPr txBox="1"/>
          <p:nvPr/>
        </p:nvSpPr>
        <p:spPr>
          <a:xfrm>
            <a:off x="5544592" y="73105"/>
            <a:ext cx="4608512" cy="1200329"/>
          </a:xfrm>
          <a:prstGeom prst="rect">
            <a:avLst/>
          </a:prstGeom>
          <a:blipFill dpi="0" rotWithShape="1">
            <a:blip r:embed="rId5" cstate="print">
              <a:alphaModFix amt="35000"/>
            </a:blip>
            <a:srcRect/>
            <a:stretch>
              <a:fillRect/>
            </a:stretch>
          </a:blipFill>
          <a:ln w="57150" cmpd="sng">
            <a:solidFill>
              <a:schemeClr val="tx1"/>
            </a:solidFill>
            <a:prstDash val="sysDot"/>
          </a:ln>
        </p:spPr>
        <p:txBody>
          <a:bodyPr wrap="square" rtlCol="0">
            <a:spAutoFit/>
          </a:bodyPr>
          <a:lstStyle/>
          <a:p>
            <a:pPr algn="ctr"/>
            <a:r>
              <a:rPr lang="cs-CZ" sz="3600" dirty="0" smtClean="0">
                <a:solidFill>
                  <a:srgbClr val="FF0000"/>
                </a:solidFill>
                <a:latin typeface="FrankRuehl" pitchFamily="34" charset="-79"/>
                <a:cs typeface="FrankRuehl" pitchFamily="34" charset="-79"/>
              </a:rPr>
              <a:t>Mladší žáci hráli v 2x </a:t>
            </a:r>
          </a:p>
          <a:p>
            <a:pPr algn="ctr"/>
            <a:r>
              <a:rPr lang="cs-CZ" sz="3600" dirty="0" smtClean="0">
                <a:solidFill>
                  <a:srgbClr val="FF0000"/>
                </a:solidFill>
                <a:latin typeface="FrankRuehl" pitchFamily="34" charset="-79"/>
                <a:cs typeface="FrankRuehl" pitchFamily="34" charset="-79"/>
              </a:rPr>
              <a:t>v Litoměřicích </a:t>
            </a:r>
          </a:p>
        </p:txBody>
      </p:sp>
    </p:spTree>
  </p:cSld>
  <p:clrMapOvr>
    <a:masterClrMapping/>
  </p:clrMapOvr>
  <p:transition>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Přímá spojovací šipka 10"/>
          <p:cNvCxnSpPr/>
          <p:nvPr/>
        </p:nvCxnSpPr>
        <p:spPr bwMode="auto">
          <a:xfrm>
            <a:off x="317044" y="3259461"/>
            <a:ext cx="0" cy="1512168"/>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8" name="TextovéPole 17"/>
          <p:cNvSpPr txBox="1"/>
          <p:nvPr/>
        </p:nvSpPr>
        <p:spPr>
          <a:xfrm>
            <a:off x="1748537"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32</a:t>
            </a:r>
          </a:p>
        </p:txBody>
      </p:sp>
      <p:sp>
        <p:nvSpPr>
          <p:cNvPr id="13" name="TextovéPole 12"/>
          <p:cNvSpPr txBox="1"/>
          <p:nvPr/>
        </p:nvSpPr>
        <p:spPr>
          <a:xfrm>
            <a:off x="7689229" y="7004456"/>
            <a:ext cx="4294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17</a:t>
            </a:r>
          </a:p>
        </p:txBody>
      </p:sp>
      <p:cxnSp>
        <p:nvCxnSpPr>
          <p:cNvPr id="15" name="Přímá spojovací šipka 14"/>
          <p:cNvCxnSpPr/>
          <p:nvPr/>
        </p:nvCxnSpPr>
        <p:spPr bwMode="auto">
          <a:xfrm>
            <a:off x="3323179" y="7239000"/>
            <a:ext cx="930470"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20" name="TextovéPole 19"/>
          <p:cNvSpPr txBox="1"/>
          <p:nvPr/>
        </p:nvSpPr>
        <p:spPr>
          <a:xfrm>
            <a:off x="6429226" y="91108"/>
            <a:ext cx="3024336" cy="307777"/>
          </a:xfrm>
          <a:prstGeom prst="rect">
            <a:avLst/>
          </a:prstGeom>
          <a:solidFill>
            <a:srgbClr val="99FFCC"/>
          </a:solidFill>
        </p:spPr>
        <p:txBody>
          <a:bodyPr wrap="square" rtlCol="0">
            <a:spAutoFit/>
          </a:bodyPr>
          <a:lstStyle/>
          <a:p>
            <a:pPr algn="ctr"/>
            <a:r>
              <a:rPr lang="cs-CZ" sz="1400" dirty="0" err="1" smtClean="0">
                <a:latin typeface="Arial" pitchFamily="34" charset="0"/>
                <a:cs typeface="Arial" pitchFamily="34" charset="0"/>
              </a:rPr>
              <a:t>Štětí</a:t>
            </a:r>
            <a:r>
              <a:rPr lang="cs-CZ" sz="1400" dirty="0" smtClean="0">
                <a:latin typeface="Arial" pitchFamily="34" charset="0"/>
                <a:cs typeface="Arial" pitchFamily="34" charset="0"/>
              </a:rPr>
              <a:t> - Meteor 22.4.2017</a:t>
            </a:r>
          </a:p>
        </p:txBody>
      </p:sp>
      <p:pic>
        <p:nvPicPr>
          <p:cNvPr id="21" name="Picture 2"/>
          <p:cNvPicPr>
            <a:picLocks noChangeAspect="1" noChangeArrowheads="1"/>
          </p:cNvPicPr>
          <p:nvPr/>
        </p:nvPicPr>
        <p:blipFill>
          <a:blip r:embed="rId4" cstate="print"/>
          <a:srcRect/>
          <a:stretch>
            <a:fillRect/>
          </a:stretch>
        </p:blipFill>
        <p:spPr bwMode="auto">
          <a:xfrm>
            <a:off x="6141194" y="5707732"/>
            <a:ext cx="792000" cy="792000"/>
          </a:xfrm>
          <a:prstGeom prst="rect">
            <a:avLst/>
          </a:prstGeom>
          <a:noFill/>
          <a:ln w="9525">
            <a:noFill/>
            <a:miter lim="800000"/>
            <a:headEnd/>
            <a:tailEnd/>
          </a:ln>
        </p:spPr>
      </p:pic>
      <p:pic>
        <p:nvPicPr>
          <p:cNvPr id="22" name="Picture 1"/>
          <p:cNvPicPr>
            <a:picLocks noChangeAspect="1" noChangeArrowheads="1"/>
          </p:cNvPicPr>
          <p:nvPr/>
        </p:nvPicPr>
        <p:blipFill>
          <a:blip r:embed="rId5" cstate="print"/>
          <a:srcRect/>
          <a:stretch>
            <a:fillRect/>
          </a:stretch>
        </p:blipFill>
        <p:spPr bwMode="auto">
          <a:xfrm>
            <a:off x="7293322" y="5347692"/>
            <a:ext cx="2571750" cy="1581150"/>
          </a:xfrm>
          <a:prstGeom prst="rect">
            <a:avLst/>
          </a:prstGeom>
          <a:noFill/>
          <a:ln w="9525">
            <a:noFill/>
            <a:miter lim="800000"/>
            <a:headEnd/>
            <a:tailEnd/>
          </a:ln>
        </p:spPr>
      </p:pic>
      <p:sp>
        <p:nvSpPr>
          <p:cNvPr id="23" name="Obdélník 22"/>
          <p:cNvSpPr/>
          <p:nvPr/>
        </p:nvSpPr>
        <p:spPr>
          <a:xfrm>
            <a:off x="5400576" y="523156"/>
            <a:ext cx="4824536" cy="4832092"/>
          </a:xfrm>
          <a:prstGeom prst="rect">
            <a:avLst/>
          </a:prstGeom>
        </p:spPr>
        <p:txBody>
          <a:bodyPr wrap="square">
            <a:spAutoFit/>
          </a:bodyPr>
          <a:lstStyle/>
          <a:p>
            <a:pPr lvl="0" algn="just" eaLnBrk="0" hangingPunct="0"/>
            <a:r>
              <a:rPr lang="cs-CZ" sz="1100" b="0" dirty="0" smtClean="0">
                <a:latin typeface="Arial" pitchFamily="34" charset="0"/>
                <a:ea typeface="Calibri" pitchFamily="34" charset="0"/>
                <a:cs typeface="Arial" pitchFamily="34" charset="0"/>
              </a:rPr>
              <a:t>Hosté se usadili na naší polovinu hřiště. Nedokázali jsme míč odkopnout, ten se stále vracel před branku, až se dostal k Vaňkovi, který neměl moc práce, aby poslal míč do sítě na 1:0. Ještě než jsme se stačili nadechnout k náporu, tak přišel rychlý útok na branku </a:t>
            </a:r>
            <a:r>
              <a:rPr lang="cs-CZ" sz="1100" b="0" dirty="0" err="1" smtClean="0">
                <a:latin typeface="Arial" pitchFamily="34" charset="0"/>
                <a:ea typeface="Calibri" pitchFamily="34" charset="0"/>
                <a:cs typeface="Arial" pitchFamily="34" charset="0"/>
              </a:rPr>
              <a:t>Štětí</a:t>
            </a:r>
            <a:r>
              <a:rPr lang="cs-CZ" sz="1100" b="0" dirty="0" smtClean="0">
                <a:latin typeface="Arial" pitchFamily="34" charset="0"/>
                <a:ea typeface="Calibri" pitchFamily="34" charset="0"/>
                <a:cs typeface="Arial" pitchFamily="34" charset="0"/>
              </a:rPr>
              <a:t> a veterán Jan Fíček poslal míč za záda Gabriela podruhé. 2:0. Do konce zbývalo ještě 16. minut. To je ve fotbale ještě relativně dost času  na smazání dvoubrankového rozdílu. To by jsme, ale museli využit nějakou tu z 3 šancí, které jsme si připravili rozmezí 77. až 79. minuty. Střelu </a:t>
            </a:r>
            <a:r>
              <a:rPr lang="cs-CZ" sz="1100" b="0" dirty="0" err="1" smtClean="0">
                <a:latin typeface="Arial" pitchFamily="34" charset="0"/>
                <a:ea typeface="Calibri" pitchFamily="34" charset="0"/>
                <a:cs typeface="Arial" pitchFamily="34" charset="0"/>
              </a:rPr>
              <a:t>Horvátha</a:t>
            </a:r>
            <a:r>
              <a:rPr lang="cs-CZ" sz="1100" b="0" dirty="0" smtClean="0">
                <a:latin typeface="Arial" pitchFamily="34" charset="0"/>
                <a:ea typeface="Calibri" pitchFamily="34" charset="0"/>
                <a:cs typeface="Arial" pitchFamily="34" charset="0"/>
              </a:rPr>
              <a:t> vyrazil brankář na roh. Po jeho rozehrání hlavičkoval mimo </a:t>
            </a:r>
            <a:r>
              <a:rPr lang="cs-CZ" sz="1100" b="0" dirty="0" err="1" smtClean="0">
                <a:latin typeface="Arial" pitchFamily="34" charset="0"/>
                <a:ea typeface="Calibri" pitchFamily="34" charset="0"/>
                <a:cs typeface="Arial" pitchFamily="34" charset="0"/>
              </a:rPr>
              <a:t>Böhm</a:t>
            </a:r>
            <a:r>
              <a:rPr lang="cs-CZ" sz="1100" b="0" dirty="0" smtClean="0">
                <a:latin typeface="Arial" pitchFamily="34" charset="0"/>
                <a:ea typeface="Calibri" pitchFamily="34" charset="0"/>
                <a:cs typeface="Arial" pitchFamily="34" charset="0"/>
              </a:rPr>
              <a:t>. Všechno marné úsilí završilo ostřelování hostující branky z kopačky </a:t>
            </a:r>
            <a:r>
              <a:rPr lang="cs-CZ" sz="1100" b="0" dirty="0" err="1" smtClean="0">
                <a:latin typeface="Arial" pitchFamily="34" charset="0"/>
                <a:ea typeface="Calibri" pitchFamily="34" charset="0"/>
                <a:cs typeface="Arial" pitchFamily="34" charset="0"/>
              </a:rPr>
              <a:t>Slaničky</a:t>
            </a:r>
            <a:r>
              <a:rPr lang="cs-CZ" sz="1100" b="0" dirty="0" smtClean="0">
                <a:latin typeface="Arial" pitchFamily="34" charset="0"/>
                <a:ea typeface="Calibri" pitchFamily="34" charset="0"/>
                <a:cs typeface="Arial" pitchFamily="34" charset="0"/>
              </a:rPr>
              <a:t> nebo Šimrala. V době, když už se hrálo v nastaveném čase, mohl Meteor náskok ještě navýšit. Nestalo se, následoval protiútok a míč k opravě výsledku měl Mencl, ale jeho levačka terč netrefila.   </a:t>
            </a:r>
            <a:endParaRPr lang="cs-CZ" sz="1100" b="0" dirty="0" smtClean="0">
              <a:latin typeface="Arial" pitchFamily="34" charset="0"/>
              <a:cs typeface="Arial" pitchFamily="34" charset="0"/>
            </a:endParaRPr>
          </a:p>
          <a:p>
            <a:pPr lvl="0" algn="just" eaLnBrk="0" hangingPunct="0"/>
            <a:r>
              <a:rPr lang="cs-CZ" sz="1100" b="0" dirty="0" smtClean="0">
                <a:latin typeface="Arial" pitchFamily="34" charset="0"/>
                <a:ea typeface="Calibri" pitchFamily="34" charset="0"/>
                <a:cs typeface="Arial" pitchFamily="34" charset="0"/>
              </a:rPr>
              <a:t>   Prohra 2:0 je velkým zklamáním. Chtěli jsme přeskočit bodově Chomutov, který se v předehrávce dostal před nás, ale šanci jsme nevyužili. Meteor, i bez několika hráčů základní sestavy, přijel do </a:t>
            </a:r>
            <a:r>
              <a:rPr lang="cs-CZ" sz="1100" b="0" dirty="0" err="1" smtClean="0">
                <a:latin typeface="Arial" pitchFamily="34" charset="0"/>
                <a:ea typeface="Calibri" pitchFamily="34" charset="0"/>
                <a:cs typeface="Arial" pitchFamily="34" charset="0"/>
              </a:rPr>
              <a:t>Štětí</a:t>
            </a:r>
            <a:r>
              <a:rPr lang="cs-CZ" sz="1100" b="0" dirty="0" smtClean="0">
                <a:latin typeface="Arial" pitchFamily="34" charset="0"/>
                <a:ea typeface="Calibri" pitchFamily="34" charset="0"/>
                <a:cs typeface="Arial" pitchFamily="34" charset="0"/>
              </a:rPr>
              <a:t> připraven a naše mužstva za celých 90 minut do tlaku nepustil. 2 šance na rozdíl od nás využil a do Prahy si odvezl důležité 3 body. Za týden 29.4.2017 hrajeme ve </a:t>
            </a:r>
            <a:r>
              <a:rPr lang="cs-CZ" sz="1100" b="0" dirty="0" err="1" smtClean="0">
                <a:latin typeface="Arial" pitchFamily="34" charset="0"/>
                <a:ea typeface="Calibri" pitchFamily="34" charset="0"/>
                <a:cs typeface="Arial" pitchFamily="34" charset="0"/>
              </a:rPr>
              <a:t>Velvarech</a:t>
            </a:r>
            <a:r>
              <a:rPr lang="cs-CZ" sz="1100" b="0" dirty="0" smtClean="0">
                <a:latin typeface="Arial" pitchFamily="34" charset="0"/>
                <a:ea typeface="Calibri" pitchFamily="34" charset="0"/>
                <a:cs typeface="Arial" pitchFamily="34" charset="0"/>
              </a:rPr>
              <a:t>, které patří k nejlepším mužstvům jara, ale to neznamená, že by jsme si dnes ztracené body nemohli přivést </a:t>
            </a:r>
            <a:r>
              <a:rPr lang="cs-CZ" sz="1100" b="0" dirty="0" err="1" smtClean="0">
                <a:latin typeface="Arial" pitchFamily="34" charset="0"/>
                <a:ea typeface="Calibri" pitchFamily="34" charset="0"/>
                <a:cs typeface="Arial" pitchFamily="34" charset="0"/>
              </a:rPr>
              <a:t>důmů</a:t>
            </a:r>
            <a:r>
              <a:rPr lang="cs-CZ" sz="1100" b="0" dirty="0" smtClean="0">
                <a:latin typeface="Arial" pitchFamily="34" charset="0"/>
                <a:ea typeface="Calibri" pitchFamily="34" charset="0"/>
                <a:cs typeface="Arial" pitchFamily="34" charset="0"/>
              </a:rPr>
              <a:t>.</a:t>
            </a:r>
            <a:endParaRPr lang="cs-CZ" sz="1100" b="0" dirty="0" smtClean="0">
              <a:latin typeface="Arial" pitchFamily="34" charset="0"/>
              <a:cs typeface="Arial" pitchFamily="34" charset="0"/>
            </a:endParaRPr>
          </a:p>
          <a:p>
            <a:pPr lvl="0" eaLnBrk="0" hangingPunct="0"/>
            <a:r>
              <a:rPr lang="cs-CZ" sz="1100" b="0" u="sng" dirty="0" smtClean="0">
                <a:latin typeface="Arial" pitchFamily="34" charset="0"/>
                <a:ea typeface="Calibri" pitchFamily="34" charset="0"/>
                <a:cs typeface="Arial" pitchFamily="34" charset="0"/>
              </a:rPr>
              <a:t>Sestava:</a:t>
            </a:r>
            <a:r>
              <a:rPr lang="cs-CZ" sz="1100" b="0" dirty="0" err="1" smtClean="0">
                <a:latin typeface="Arial" pitchFamily="34" charset="0"/>
                <a:ea typeface="Calibri" pitchFamily="34" charset="0"/>
                <a:cs typeface="Arial" pitchFamily="34" charset="0"/>
              </a:rPr>
              <a:t>Gabriel</a:t>
            </a:r>
            <a:r>
              <a:rPr lang="cs-CZ" sz="1100" b="0" dirty="0" smtClean="0">
                <a:latin typeface="Arial" pitchFamily="34" charset="0"/>
                <a:ea typeface="Calibri" pitchFamily="34" charset="0"/>
                <a:cs typeface="Arial" pitchFamily="34" charset="0"/>
              </a:rPr>
              <a:t>-Tichý, </a:t>
            </a:r>
            <a:r>
              <a:rPr lang="cs-CZ" sz="1100" b="0" dirty="0" err="1" smtClean="0">
                <a:latin typeface="Arial" pitchFamily="34" charset="0"/>
                <a:ea typeface="Calibri" pitchFamily="34" charset="0"/>
                <a:cs typeface="Arial" pitchFamily="34" charset="0"/>
              </a:rPr>
              <a:t>Ransdorf</a:t>
            </a:r>
            <a:r>
              <a:rPr lang="cs-CZ" sz="1100" b="0" dirty="0" smtClean="0">
                <a:latin typeface="Arial" pitchFamily="34" charset="0"/>
                <a:ea typeface="Calibri" pitchFamily="34" charset="0"/>
                <a:cs typeface="Arial" pitchFamily="34" charset="0"/>
              </a:rPr>
              <a:t>, Vacek, </a:t>
            </a:r>
            <a:r>
              <a:rPr lang="cs-CZ" sz="1100" b="0" dirty="0" err="1" smtClean="0">
                <a:latin typeface="Arial" pitchFamily="34" charset="0"/>
                <a:ea typeface="Calibri" pitchFamily="34" charset="0"/>
                <a:cs typeface="Arial" pitchFamily="34" charset="0"/>
              </a:rPr>
              <a:t>Čámský</a:t>
            </a:r>
            <a:r>
              <a:rPr lang="cs-CZ" sz="1100" b="0" dirty="0" smtClean="0">
                <a:latin typeface="Arial" pitchFamily="34" charset="0"/>
                <a:ea typeface="Calibri" pitchFamily="34" charset="0"/>
                <a:cs typeface="Arial" pitchFamily="34" charset="0"/>
              </a:rPr>
              <a:t>(79.Hromas)-</a:t>
            </a:r>
          </a:p>
          <a:p>
            <a:pPr lvl="0" eaLnBrk="0" hangingPunct="0"/>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Kucler</a:t>
            </a:r>
            <a:r>
              <a:rPr lang="cs-CZ" sz="1100" b="0" dirty="0" smtClean="0">
                <a:latin typeface="Arial" pitchFamily="34" charset="0"/>
                <a:ea typeface="Calibri" pitchFamily="34" charset="0"/>
                <a:cs typeface="Arial" pitchFamily="34" charset="0"/>
              </a:rPr>
              <a:t>(40.Šimral), Slanička, Hrdý, Mencl-          </a:t>
            </a:r>
          </a:p>
          <a:p>
            <a:pPr lvl="0" eaLnBrk="0" hangingPunct="0"/>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Belák</a:t>
            </a:r>
            <a:r>
              <a:rPr lang="cs-CZ" sz="1100" b="0" dirty="0" smtClean="0">
                <a:latin typeface="Arial" pitchFamily="34" charset="0"/>
                <a:ea typeface="Calibri" pitchFamily="34" charset="0"/>
                <a:cs typeface="Arial" pitchFamily="34" charset="0"/>
              </a:rPr>
              <a:t>(45.K.Horváth)  </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Calibri" pitchFamily="34" charset="0"/>
                <a:cs typeface="Arial" pitchFamily="34" charset="0"/>
              </a:rPr>
              <a:t>Připraveni:</a:t>
            </a:r>
            <a:r>
              <a:rPr lang="cs-CZ" sz="1100" b="0" dirty="0" smtClean="0">
                <a:latin typeface="Arial" pitchFamily="34" charset="0"/>
                <a:ea typeface="Calibri" pitchFamily="34" charset="0"/>
                <a:cs typeface="Arial" pitchFamily="34" charset="0"/>
              </a:rPr>
              <a:t> Šmidrkal, Beruška, </a:t>
            </a:r>
            <a:r>
              <a:rPr lang="cs-CZ" sz="1100" b="0" dirty="0" err="1" smtClean="0">
                <a:latin typeface="Arial" pitchFamily="34" charset="0"/>
                <a:ea typeface="Calibri" pitchFamily="34" charset="0"/>
                <a:cs typeface="Arial" pitchFamily="34" charset="0"/>
              </a:rPr>
              <a:t>M</a:t>
            </a:r>
            <a:r>
              <a:rPr lang="cs-CZ" sz="1100" b="0" dirty="0" smtClean="0">
                <a:latin typeface="Arial" pitchFamily="34" charset="0"/>
                <a:ea typeface="Calibri" pitchFamily="34" charset="0"/>
                <a:cs typeface="Arial" pitchFamily="34" charset="0"/>
              </a:rPr>
              <a:t>.Svoboda</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Calibri" pitchFamily="34" charset="0"/>
                <a:cs typeface="Arial" pitchFamily="34" charset="0"/>
              </a:rPr>
              <a:t>Trenér:</a:t>
            </a:r>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R.Houška</a:t>
            </a:r>
            <a:r>
              <a:rPr lang="cs-CZ" sz="1100" b="0" dirty="0" smtClean="0">
                <a:latin typeface="Arial" pitchFamily="34" charset="0"/>
                <a:ea typeface="Calibri" pitchFamily="34" charset="0"/>
                <a:cs typeface="Arial" pitchFamily="34" charset="0"/>
              </a:rPr>
              <a:t>  </a:t>
            </a:r>
            <a:r>
              <a:rPr lang="cs-CZ" sz="1100" b="0" u="sng" dirty="0" smtClean="0">
                <a:latin typeface="Arial" pitchFamily="34" charset="0"/>
                <a:ea typeface="Calibri" pitchFamily="34" charset="0"/>
                <a:cs typeface="Arial" pitchFamily="34" charset="0"/>
              </a:rPr>
              <a:t>Vedoucí</a:t>
            </a:r>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P.Dohnal</a:t>
            </a:r>
            <a:r>
              <a:rPr lang="cs-CZ" sz="1100" b="0" dirty="0" smtClean="0">
                <a:latin typeface="Arial" pitchFamily="34" charset="0"/>
                <a:ea typeface="Calibri" pitchFamily="34" charset="0"/>
                <a:cs typeface="Arial" pitchFamily="34" charset="0"/>
              </a:rPr>
              <a:t>  Masér: </a:t>
            </a:r>
            <a:r>
              <a:rPr lang="cs-CZ" sz="1100" b="0" dirty="0" err="1" smtClean="0">
                <a:latin typeface="Arial" pitchFamily="34" charset="0"/>
                <a:ea typeface="Calibri" pitchFamily="34" charset="0"/>
                <a:cs typeface="Arial" pitchFamily="34" charset="0"/>
              </a:rPr>
              <a:t>K</a:t>
            </a:r>
            <a:r>
              <a:rPr lang="cs-CZ" sz="1100" b="0" dirty="0" smtClean="0">
                <a:latin typeface="Arial" pitchFamily="34" charset="0"/>
                <a:ea typeface="Calibri" pitchFamily="34" charset="0"/>
                <a:cs typeface="Arial" pitchFamily="34" charset="0"/>
              </a:rPr>
              <a:t>.Zavřel</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Calibri" pitchFamily="34" charset="0"/>
                <a:cs typeface="Arial" pitchFamily="34" charset="0"/>
              </a:rPr>
              <a:t>Rozhodčí:</a:t>
            </a:r>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M</a:t>
            </a:r>
            <a:r>
              <a:rPr lang="cs-CZ" sz="1100" b="0" dirty="0" smtClean="0">
                <a:latin typeface="Arial" pitchFamily="34" charset="0"/>
                <a:ea typeface="Calibri" pitchFamily="34" charset="0"/>
                <a:cs typeface="Arial" pitchFamily="34" charset="0"/>
              </a:rPr>
              <a:t>.</a:t>
            </a:r>
            <a:r>
              <a:rPr lang="cs-CZ" sz="1100" b="0" dirty="0" err="1" smtClean="0">
                <a:latin typeface="Arial" pitchFamily="34" charset="0"/>
                <a:ea typeface="Calibri" pitchFamily="34" charset="0"/>
                <a:cs typeface="Arial" pitchFamily="34" charset="0"/>
              </a:rPr>
              <a:t>Duda</a:t>
            </a:r>
            <a:r>
              <a:rPr lang="cs-CZ" sz="1100" b="0" dirty="0" smtClean="0">
                <a:latin typeface="Arial" pitchFamily="34" charset="0"/>
                <a:ea typeface="Calibri" pitchFamily="34" charset="0"/>
                <a:cs typeface="Arial" pitchFamily="34" charset="0"/>
              </a:rPr>
              <a:t>-</a:t>
            </a:r>
            <a:r>
              <a:rPr lang="cs-CZ" sz="1100" b="0" dirty="0" err="1" smtClean="0">
                <a:latin typeface="Arial" pitchFamily="34" charset="0"/>
                <a:ea typeface="Calibri" pitchFamily="34" charset="0"/>
                <a:cs typeface="Arial" pitchFamily="34" charset="0"/>
              </a:rPr>
              <a:t>L</a:t>
            </a:r>
            <a:r>
              <a:rPr lang="cs-CZ" sz="1100" b="0" dirty="0" smtClean="0">
                <a:latin typeface="Arial" pitchFamily="34" charset="0"/>
                <a:ea typeface="Calibri" pitchFamily="34" charset="0"/>
                <a:cs typeface="Arial" pitchFamily="34" charset="0"/>
              </a:rPr>
              <a:t>.</a:t>
            </a:r>
            <a:r>
              <a:rPr lang="cs-CZ" sz="1100" b="0" dirty="0" err="1" smtClean="0">
                <a:latin typeface="Arial" pitchFamily="34" charset="0"/>
                <a:ea typeface="Calibri" pitchFamily="34" charset="0"/>
                <a:cs typeface="Arial" pitchFamily="34" charset="0"/>
              </a:rPr>
              <a:t>Sziksay</a:t>
            </a:r>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T.Kyncl</a:t>
            </a:r>
            <a:r>
              <a:rPr lang="cs-CZ" sz="1100" b="0" dirty="0" smtClean="0">
                <a:latin typeface="Arial" pitchFamily="34" charset="0"/>
                <a:ea typeface="Calibri" pitchFamily="34" charset="0"/>
                <a:cs typeface="Arial" pitchFamily="34" charset="0"/>
              </a:rPr>
              <a:t>  </a:t>
            </a:r>
            <a:r>
              <a:rPr lang="cs-CZ" sz="1100" b="0" u="sng" dirty="0" smtClean="0">
                <a:latin typeface="Arial" pitchFamily="34" charset="0"/>
                <a:ea typeface="Calibri" pitchFamily="34" charset="0"/>
                <a:cs typeface="Arial" pitchFamily="34" charset="0"/>
              </a:rPr>
              <a:t>Delegát:</a:t>
            </a:r>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P.Berka</a:t>
            </a:r>
            <a:r>
              <a:rPr lang="cs-CZ" sz="1100" b="0" dirty="0" smtClean="0">
                <a:latin typeface="Arial" pitchFamily="34" charset="0"/>
                <a:ea typeface="Calibri" pitchFamily="34" charset="0"/>
                <a:cs typeface="Arial" pitchFamily="34" charset="0"/>
              </a:rPr>
              <a:t>  </a:t>
            </a:r>
            <a:endParaRPr lang="cs-CZ" sz="1100" b="0" dirty="0" smtClean="0">
              <a:latin typeface="Arial" pitchFamily="34" charset="0"/>
              <a:cs typeface="Arial" pitchFamily="34" charset="0"/>
            </a:endParaRPr>
          </a:p>
          <a:p>
            <a:pPr lvl="0" algn="just" eaLnBrk="0" hangingPunct="0"/>
            <a:r>
              <a:rPr lang="cs-CZ" sz="1100" b="0" u="sng" dirty="0" smtClean="0">
                <a:latin typeface="Arial" pitchFamily="34" charset="0"/>
                <a:ea typeface="Calibri" pitchFamily="34" charset="0"/>
                <a:cs typeface="Arial" pitchFamily="34" charset="0"/>
              </a:rPr>
              <a:t>Hlavní pořadatel:</a:t>
            </a:r>
            <a:r>
              <a:rPr lang="cs-CZ" sz="1100" b="0" dirty="0" smtClean="0">
                <a:latin typeface="Arial" pitchFamily="34" charset="0"/>
                <a:ea typeface="Calibri" pitchFamily="34" charset="0"/>
                <a:cs typeface="Arial" pitchFamily="34" charset="0"/>
              </a:rPr>
              <a:t> Jiří </a:t>
            </a:r>
            <a:r>
              <a:rPr lang="cs-CZ" sz="1100" b="0" dirty="0" err="1" smtClean="0">
                <a:latin typeface="Arial" pitchFamily="34" charset="0"/>
                <a:ea typeface="Calibri" pitchFamily="34" charset="0"/>
                <a:cs typeface="Arial" pitchFamily="34" charset="0"/>
              </a:rPr>
              <a:t>Havner</a:t>
            </a:r>
            <a:r>
              <a:rPr lang="cs-CZ" sz="1100" b="0" dirty="0" smtClean="0">
                <a:latin typeface="Arial" pitchFamily="34" charset="0"/>
                <a:ea typeface="Calibri" pitchFamily="34" charset="0"/>
                <a:cs typeface="Arial" pitchFamily="34" charset="0"/>
              </a:rPr>
              <a:t>   120 diváků        </a:t>
            </a:r>
            <a:endParaRPr lang="cs-CZ" sz="1100" b="0" dirty="0" smtClean="0">
              <a:latin typeface="Arial" pitchFamily="34" charset="0"/>
              <a:cs typeface="Arial" pitchFamily="34" charset="0"/>
            </a:endParaRPr>
          </a:p>
        </p:txBody>
      </p:sp>
      <p:graphicFrame>
        <p:nvGraphicFramePr>
          <p:cNvPr id="14" name="Tabulka 13"/>
          <p:cNvGraphicFramePr>
            <a:graphicFrameLocks noGrp="1"/>
          </p:cNvGraphicFramePr>
          <p:nvPr/>
        </p:nvGraphicFramePr>
        <p:xfrm>
          <a:off x="143994" y="3807835"/>
          <a:ext cx="4608512" cy="3052025"/>
        </p:xfrm>
        <a:graphic>
          <a:graphicData uri="http://schemas.openxmlformats.org/drawingml/2006/table">
            <a:tbl>
              <a:tblPr/>
              <a:tblGrid>
                <a:gridCol w="350846"/>
                <a:gridCol w="306991"/>
                <a:gridCol w="1724993"/>
                <a:gridCol w="208315"/>
                <a:gridCol w="208315"/>
                <a:gridCol w="208315"/>
                <a:gridCol w="208315"/>
                <a:gridCol w="208315"/>
                <a:gridCol w="511652"/>
                <a:gridCol w="394702"/>
                <a:gridCol w="277753"/>
              </a:tblGrid>
              <a:tr h="183440">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34123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9">
                  <a:txBody>
                    <a:bodyPr/>
                    <a:lstStyle/>
                    <a:p>
                      <a:pPr algn="ctr" fontAlgn="ctr"/>
                      <a:r>
                        <a:rPr lang="cs-CZ" sz="1050" b="1" i="0" u="none" strike="noStrike" dirty="0">
                          <a:solidFill>
                            <a:srgbClr val="0000CC"/>
                          </a:solidFill>
                          <a:latin typeface="Calibri"/>
                        </a:rPr>
                        <a:t>Ústecký přebor mladších žáků 2016/2017 po 22.odehraných </a:t>
                      </a:r>
                      <a:r>
                        <a:rPr lang="cs-CZ" sz="1050" b="1" i="0" u="none" strike="noStrike" dirty="0" smtClean="0">
                          <a:solidFill>
                            <a:srgbClr val="0000CC"/>
                          </a:solidFill>
                          <a:latin typeface="Calibri"/>
                        </a:rPr>
                        <a:t>kolech-Konečná skupina A</a:t>
                      </a:r>
                      <a:endParaRPr lang="cs-CZ" sz="1050" b="1" i="0" u="none" strike="noStrike" dirty="0">
                        <a:solidFill>
                          <a:srgbClr val="0000CC"/>
                        </a:solidFill>
                        <a:latin typeface="Calibri"/>
                      </a:endParaRP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18344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50" b="1" i="0" u="none" strike="noStrike" dirty="0">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ctr"/>
                      <a:r>
                        <a:rPr lang="cs-CZ" sz="1050" b="1" i="0" u="none" strike="noStrike">
                          <a:solidFill>
                            <a:srgbClr val="000000"/>
                          </a:solidFill>
                          <a:latin typeface="Arial"/>
                        </a:rPr>
                        <a:t>FK Litoměřicko, z.s.</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22</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dirty="0">
                          <a:solidFill>
                            <a:srgbClr val="000000"/>
                          </a:solidFill>
                          <a:latin typeface="Arial"/>
                        </a:rPr>
                        <a:t>20</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dirty="0">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Calibri"/>
                        </a:rPr>
                        <a:t>152:16</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62</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18344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50" b="1" i="0" u="none" strike="noStrike" dirty="0">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1050" b="1" i="0" u="none" strike="noStrike">
                          <a:solidFill>
                            <a:srgbClr val="000000"/>
                          </a:solidFill>
                          <a:latin typeface="Arial"/>
                        </a:rPr>
                        <a:t>SK Roudnice n. L.</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19</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Calibri"/>
                        </a:rPr>
                        <a:t>168:33</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60</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250271">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5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ctr"/>
                      <a:r>
                        <a:rPr lang="cs-CZ" sz="1050" b="1" i="0" u="none" strike="noStrike" dirty="0">
                          <a:solidFill>
                            <a:srgbClr val="000000"/>
                          </a:solidFill>
                          <a:latin typeface="Arial"/>
                        </a:rPr>
                        <a:t>FK Junior Děčín</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22</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17</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Calibri"/>
                        </a:rPr>
                        <a:t>145:49</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51</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18344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5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ctr"/>
                      <a:r>
                        <a:rPr lang="cs-CZ" sz="1050" b="1" i="0" u="none" strike="noStrike" dirty="0">
                          <a:solidFill>
                            <a:srgbClr val="000000"/>
                          </a:solidFill>
                          <a:latin typeface="Arial"/>
                        </a:rPr>
                        <a:t>SK Sokol </a:t>
                      </a:r>
                      <a:r>
                        <a:rPr lang="cs-CZ" sz="1050" b="1" i="0" u="none" strike="noStrike" dirty="0" err="1">
                          <a:solidFill>
                            <a:srgbClr val="000000"/>
                          </a:solidFill>
                          <a:latin typeface="Arial"/>
                        </a:rPr>
                        <a:t>Brozany</a:t>
                      </a:r>
                      <a:endParaRPr lang="cs-CZ" sz="1050" b="1" i="0" u="none" strike="noStrike" dirty="0">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23</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14</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Calibri"/>
                        </a:rPr>
                        <a:t>118:71</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43</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18344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5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ctr"/>
                      <a:r>
                        <a:rPr lang="cs-CZ" sz="1050" b="1" i="0" u="none" strike="noStrike">
                          <a:solidFill>
                            <a:srgbClr val="000000"/>
                          </a:solidFill>
                          <a:latin typeface="Arial"/>
                        </a:rPr>
                        <a:t>FK Ústí n.L.</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21</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Calibri"/>
                        </a:rPr>
                        <a:t>147:66</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39</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18344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5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1050" b="1" i="0" u="none" strike="noStrike" dirty="0">
                          <a:solidFill>
                            <a:srgbClr val="000000"/>
                          </a:solidFill>
                          <a:latin typeface="Arial"/>
                        </a:rPr>
                        <a:t>TJ Krupka</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Calibri"/>
                        </a:rPr>
                        <a:t>89:75</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34</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18344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5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1050" b="1" i="0" u="none" strike="noStrike">
                          <a:solidFill>
                            <a:srgbClr val="000000"/>
                          </a:solidFill>
                          <a:latin typeface="Arial"/>
                        </a:rPr>
                        <a:t>FK Litoměřicko, z.s. B</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22</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Calibri"/>
                        </a:rPr>
                        <a:t>66:61</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31</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183711">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dirty="0">
                          <a:solidFill>
                            <a:srgbClr val="FF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1200" b="1" i="0" u="none" strike="noStrike" dirty="0">
                          <a:solidFill>
                            <a:srgbClr val="FF0000"/>
                          </a:solidFill>
                          <a:latin typeface="Arial"/>
                        </a:rPr>
                        <a:t>SK </a:t>
                      </a:r>
                      <a:r>
                        <a:rPr lang="cs-CZ" sz="1200" b="1" i="0" u="none" strike="noStrike" dirty="0" err="1">
                          <a:solidFill>
                            <a:srgbClr val="FF0000"/>
                          </a:solidFill>
                          <a:latin typeface="Arial"/>
                        </a:rPr>
                        <a:t>Štětí</a:t>
                      </a:r>
                      <a:r>
                        <a:rPr lang="cs-CZ" sz="1200" b="1" i="0" u="none" strike="noStrike" dirty="0">
                          <a:solidFill>
                            <a:srgbClr val="FF0000"/>
                          </a:solidFill>
                          <a:latin typeface="Arial"/>
                        </a:rPr>
                        <a:t>, z.s.</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a:solidFill>
                            <a:srgbClr val="FF0000"/>
                          </a:solidFill>
                          <a:latin typeface="Arial"/>
                        </a:rPr>
                        <a:t>22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FF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FF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FF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FF0000"/>
                          </a:solidFill>
                          <a:latin typeface="Arial"/>
                        </a:rPr>
                        <a:t>14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FF0000"/>
                          </a:solidFill>
                          <a:latin typeface="Calibri"/>
                        </a:rPr>
                        <a:t>61:114</a:t>
                      </a:r>
                    </a:p>
                  </a:txBody>
                  <a:tcPr marL="9525" marR="9525" marT="9525" marB="0" anchor="ctr">
                    <a:lnL>
                      <a:noFill/>
                    </a:lnL>
                    <a:lnR>
                      <a:noFill/>
                    </a:lnR>
                    <a:lnT>
                      <a:noFill/>
                    </a:lnT>
                    <a:lnB>
                      <a:noFill/>
                    </a:lnB>
                    <a:solidFill>
                      <a:srgbClr val="99FF99"/>
                    </a:solidFill>
                  </a:tcPr>
                </a:tc>
                <a:tc>
                  <a:txBody>
                    <a:bodyPr/>
                    <a:lstStyle/>
                    <a:p>
                      <a:pPr algn="ctr" fontAlgn="ctr"/>
                      <a:r>
                        <a:rPr lang="cs-CZ" sz="1200" b="1" i="0" u="none" strike="noStrike" dirty="0">
                          <a:solidFill>
                            <a:srgbClr val="FF0000"/>
                          </a:solidFill>
                          <a:latin typeface="Arial"/>
                        </a:rPr>
                        <a:t>22</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18344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dirty="0">
                          <a:solidFill>
                            <a:srgbClr val="000000"/>
                          </a:solidFill>
                          <a:latin typeface="Arial"/>
                        </a:rPr>
                        <a:t>FK ČL </a:t>
                      </a:r>
                      <a:r>
                        <a:rPr lang="cs-CZ" sz="1100" b="1" i="0" u="none" strike="noStrike" dirty="0" err="1">
                          <a:solidFill>
                            <a:srgbClr val="000000"/>
                          </a:solidFill>
                          <a:latin typeface="Arial"/>
                        </a:rPr>
                        <a:t>Neštěmice</a:t>
                      </a:r>
                      <a:endParaRPr lang="cs-CZ" sz="110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22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40:107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21</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18344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dirty="0">
                          <a:solidFill>
                            <a:srgbClr val="000000"/>
                          </a:solidFill>
                          <a:latin typeface="Arial"/>
                        </a:rPr>
                        <a:t>TJ Hvězda </a:t>
                      </a:r>
                      <a:r>
                        <a:rPr lang="cs-CZ" sz="1100" b="1" i="0" u="none" strike="noStrike" dirty="0" err="1">
                          <a:solidFill>
                            <a:srgbClr val="000000"/>
                          </a:solidFill>
                          <a:latin typeface="Arial"/>
                        </a:rPr>
                        <a:t>Trnovany</a:t>
                      </a:r>
                      <a:endParaRPr lang="cs-CZ" sz="1100" b="1" i="0" u="none" strike="noStrike" dirty="0">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Arial"/>
                        </a:rPr>
                        <a:t>21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16</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Calibri"/>
                        </a:rPr>
                        <a:t>41:106</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Arial"/>
                        </a:rPr>
                        <a:t>15</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18344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5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l" fontAlgn="ctr"/>
                      <a:r>
                        <a:rPr lang="cs-CZ" sz="1050" b="1" i="0" u="none" strike="noStrike">
                          <a:solidFill>
                            <a:srgbClr val="000000"/>
                          </a:solidFill>
                          <a:latin typeface="Arial"/>
                        </a:rPr>
                        <a:t>ASK Lovosice</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21</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dirty="0">
                          <a:solidFill>
                            <a:srgbClr val="000000"/>
                          </a:solidFill>
                          <a:latin typeface="Arial"/>
                        </a:rPr>
                        <a:t>18</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dirty="0">
                          <a:solidFill>
                            <a:srgbClr val="000000"/>
                          </a:solidFill>
                          <a:latin typeface="Calibri"/>
                        </a:rPr>
                        <a:t>22:185</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250271">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5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ctr"/>
                      <a:r>
                        <a:rPr lang="cs-CZ" sz="1050" b="1" i="0" u="none" strike="noStrike">
                          <a:solidFill>
                            <a:srgbClr val="000000"/>
                          </a:solidFill>
                          <a:latin typeface="Arial"/>
                        </a:rPr>
                        <a:t>FK Jiskra Velké Březno</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20</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dirty="0">
                          <a:solidFill>
                            <a:srgbClr val="000000"/>
                          </a:solidFill>
                          <a:latin typeface="Calibri"/>
                        </a:rPr>
                        <a:t>27:192</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dirty="0">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18344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r>
            </a:tbl>
          </a:graphicData>
        </a:graphic>
      </p:graphicFrame>
      <p:sp>
        <p:nvSpPr>
          <p:cNvPr id="16" name="TextovéPole 15"/>
          <p:cNvSpPr txBox="1"/>
          <p:nvPr/>
        </p:nvSpPr>
        <p:spPr>
          <a:xfrm>
            <a:off x="71984" y="91108"/>
            <a:ext cx="4752528" cy="3539430"/>
          </a:xfrm>
          <a:prstGeom prst="rect">
            <a:avLst/>
          </a:prstGeom>
          <a:blipFill>
            <a:blip r:embed="rId6" cstate="print"/>
            <a:stretch>
              <a:fillRect/>
            </a:stretch>
          </a:blipFill>
          <a:ln w="69850">
            <a:gradFill>
              <a:gsLst>
                <a:gs pos="0">
                  <a:srgbClr val="000082"/>
                </a:gs>
                <a:gs pos="30000">
                  <a:srgbClr val="66008F"/>
                </a:gs>
                <a:gs pos="64999">
                  <a:srgbClr val="BA0066"/>
                </a:gs>
                <a:gs pos="89999">
                  <a:srgbClr val="FF0000"/>
                </a:gs>
                <a:gs pos="100000">
                  <a:srgbClr val="FF8200"/>
                </a:gs>
              </a:gsLst>
              <a:lin ang="5400000" scaled="0"/>
            </a:gradFill>
            <a:prstDash val="dash"/>
            <a:bevel/>
          </a:ln>
        </p:spPr>
        <p:txBody>
          <a:bodyPr wrap="square" rtlCol="0">
            <a:spAutoFit/>
          </a:bodyPr>
          <a:lstStyle/>
          <a:p>
            <a:pPr algn="ctr"/>
            <a:r>
              <a:rPr lang="cs-CZ" sz="2800" dirty="0" smtClean="0">
                <a:latin typeface="Bookman Old Style" pitchFamily="18" charset="0"/>
              </a:rPr>
              <a:t>Mladší žáci skončili po 22. kolech na stejně jako starší žáci na 8. místě Ústeckého přeboru. Na jaře se jim dařilo a oproti 6 bodům podzimním získali bodů 16.</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p:cNvSpPr txBox="1"/>
          <p:nvPr/>
        </p:nvSpPr>
        <p:spPr>
          <a:xfrm>
            <a:off x="7760805" y="7004456"/>
            <a:ext cx="4294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31</a:t>
            </a:r>
          </a:p>
        </p:txBody>
      </p:sp>
      <p:sp>
        <p:nvSpPr>
          <p:cNvPr id="12" name="TextovéPole 11"/>
          <p:cNvSpPr txBox="1"/>
          <p:nvPr/>
        </p:nvSpPr>
        <p:spPr>
          <a:xfrm>
            <a:off x="1440136" y="7004456"/>
            <a:ext cx="4294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18</a:t>
            </a:r>
          </a:p>
        </p:txBody>
      </p:sp>
      <p:sp>
        <p:nvSpPr>
          <p:cNvPr id="15" name="TextovéPole 14"/>
          <p:cNvSpPr txBox="1"/>
          <p:nvPr/>
        </p:nvSpPr>
        <p:spPr>
          <a:xfrm>
            <a:off x="71984" y="75426"/>
            <a:ext cx="4392488" cy="584775"/>
          </a:xfrm>
          <a:prstGeom prst="rect">
            <a:avLst/>
          </a:prstGeom>
          <a:solidFill>
            <a:srgbClr val="FFFFCC"/>
          </a:solidFill>
          <a:ln w="38100">
            <a:solidFill>
              <a:srgbClr val="FF0000"/>
            </a:solidFill>
          </a:ln>
          <a:effectLst>
            <a:glow rad="101600">
              <a:schemeClr val="accent5">
                <a:satMod val="175000"/>
                <a:alpha val="40000"/>
              </a:schemeClr>
            </a:glow>
          </a:effectLst>
        </p:spPr>
        <p:txBody>
          <a:bodyPr wrap="square" rtlCol="0">
            <a:spAutoFit/>
          </a:bodyPr>
          <a:lstStyle/>
          <a:p>
            <a:pPr algn="ctr"/>
            <a:r>
              <a:rPr lang="cs-CZ" sz="1600" dirty="0" smtClean="0">
                <a:solidFill>
                  <a:srgbClr val="0000CC"/>
                </a:solidFill>
                <a:latin typeface="Century Gothic" pitchFamily="34" charset="0"/>
              </a:rPr>
              <a:t>Po zápase s Meteorem měl větší chuť do hodnocení zápasu hostující trenér</a:t>
            </a:r>
          </a:p>
        </p:txBody>
      </p:sp>
      <p:sp>
        <p:nvSpPr>
          <p:cNvPr id="16" name="TextovéPole 15"/>
          <p:cNvSpPr txBox="1"/>
          <p:nvPr/>
        </p:nvSpPr>
        <p:spPr>
          <a:xfrm>
            <a:off x="71984" y="805953"/>
            <a:ext cx="4392488" cy="6012000"/>
          </a:xfrm>
          <a:prstGeom prst="rect">
            <a:avLst/>
          </a:prstGeom>
          <a:blipFill>
            <a:blip r:embed="rId3" cstate="print"/>
            <a:stretch>
              <a:fillRect/>
            </a:stretch>
          </a:blipFill>
          <a:ln w="57150">
            <a:solidFill>
              <a:srgbClr val="3366FF"/>
            </a:solidFill>
            <a:prstDash val="dash"/>
          </a:ln>
        </p:spPr>
        <p:txBody>
          <a:bodyPr wrap="square" rtlCol="0">
            <a:spAutoFit/>
          </a:bodyPr>
          <a:lstStyle/>
          <a:p>
            <a:pPr algn="just"/>
            <a:r>
              <a:rPr lang="cs-CZ" sz="1400" u="sng" dirty="0" smtClean="0">
                <a:latin typeface="Berlin Sans FB" pitchFamily="34" charset="0"/>
                <a:cs typeface="Arial" pitchFamily="34" charset="0"/>
              </a:rPr>
              <a:t>Ladislav Bobek - trenér FK Meteor Praha</a:t>
            </a:r>
          </a:p>
          <a:p>
            <a:pPr algn="just"/>
            <a:r>
              <a:rPr lang="cs-CZ" b="0" dirty="0" smtClean="0">
                <a:latin typeface="Arial" pitchFamily="34" charset="0"/>
                <a:cs typeface="Arial" pitchFamily="34" charset="0"/>
              </a:rPr>
              <a:t>My jsme sem jeli s určitým respektem, protože nám chybělo 5 hráčů základní sestavy, takže jsme dali příležitost dalším hráčům, kteří to myslím zvládli, jak herně, tak výsledkově. My </a:t>
            </a:r>
            <a:r>
              <a:rPr lang="cs-CZ" b="0" dirty="0" err="1" smtClean="0">
                <a:latin typeface="Arial" pitchFamily="34" charset="0"/>
                <a:cs typeface="Arial" pitchFamily="34" charset="0"/>
              </a:rPr>
              <a:t>jsmeteď</a:t>
            </a:r>
            <a:r>
              <a:rPr lang="cs-CZ" b="0" dirty="0" smtClean="0">
                <a:latin typeface="Arial" pitchFamily="34" charset="0"/>
                <a:cs typeface="Arial" pitchFamily="34" charset="0"/>
              </a:rPr>
              <a:t> měli 2 zápasy, kdy jsme nevstřelili gól, podobné utkání jsme měli před týdnem v Chomutově, kdy jsme měli převahu, ale pak jsme dostali jednoho hloupého </a:t>
            </a:r>
            <a:r>
              <a:rPr lang="cs-CZ" b="0" dirty="0" err="1" smtClean="0">
                <a:latin typeface="Arial" pitchFamily="34" charset="0"/>
                <a:cs typeface="Arial" pitchFamily="34" charset="0"/>
              </a:rPr>
              <a:t>góla</a:t>
            </a:r>
            <a:r>
              <a:rPr lang="cs-CZ" b="0" dirty="0" smtClean="0">
                <a:latin typeface="Arial" pitchFamily="34" charset="0"/>
                <a:cs typeface="Arial" pitchFamily="34" charset="0"/>
              </a:rPr>
              <a:t>, takže z tohoto pohledu jsme měli obavu, aby se to neopakovala i tady, ale naštěstí jsme utkání zvládli a dotáhli do vítězství.  </a:t>
            </a:r>
          </a:p>
          <a:p>
            <a:pPr algn="just"/>
            <a:endParaRPr lang="cs-CZ" b="0" dirty="0" smtClean="0">
              <a:latin typeface="Arial" pitchFamily="34" charset="0"/>
              <a:cs typeface="Arial" pitchFamily="34" charset="0"/>
            </a:endParaRPr>
          </a:p>
          <a:p>
            <a:pPr algn="just"/>
            <a:endParaRPr lang="cs-CZ" b="0" dirty="0" smtClean="0">
              <a:latin typeface="Arial" pitchFamily="34" charset="0"/>
              <a:cs typeface="Arial" pitchFamily="34" charset="0"/>
            </a:endParaRPr>
          </a:p>
          <a:p>
            <a:pPr algn="just"/>
            <a:endParaRPr lang="cs-CZ" b="0" dirty="0" smtClean="0">
              <a:latin typeface="Arial" pitchFamily="34" charset="0"/>
              <a:cs typeface="Arial" pitchFamily="34" charset="0"/>
            </a:endParaRPr>
          </a:p>
          <a:p>
            <a:pPr algn="just"/>
            <a:endParaRPr lang="cs-CZ" b="0" dirty="0" smtClean="0">
              <a:latin typeface="Arial" pitchFamily="34" charset="0"/>
              <a:cs typeface="Arial" pitchFamily="34" charset="0"/>
            </a:endParaRPr>
          </a:p>
          <a:p>
            <a:pPr algn="just"/>
            <a:endParaRPr lang="cs-CZ" b="0" dirty="0" smtClean="0">
              <a:latin typeface="Arial" pitchFamily="34" charset="0"/>
              <a:cs typeface="Arial" pitchFamily="34" charset="0"/>
            </a:endParaRPr>
          </a:p>
          <a:p>
            <a:pPr algn="just"/>
            <a:endParaRPr lang="cs-CZ" sz="1400" u="sng" dirty="0" smtClean="0">
              <a:latin typeface="Berlin Sans FB" pitchFamily="34" charset="0"/>
              <a:cs typeface="Arial" pitchFamily="34" charset="0"/>
            </a:endParaRPr>
          </a:p>
          <a:p>
            <a:pPr algn="just"/>
            <a:endParaRPr lang="cs-CZ" sz="1400" u="sng" dirty="0" smtClean="0">
              <a:latin typeface="Berlin Sans FB" pitchFamily="34" charset="0"/>
              <a:cs typeface="Arial" pitchFamily="34" charset="0"/>
            </a:endParaRPr>
          </a:p>
          <a:p>
            <a:pPr algn="just"/>
            <a:endParaRPr lang="cs-CZ" sz="1400" u="sng" dirty="0" smtClean="0">
              <a:latin typeface="Berlin Sans FB" pitchFamily="34" charset="0"/>
              <a:cs typeface="Arial" pitchFamily="34" charset="0"/>
            </a:endParaRPr>
          </a:p>
          <a:p>
            <a:pPr algn="just"/>
            <a:endParaRPr lang="cs-CZ" sz="1400" u="sng" dirty="0" smtClean="0">
              <a:latin typeface="Berlin Sans FB" pitchFamily="34" charset="0"/>
              <a:cs typeface="Arial" pitchFamily="34" charset="0"/>
            </a:endParaRPr>
          </a:p>
          <a:p>
            <a:pPr algn="just"/>
            <a:r>
              <a:rPr lang="cs-CZ" sz="1400" u="sng" dirty="0" err="1" smtClean="0">
                <a:latin typeface="Berlin Sans FB" pitchFamily="34" charset="0"/>
                <a:cs typeface="Arial" pitchFamily="34" charset="0"/>
              </a:rPr>
              <a:t>Radislav</a:t>
            </a:r>
            <a:r>
              <a:rPr lang="cs-CZ" sz="1400" u="sng" dirty="0" smtClean="0">
                <a:latin typeface="Berlin Sans FB" pitchFamily="34" charset="0"/>
                <a:cs typeface="Arial" pitchFamily="34" charset="0"/>
              </a:rPr>
              <a:t> Houška - trenér SK </a:t>
            </a:r>
            <a:r>
              <a:rPr lang="cs-CZ" sz="1400" u="sng" dirty="0" err="1" smtClean="0">
                <a:latin typeface="Berlin Sans FB" pitchFamily="34" charset="0"/>
                <a:cs typeface="Arial" pitchFamily="34" charset="0"/>
              </a:rPr>
              <a:t>Štětí</a:t>
            </a:r>
            <a:endParaRPr lang="cs-CZ" sz="1400" u="sng" dirty="0" smtClean="0">
              <a:latin typeface="Berlin Sans FB" pitchFamily="34" charset="0"/>
              <a:cs typeface="Arial" pitchFamily="34" charset="0"/>
            </a:endParaRPr>
          </a:p>
          <a:p>
            <a:pPr algn="just"/>
            <a:r>
              <a:rPr lang="cs-CZ" b="0" dirty="0" smtClean="0">
                <a:latin typeface="Arial" pitchFamily="34" charset="0"/>
                <a:cs typeface="Arial" pitchFamily="34" charset="0"/>
              </a:rPr>
              <a:t>Výsledek i výkon je pro nás zklamáním. Nenavázali jsme na předcházející výsledky z Nymburka i </a:t>
            </a:r>
            <a:r>
              <a:rPr lang="cs-CZ" b="0" dirty="0" err="1" smtClean="0">
                <a:latin typeface="Arial" pitchFamily="34" charset="0"/>
                <a:cs typeface="Arial" pitchFamily="34" charset="0"/>
              </a:rPr>
              <a:t>Brozan</a:t>
            </a:r>
            <a:r>
              <a:rPr lang="cs-CZ" b="0" dirty="0" smtClean="0">
                <a:latin typeface="Arial" pitchFamily="34" charset="0"/>
                <a:cs typeface="Arial" pitchFamily="34" charset="0"/>
              </a:rPr>
              <a:t>. Dneska jsme měli pět, šest gólových šancí a nevyužili je. Soupeř nás z brejků trestal. Možná tam bylo nějaké uspokojení po hře v Nymburku, ale prostě jsme se nedostali do tempa,</a:t>
            </a:r>
          </a:p>
          <a:p>
            <a:pPr algn="just"/>
            <a:endParaRPr lang="cs-CZ" b="0" dirty="0" smtClean="0">
              <a:latin typeface="Arial" pitchFamily="34" charset="0"/>
              <a:cs typeface="Arial" pitchFamily="34" charset="0"/>
            </a:endParaRPr>
          </a:p>
          <a:p>
            <a:pPr algn="just"/>
            <a:endParaRPr lang="cs-CZ" b="0" u="sng" dirty="0" smtClean="0">
              <a:latin typeface="Arial" pitchFamily="34" charset="0"/>
              <a:cs typeface="Arial" pitchFamily="34" charset="0"/>
            </a:endParaRPr>
          </a:p>
          <a:p>
            <a:pPr algn="just"/>
            <a:endParaRPr lang="cs-CZ" b="0" u="sng" dirty="0" smtClean="0">
              <a:latin typeface="Arial" pitchFamily="34" charset="0"/>
              <a:cs typeface="Arial" pitchFamily="34" charset="0"/>
            </a:endParaRPr>
          </a:p>
          <a:p>
            <a:pPr algn="just"/>
            <a:endParaRPr lang="cs-CZ" u="sng" dirty="0" smtClean="0">
              <a:latin typeface="Berlin Sans FB" pitchFamily="34" charset="0"/>
              <a:cs typeface="Arial" pitchFamily="34" charset="0"/>
            </a:endParaRPr>
          </a:p>
          <a:p>
            <a:pPr algn="just"/>
            <a:endParaRPr lang="cs-CZ" u="sng" dirty="0" smtClean="0">
              <a:latin typeface="Berlin Sans FB" pitchFamily="34" charset="0"/>
              <a:cs typeface="Arial" pitchFamily="34" charset="0"/>
            </a:endParaRPr>
          </a:p>
          <a:p>
            <a:pPr algn="just"/>
            <a:endParaRPr lang="cs-CZ" b="0" dirty="0" smtClean="0">
              <a:latin typeface="Arial" pitchFamily="34" charset="0"/>
              <a:cs typeface="Arial" pitchFamily="34" charset="0"/>
            </a:endParaRPr>
          </a:p>
        </p:txBody>
      </p:sp>
      <p:pic>
        <p:nvPicPr>
          <p:cNvPr id="17" name="Picture 12"/>
          <p:cNvPicPr>
            <a:picLocks noChangeAspect="1" noChangeArrowheads="1"/>
          </p:cNvPicPr>
          <p:nvPr/>
        </p:nvPicPr>
        <p:blipFill>
          <a:blip r:embed="rId4" cstate="print"/>
          <a:srcRect/>
          <a:stretch>
            <a:fillRect/>
          </a:stretch>
        </p:blipFill>
        <p:spPr bwMode="auto">
          <a:xfrm>
            <a:off x="648048" y="5491708"/>
            <a:ext cx="1317225" cy="1152128"/>
          </a:xfrm>
          <a:prstGeom prst="rect">
            <a:avLst/>
          </a:prstGeom>
          <a:noFill/>
          <a:ln w="9525">
            <a:noFill/>
            <a:miter lim="800000"/>
            <a:headEnd/>
            <a:tailEnd/>
          </a:ln>
        </p:spPr>
      </p:pic>
      <p:pic>
        <p:nvPicPr>
          <p:cNvPr id="18" name="Picture 13"/>
          <p:cNvPicPr>
            <a:picLocks noChangeAspect="1" noChangeArrowheads="1"/>
          </p:cNvPicPr>
          <p:nvPr/>
        </p:nvPicPr>
        <p:blipFill>
          <a:blip r:embed="rId5" cstate="print"/>
          <a:srcRect/>
          <a:stretch>
            <a:fillRect/>
          </a:stretch>
        </p:blipFill>
        <p:spPr bwMode="auto">
          <a:xfrm>
            <a:off x="648048" y="2755404"/>
            <a:ext cx="1522967" cy="1188000"/>
          </a:xfrm>
          <a:prstGeom prst="rect">
            <a:avLst/>
          </a:prstGeom>
          <a:noFill/>
          <a:ln w="9525">
            <a:noFill/>
            <a:miter lim="800000"/>
            <a:headEnd/>
            <a:tailEnd/>
          </a:ln>
        </p:spPr>
      </p:pic>
      <p:pic>
        <p:nvPicPr>
          <p:cNvPr id="19" name="Picture 2"/>
          <p:cNvPicPr>
            <a:picLocks noChangeAspect="1" noChangeArrowheads="1"/>
          </p:cNvPicPr>
          <p:nvPr/>
        </p:nvPicPr>
        <p:blipFill>
          <a:blip r:embed="rId6" cstate="print"/>
          <a:srcRect/>
          <a:stretch>
            <a:fillRect/>
          </a:stretch>
        </p:blipFill>
        <p:spPr bwMode="auto">
          <a:xfrm>
            <a:off x="3096320" y="2827412"/>
            <a:ext cx="792000" cy="792000"/>
          </a:xfrm>
          <a:prstGeom prst="rect">
            <a:avLst/>
          </a:prstGeom>
          <a:noFill/>
          <a:ln w="9525">
            <a:noFill/>
            <a:miter lim="800000"/>
            <a:headEnd/>
            <a:tailEnd/>
          </a:ln>
        </p:spPr>
      </p:pic>
      <p:pic>
        <p:nvPicPr>
          <p:cNvPr id="20" name="Picture 2"/>
          <p:cNvPicPr>
            <a:picLocks noChangeAspect="1" noChangeArrowheads="1"/>
          </p:cNvPicPr>
          <p:nvPr/>
        </p:nvPicPr>
        <p:blipFill>
          <a:blip r:embed="rId7" cstate="print"/>
          <a:srcRect/>
          <a:stretch>
            <a:fillRect/>
          </a:stretch>
        </p:blipFill>
        <p:spPr bwMode="auto">
          <a:xfrm>
            <a:off x="3096320" y="5635724"/>
            <a:ext cx="840831" cy="828000"/>
          </a:xfrm>
          <a:prstGeom prst="rect">
            <a:avLst/>
          </a:prstGeom>
          <a:noFill/>
          <a:ln w="28575">
            <a:noFill/>
            <a:miter lim="800000"/>
            <a:headEnd/>
            <a:tailEnd/>
          </a:ln>
        </p:spPr>
      </p:pic>
      <p:sp>
        <p:nvSpPr>
          <p:cNvPr id="13" name="TextovéPole 12"/>
          <p:cNvSpPr txBox="1"/>
          <p:nvPr/>
        </p:nvSpPr>
        <p:spPr>
          <a:xfrm>
            <a:off x="5616600" y="711879"/>
            <a:ext cx="4536504" cy="5139869"/>
          </a:xfrm>
          <a:prstGeom prst="rect">
            <a:avLst/>
          </a:prstGeom>
          <a:noFill/>
          <a:effectLst/>
        </p:spPr>
        <p:txBody>
          <a:bodyPr wrap="square" rtlCol="0">
            <a:spAutoFit/>
          </a:bodyPr>
          <a:lstStyle/>
          <a:p>
            <a:pPr algn="ctr"/>
            <a:r>
              <a:rPr lang="cs-CZ" sz="2000" u="sng" dirty="0" smtClean="0">
                <a:ln>
                  <a:solidFill>
                    <a:srgbClr val="FF66CC"/>
                  </a:solidFill>
                </a:ln>
                <a:effectLst/>
                <a:latin typeface="Franklin Gothic Demi" pitchFamily="34" charset="0"/>
              </a:rPr>
              <a:t>FK  Litoměřicko B – SK </a:t>
            </a:r>
            <a:r>
              <a:rPr lang="cs-CZ" sz="2000" u="sng" dirty="0" err="1" smtClean="0">
                <a:ln>
                  <a:solidFill>
                    <a:srgbClr val="FF66CC"/>
                  </a:solidFill>
                </a:ln>
                <a:effectLst/>
                <a:latin typeface="Franklin Gothic Demi" pitchFamily="34" charset="0"/>
              </a:rPr>
              <a:t>Štětí</a:t>
            </a:r>
            <a:endParaRPr lang="cs-CZ" sz="2000" u="sng" dirty="0" smtClean="0">
              <a:ln>
                <a:solidFill>
                  <a:srgbClr val="FF66CC"/>
                </a:solidFill>
              </a:ln>
              <a:effectLst/>
              <a:latin typeface="Franklin Gothic Demi" pitchFamily="34" charset="0"/>
            </a:endParaRPr>
          </a:p>
          <a:p>
            <a:pPr algn="ctr"/>
            <a:r>
              <a:rPr lang="cs-CZ" sz="2000" u="sng" dirty="0" smtClean="0">
                <a:ln>
                  <a:solidFill>
                    <a:srgbClr val="FF66CC"/>
                  </a:solidFill>
                </a:ln>
                <a:effectLst/>
                <a:latin typeface="Franklin Gothic Demi" pitchFamily="34" charset="0"/>
              </a:rPr>
              <a:t>2:1 (1:1)  22.4.2017 21. kolo</a:t>
            </a:r>
          </a:p>
          <a:p>
            <a:pPr algn="just"/>
            <a:r>
              <a:rPr lang="cs-CZ" b="0" dirty="0" smtClean="0">
                <a:latin typeface="Arial" pitchFamily="34" charset="0"/>
                <a:cs typeface="Arial" pitchFamily="34" charset="0"/>
              </a:rPr>
              <a:t>Až do 17. minuty se diváci nudili. Žádné góly, žádné šance a kvůli nim se na fotbal chodí. Hostující příznivce potěšila právě zmiňovaná minuta, kdy </a:t>
            </a:r>
            <a:r>
              <a:rPr lang="cs-CZ" b="0" dirty="0" err="1" smtClean="0">
                <a:latin typeface="Arial" pitchFamily="34" charset="0"/>
                <a:cs typeface="Arial" pitchFamily="34" charset="0"/>
              </a:rPr>
              <a:t>Malecha</a:t>
            </a:r>
            <a:r>
              <a:rPr lang="cs-CZ" b="0" dirty="0" smtClean="0">
                <a:latin typeface="Arial" pitchFamily="34" charset="0"/>
                <a:cs typeface="Arial" pitchFamily="34" charset="0"/>
              </a:rPr>
              <a:t> přechytračil domácí a přesnou přihrávkou vyzval Špačka ke skórování na 1:0. Radost trvala přesně 4 minuty. Pilař si neporadil s přistáním míče a toho využil Šimon Chovaneček k vyrovnání na 1:1. Lepší pozici do 2. poločasu si vypracovali domácí,  kteří ve 32. minutě po zaváhání obrany upravili na 2:1. Do 2. části utkání jsme nastupoval s cílem ještě něco s nepříznivým výsledkem udělat, ale očekávaný tlak se nedostavil. Za zmínku stojí snad jen šance </a:t>
            </a:r>
            <a:r>
              <a:rPr lang="cs-CZ" b="0" dirty="0" err="1" smtClean="0">
                <a:latin typeface="Arial" pitchFamily="34" charset="0"/>
                <a:cs typeface="Arial" pitchFamily="34" charset="0"/>
              </a:rPr>
              <a:t>Malechy</a:t>
            </a:r>
            <a:r>
              <a:rPr lang="cs-CZ" b="0" dirty="0" smtClean="0">
                <a:latin typeface="Arial" pitchFamily="34" charset="0"/>
                <a:cs typeface="Arial" pitchFamily="34" charset="0"/>
              </a:rPr>
              <a:t> ve 46. minutě, kdy se vydal na výlet před branku domácích, kde ztroskotal na brankáři </a:t>
            </a:r>
            <a:r>
              <a:rPr lang="cs-CZ" b="0" dirty="0" err="1" smtClean="0">
                <a:latin typeface="Arial" pitchFamily="34" charset="0"/>
                <a:cs typeface="Arial" pitchFamily="34" charset="0"/>
              </a:rPr>
              <a:t>Škárkovi</a:t>
            </a:r>
            <a:r>
              <a:rPr lang="cs-CZ" b="0" dirty="0" smtClean="0">
                <a:latin typeface="Arial" pitchFamily="34" charset="0"/>
                <a:cs typeface="Arial" pitchFamily="34" charset="0"/>
              </a:rPr>
              <a:t>. V úplném závěru trenéři ještě zariskovali, když poslali na hrot 3 útočníky, ale kýžené vyrovnání se nedostavilo. Škoda, zisk nějakého bodu byl určitě reálný. Teď jedeme opět do Litoměřic a to na hlavní stadion, kde boje v základních skupinách Ústeckého přeboru zakončíme s 2. celkem tabulky FK Litoměřickem.</a:t>
            </a:r>
          </a:p>
          <a:p>
            <a:pPr algn="just"/>
            <a:r>
              <a:rPr lang="cs-CZ" b="0" u="sng" dirty="0" smtClean="0">
                <a:latin typeface="Arial" pitchFamily="34" charset="0"/>
                <a:cs typeface="Arial" pitchFamily="34" charset="0"/>
              </a:rPr>
              <a:t>Branky: </a:t>
            </a:r>
            <a:r>
              <a:rPr lang="cs-CZ" b="0" dirty="0" smtClean="0">
                <a:latin typeface="Arial" pitchFamily="34" charset="0"/>
                <a:cs typeface="Arial" pitchFamily="34" charset="0"/>
              </a:rPr>
              <a:t>Špaček 1</a:t>
            </a:r>
          </a:p>
          <a:p>
            <a:pPr algn="just"/>
            <a:r>
              <a:rPr lang="cs-CZ" b="0" u="sng" dirty="0" smtClean="0">
                <a:latin typeface="Arial" pitchFamily="34" charset="0"/>
                <a:cs typeface="Arial" pitchFamily="34" charset="0"/>
              </a:rPr>
              <a:t>Sestava: </a:t>
            </a:r>
            <a:r>
              <a:rPr lang="cs-CZ" b="0" dirty="0" smtClean="0">
                <a:latin typeface="Arial" pitchFamily="34" charset="0"/>
                <a:cs typeface="Arial" pitchFamily="34" charset="0"/>
              </a:rPr>
              <a:t>Holub-Ladislav Novák, Jakub Novák, </a:t>
            </a:r>
            <a:r>
              <a:rPr lang="cs-CZ" b="0" dirty="0" err="1" smtClean="0">
                <a:latin typeface="Arial" pitchFamily="34" charset="0"/>
                <a:cs typeface="Arial" pitchFamily="34" charset="0"/>
              </a:rPr>
              <a:t>Ivanič</a:t>
            </a:r>
            <a:r>
              <a:rPr lang="cs-CZ" b="0" dirty="0" smtClean="0">
                <a:latin typeface="Arial" pitchFamily="34" charset="0"/>
                <a:cs typeface="Arial" pitchFamily="34" charset="0"/>
              </a:rPr>
              <a:t>, Špaček, </a:t>
            </a:r>
          </a:p>
          <a:p>
            <a:pPr algn="just"/>
            <a:r>
              <a:rPr lang="cs-CZ" b="0" dirty="0" smtClean="0">
                <a:latin typeface="Arial" pitchFamily="34" charset="0"/>
                <a:cs typeface="Arial" pitchFamily="34" charset="0"/>
              </a:rPr>
              <a:t>               </a:t>
            </a:r>
            <a:r>
              <a:rPr lang="cs-CZ" b="0" dirty="0" err="1" smtClean="0">
                <a:latin typeface="Arial" pitchFamily="34" charset="0"/>
                <a:cs typeface="Arial" pitchFamily="34" charset="0"/>
              </a:rPr>
              <a:t>Malecha</a:t>
            </a:r>
            <a:r>
              <a:rPr lang="cs-CZ" b="0" dirty="0" smtClean="0">
                <a:latin typeface="Arial" pitchFamily="34" charset="0"/>
                <a:cs typeface="Arial" pitchFamily="34" charset="0"/>
              </a:rPr>
              <a:t>, Ladič, </a:t>
            </a:r>
            <a:r>
              <a:rPr lang="cs-CZ" b="0" dirty="0" err="1" smtClean="0">
                <a:latin typeface="Arial" pitchFamily="34" charset="0"/>
                <a:cs typeface="Arial" pitchFamily="34" charset="0"/>
              </a:rPr>
              <a:t>Daniluk</a:t>
            </a:r>
            <a:r>
              <a:rPr lang="cs-CZ" b="0" dirty="0" smtClean="0">
                <a:latin typeface="Arial" pitchFamily="34" charset="0"/>
                <a:cs typeface="Arial" pitchFamily="34" charset="0"/>
              </a:rPr>
              <a:t>, Jakub Pilař, Julius Šedivý, </a:t>
            </a:r>
          </a:p>
          <a:p>
            <a:pPr algn="just"/>
            <a:r>
              <a:rPr lang="cs-CZ" b="0" dirty="0" smtClean="0">
                <a:latin typeface="Arial" pitchFamily="34" charset="0"/>
                <a:cs typeface="Arial" pitchFamily="34" charset="0"/>
              </a:rPr>
              <a:t>                Nedvěd, </a:t>
            </a:r>
            <a:r>
              <a:rPr lang="cs-CZ" b="0" dirty="0" err="1" smtClean="0">
                <a:latin typeface="Arial" pitchFamily="34" charset="0"/>
                <a:cs typeface="Arial" pitchFamily="34" charset="0"/>
              </a:rPr>
              <a:t>Slapnička</a:t>
            </a:r>
            <a:r>
              <a:rPr lang="cs-CZ" b="0" dirty="0" smtClean="0">
                <a:latin typeface="Arial" pitchFamily="34" charset="0"/>
                <a:cs typeface="Arial" pitchFamily="34" charset="0"/>
              </a:rPr>
              <a:t>, </a:t>
            </a:r>
            <a:r>
              <a:rPr lang="cs-CZ" b="0" dirty="0" err="1" smtClean="0">
                <a:latin typeface="Arial" pitchFamily="34" charset="0"/>
                <a:cs typeface="Arial" pitchFamily="34" charset="0"/>
              </a:rPr>
              <a:t>Schleiss</a:t>
            </a:r>
            <a:r>
              <a:rPr lang="cs-CZ" b="0" dirty="0" smtClean="0">
                <a:latin typeface="Arial" pitchFamily="34" charset="0"/>
                <a:cs typeface="Arial" pitchFamily="34" charset="0"/>
              </a:rPr>
              <a:t>, </a:t>
            </a:r>
            <a:r>
              <a:rPr lang="cs-CZ" b="0" dirty="0" err="1" smtClean="0">
                <a:latin typeface="Arial" pitchFamily="34" charset="0"/>
                <a:cs typeface="Arial" pitchFamily="34" charset="0"/>
              </a:rPr>
              <a:t>Bartko</a:t>
            </a:r>
            <a:endParaRPr lang="cs-CZ" b="0" dirty="0" smtClean="0">
              <a:latin typeface="Arial" pitchFamily="34" charset="0"/>
              <a:cs typeface="Arial" pitchFamily="34" charset="0"/>
            </a:endParaRPr>
          </a:p>
          <a:p>
            <a:pPr algn="just"/>
            <a:r>
              <a:rPr lang="cs-CZ" b="0" u="sng" dirty="0" smtClean="0">
                <a:latin typeface="Arial" pitchFamily="34" charset="0"/>
                <a:cs typeface="Arial" pitchFamily="34" charset="0"/>
              </a:rPr>
              <a:t>Trenér: </a:t>
            </a:r>
            <a:r>
              <a:rPr lang="cs-CZ" b="0" dirty="0" err="1" smtClean="0">
                <a:latin typeface="Arial" pitchFamily="34" charset="0"/>
                <a:cs typeface="Arial" pitchFamily="34" charset="0"/>
              </a:rPr>
              <a:t>J.Chaloupecký</a:t>
            </a:r>
            <a:r>
              <a:rPr lang="cs-CZ" b="0" dirty="0" smtClean="0">
                <a:latin typeface="Arial" pitchFamily="34" charset="0"/>
                <a:cs typeface="Arial" pitchFamily="34" charset="0"/>
              </a:rPr>
              <a:t> Vedoucí: </a:t>
            </a:r>
            <a:r>
              <a:rPr lang="cs-CZ" b="0" dirty="0" err="1" smtClean="0">
                <a:latin typeface="Arial" pitchFamily="34" charset="0"/>
                <a:cs typeface="Arial" pitchFamily="34" charset="0"/>
              </a:rPr>
              <a:t>R.Hrdlička</a:t>
            </a:r>
            <a:endParaRPr lang="cs-CZ" b="0" dirty="0" smtClean="0">
              <a:latin typeface="Arial" pitchFamily="34" charset="0"/>
              <a:cs typeface="Arial" pitchFamily="34" charset="0"/>
            </a:endParaRPr>
          </a:p>
          <a:p>
            <a:pPr algn="just"/>
            <a:r>
              <a:rPr lang="cs-CZ" b="0" u="sng" dirty="0" smtClean="0">
                <a:latin typeface="Arial" pitchFamily="34" charset="0"/>
                <a:cs typeface="Arial" pitchFamily="34" charset="0"/>
              </a:rPr>
              <a:t>Rozhodčí: </a:t>
            </a:r>
            <a:r>
              <a:rPr lang="cs-CZ" b="0" dirty="0" smtClean="0">
                <a:latin typeface="Arial" pitchFamily="34" charset="0"/>
                <a:cs typeface="Arial" pitchFamily="34" charset="0"/>
              </a:rPr>
              <a:t>Martin </a:t>
            </a:r>
            <a:r>
              <a:rPr lang="cs-CZ" b="0" dirty="0" err="1" smtClean="0">
                <a:latin typeface="Arial" pitchFamily="34" charset="0"/>
                <a:cs typeface="Arial" pitchFamily="34" charset="0"/>
              </a:rPr>
              <a:t>Toráč</a:t>
            </a:r>
            <a:r>
              <a:rPr lang="cs-CZ" b="0" dirty="0" smtClean="0">
                <a:latin typeface="Arial" pitchFamily="34" charset="0"/>
                <a:cs typeface="Arial" pitchFamily="34" charset="0"/>
              </a:rPr>
              <a:t> – </a:t>
            </a:r>
            <a:r>
              <a:rPr lang="cs-CZ" b="0" dirty="0" err="1" smtClean="0">
                <a:latin typeface="Arial" pitchFamily="34" charset="0"/>
                <a:cs typeface="Arial" pitchFamily="34" charset="0"/>
              </a:rPr>
              <a:t>M</a:t>
            </a:r>
            <a:r>
              <a:rPr lang="cs-CZ" b="0" dirty="0" smtClean="0">
                <a:latin typeface="Arial" pitchFamily="34" charset="0"/>
                <a:cs typeface="Arial" pitchFamily="34" charset="0"/>
              </a:rPr>
              <a:t>.</a:t>
            </a:r>
            <a:r>
              <a:rPr lang="cs-CZ" b="0" dirty="0" err="1" smtClean="0">
                <a:latin typeface="Arial" pitchFamily="34" charset="0"/>
                <a:cs typeface="Arial" pitchFamily="34" charset="0"/>
              </a:rPr>
              <a:t>Sýs</a:t>
            </a:r>
            <a:r>
              <a:rPr lang="cs-CZ" b="0" dirty="0" smtClean="0">
                <a:latin typeface="Arial" pitchFamily="34" charset="0"/>
                <a:cs typeface="Arial" pitchFamily="34" charset="0"/>
              </a:rPr>
              <a:t>, </a:t>
            </a:r>
            <a:r>
              <a:rPr lang="cs-CZ" b="0" dirty="0" err="1" smtClean="0">
                <a:latin typeface="Arial" pitchFamily="34" charset="0"/>
                <a:cs typeface="Arial" pitchFamily="34" charset="0"/>
              </a:rPr>
              <a:t>P.Proft</a:t>
            </a:r>
            <a:r>
              <a:rPr lang="cs-CZ" b="0" dirty="0" smtClean="0">
                <a:latin typeface="Arial" pitchFamily="34" charset="0"/>
                <a:cs typeface="Arial" pitchFamily="34" charset="0"/>
              </a:rPr>
              <a:t>(laik) </a:t>
            </a:r>
            <a:r>
              <a:rPr lang="cs-CZ" u="sng" dirty="0" smtClean="0">
                <a:latin typeface="Arial" pitchFamily="34" charset="0"/>
                <a:cs typeface="Arial" pitchFamily="34" charset="0"/>
              </a:rPr>
              <a:t> </a:t>
            </a:r>
          </a:p>
        </p:txBody>
      </p:sp>
      <p:pic>
        <p:nvPicPr>
          <p:cNvPr id="14" name="Picture 1"/>
          <p:cNvPicPr>
            <a:picLocks noChangeAspect="1" noChangeArrowheads="1"/>
          </p:cNvPicPr>
          <p:nvPr/>
        </p:nvPicPr>
        <p:blipFill>
          <a:blip r:embed="rId8" cstate="print"/>
          <a:srcRect/>
          <a:stretch>
            <a:fillRect/>
          </a:stretch>
        </p:blipFill>
        <p:spPr bwMode="auto">
          <a:xfrm>
            <a:off x="7272784" y="5923756"/>
            <a:ext cx="784186" cy="792000"/>
          </a:xfrm>
          <a:prstGeom prst="rect">
            <a:avLst/>
          </a:prstGeom>
          <a:noFill/>
          <a:ln w="9525">
            <a:noFill/>
            <a:miter lim="800000"/>
            <a:headEnd/>
            <a:tailEnd/>
          </a:ln>
        </p:spPr>
      </p:pic>
      <p:sp>
        <p:nvSpPr>
          <p:cNvPr id="23" name="TextovéPole 22"/>
          <p:cNvSpPr txBox="1"/>
          <p:nvPr/>
        </p:nvSpPr>
        <p:spPr>
          <a:xfrm>
            <a:off x="5544592" y="91109"/>
            <a:ext cx="4608512" cy="584775"/>
          </a:xfrm>
          <a:prstGeom prst="rect">
            <a:avLst/>
          </a:prstGeom>
          <a:solidFill>
            <a:srgbClr val="FFFFCC"/>
          </a:solidFill>
        </p:spPr>
        <p:txBody>
          <a:bodyPr wrap="square" rtlCol="0">
            <a:spAutoFit/>
          </a:bodyPr>
          <a:lstStyle/>
          <a:p>
            <a:pPr algn="ctr"/>
            <a:r>
              <a:rPr lang="cs-CZ" sz="1600" dirty="0" smtClean="0">
                <a:latin typeface="Century Gothic" pitchFamily="34" charset="0"/>
              </a:rPr>
              <a:t>Starší žáci sice vedli, ale vedení neudrželi a </a:t>
            </a:r>
            <a:r>
              <a:rPr lang="cs-CZ" sz="1600" dirty="0" err="1" smtClean="0">
                <a:latin typeface="Century Gothic" pitchFamily="34" charset="0"/>
              </a:rPr>
              <a:t>rerevě</a:t>
            </a:r>
            <a:r>
              <a:rPr lang="cs-CZ" sz="1600" dirty="0" smtClean="0">
                <a:latin typeface="Century Gothic" pitchFamily="34" charset="0"/>
              </a:rPr>
              <a:t> Litoměřicka podlehli o jednu branku.</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2106411" y="7004456"/>
            <a:ext cx="4294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30</a:t>
            </a:r>
          </a:p>
        </p:txBody>
      </p:sp>
      <p:sp>
        <p:nvSpPr>
          <p:cNvPr id="10" name="TextovéPole 9"/>
          <p:cNvSpPr txBox="1"/>
          <p:nvPr/>
        </p:nvSpPr>
        <p:spPr>
          <a:xfrm>
            <a:off x="7546081" y="7004456"/>
            <a:ext cx="429448" cy="215444"/>
          </a:xfrm>
          <a:prstGeom prst="rect">
            <a:avLst/>
          </a:prstGeom>
          <a:noFill/>
          <a:ln>
            <a:solidFill>
              <a:schemeClr val="tx1"/>
            </a:solidFill>
          </a:ln>
        </p:spPr>
        <p:txBody>
          <a:bodyPr wrap="square" rtlCol="0">
            <a:spAutoFit/>
          </a:bodyPr>
          <a:lstStyle/>
          <a:p>
            <a:pPr algn="ctr"/>
            <a:r>
              <a:rPr lang="cs-CZ" sz="800" b="0" dirty="0" smtClean="0">
                <a:latin typeface="Bookman Old Style" pitchFamily="18" charset="0"/>
              </a:rPr>
              <a:t>19</a:t>
            </a:r>
          </a:p>
        </p:txBody>
      </p:sp>
      <p:sp>
        <p:nvSpPr>
          <p:cNvPr id="6" name="TextovéPole 5"/>
          <p:cNvSpPr txBox="1"/>
          <p:nvPr/>
        </p:nvSpPr>
        <p:spPr>
          <a:xfrm>
            <a:off x="5807833" y="91108"/>
            <a:ext cx="4032448" cy="461665"/>
          </a:xfrm>
          <a:prstGeom prst="rect">
            <a:avLst/>
          </a:prstGeom>
          <a:solidFill>
            <a:schemeClr val="accent5">
              <a:lumMod val="20000"/>
              <a:lumOff val="80000"/>
            </a:schemeClr>
          </a:solidFill>
        </p:spPr>
        <p:txBody>
          <a:bodyPr wrap="square" rtlCol="0">
            <a:spAutoFit/>
          </a:bodyPr>
          <a:lstStyle/>
          <a:p>
            <a:pPr algn="ctr"/>
            <a:r>
              <a:rPr lang="cs-CZ" dirty="0" smtClean="0">
                <a:latin typeface="Arial" pitchFamily="34" charset="0"/>
                <a:cs typeface="Arial" pitchFamily="34" charset="0"/>
              </a:rPr>
              <a:t>SK </a:t>
            </a:r>
            <a:r>
              <a:rPr lang="cs-CZ" dirty="0" err="1" smtClean="0">
                <a:latin typeface="Arial" pitchFamily="34" charset="0"/>
                <a:cs typeface="Arial" pitchFamily="34" charset="0"/>
              </a:rPr>
              <a:t>Štětí</a:t>
            </a:r>
            <a:r>
              <a:rPr lang="cs-CZ" dirty="0" smtClean="0">
                <a:latin typeface="Arial" pitchFamily="34" charset="0"/>
                <a:cs typeface="Arial" pitchFamily="34" charset="0"/>
              </a:rPr>
              <a:t> – FK Meteor Praha 22.4.2017</a:t>
            </a:r>
          </a:p>
          <a:p>
            <a:pPr algn="ctr"/>
            <a:r>
              <a:rPr lang="cs-CZ" dirty="0" smtClean="0">
                <a:latin typeface="Arial" pitchFamily="34" charset="0"/>
                <a:cs typeface="Arial" pitchFamily="34" charset="0"/>
              </a:rPr>
              <a:t>Foto: Zuzana </a:t>
            </a:r>
            <a:r>
              <a:rPr lang="cs-CZ" dirty="0" err="1" smtClean="0">
                <a:latin typeface="Arial" pitchFamily="34" charset="0"/>
                <a:cs typeface="Arial" pitchFamily="34" charset="0"/>
              </a:rPr>
              <a:t>Zuzana</a:t>
            </a:r>
            <a:r>
              <a:rPr lang="cs-CZ" dirty="0" smtClean="0">
                <a:latin typeface="Arial" pitchFamily="34" charset="0"/>
                <a:cs typeface="Arial" pitchFamily="34" charset="0"/>
              </a:rPr>
              <a:t> Ransdorfová</a:t>
            </a:r>
          </a:p>
        </p:txBody>
      </p:sp>
      <p:pic>
        <p:nvPicPr>
          <p:cNvPr id="7" name="Picture 1"/>
          <p:cNvPicPr>
            <a:picLocks noChangeAspect="1" noChangeArrowheads="1"/>
          </p:cNvPicPr>
          <p:nvPr/>
        </p:nvPicPr>
        <p:blipFill>
          <a:blip r:embed="rId3" cstate="print"/>
          <a:srcRect/>
          <a:stretch>
            <a:fillRect/>
          </a:stretch>
        </p:blipFill>
        <p:spPr bwMode="auto">
          <a:xfrm>
            <a:off x="5591809" y="4195564"/>
            <a:ext cx="4561295" cy="2196000"/>
          </a:xfrm>
          <a:prstGeom prst="rect">
            <a:avLst/>
          </a:prstGeom>
          <a:noFill/>
          <a:ln w="25400">
            <a:solidFill>
              <a:srgbClr val="0000CC"/>
            </a:solid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5663817" y="811188"/>
            <a:ext cx="4401227" cy="2952000"/>
          </a:xfrm>
          <a:prstGeom prst="rect">
            <a:avLst/>
          </a:prstGeom>
          <a:noFill/>
          <a:ln w="31750" cmpd="sng">
            <a:solidFill>
              <a:schemeClr val="accent6">
                <a:lumMod val="50000"/>
              </a:schemeClr>
            </a:solidFill>
            <a:miter lim="800000"/>
            <a:headEnd/>
            <a:tailEnd/>
          </a:ln>
        </p:spPr>
      </p:pic>
      <p:sp>
        <p:nvSpPr>
          <p:cNvPr id="14" name="TextovéPole 13"/>
          <p:cNvSpPr txBox="1"/>
          <p:nvPr/>
        </p:nvSpPr>
        <p:spPr>
          <a:xfrm>
            <a:off x="143992" y="955204"/>
            <a:ext cx="4608512" cy="3585597"/>
          </a:xfrm>
          <a:prstGeom prst="rect">
            <a:avLst/>
          </a:prstGeom>
          <a:noFill/>
          <a:effectLst/>
        </p:spPr>
        <p:txBody>
          <a:bodyPr wrap="square" rtlCol="0">
            <a:spAutoFit/>
          </a:bodyPr>
          <a:lstStyle/>
          <a:p>
            <a:pPr algn="ctr"/>
            <a:r>
              <a:rPr lang="cs-CZ" sz="2000" u="sng" dirty="0" smtClean="0">
                <a:ln>
                  <a:solidFill>
                    <a:srgbClr val="333399"/>
                  </a:solidFill>
                </a:ln>
                <a:effectLst/>
                <a:latin typeface="Franklin Gothic Demi" pitchFamily="34" charset="0"/>
              </a:rPr>
              <a:t>FK  Litoměřicko  – SK </a:t>
            </a:r>
            <a:r>
              <a:rPr lang="cs-CZ" sz="2000" u="sng" dirty="0" err="1" smtClean="0">
                <a:ln>
                  <a:solidFill>
                    <a:srgbClr val="333399"/>
                  </a:solidFill>
                </a:ln>
                <a:effectLst/>
                <a:latin typeface="Franklin Gothic Demi" pitchFamily="34" charset="0"/>
              </a:rPr>
              <a:t>Štětí</a:t>
            </a:r>
            <a:endParaRPr lang="cs-CZ" sz="2000" u="sng" dirty="0" smtClean="0">
              <a:ln>
                <a:solidFill>
                  <a:srgbClr val="333399"/>
                </a:solidFill>
              </a:ln>
              <a:effectLst/>
              <a:latin typeface="Franklin Gothic Demi" pitchFamily="34" charset="0"/>
            </a:endParaRPr>
          </a:p>
          <a:p>
            <a:pPr algn="ctr"/>
            <a:r>
              <a:rPr lang="cs-CZ" sz="2000" u="sng" dirty="0" smtClean="0">
                <a:ln>
                  <a:solidFill>
                    <a:srgbClr val="333399"/>
                  </a:solidFill>
                </a:ln>
                <a:effectLst/>
                <a:latin typeface="Franklin Gothic Demi" pitchFamily="34" charset="0"/>
              </a:rPr>
              <a:t>6:0 (0:0)  29.4.2017  16.kolo 22. hrané</a:t>
            </a:r>
          </a:p>
          <a:p>
            <a:pPr algn="just"/>
            <a:r>
              <a:rPr lang="cs-CZ" sz="1100" b="0" dirty="0" smtClean="0">
                <a:latin typeface="Arial" pitchFamily="34" charset="0"/>
                <a:cs typeface="Arial" pitchFamily="34" charset="0"/>
              </a:rPr>
              <a:t>Litoměřická mise pokračovala po týdnu, tentokrát už na hlavním hřišti FK Litoměřicka, kde nás čekal  hlavní tým zdejšího oddílu. Trenér Josef </a:t>
            </a:r>
            <a:r>
              <a:rPr lang="cs-CZ" sz="1100" b="0" dirty="0" err="1" smtClean="0">
                <a:latin typeface="Arial" pitchFamily="34" charset="0"/>
                <a:cs typeface="Arial" pitchFamily="34" charset="0"/>
              </a:rPr>
              <a:t>Chaloupecký</a:t>
            </a:r>
            <a:r>
              <a:rPr lang="cs-CZ" sz="1100" b="0" dirty="0" smtClean="0">
                <a:latin typeface="Arial" pitchFamily="34" charset="0"/>
                <a:cs typeface="Arial" pitchFamily="34" charset="0"/>
              </a:rPr>
              <a:t>, který zaskakuje nemocného Zdeňka </a:t>
            </a:r>
            <a:r>
              <a:rPr lang="cs-CZ" sz="1100" b="0" dirty="0" err="1" smtClean="0">
                <a:latin typeface="Arial" pitchFamily="34" charset="0"/>
                <a:cs typeface="Arial" pitchFamily="34" charset="0"/>
              </a:rPr>
              <a:t>Németha</a:t>
            </a:r>
            <a:r>
              <a:rPr lang="cs-CZ" sz="1100" b="0" dirty="0" smtClean="0">
                <a:latin typeface="Arial" pitchFamily="34" charset="0"/>
                <a:cs typeface="Arial" pitchFamily="34" charset="0"/>
              </a:rPr>
              <a:t>, měl již k dispozici uzdraveného Tomáše </a:t>
            </a:r>
            <a:r>
              <a:rPr lang="cs-CZ" sz="1100" b="0" dirty="0" err="1" smtClean="0">
                <a:latin typeface="Arial" pitchFamily="34" charset="0"/>
                <a:cs typeface="Arial" pitchFamily="34" charset="0"/>
              </a:rPr>
              <a:t>Dopatera</a:t>
            </a:r>
            <a:r>
              <a:rPr lang="cs-CZ" sz="1100" b="0" dirty="0" smtClean="0">
                <a:latin typeface="Arial" pitchFamily="34" charset="0"/>
                <a:cs typeface="Arial" pitchFamily="34" charset="0"/>
              </a:rPr>
              <a:t> a spolu se svým svěřenci stál před úkolem, co nejvíce znepříjemnit 2. celku tabulky jeho cestu k vítězství. Po 1. poločase to také vypadalo, že se to podařilo. Výsledek 0:0 byl před začátkem 2. části nadějný. Bohužel jsme ale nezvládli jeho úvod a ve 37. minutě se domácí zásluhou Aleše Skály ujali vedení 1:0. I tak jsme ale stále ještě žili. Než přišla 55. minuta, která odstartovala čtvrthodinu hrůzy během, které jsme 5x inkasovali a naše hra se sesypala, jak domeček z karet. Branky stříleli Zezula, </a:t>
            </a:r>
            <a:r>
              <a:rPr lang="cs-CZ" sz="1100" b="0" dirty="0" err="1" smtClean="0">
                <a:latin typeface="Arial" pitchFamily="34" charset="0"/>
                <a:cs typeface="Arial" pitchFamily="34" charset="0"/>
              </a:rPr>
              <a:t>Zezula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Marič</a:t>
            </a:r>
            <a:r>
              <a:rPr lang="cs-CZ" sz="1100" b="0" dirty="0" smtClean="0">
                <a:latin typeface="Arial" pitchFamily="34" charset="0"/>
                <a:cs typeface="Arial" pitchFamily="34" charset="0"/>
              </a:rPr>
              <a:t>, Brabec a 6:0 Skála.  </a:t>
            </a:r>
          </a:p>
          <a:p>
            <a:pPr algn="just"/>
            <a:r>
              <a:rPr lang="cs-CZ" sz="1100" b="0" u="sng" dirty="0" smtClean="0">
                <a:latin typeface="Arial" pitchFamily="34" charset="0"/>
                <a:cs typeface="Arial" pitchFamily="34" charset="0"/>
              </a:rPr>
              <a:t>Sestava: </a:t>
            </a:r>
            <a:r>
              <a:rPr lang="cs-CZ" sz="1100" b="0" dirty="0" smtClean="0">
                <a:latin typeface="Arial" pitchFamily="34" charset="0"/>
                <a:cs typeface="Arial" pitchFamily="34" charset="0"/>
              </a:rPr>
              <a:t>Holub-Ladislav Novák, </a:t>
            </a:r>
            <a:r>
              <a:rPr lang="cs-CZ" sz="1100" b="0" dirty="0" err="1" smtClean="0">
                <a:latin typeface="Arial" pitchFamily="34" charset="0"/>
                <a:cs typeface="Arial" pitchFamily="34" charset="0"/>
              </a:rPr>
              <a:t>Bartko</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Šrotýř</a:t>
            </a:r>
            <a:r>
              <a:rPr lang="cs-CZ" sz="1100" b="0" dirty="0" smtClean="0">
                <a:latin typeface="Arial" pitchFamily="34" charset="0"/>
                <a:cs typeface="Arial" pitchFamily="34" charset="0"/>
              </a:rPr>
              <a:t>,  Špaček, </a:t>
            </a:r>
          </a:p>
          <a:p>
            <a:pPr algn="just"/>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Malecha</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Slapnička</a:t>
            </a:r>
            <a:r>
              <a:rPr lang="cs-CZ" sz="1100" b="0" dirty="0" smtClean="0">
                <a:latin typeface="Arial" pitchFamily="34" charset="0"/>
                <a:cs typeface="Arial" pitchFamily="34" charset="0"/>
              </a:rPr>
              <a:t>, Julius Šedivý, Jakub Pilař, </a:t>
            </a:r>
            <a:r>
              <a:rPr lang="cs-CZ" sz="1100" b="0" dirty="0" err="1" smtClean="0">
                <a:latin typeface="Arial" pitchFamily="34" charset="0"/>
                <a:cs typeface="Arial" pitchFamily="34" charset="0"/>
              </a:rPr>
              <a:t>Dopater</a:t>
            </a:r>
            <a:r>
              <a:rPr lang="cs-CZ" sz="1100" b="0" dirty="0" smtClean="0">
                <a:latin typeface="Arial" pitchFamily="34" charset="0"/>
                <a:cs typeface="Arial" pitchFamily="34" charset="0"/>
              </a:rPr>
              <a:t>,  </a:t>
            </a:r>
          </a:p>
          <a:p>
            <a:pPr algn="just"/>
            <a:r>
              <a:rPr lang="cs-CZ" sz="1100" b="0" dirty="0" smtClean="0">
                <a:latin typeface="Arial" pitchFamily="34" charset="0"/>
                <a:cs typeface="Arial" pitchFamily="34" charset="0"/>
              </a:rPr>
              <a:t>               Nedvěd, </a:t>
            </a:r>
            <a:r>
              <a:rPr lang="cs-CZ" sz="1100" b="0" dirty="0" err="1" smtClean="0">
                <a:latin typeface="Arial" pitchFamily="34" charset="0"/>
                <a:cs typeface="Arial" pitchFamily="34" charset="0"/>
              </a:rPr>
              <a:t>Schleiss</a:t>
            </a:r>
            <a:r>
              <a:rPr lang="cs-CZ" sz="1100" b="0" dirty="0" smtClean="0">
                <a:latin typeface="Arial" pitchFamily="34" charset="0"/>
                <a:cs typeface="Arial" pitchFamily="34" charset="0"/>
              </a:rPr>
              <a:t>, Hrdlička, Ladič</a:t>
            </a:r>
          </a:p>
          <a:p>
            <a:pPr algn="just"/>
            <a:r>
              <a:rPr lang="cs-CZ" sz="1100" b="0" u="sng" dirty="0" smtClean="0">
                <a:latin typeface="Arial" pitchFamily="34" charset="0"/>
                <a:cs typeface="Arial" pitchFamily="34" charset="0"/>
              </a:rPr>
              <a:t>Trenér: </a:t>
            </a:r>
            <a:r>
              <a:rPr lang="cs-CZ" sz="1100" b="0" dirty="0" err="1" smtClean="0">
                <a:latin typeface="Arial" pitchFamily="34" charset="0"/>
                <a:cs typeface="Arial" pitchFamily="34" charset="0"/>
              </a:rPr>
              <a:t>J.Chaloupecký</a:t>
            </a:r>
            <a:r>
              <a:rPr lang="cs-CZ" sz="1100" b="0" dirty="0" smtClean="0">
                <a:latin typeface="Arial" pitchFamily="34" charset="0"/>
                <a:cs typeface="Arial" pitchFamily="34" charset="0"/>
              </a:rPr>
              <a:t>   </a:t>
            </a:r>
            <a:r>
              <a:rPr lang="cs-CZ" sz="1100" b="0" u="sng" dirty="0" smtClean="0">
                <a:latin typeface="Arial" pitchFamily="34" charset="0"/>
                <a:cs typeface="Arial" pitchFamily="34" charset="0"/>
              </a:rPr>
              <a:t>Vedoucí</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D.Németh</a:t>
            </a:r>
            <a:endParaRPr lang="cs-CZ" sz="1100" b="0" dirty="0" smtClean="0">
              <a:latin typeface="Arial" pitchFamily="34" charset="0"/>
              <a:cs typeface="Arial" pitchFamily="34" charset="0"/>
            </a:endParaRPr>
          </a:p>
          <a:p>
            <a:pPr algn="just"/>
            <a:r>
              <a:rPr lang="cs-CZ" sz="1100" b="0" u="sng" dirty="0" smtClean="0">
                <a:latin typeface="Arial" pitchFamily="34" charset="0"/>
                <a:cs typeface="Arial" pitchFamily="34" charset="0"/>
              </a:rPr>
              <a:t>Rozhodčí: </a:t>
            </a:r>
            <a:r>
              <a:rPr lang="cs-CZ" sz="1100" b="0" dirty="0" smtClean="0">
                <a:latin typeface="Arial" pitchFamily="34" charset="0"/>
                <a:cs typeface="Arial" pitchFamily="34" charset="0"/>
              </a:rPr>
              <a:t>MT. </a:t>
            </a:r>
            <a:r>
              <a:rPr lang="cs-CZ" sz="1100" b="0" dirty="0" err="1" smtClean="0">
                <a:latin typeface="Arial" pitchFamily="34" charset="0"/>
                <a:cs typeface="Arial" pitchFamily="34" charset="0"/>
              </a:rPr>
              <a:t>Ludvík</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V</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Cermánek</a:t>
            </a:r>
            <a:r>
              <a:rPr lang="cs-CZ" sz="1100" b="0" dirty="0" smtClean="0">
                <a:latin typeface="Arial" pitchFamily="34" charset="0"/>
                <a:cs typeface="Arial" pitchFamily="34" charset="0"/>
              </a:rPr>
              <a:t>(laik), </a:t>
            </a:r>
            <a:r>
              <a:rPr lang="cs-CZ" sz="1100" b="0" dirty="0" err="1" smtClean="0">
                <a:latin typeface="Arial" pitchFamily="34" charset="0"/>
                <a:cs typeface="Arial" pitchFamily="34" charset="0"/>
              </a:rPr>
              <a:t>Š.Knapík</a:t>
            </a:r>
            <a:r>
              <a:rPr lang="cs-CZ" sz="1100" b="0" dirty="0" smtClean="0">
                <a:latin typeface="Arial" pitchFamily="34" charset="0"/>
                <a:cs typeface="Arial" pitchFamily="34" charset="0"/>
              </a:rPr>
              <a:t>(laik)</a:t>
            </a:r>
          </a:p>
        </p:txBody>
      </p:sp>
      <p:graphicFrame>
        <p:nvGraphicFramePr>
          <p:cNvPr id="15" name="Tabulka 14"/>
          <p:cNvGraphicFramePr>
            <a:graphicFrameLocks noGrp="1"/>
          </p:cNvGraphicFramePr>
          <p:nvPr/>
        </p:nvGraphicFramePr>
        <p:xfrm>
          <a:off x="143992" y="4627612"/>
          <a:ext cx="4608513" cy="2289019"/>
        </p:xfrm>
        <a:graphic>
          <a:graphicData uri="http://schemas.openxmlformats.org/drawingml/2006/table">
            <a:tbl>
              <a:tblPr/>
              <a:tblGrid>
                <a:gridCol w="1249124"/>
                <a:gridCol w="1551943"/>
                <a:gridCol w="898991"/>
                <a:gridCol w="908455"/>
              </a:tblGrid>
              <a:tr h="371990">
                <a:tc gridSpan="4">
                  <a:txBody>
                    <a:bodyPr/>
                    <a:lstStyle/>
                    <a:p>
                      <a:pPr algn="ctr" fontAlgn="ctr"/>
                      <a:r>
                        <a:rPr lang="cs-CZ" sz="1100" b="1" i="0" u="none" strike="noStrike" dirty="0">
                          <a:solidFill>
                            <a:srgbClr val="000000"/>
                          </a:solidFill>
                          <a:latin typeface="Verdana"/>
                        </a:rPr>
                        <a:t>Poslední 16.kolo 22.hrané Ústeckého přeboru-nyní se mužstva rozdělí do skupin podle umístění</a:t>
                      </a:r>
                    </a:p>
                  </a:txBody>
                  <a:tcPr marL="9525" marR="9525" marT="9525" marB="0" anchor="ctr">
                    <a:lnL w="25400" cap="flat" cmpd="dbl"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F99"/>
                    </a:solidFill>
                  </a:tcPr>
                </a:tc>
                <a:tc hMerge="1">
                  <a:txBody>
                    <a:bodyPr/>
                    <a:lstStyle/>
                    <a:p>
                      <a:endParaRPr lang="cs-CZ"/>
                    </a:p>
                  </a:txBody>
                  <a:tcPr/>
                </a:tc>
                <a:tc hMerge="1">
                  <a:txBody>
                    <a:bodyPr/>
                    <a:lstStyle/>
                    <a:p>
                      <a:endParaRPr lang="cs-CZ"/>
                    </a:p>
                  </a:txBody>
                  <a:tcPr/>
                </a:tc>
                <a:tc hMerge="1">
                  <a:txBody>
                    <a:bodyPr/>
                    <a:lstStyle/>
                    <a:p>
                      <a:endParaRPr lang="cs-CZ"/>
                    </a:p>
                  </a:txBody>
                  <a:tcPr/>
                </a:tc>
              </a:tr>
              <a:tr h="146082">
                <a:tc>
                  <a:txBody>
                    <a:bodyPr/>
                    <a:lstStyle/>
                    <a:p>
                      <a:pPr algn="ctr" fontAlgn="ctr"/>
                      <a:r>
                        <a:rPr lang="cs-CZ" sz="1100" b="1" i="0" u="none" strike="noStrike">
                          <a:solidFill>
                            <a:srgbClr val="000000"/>
                          </a:solidFill>
                          <a:latin typeface="Verdana"/>
                        </a:rPr>
                        <a:t> </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F99"/>
                    </a:solidFill>
                  </a:tcPr>
                </a:tc>
                <a:tc>
                  <a:txBody>
                    <a:bodyPr/>
                    <a:lstStyle/>
                    <a:p>
                      <a:pPr algn="ctr" fontAlgn="ctr"/>
                      <a:r>
                        <a:rPr lang="cs-CZ" sz="1100" b="1" i="0" u="none" strike="noStrike">
                          <a:solidFill>
                            <a:srgbClr val="000000"/>
                          </a:solidFill>
                          <a:latin typeface="Verdana"/>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F99"/>
                    </a:solidFill>
                  </a:tcPr>
                </a:tc>
                <a:tc>
                  <a:txBody>
                    <a:bodyPr/>
                    <a:lstStyle/>
                    <a:p>
                      <a:pPr algn="ctr" fontAlgn="ctr"/>
                      <a:r>
                        <a:rPr lang="cs-CZ" sz="1100" b="1" i="0" u="none" strike="noStrike">
                          <a:solidFill>
                            <a:srgbClr val="000000"/>
                          </a:solidFill>
                          <a:latin typeface="Verdana"/>
                        </a:rPr>
                        <a:t>Starší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F99"/>
                    </a:solidFill>
                  </a:tcPr>
                </a:tc>
                <a:tc>
                  <a:txBody>
                    <a:bodyPr/>
                    <a:lstStyle/>
                    <a:p>
                      <a:pPr algn="ctr" fontAlgn="ctr"/>
                      <a:r>
                        <a:rPr lang="cs-CZ" sz="1100" b="1" i="0" u="none" strike="noStrike">
                          <a:solidFill>
                            <a:srgbClr val="000000"/>
                          </a:solidFill>
                          <a:latin typeface="Verdana"/>
                        </a:rPr>
                        <a:t>Mladší</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DFF99"/>
                    </a:solidFill>
                  </a:tcPr>
                </a:tc>
              </a:tr>
              <a:tr h="261556">
                <a:tc>
                  <a:txBody>
                    <a:bodyPr/>
                    <a:lstStyle/>
                    <a:p>
                      <a:pPr algn="ctr" fontAlgn="ctr"/>
                      <a:r>
                        <a:rPr lang="cs-CZ" sz="900" b="1" i="0" u="none" strike="noStrike" dirty="0">
                          <a:solidFill>
                            <a:srgbClr val="1A2C37"/>
                          </a:solidFill>
                          <a:latin typeface="Arial Black"/>
                        </a:rPr>
                        <a:t>FK Litoměřicko</a:t>
                      </a:r>
                      <a:r>
                        <a:rPr lang="cs-CZ" sz="900" b="0" i="0" u="none" strike="noStrike" dirty="0">
                          <a:solidFill>
                            <a:srgbClr val="1A2C37"/>
                          </a:solidFill>
                          <a:latin typeface="Arial Black"/>
                        </a:rPr>
                        <a:t> </a:t>
                      </a:r>
                      <a:endParaRPr lang="cs-CZ" sz="900" b="1" i="0" u="none" strike="noStrike" dirty="0">
                        <a:solidFill>
                          <a:srgbClr val="1A2C37"/>
                        </a:solidFill>
                        <a:latin typeface="Arial Black"/>
                      </a:endParaRP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1A2C37"/>
                          </a:solidFill>
                          <a:latin typeface="Arial Black"/>
                        </a:rPr>
                        <a:t>SK </a:t>
                      </a:r>
                      <a:r>
                        <a:rPr lang="cs-CZ" sz="900" b="1" i="0" u="none" strike="noStrike" dirty="0" err="1">
                          <a:solidFill>
                            <a:srgbClr val="1A2C37"/>
                          </a:solidFill>
                          <a:latin typeface="Arial Black"/>
                        </a:rPr>
                        <a:t>Štětí</a:t>
                      </a:r>
                      <a:endParaRPr lang="cs-CZ" sz="900" b="1" i="0" u="none" strike="noStrike" dirty="0">
                        <a:solidFill>
                          <a:srgbClr val="1A2C37"/>
                        </a:solidFill>
                        <a:latin typeface="Arial Black"/>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800" b="1" i="0" u="none" strike="noStrike" dirty="0">
                          <a:solidFill>
                            <a:srgbClr val="000000"/>
                          </a:solidFill>
                          <a:latin typeface="Calibri"/>
                        </a:rPr>
                        <a:t> </a:t>
                      </a:r>
                      <a:r>
                        <a:rPr lang="cs-CZ" sz="1800" b="1" i="0" u="none" strike="noStrike" dirty="0" smtClean="0">
                          <a:solidFill>
                            <a:srgbClr val="000000"/>
                          </a:solidFill>
                          <a:latin typeface="Calibri"/>
                        </a:rPr>
                        <a:t>6:0</a:t>
                      </a:r>
                      <a:endParaRPr lang="cs-CZ" sz="18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800" b="1" i="0" u="none" strike="noStrike" dirty="0" smtClean="0">
                          <a:solidFill>
                            <a:srgbClr val="000000"/>
                          </a:solidFill>
                          <a:latin typeface="Calibri"/>
                        </a:rPr>
                        <a:t>8:0</a:t>
                      </a:r>
                      <a:endParaRPr lang="cs-CZ" sz="18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290617">
                <a:tc>
                  <a:txBody>
                    <a:bodyPr/>
                    <a:lstStyle/>
                    <a:p>
                      <a:pPr algn="ctr" fontAlgn="ctr"/>
                      <a:r>
                        <a:rPr lang="cs-CZ" sz="900" b="1" i="0" u="none" strike="noStrike">
                          <a:solidFill>
                            <a:srgbClr val="1A2C37"/>
                          </a:solidFill>
                          <a:latin typeface="Arial Black"/>
                        </a:rPr>
                        <a:t>SK Sokol Brozany</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fontAlgn="ctr"/>
                      <a:r>
                        <a:rPr lang="cs-CZ" sz="900" b="1" i="0" u="none" strike="noStrike">
                          <a:solidFill>
                            <a:srgbClr val="1A2C37"/>
                          </a:solidFill>
                          <a:latin typeface="Arial Black"/>
                        </a:rPr>
                        <a:t>FK Litoměřicko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fontAlgn="ctr"/>
                      <a:r>
                        <a:rPr lang="cs-CZ" sz="1800" b="1" i="0" u="none" strike="noStrike" dirty="0">
                          <a:solidFill>
                            <a:srgbClr val="000000"/>
                          </a:solidFill>
                          <a:latin typeface="Calibri"/>
                        </a:rPr>
                        <a:t> </a:t>
                      </a:r>
                      <a:r>
                        <a:rPr lang="cs-CZ" sz="1800" b="1" i="0" u="none" strike="noStrike" dirty="0" smtClean="0">
                          <a:solidFill>
                            <a:srgbClr val="000000"/>
                          </a:solidFill>
                          <a:latin typeface="Calibri"/>
                        </a:rPr>
                        <a:t>4:3 PK</a:t>
                      </a:r>
                      <a:endParaRPr lang="cs-CZ" sz="18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fontAlgn="ctr"/>
                      <a:r>
                        <a:rPr lang="cs-CZ" sz="1800" b="1" i="0" u="none" strike="noStrike" dirty="0" smtClean="0">
                          <a:solidFill>
                            <a:srgbClr val="000000"/>
                          </a:solidFill>
                          <a:latin typeface="Calibri"/>
                        </a:rPr>
                        <a:t>8:3</a:t>
                      </a:r>
                      <a:r>
                        <a:rPr lang="cs-CZ" sz="1800" b="1" i="0" u="none" strike="noStrike" dirty="0">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r>
              <a:tr h="313867">
                <a:tc>
                  <a:txBody>
                    <a:bodyPr/>
                    <a:lstStyle/>
                    <a:p>
                      <a:pPr algn="ctr" fontAlgn="ctr"/>
                      <a:r>
                        <a:rPr lang="cs-CZ" sz="900" b="1" i="0" u="none" strike="noStrike">
                          <a:solidFill>
                            <a:srgbClr val="1A2C37"/>
                          </a:solidFill>
                          <a:latin typeface="Arial Black"/>
                        </a:rPr>
                        <a:t>TJ Hvězda Trnovany</a:t>
                      </a:r>
                      <a:r>
                        <a:rPr lang="cs-CZ" sz="900" b="0" i="0" u="none" strike="noStrike">
                          <a:solidFill>
                            <a:srgbClr val="1A2C37"/>
                          </a:solidFill>
                          <a:latin typeface="Arial Black"/>
                        </a:rPr>
                        <a:t> </a:t>
                      </a:r>
                      <a:endParaRPr lang="cs-CZ" sz="900" b="1" i="0" u="none" strike="noStrike">
                        <a:solidFill>
                          <a:srgbClr val="1A2C37"/>
                        </a:solidFill>
                        <a:latin typeface="Arial Black"/>
                      </a:endParaRP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a:solidFill>
                            <a:srgbClr val="1A2C37"/>
                          </a:solidFill>
                          <a:latin typeface="Arial Black"/>
                        </a:rPr>
                        <a:t>FK JUNIOR Děčín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800" b="1" i="0" u="none" strike="noStrike" dirty="0" smtClean="0">
                          <a:solidFill>
                            <a:srgbClr val="000000"/>
                          </a:solidFill>
                          <a:latin typeface="Calibri"/>
                        </a:rPr>
                        <a:t>0:4</a:t>
                      </a:r>
                      <a:r>
                        <a:rPr lang="cs-CZ" sz="1800" b="1" i="0" u="none" strike="noStrike" dirty="0">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800" b="1" i="0" u="none" strike="noStrike" dirty="0" smtClean="0">
                          <a:solidFill>
                            <a:srgbClr val="000000"/>
                          </a:solidFill>
                          <a:latin typeface="Calibri"/>
                        </a:rPr>
                        <a:t>2:5</a:t>
                      </a:r>
                      <a:r>
                        <a:rPr lang="cs-CZ" sz="1800" b="1" i="0" u="none" strike="noStrike" dirty="0">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234046">
                <a:tc>
                  <a:txBody>
                    <a:bodyPr/>
                    <a:lstStyle/>
                    <a:p>
                      <a:pPr algn="ctr" fontAlgn="ctr"/>
                      <a:r>
                        <a:rPr lang="cs-CZ" sz="900" b="1" i="0" u="none" strike="noStrike">
                          <a:solidFill>
                            <a:srgbClr val="1A2C37"/>
                          </a:solidFill>
                          <a:latin typeface="Arial Black"/>
                        </a:rPr>
                        <a:t>FK Ústí n.L.</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fontAlgn="ctr"/>
                      <a:r>
                        <a:rPr lang="cs-CZ" sz="900" b="1" i="0" u="none" strike="noStrike" dirty="0">
                          <a:solidFill>
                            <a:srgbClr val="1A2C37"/>
                          </a:solidFill>
                          <a:latin typeface="Arial Black"/>
                        </a:rPr>
                        <a:t>TJ Krupka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fontAlgn="ctr"/>
                      <a:r>
                        <a:rPr lang="cs-CZ" sz="1800" b="1" i="0" u="none" strike="noStrike" dirty="0">
                          <a:solidFill>
                            <a:srgbClr val="000000"/>
                          </a:solidFill>
                          <a:latin typeface="Calibri"/>
                        </a:rPr>
                        <a:t> </a:t>
                      </a:r>
                      <a:r>
                        <a:rPr lang="cs-CZ" sz="1800" b="1" i="0" u="none" strike="noStrike" dirty="0" smtClean="0">
                          <a:solidFill>
                            <a:srgbClr val="000000"/>
                          </a:solidFill>
                          <a:latin typeface="Calibri"/>
                        </a:rPr>
                        <a:t>2:0</a:t>
                      </a:r>
                      <a:endParaRPr lang="cs-CZ" sz="18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c>
                  <a:txBody>
                    <a:bodyPr/>
                    <a:lstStyle/>
                    <a:p>
                      <a:pPr algn="ctr" fontAlgn="ctr"/>
                      <a:r>
                        <a:rPr lang="cs-CZ" sz="1800" b="1" i="0" u="none" strike="noStrike" dirty="0">
                          <a:solidFill>
                            <a:srgbClr val="000000"/>
                          </a:solidFill>
                          <a:latin typeface="Calibri"/>
                        </a:rPr>
                        <a:t> </a:t>
                      </a:r>
                      <a:r>
                        <a:rPr lang="cs-CZ" sz="1800" b="1" i="0" u="none" strike="noStrike" dirty="0" smtClean="0">
                          <a:solidFill>
                            <a:srgbClr val="000000"/>
                          </a:solidFill>
                          <a:latin typeface="Calibri"/>
                        </a:rPr>
                        <a:t>9:1</a:t>
                      </a:r>
                      <a:endParaRPr lang="cs-CZ" sz="18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AF1DD"/>
                    </a:solidFill>
                  </a:tcPr>
                </a:tc>
              </a:tr>
              <a:tr h="234046">
                <a:tc>
                  <a:txBody>
                    <a:bodyPr/>
                    <a:lstStyle/>
                    <a:p>
                      <a:pPr algn="ctr" fontAlgn="ctr"/>
                      <a:r>
                        <a:rPr lang="cs-CZ" sz="900" b="1" i="0" u="none" strike="noStrike">
                          <a:solidFill>
                            <a:srgbClr val="1A2C37"/>
                          </a:solidFill>
                          <a:latin typeface="Arial Black"/>
                        </a:rPr>
                        <a:t>SK Roudnice n.L.</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900" b="1" i="0" u="none" strike="noStrike" dirty="0">
                          <a:solidFill>
                            <a:srgbClr val="1A2C37"/>
                          </a:solidFill>
                          <a:latin typeface="Arial Black"/>
                        </a:rPr>
                        <a:t>FK </a:t>
                      </a:r>
                      <a:r>
                        <a:rPr lang="cs-CZ" sz="900" b="1" i="0" u="none" strike="noStrike" dirty="0" smtClean="0">
                          <a:solidFill>
                            <a:srgbClr val="1A2C37"/>
                          </a:solidFill>
                          <a:latin typeface="Arial Black"/>
                        </a:rPr>
                        <a:t>ČLV </a:t>
                      </a:r>
                      <a:r>
                        <a:rPr lang="cs-CZ" sz="900" b="1" i="0" u="none" strike="noStrike" dirty="0" err="1">
                          <a:solidFill>
                            <a:srgbClr val="1A2C37"/>
                          </a:solidFill>
                          <a:latin typeface="Arial Black"/>
                        </a:rPr>
                        <a:t>Neštěmice</a:t>
                      </a:r>
                      <a:endParaRPr lang="cs-CZ" sz="900" b="1" i="0" u="none" strike="noStrike" dirty="0">
                        <a:solidFill>
                          <a:srgbClr val="1A2C37"/>
                        </a:solidFill>
                        <a:latin typeface="Arial Black"/>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800" b="1" i="0" u="none" strike="noStrike" dirty="0">
                          <a:solidFill>
                            <a:srgbClr val="000000"/>
                          </a:solidFill>
                          <a:latin typeface="Calibri"/>
                        </a:rPr>
                        <a:t> </a:t>
                      </a:r>
                      <a:r>
                        <a:rPr lang="cs-CZ" sz="1800" b="1" i="0" u="none" strike="noStrike" dirty="0" smtClean="0">
                          <a:solidFill>
                            <a:srgbClr val="000000"/>
                          </a:solidFill>
                          <a:latin typeface="Calibri"/>
                        </a:rPr>
                        <a:t>8:1</a:t>
                      </a:r>
                      <a:endParaRPr lang="cs-CZ" sz="18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800" b="1" i="0" u="none" strike="noStrike" dirty="0">
                          <a:solidFill>
                            <a:srgbClr val="000000"/>
                          </a:solidFill>
                          <a:latin typeface="Calibri"/>
                        </a:rPr>
                        <a:t> </a:t>
                      </a:r>
                      <a:r>
                        <a:rPr lang="cs-CZ" sz="1800" b="1" i="0" u="none" strike="noStrike" dirty="0" smtClean="0">
                          <a:solidFill>
                            <a:srgbClr val="000000"/>
                          </a:solidFill>
                          <a:latin typeface="Calibri"/>
                        </a:rPr>
                        <a:t>7:0</a:t>
                      </a:r>
                      <a:endParaRPr lang="cs-CZ" sz="18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234046">
                <a:tc>
                  <a:txBody>
                    <a:bodyPr/>
                    <a:lstStyle/>
                    <a:p>
                      <a:pPr algn="ctr" fontAlgn="ctr"/>
                      <a:r>
                        <a:rPr lang="cs-CZ" sz="900" b="1" i="0" u="none" strike="noStrike">
                          <a:solidFill>
                            <a:srgbClr val="1A2C37"/>
                          </a:solidFill>
                          <a:latin typeface="Arial Black"/>
                        </a:rPr>
                        <a:t>ASK Lovosice</a:t>
                      </a:r>
                    </a:p>
                  </a:txBody>
                  <a:tcPr marL="9525" marR="9525" marT="9525"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AF1DD"/>
                    </a:solidFill>
                  </a:tcPr>
                </a:tc>
                <a:tc>
                  <a:txBody>
                    <a:bodyPr/>
                    <a:lstStyle/>
                    <a:p>
                      <a:pPr algn="ctr" fontAlgn="ctr"/>
                      <a:r>
                        <a:rPr lang="cs-CZ" sz="900" b="1" i="0" u="none" strike="noStrike" dirty="0">
                          <a:solidFill>
                            <a:srgbClr val="1A2C37"/>
                          </a:solidFill>
                          <a:latin typeface="Arial Black"/>
                        </a:rPr>
                        <a:t>FK Jiskra V. Březno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AF1DD"/>
                    </a:solidFill>
                  </a:tcPr>
                </a:tc>
                <a:tc>
                  <a:txBody>
                    <a:bodyPr/>
                    <a:lstStyle/>
                    <a:p>
                      <a:pPr algn="ctr" fontAlgn="ctr"/>
                      <a:r>
                        <a:rPr lang="cs-CZ" sz="1800" b="1" i="0" u="none" strike="noStrike" dirty="0">
                          <a:solidFill>
                            <a:srgbClr val="000000"/>
                          </a:solidFill>
                          <a:latin typeface="Calibri"/>
                        </a:rPr>
                        <a:t> </a:t>
                      </a:r>
                      <a:r>
                        <a:rPr lang="cs-CZ" sz="1800" b="1" i="0" u="none" strike="noStrike" dirty="0" smtClean="0">
                          <a:solidFill>
                            <a:srgbClr val="000000"/>
                          </a:solidFill>
                          <a:latin typeface="Calibri"/>
                        </a:rPr>
                        <a:t>6:2</a:t>
                      </a:r>
                      <a:endParaRPr lang="cs-CZ" sz="18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AF1DD"/>
                    </a:solidFill>
                  </a:tcPr>
                </a:tc>
                <a:tc>
                  <a:txBody>
                    <a:bodyPr/>
                    <a:lstStyle/>
                    <a:p>
                      <a:pPr algn="ctr" fontAlgn="ctr"/>
                      <a:r>
                        <a:rPr lang="cs-CZ" sz="1800" b="1" i="0" u="none" strike="noStrike" dirty="0">
                          <a:solidFill>
                            <a:srgbClr val="000000"/>
                          </a:solidFill>
                          <a:latin typeface="Calibri"/>
                        </a:rPr>
                        <a:t> </a:t>
                      </a:r>
                      <a:r>
                        <a:rPr lang="cs-CZ" sz="1800" b="1" i="0" u="none" strike="noStrike" dirty="0" smtClean="0">
                          <a:solidFill>
                            <a:srgbClr val="000000"/>
                          </a:solidFill>
                          <a:latin typeface="Calibri"/>
                        </a:rPr>
                        <a:t>3:5</a:t>
                      </a:r>
                      <a:endParaRPr lang="cs-CZ" sz="18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EAF1DD"/>
                    </a:solidFill>
                  </a:tcPr>
                </a:tc>
              </a:tr>
            </a:tbl>
          </a:graphicData>
        </a:graphic>
      </p:graphicFrame>
      <p:sp>
        <p:nvSpPr>
          <p:cNvPr id="16" name="TextovéPole 15"/>
          <p:cNvSpPr txBox="1"/>
          <p:nvPr/>
        </p:nvSpPr>
        <p:spPr>
          <a:xfrm>
            <a:off x="144017" y="31874"/>
            <a:ext cx="4608488" cy="923330"/>
          </a:xfrm>
          <a:prstGeom prst="rect">
            <a:avLst/>
          </a:prstGeom>
          <a:blipFill>
            <a:blip r:embed="rId5" cstate="print"/>
            <a:stretch>
              <a:fillRect/>
            </a:stretch>
          </a:blipFill>
          <a:ln w="44450">
            <a:solidFill>
              <a:srgbClr val="669900"/>
            </a:solidFill>
          </a:ln>
        </p:spPr>
        <p:txBody>
          <a:bodyPr wrap="square" rtlCol="0">
            <a:spAutoFit/>
          </a:bodyPr>
          <a:lstStyle/>
          <a:p>
            <a:pPr algn="ctr"/>
            <a:r>
              <a:rPr lang="cs-CZ" sz="1800" dirty="0" smtClean="0">
                <a:latin typeface="Georgia" pitchFamily="18" charset="0"/>
                <a:cs typeface="JasmineUPC" pitchFamily="18" charset="-34"/>
              </a:rPr>
              <a:t>Poslední kolo základní skupiny Ústeckého přeboru skupiny B starších žáků</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ovéPole 14"/>
          <p:cNvSpPr txBox="1"/>
          <p:nvPr/>
        </p:nvSpPr>
        <p:spPr>
          <a:xfrm>
            <a:off x="1944192" y="7004456"/>
            <a:ext cx="178917"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a:t>
            </a:r>
          </a:p>
        </p:txBody>
      </p:sp>
      <p:sp>
        <p:nvSpPr>
          <p:cNvPr id="16" name="TextovéPole 15"/>
          <p:cNvSpPr txBox="1"/>
          <p:nvPr/>
        </p:nvSpPr>
        <p:spPr>
          <a:xfrm>
            <a:off x="7560816" y="7003876"/>
            <a:ext cx="360040"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47</a:t>
            </a:r>
          </a:p>
        </p:txBody>
      </p:sp>
      <p:sp>
        <p:nvSpPr>
          <p:cNvPr id="17" name="Rectangle 87"/>
          <p:cNvSpPr>
            <a:spLocks noChangeArrowheads="1"/>
          </p:cNvSpPr>
          <p:nvPr/>
        </p:nvSpPr>
        <p:spPr bwMode="auto">
          <a:xfrm>
            <a:off x="71984" y="39800"/>
            <a:ext cx="4937782" cy="1015663"/>
          </a:xfrm>
          <a:prstGeom prst="rect">
            <a:avLst/>
          </a:prstGeom>
          <a:blipFill>
            <a:blip r:embed="rId3" cstate="print"/>
            <a:stretch>
              <a:fillRect/>
            </a:stretch>
          </a:blipFill>
          <a:ln w="60325" cmpd="sng">
            <a:solidFill>
              <a:srgbClr val="FFFF66"/>
            </a:solidFill>
            <a:prstDash val="solid"/>
            <a:headEnd/>
            <a:tailEnd/>
          </a:ln>
          <a:effectLst>
            <a:outerShdw blurRad="50800" dist="50800" dir="5400000" algn="ctr" rotWithShape="0">
              <a:schemeClr val="bg1"/>
            </a:outerShdw>
          </a:effectLst>
        </p:spPr>
        <p:style>
          <a:lnRef idx="2">
            <a:schemeClr val="accent2"/>
          </a:lnRef>
          <a:fillRef idx="1">
            <a:schemeClr val="lt1"/>
          </a:fillRef>
          <a:effectRef idx="0">
            <a:schemeClr val="accent2"/>
          </a:effectRef>
          <a:fontRef idx="minor">
            <a:schemeClr val="dk1"/>
          </a:fontRef>
        </p:style>
        <p:txBody>
          <a:bodyPr wrap="square" lIns="0" tIns="0" rIns="0" bIns="0" numCol="1" anchor="b">
            <a:normAutofit fontScale="92500" lnSpcReduction="10000"/>
            <a:scene3d>
              <a:camera prst="orthographicFront"/>
              <a:lightRig rig="twoPt" dir="t"/>
            </a:scene3d>
            <a:sp3d extrusionH="57150" contourW="38100">
              <a:bevelT w="25400" h="38100"/>
              <a:extrusionClr>
                <a:schemeClr val="bg1"/>
              </a:extrusionClr>
              <a:contourClr>
                <a:schemeClr val="bg1"/>
              </a:contourClr>
            </a:sp3d>
          </a:bodyPr>
          <a:lstStyle/>
          <a:p>
            <a:pPr algn="ctr" eaLnBrk="0" hangingPunct="0">
              <a:defRPr/>
            </a:pPr>
            <a:r>
              <a:rPr lang="cs-CZ" sz="6600" dirty="0">
                <a:ln w="101600">
                  <a:solidFill>
                    <a:schemeClr val="tx1"/>
                  </a:solidFill>
                </a:ln>
                <a:solidFill>
                  <a:schemeClr val="accent2">
                    <a:lumMod val="50000"/>
                  </a:schemeClr>
                </a:solidFill>
                <a:latin typeface="KodchiangUPC" pitchFamily="18" charset="-34"/>
                <a:cs typeface="KodchiangUPC" pitchFamily="18" charset="-34"/>
              </a:rPr>
              <a:t> </a:t>
            </a:r>
            <a:r>
              <a:rPr lang="cs-CZ" sz="7800" i="1" dirty="0" smtClean="0">
                <a:ln w="28575">
                  <a:solidFill>
                    <a:schemeClr val="bg1"/>
                  </a:solidFill>
                </a:ln>
                <a:blipFill>
                  <a:blip r:embed="rId4"/>
                  <a:stretch>
                    <a:fillRect/>
                  </a:stretch>
                </a:blipFill>
                <a:latin typeface="Arial Rounded MT Bold" pitchFamily="34" charset="0"/>
                <a:ea typeface="Gungsuh" pitchFamily="18" charset="-127"/>
                <a:cs typeface="Arial" pitchFamily="34" charset="0"/>
              </a:rPr>
              <a:t>Vítáme</a:t>
            </a:r>
            <a:endParaRPr lang="cs-CZ" sz="10300" b="0" i="1" dirty="0">
              <a:ln w="28575">
                <a:solidFill>
                  <a:schemeClr val="bg1"/>
                </a:solidFill>
              </a:ln>
              <a:blipFill>
                <a:blip r:embed="rId4"/>
                <a:stretch>
                  <a:fillRect/>
                </a:stretch>
              </a:blipFill>
              <a:effectLst>
                <a:outerShdw blurRad="50800" dist="50800" dir="5400000" algn="ctr" rotWithShape="0">
                  <a:srgbClr val="99FF33"/>
                </a:outerShdw>
              </a:effectLst>
              <a:latin typeface="Arial Rounded MT Bold" pitchFamily="34" charset="0"/>
              <a:ea typeface="Gungsuh" pitchFamily="18" charset="-127"/>
              <a:cs typeface="Arial" pitchFamily="34" charset="0"/>
            </a:endParaRPr>
          </a:p>
        </p:txBody>
      </p:sp>
      <p:sp>
        <p:nvSpPr>
          <p:cNvPr id="20" name="Rectangle 129"/>
          <p:cNvSpPr>
            <a:spLocks noChangeArrowheads="1"/>
          </p:cNvSpPr>
          <p:nvPr/>
        </p:nvSpPr>
        <p:spPr bwMode="auto">
          <a:xfrm>
            <a:off x="30747" y="1891396"/>
            <a:ext cx="4937782" cy="792000"/>
          </a:xfrm>
          <a:prstGeom prst="rect">
            <a:avLst/>
          </a:prstGeom>
          <a:blipFill>
            <a:blip r:embed="rId5" cstate="print"/>
            <a:stretch>
              <a:fillRect/>
            </a:stretch>
          </a:blipFill>
          <a:ln w="53975" cmpd="sng">
            <a:solidFill>
              <a:srgbClr val="00CC00"/>
            </a:solidFill>
            <a:prstDash val="solid"/>
            <a:miter lim="800000"/>
            <a:headEnd/>
            <a:tailEnd/>
          </a:ln>
          <a:effectLst>
            <a:innerShdw blurRad="1168400" dir="1560000">
              <a:srgbClr val="FFFF00">
                <a:alpha val="50000"/>
              </a:srgbClr>
            </a:innerShdw>
          </a:effectLst>
        </p:spPr>
        <p:txBody>
          <a:bodyPr lIns="91425" tIns="45713" rIns="91425" bIns="45713" anchor="ctr"/>
          <a:lstStyle/>
          <a:p>
            <a:pPr algn="ctr" eaLnBrk="0" hangingPunct="0">
              <a:defRPr/>
            </a:pPr>
            <a:r>
              <a:rPr lang="cs-CZ" sz="5400" dirty="0" smtClean="0">
                <a:ln w="25400">
                  <a:noFill/>
                </a:ln>
                <a:blipFill>
                  <a:blip r:embed="rId6"/>
                  <a:stretch>
                    <a:fillRect/>
                  </a:stretch>
                </a:blipFill>
                <a:effectLst>
                  <a:outerShdw blurRad="38100" dist="38100" dir="2700000" algn="tl">
                    <a:srgbClr val="000000">
                      <a:alpha val="43137"/>
                    </a:srgbClr>
                  </a:outerShdw>
                </a:effectLst>
                <a:latin typeface="Modern No. 20" pitchFamily="18" charset="0"/>
                <a:ea typeface="Verdana" pitchFamily="34" charset="0"/>
                <a:cs typeface="Arial" pitchFamily="34" charset="0"/>
              </a:rPr>
              <a:t>SK </a:t>
            </a:r>
            <a:r>
              <a:rPr lang="cs-CZ" sz="5400" dirty="0" err="1" smtClean="0">
                <a:ln w="25400">
                  <a:noFill/>
                </a:ln>
                <a:blipFill>
                  <a:blip r:embed="rId6"/>
                  <a:stretch>
                    <a:fillRect/>
                  </a:stretch>
                </a:blipFill>
                <a:effectLst>
                  <a:outerShdw blurRad="38100" dist="38100" dir="2700000" algn="tl">
                    <a:srgbClr val="000000">
                      <a:alpha val="43137"/>
                    </a:srgbClr>
                  </a:outerShdw>
                </a:effectLst>
                <a:latin typeface="Modern No. 20" pitchFamily="18" charset="0"/>
                <a:ea typeface="Verdana" pitchFamily="34" charset="0"/>
                <a:cs typeface="Arial" pitchFamily="34" charset="0"/>
              </a:rPr>
              <a:t>Štětí</a:t>
            </a:r>
            <a:r>
              <a:rPr lang="cs-CZ" sz="5400" dirty="0" smtClean="0">
                <a:ln w="25400">
                  <a:noFill/>
                </a:ln>
                <a:blipFill>
                  <a:blip r:embed="rId6"/>
                  <a:stretch>
                    <a:fillRect/>
                  </a:stretch>
                </a:blipFill>
                <a:effectLst>
                  <a:outerShdw blurRad="38100" dist="38100" dir="2700000" algn="tl">
                    <a:srgbClr val="000000">
                      <a:alpha val="43137"/>
                    </a:srgbClr>
                  </a:outerShdw>
                </a:effectLst>
                <a:latin typeface="Modern No. 20" pitchFamily="18" charset="0"/>
                <a:ea typeface="Verdana" pitchFamily="34" charset="0"/>
                <a:cs typeface="Arial" pitchFamily="34" charset="0"/>
              </a:rPr>
              <a:t>, z.s.</a:t>
            </a:r>
            <a:endParaRPr lang="cs-CZ" sz="5400" dirty="0">
              <a:ln w="25400">
                <a:noFill/>
              </a:ln>
              <a:blipFill>
                <a:blip r:embed="rId6"/>
                <a:stretch>
                  <a:fillRect/>
                </a:stretch>
              </a:blipFill>
              <a:effectLst>
                <a:outerShdw blurRad="38100" dist="38100" dir="2700000" algn="tl">
                  <a:srgbClr val="000000">
                    <a:alpha val="43137"/>
                  </a:srgbClr>
                </a:outerShdw>
              </a:effectLst>
              <a:latin typeface="Modern No. 20" pitchFamily="18" charset="0"/>
              <a:ea typeface="Verdana" pitchFamily="34" charset="0"/>
              <a:cs typeface="Arial" pitchFamily="34" charset="0"/>
            </a:endParaRPr>
          </a:p>
        </p:txBody>
      </p:sp>
      <p:sp>
        <p:nvSpPr>
          <p:cNvPr id="22" name="Text Box 148"/>
          <p:cNvSpPr txBox="1">
            <a:spLocks noChangeArrowheads="1"/>
          </p:cNvSpPr>
          <p:nvPr/>
        </p:nvSpPr>
        <p:spPr bwMode="auto">
          <a:xfrm>
            <a:off x="30747" y="4195564"/>
            <a:ext cx="4937782" cy="2523754"/>
          </a:xfrm>
          <a:prstGeom prst="rect">
            <a:avLst/>
          </a:prstGeom>
          <a:blipFill dpi="0" rotWithShape="1">
            <a:blip r:embed="rId7" cstate="print">
              <a:alphaModFix amt="54000"/>
            </a:blip>
            <a:srcRect/>
            <a:stretch>
              <a:fillRect/>
            </a:stretch>
          </a:blipFill>
          <a:ln w="53975" cmpd="sng">
            <a:solidFill>
              <a:schemeClr val="bg2">
                <a:lumMod val="60000"/>
                <a:lumOff val="40000"/>
              </a:schemeClr>
            </a:solidFill>
            <a:prstDash val="sysDash"/>
            <a:miter lim="800000"/>
            <a:headEnd/>
            <a:tailEnd/>
          </a:ln>
          <a:effectLst>
            <a:innerShdw blurRad="63500" dist="88900" dir="6600000">
              <a:schemeClr val="accent1">
                <a:lumMod val="20000"/>
                <a:lumOff val="80000"/>
                <a:alpha val="50000"/>
              </a:schemeClr>
            </a:innerShdw>
          </a:effectLst>
          <a:scene3d>
            <a:camera prst="orthographicFront"/>
            <a:lightRig rig="threePt" dir="t"/>
          </a:scene3d>
          <a:sp3d contourW="12700">
            <a:bevelT w="152400" h="50800" prst="softRound"/>
            <a:bevelB prst="angle"/>
            <a:contourClr>
              <a:schemeClr val="accent2">
                <a:lumMod val="20000"/>
                <a:lumOff val="80000"/>
              </a:schemeClr>
            </a:contourClr>
          </a:sp3d>
        </p:spPr>
        <p:txBody>
          <a:bodyPr wrap="square" lIns="91425" tIns="45713" rIns="91425" bIns="45713">
            <a:spAutoFit/>
          </a:bodyPr>
          <a:lstStyle/>
          <a:p>
            <a:pPr algn="ctr" eaLnBrk="0" hangingPunct="0">
              <a:defRPr/>
            </a:pPr>
            <a:r>
              <a:rPr lang="cs-CZ" sz="2400" u="sng" dirty="0" smtClean="0">
                <a:ln w="3175">
                  <a:noFill/>
                </a:ln>
                <a:solidFill>
                  <a:srgbClr val="CC0099"/>
                </a:solidFill>
                <a:effectLst>
                  <a:outerShdw blurRad="38100" dist="38100" dir="2700000" algn="tl">
                    <a:srgbClr val="000000">
                      <a:alpha val="43137"/>
                    </a:srgbClr>
                  </a:outerShdw>
                </a:effectLst>
                <a:latin typeface="David" pitchFamily="34" charset="-79"/>
                <a:ea typeface="GungsuhChe" pitchFamily="49" charset="-127"/>
                <a:cs typeface="David" pitchFamily="34" charset="-79"/>
              </a:rPr>
              <a:t>Hlavního rozhodčího</a:t>
            </a:r>
          </a:p>
          <a:p>
            <a:pPr algn="ctr" eaLnBrk="0" hangingPunct="0">
              <a:defRPr/>
            </a:pPr>
            <a:r>
              <a:rPr lang="cs-CZ" sz="2200" dirty="0" smtClean="0">
                <a:ln w="3175">
                  <a:noFill/>
                </a:ln>
                <a:solidFill>
                  <a:srgbClr val="663300"/>
                </a:solidFill>
                <a:effectLst>
                  <a:outerShdw blurRad="38100" dist="38100" dir="2700000" algn="tl">
                    <a:srgbClr val="000000">
                      <a:alpha val="43137"/>
                    </a:srgbClr>
                  </a:outerShdw>
                </a:effectLst>
                <a:latin typeface="Arial" pitchFamily="34" charset="0"/>
                <a:ea typeface="GungsuhChe" pitchFamily="49" charset="-127"/>
                <a:cs typeface="Arial" pitchFamily="34" charset="0"/>
              </a:rPr>
              <a:t>Martina </a:t>
            </a:r>
            <a:r>
              <a:rPr lang="cs-CZ" sz="2200" dirty="0" err="1" smtClean="0">
                <a:ln w="3175">
                  <a:noFill/>
                </a:ln>
                <a:solidFill>
                  <a:srgbClr val="663300"/>
                </a:solidFill>
                <a:effectLst>
                  <a:outerShdw blurRad="38100" dist="38100" dir="2700000" algn="tl">
                    <a:srgbClr val="000000">
                      <a:alpha val="43137"/>
                    </a:srgbClr>
                  </a:outerShdw>
                </a:effectLst>
                <a:latin typeface="Arial" pitchFamily="34" charset="0"/>
                <a:ea typeface="GungsuhChe" pitchFamily="49" charset="-127"/>
                <a:cs typeface="Arial" pitchFamily="34" charset="0"/>
              </a:rPr>
              <a:t>Hányše</a:t>
            </a:r>
            <a:endParaRPr lang="cs-CZ" sz="2200" dirty="0" smtClean="0">
              <a:ln w="3175">
                <a:noFill/>
              </a:ln>
              <a:solidFill>
                <a:srgbClr val="663300"/>
              </a:solidFill>
              <a:effectLst>
                <a:outerShdw blurRad="38100" dist="38100" dir="2700000" algn="tl">
                  <a:srgbClr val="000000">
                    <a:alpha val="43137"/>
                  </a:srgbClr>
                </a:outerShdw>
              </a:effectLst>
              <a:latin typeface="Arial" pitchFamily="34" charset="0"/>
              <a:ea typeface="GungsuhChe" pitchFamily="49" charset="-127"/>
              <a:cs typeface="Arial" pitchFamily="34" charset="0"/>
            </a:endParaRPr>
          </a:p>
          <a:p>
            <a:pPr algn="ctr" eaLnBrk="0" hangingPunct="0">
              <a:defRPr/>
            </a:pPr>
            <a:r>
              <a:rPr lang="cs-CZ" sz="2000" b="0" dirty="0" smtClean="0">
                <a:ln w="3175">
                  <a:noFill/>
                </a:ln>
                <a:effectLst>
                  <a:outerShdw blurRad="38100" dist="38100" dir="2700000" algn="tl">
                    <a:srgbClr val="000000">
                      <a:alpha val="43137"/>
                    </a:srgbClr>
                  </a:outerShdw>
                </a:effectLst>
                <a:latin typeface="Arial" pitchFamily="34" charset="0"/>
                <a:ea typeface="GungsuhChe" pitchFamily="49" charset="-127"/>
                <a:cs typeface="Arial" pitchFamily="34" charset="0"/>
              </a:rPr>
              <a:t>   </a:t>
            </a:r>
            <a:r>
              <a:rPr lang="cs-CZ" sz="2000" u="sng" dirty="0" smtClean="0">
                <a:ln w="3175">
                  <a:noFill/>
                </a:ln>
                <a:solidFill>
                  <a:srgbClr val="CC0099"/>
                </a:solidFill>
                <a:effectLst>
                  <a:outerShdw blurRad="38100" dist="38100" dir="2700000" algn="tl">
                    <a:srgbClr val="000000">
                      <a:alpha val="43137"/>
                    </a:srgbClr>
                  </a:outerShdw>
                </a:effectLst>
                <a:latin typeface="David" pitchFamily="34" charset="-79"/>
                <a:ea typeface="GungsuhChe" pitchFamily="49" charset="-127"/>
                <a:cs typeface="David" pitchFamily="34" charset="-79"/>
              </a:rPr>
              <a:t>Asistenty hlavního rozhodčího</a:t>
            </a:r>
            <a:endParaRPr lang="cs-CZ" sz="2400" u="sng" dirty="0" smtClean="0">
              <a:ln w="3175">
                <a:noFill/>
              </a:ln>
              <a:solidFill>
                <a:srgbClr val="CC0099"/>
              </a:solidFill>
              <a:effectLst>
                <a:outerShdw blurRad="38100" dist="38100" dir="2700000" algn="tl">
                  <a:srgbClr val="000000">
                    <a:alpha val="43137"/>
                  </a:srgbClr>
                </a:outerShdw>
              </a:effectLst>
              <a:latin typeface="David" pitchFamily="34" charset="-79"/>
              <a:ea typeface="GungsuhChe" pitchFamily="49" charset="-127"/>
              <a:cs typeface="David" pitchFamily="34" charset="-79"/>
            </a:endParaRPr>
          </a:p>
          <a:p>
            <a:pPr algn="ctr" eaLnBrk="0" hangingPunct="0">
              <a:defRPr/>
            </a:pPr>
            <a:r>
              <a:rPr lang="cs-CZ" sz="2200" dirty="0" smtClean="0">
                <a:ln w="3175">
                  <a:noFill/>
                </a:ln>
                <a:solidFill>
                  <a:srgbClr val="663300"/>
                </a:solidFill>
                <a:effectLst>
                  <a:outerShdw blurRad="38100" dist="38100" dir="2700000" algn="tl">
                    <a:srgbClr val="000000">
                      <a:alpha val="43137"/>
                    </a:srgbClr>
                  </a:outerShdw>
                </a:effectLst>
                <a:latin typeface="Arial" pitchFamily="34" charset="0"/>
                <a:ea typeface="GungsuhChe" pitchFamily="49" charset="-127"/>
                <a:cs typeface="Arial" pitchFamily="34" charset="0"/>
              </a:rPr>
              <a:t>Petra </a:t>
            </a:r>
            <a:r>
              <a:rPr lang="cs-CZ" sz="2200" dirty="0" err="1" smtClean="0">
                <a:ln w="3175">
                  <a:noFill/>
                </a:ln>
                <a:solidFill>
                  <a:srgbClr val="663300"/>
                </a:solidFill>
                <a:effectLst>
                  <a:outerShdw blurRad="38100" dist="38100" dir="2700000" algn="tl">
                    <a:srgbClr val="000000">
                      <a:alpha val="43137"/>
                    </a:srgbClr>
                  </a:outerShdw>
                </a:effectLst>
                <a:latin typeface="Arial" pitchFamily="34" charset="0"/>
                <a:ea typeface="GungsuhChe" pitchFamily="49" charset="-127"/>
                <a:cs typeface="Arial" pitchFamily="34" charset="0"/>
              </a:rPr>
              <a:t>Talpáše</a:t>
            </a:r>
            <a:endParaRPr lang="cs-CZ" sz="2200" dirty="0" smtClean="0">
              <a:ln w="3175">
                <a:noFill/>
              </a:ln>
              <a:solidFill>
                <a:srgbClr val="663300"/>
              </a:solidFill>
              <a:effectLst>
                <a:outerShdw blurRad="38100" dist="38100" dir="2700000" algn="tl">
                  <a:srgbClr val="000000">
                    <a:alpha val="43137"/>
                  </a:srgbClr>
                </a:outerShdw>
              </a:effectLst>
              <a:latin typeface="Arial" pitchFamily="34" charset="0"/>
              <a:ea typeface="GungsuhChe" pitchFamily="49" charset="-127"/>
              <a:cs typeface="Arial" pitchFamily="34" charset="0"/>
            </a:endParaRPr>
          </a:p>
          <a:p>
            <a:pPr algn="ctr" eaLnBrk="0" hangingPunct="0">
              <a:defRPr/>
            </a:pPr>
            <a:r>
              <a:rPr lang="cs-CZ" sz="2200" dirty="0" smtClean="0">
                <a:ln w="3175">
                  <a:noFill/>
                </a:ln>
                <a:solidFill>
                  <a:srgbClr val="663300"/>
                </a:solidFill>
                <a:effectLst>
                  <a:outerShdw blurRad="38100" dist="38100" dir="2700000" algn="tl">
                    <a:srgbClr val="000000">
                      <a:alpha val="43137"/>
                    </a:srgbClr>
                  </a:outerShdw>
                </a:effectLst>
                <a:latin typeface="Arial" pitchFamily="34" charset="0"/>
                <a:ea typeface="GungsuhChe" pitchFamily="49" charset="-127"/>
                <a:cs typeface="Arial" pitchFamily="34" charset="0"/>
              </a:rPr>
              <a:t>Davida Jati </a:t>
            </a:r>
            <a:endParaRPr lang="cs-CZ" sz="2200" dirty="0" smtClean="0">
              <a:ln w="3175">
                <a:solidFill>
                  <a:srgbClr val="FFFF00"/>
                </a:solidFill>
              </a:ln>
              <a:solidFill>
                <a:srgbClr val="663300"/>
              </a:solidFill>
              <a:effectLst>
                <a:outerShdw blurRad="38100" dist="38100" dir="2700000" algn="tl">
                  <a:srgbClr val="000000">
                    <a:alpha val="43137"/>
                  </a:srgbClr>
                </a:outerShdw>
              </a:effectLst>
              <a:latin typeface="Arial" pitchFamily="34" charset="0"/>
              <a:ea typeface="GungsuhChe" pitchFamily="49" charset="-127"/>
              <a:cs typeface="Arial" pitchFamily="34" charset="0"/>
            </a:endParaRPr>
          </a:p>
          <a:p>
            <a:pPr algn="ctr" eaLnBrk="0" hangingPunct="0">
              <a:defRPr/>
            </a:pPr>
            <a:r>
              <a:rPr lang="cs-CZ" sz="2400" u="sng" dirty="0" smtClean="0">
                <a:ln w="3175">
                  <a:noFill/>
                </a:ln>
                <a:solidFill>
                  <a:srgbClr val="CC0099"/>
                </a:solidFill>
                <a:effectLst>
                  <a:outerShdw blurRad="38100" dist="38100" dir="2700000" algn="tl">
                    <a:srgbClr val="000000">
                      <a:alpha val="43137"/>
                    </a:srgbClr>
                  </a:outerShdw>
                </a:effectLst>
                <a:latin typeface="David" pitchFamily="34" charset="-79"/>
                <a:ea typeface="GungsuhChe" pitchFamily="49" charset="-127"/>
                <a:cs typeface="David" pitchFamily="34" charset="-79"/>
              </a:rPr>
              <a:t>Delegáta FAČR</a:t>
            </a:r>
          </a:p>
          <a:p>
            <a:pPr algn="ctr" eaLnBrk="0" hangingPunct="0">
              <a:defRPr/>
            </a:pPr>
            <a:r>
              <a:rPr lang="cs-CZ" sz="2400" dirty="0" smtClean="0">
                <a:ln w="3175">
                  <a:noFill/>
                </a:ln>
                <a:solidFill>
                  <a:srgbClr val="663300"/>
                </a:solidFill>
                <a:effectLst>
                  <a:outerShdw blurRad="38100" dist="38100" dir="2700000" algn="tl">
                    <a:srgbClr val="000000">
                      <a:alpha val="43137"/>
                    </a:srgbClr>
                  </a:outerShdw>
                </a:effectLst>
                <a:latin typeface="Arial" pitchFamily="34" charset="0"/>
                <a:ea typeface="GungsuhChe" pitchFamily="49" charset="-127"/>
                <a:cs typeface="Arial" pitchFamily="34" charset="0"/>
              </a:rPr>
              <a:t>Pavla </a:t>
            </a:r>
            <a:r>
              <a:rPr lang="cs-CZ" sz="2400" dirty="0" err="1" smtClean="0">
                <a:ln w="3175">
                  <a:noFill/>
                </a:ln>
                <a:solidFill>
                  <a:srgbClr val="663300"/>
                </a:solidFill>
                <a:effectLst>
                  <a:outerShdw blurRad="38100" dist="38100" dir="2700000" algn="tl">
                    <a:srgbClr val="000000">
                      <a:alpha val="43137"/>
                    </a:srgbClr>
                  </a:outerShdw>
                </a:effectLst>
                <a:latin typeface="Arial" pitchFamily="34" charset="0"/>
                <a:ea typeface="GungsuhChe" pitchFamily="49" charset="-127"/>
                <a:cs typeface="Arial" pitchFamily="34" charset="0"/>
              </a:rPr>
              <a:t>Raucha</a:t>
            </a:r>
            <a:r>
              <a:rPr lang="cs-CZ" sz="2400" dirty="0" smtClean="0">
                <a:ln w="3175">
                  <a:noFill/>
                </a:ln>
                <a:solidFill>
                  <a:srgbClr val="663300"/>
                </a:solidFill>
                <a:effectLst>
                  <a:outerShdw blurRad="38100" dist="38100" dir="2700000" algn="tl">
                    <a:srgbClr val="000000">
                      <a:alpha val="43137"/>
                    </a:srgbClr>
                  </a:outerShdw>
                </a:effectLst>
                <a:latin typeface="Arial" pitchFamily="34" charset="0"/>
                <a:ea typeface="GungsuhChe" pitchFamily="49" charset="-127"/>
                <a:cs typeface="Arial" pitchFamily="34" charset="0"/>
              </a:rPr>
              <a:t> </a:t>
            </a:r>
            <a:endParaRPr lang="cs-CZ" sz="2400" dirty="0" smtClean="0">
              <a:ln w="3175">
                <a:solidFill>
                  <a:srgbClr val="FFFF00"/>
                </a:solidFill>
              </a:ln>
              <a:solidFill>
                <a:srgbClr val="663300"/>
              </a:solidFill>
              <a:effectLst>
                <a:outerShdw blurRad="38100" dist="38100" dir="2700000" algn="tl">
                  <a:srgbClr val="000000">
                    <a:alpha val="43137"/>
                  </a:srgbClr>
                </a:outerShdw>
              </a:effectLst>
              <a:latin typeface="Arial" pitchFamily="34" charset="0"/>
              <a:ea typeface="GungsuhChe" pitchFamily="49" charset="-127"/>
              <a:cs typeface="Arial" pitchFamily="34" charset="0"/>
            </a:endParaRPr>
          </a:p>
        </p:txBody>
      </p:sp>
      <p:sp>
        <p:nvSpPr>
          <p:cNvPr id="23" name="TextovéPole 22"/>
          <p:cNvSpPr txBox="1"/>
          <p:nvPr/>
        </p:nvSpPr>
        <p:spPr>
          <a:xfrm>
            <a:off x="71984" y="1172970"/>
            <a:ext cx="4968552" cy="584775"/>
          </a:xfrm>
          <a:prstGeom prst="rect">
            <a:avLst/>
          </a:prstGeom>
          <a:blipFill dpi="0" rotWithShape="1">
            <a:blip r:embed="rId8" cstate="print">
              <a:alphaModFix amt="34000"/>
            </a:blip>
            <a:srcRect/>
            <a:stretch>
              <a:fillRect/>
            </a:stretch>
          </a:blipFill>
          <a:ln w="38100">
            <a:solidFill>
              <a:srgbClr val="E9E412"/>
            </a:solidFill>
          </a:ln>
          <a:effectLst/>
        </p:spPr>
        <p:txBody>
          <a:bodyPr wrap="square" rtlCol="0">
            <a:spAutoFit/>
            <a:scene3d>
              <a:camera prst="orthographicFront"/>
              <a:lightRig rig="freezing" dir="t"/>
            </a:scene3d>
            <a:sp3d extrusionH="57150" contourW="6350" prstMaterial="matte">
              <a:extrusionClr>
                <a:schemeClr val="bg1"/>
              </a:extrusionClr>
              <a:contourClr>
                <a:schemeClr val="bg1"/>
              </a:contourClr>
            </a:sp3d>
          </a:bodyPr>
          <a:lstStyle/>
          <a:p>
            <a:pPr algn="ctr"/>
            <a:r>
              <a:rPr lang="cs-CZ" sz="1600" dirty="0" smtClean="0">
                <a:latin typeface="Arial Black" pitchFamily="34" charset="0"/>
                <a:ea typeface="Tahoma" pitchFamily="34" charset="0"/>
                <a:cs typeface="Arial" pitchFamily="34" charset="0"/>
              </a:rPr>
              <a:t>Při příležitosti dnešního utkání divizní soutěže funkcionáře, hráče a příznivce</a:t>
            </a:r>
          </a:p>
        </p:txBody>
      </p:sp>
      <p:sp>
        <p:nvSpPr>
          <p:cNvPr id="24" name="Rectangle 129"/>
          <p:cNvSpPr>
            <a:spLocks noChangeArrowheads="1"/>
          </p:cNvSpPr>
          <p:nvPr/>
        </p:nvSpPr>
        <p:spPr bwMode="auto">
          <a:xfrm>
            <a:off x="71984" y="2827412"/>
            <a:ext cx="4896544" cy="1224136"/>
          </a:xfrm>
          <a:prstGeom prst="rect">
            <a:avLst/>
          </a:prstGeom>
          <a:blipFill>
            <a:blip r:embed="rId9" cstate="print"/>
            <a:stretch>
              <a:fillRect/>
            </a:stretch>
          </a:blipFill>
          <a:ln w="57150" cmpd="sng">
            <a:solidFill>
              <a:srgbClr val="FF66CC"/>
            </a:solidFill>
            <a:prstDash val="solid"/>
            <a:miter lim="800000"/>
            <a:headEnd/>
            <a:tailEnd/>
          </a:ln>
          <a:effectLst>
            <a:innerShdw blurRad="647700" dist="1498600">
              <a:schemeClr val="accent1">
                <a:lumMod val="60000"/>
                <a:lumOff val="40000"/>
                <a:alpha val="62000"/>
              </a:schemeClr>
            </a:innerShdw>
          </a:effectLst>
          <a:scene3d>
            <a:camera prst="orthographicFront"/>
            <a:lightRig rig="threePt" dir="t"/>
          </a:scene3d>
          <a:sp3d>
            <a:extrusionClr>
              <a:schemeClr val="bg1"/>
            </a:extrusionClr>
            <a:contourClr>
              <a:schemeClr val="bg1"/>
            </a:contourClr>
          </a:sp3d>
        </p:spPr>
        <p:txBody>
          <a:bodyPr lIns="91425" tIns="45713" rIns="91425" bIns="45713" anchor="ctr"/>
          <a:lstStyle/>
          <a:p>
            <a:pPr algn="ctr" eaLnBrk="0" hangingPunct="0">
              <a:defRPr/>
            </a:pPr>
            <a:r>
              <a:rPr lang="cs-CZ" sz="4400" dirty="0" smtClean="0">
                <a:ln w="25400" cap="rnd" cmpd="dbl">
                  <a:noFill/>
                  <a:bevel/>
                </a:ln>
                <a:blipFill>
                  <a:blip r:embed="rId10"/>
                  <a:stretch>
                    <a:fillRect/>
                  </a:stretch>
                </a:blipFill>
                <a:effectLst>
                  <a:outerShdw blurRad="38100" dist="38100" dir="2700000" algn="tl">
                    <a:srgbClr val="000000">
                      <a:alpha val="43137"/>
                    </a:srgbClr>
                  </a:outerShdw>
                </a:effectLst>
                <a:latin typeface="Rockwell Condensed" pitchFamily="18" charset="0"/>
                <a:ea typeface="Gungsuh" pitchFamily="18" charset="-127"/>
                <a:cs typeface="Arial" pitchFamily="34" charset="0"/>
              </a:rPr>
              <a:t>FK </a:t>
            </a:r>
            <a:r>
              <a:rPr lang="cs-CZ" sz="4400" dirty="0" err="1" smtClean="0">
                <a:ln w="25400" cap="rnd" cmpd="dbl">
                  <a:noFill/>
                  <a:bevel/>
                </a:ln>
                <a:blipFill>
                  <a:blip r:embed="rId10"/>
                  <a:stretch>
                    <a:fillRect/>
                  </a:stretch>
                </a:blipFill>
                <a:effectLst>
                  <a:outerShdw blurRad="38100" dist="38100" dir="2700000" algn="tl">
                    <a:srgbClr val="000000">
                      <a:alpha val="43137"/>
                    </a:srgbClr>
                  </a:outerShdw>
                </a:effectLst>
                <a:latin typeface="Rockwell Condensed" pitchFamily="18" charset="0"/>
                <a:ea typeface="Gungsuh" pitchFamily="18" charset="-127"/>
                <a:cs typeface="Arial" pitchFamily="34" charset="0"/>
              </a:rPr>
              <a:t>Neratovice</a:t>
            </a:r>
            <a:r>
              <a:rPr lang="cs-CZ" sz="4400" dirty="0" smtClean="0">
                <a:ln w="25400" cap="rnd" cmpd="dbl">
                  <a:noFill/>
                  <a:bevel/>
                </a:ln>
                <a:blipFill>
                  <a:blip r:embed="rId10"/>
                  <a:stretch>
                    <a:fillRect/>
                  </a:stretch>
                </a:blipFill>
                <a:effectLst>
                  <a:outerShdw blurRad="38100" dist="38100" dir="2700000" algn="tl">
                    <a:srgbClr val="000000">
                      <a:alpha val="43137"/>
                    </a:srgbClr>
                  </a:outerShdw>
                </a:effectLst>
                <a:latin typeface="Rockwell Condensed" pitchFamily="18" charset="0"/>
                <a:ea typeface="Gungsuh" pitchFamily="18" charset="-127"/>
                <a:cs typeface="Arial" pitchFamily="34" charset="0"/>
              </a:rPr>
              <a:t>-</a:t>
            </a:r>
            <a:r>
              <a:rPr lang="cs-CZ" sz="4400" dirty="0" err="1" smtClean="0">
                <a:ln w="25400" cap="rnd" cmpd="dbl">
                  <a:noFill/>
                  <a:bevel/>
                </a:ln>
                <a:blipFill>
                  <a:blip r:embed="rId10"/>
                  <a:stretch>
                    <a:fillRect/>
                  </a:stretch>
                </a:blipFill>
                <a:effectLst>
                  <a:outerShdw blurRad="38100" dist="38100" dir="2700000" algn="tl">
                    <a:srgbClr val="000000">
                      <a:alpha val="43137"/>
                    </a:srgbClr>
                  </a:outerShdw>
                </a:effectLst>
                <a:latin typeface="Rockwell Condensed" pitchFamily="18" charset="0"/>
                <a:ea typeface="Gungsuh" pitchFamily="18" charset="-127"/>
                <a:cs typeface="Arial" pitchFamily="34" charset="0"/>
              </a:rPr>
              <a:t>Byškovice</a:t>
            </a:r>
            <a:r>
              <a:rPr lang="cs-CZ" sz="4400" dirty="0" smtClean="0">
                <a:ln w="25400" cap="rnd" cmpd="dbl">
                  <a:noFill/>
                  <a:bevel/>
                </a:ln>
                <a:blipFill>
                  <a:blip r:embed="rId10"/>
                  <a:stretch>
                    <a:fillRect/>
                  </a:stretch>
                </a:blipFill>
                <a:effectLst>
                  <a:outerShdw blurRad="38100" dist="38100" dir="2700000" algn="tl">
                    <a:srgbClr val="000000">
                      <a:alpha val="43137"/>
                    </a:srgbClr>
                  </a:outerShdw>
                </a:effectLst>
                <a:latin typeface="Rockwell Condensed" pitchFamily="18" charset="0"/>
                <a:ea typeface="Gungsuh" pitchFamily="18" charset="-127"/>
                <a:cs typeface="Arial" pitchFamily="34" charset="0"/>
              </a:rPr>
              <a:t> s.r.o.</a:t>
            </a:r>
            <a:endParaRPr lang="cs-CZ" sz="4000" dirty="0" smtClean="0">
              <a:ln w="25400" cap="rnd" cmpd="dbl">
                <a:noFill/>
                <a:bevel/>
              </a:ln>
              <a:blipFill>
                <a:blip r:embed="rId10"/>
                <a:stretch>
                  <a:fillRect/>
                </a:stretch>
              </a:blipFill>
              <a:effectLst>
                <a:outerShdw blurRad="38100" dist="38100" dir="2700000" algn="tl">
                  <a:srgbClr val="000000">
                    <a:alpha val="43137"/>
                  </a:srgbClr>
                </a:outerShdw>
              </a:effectLst>
              <a:latin typeface="Rockwell Condensed" pitchFamily="18" charset="0"/>
              <a:ea typeface="Gungsuh" pitchFamily="18" charset="-127"/>
              <a:cs typeface="Arial" pitchFamily="34" charset="0"/>
            </a:endParaRPr>
          </a:p>
        </p:txBody>
      </p:sp>
      <p:pic>
        <p:nvPicPr>
          <p:cNvPr id="9" name="Picture 106"/>
          <p:cNvPicPr>
            <a:picLocks noChangeAspect="1" noChangeArrowheads="1"/>
          </p:cNvPicPr>
          <p:nvPr/>
        </p:nvPicPr>
        <p:blipFill>
          <a:blip r:embed="rId11" cstate="print"/>
          <a:srcRect/>
          <a:stretch>
            <a:fillRect/>
          </a:stretch>
        </p:blipFill>
        <p:spPr bwMode="auto">
          <a:xfrm>
            <a:off x="576040" y="6823900"/>
            <a:ext cx="292160" cy="396000"/>
          </a:xfrm>
          <a:prstGeom prst="rect">
            <a:avLst/>
          </a:prstGeom>
          <a:noFill/>
          <a:ln w="9525">
            <a:noFill/>
            <a:miter lim="800000"/>
            <a:headEnd/>
            <a:tailEnd/>
          </a:ln>
        </p:spPr>
      </p:pic>
      <p:pic>
        <p:nvPicPr>
          <p:cNvPr id="30721" name="Picture 1"/>
          <p:cNvPicPr>
            <a:picLocks noChangeAspect="1" noChangeArrowheads="1"/>
          </p:cNvPicPr>
          <p:nvPr/>
        </p:nvPicPr>
        <p:blipFill>
          <a:blip r:embed="rId12" cstate="print"/>
          <a:srcRect/>
          <a:stretch>
            <a:fillRect/>
          </a:stretch>
        </p:blipFill>
        <p:spPr bwMode="auto">
          <a:xfrm>
            <a:off x="3528368" y="6859860"/>
            <a:ext cx="362415" cy="360000"/>
          </a:xfrm>
          <a:prstGeom prst="rect">
            <a:avLst/>
          </a:prstGeom>
          <a:noFill/>
          <a:ln w="9525">
            <a:noFill/>
            <a:miter lim="800000"/>
            <a:headEnd/>
            <a:tailEnd/>
          </a:ln>
        </p:spPr>
      </p:pic>
      <p:sp>
        <p:nvSpPr>
          <p:cNvPr id="12" name="TextovéPole 11"/>
          <p:cNvSpPr txBox="1"/>
          <p:nvPr/>
        </p:nvSpPr>
        <p:spPr>
          <a:xfrm>
            <a:off x="5904632" y="71944"/>
            <a:ext cx="4248472" cy="830997"/>
          </a:xfrm>
          <a:prstGeom prst="rect">
            <a:avLst/>
          </a:prstGeom>
          <a:blipFill>
            <a:blip r:embed="rId13" cstate="print"/>
            <a:stretch>
              <a:fillRect/>
            </a:stretch>
          </a:blipFill>
          <a:ln w="38100">
            <a:solidFill>
              <a:schemeClr val="accent1">
                <a:lumMod val="75000"/>
              </a:schemeClr>
            </a:solidFill>
            <a:prstDash val="dash"/>
          </a:ln>
          <a:effectLst>
            <a:glow rad="101600">
              <a:srgbClr val="FF3300">
                <a:alpha val="60000"/>
              </a:srgbClr>
            </a:glow>
          </a:effectLst>
        </p:spPr>
        <p:txBody>
          <a:bodyPr wrap="square" rtlCol="0">
            <a:spAutoFit/>
          </a:bodyPr>
          <a:lstStyle/>
          <a:p>
            <a:pPr algn="ctr"/>
            <a:r>
              <a:rPr lang="cs-CZ" sz="2400" dirty="0" smtClean="0">
                <a:solidFill>
                  <a:srgbClr val="0000CC"/>
                </a:solidFill>
                <a:latin typeface="Rockwell Extra Bold" pitchFamily="18" charset="0"/>
              </a:rPr>
              <a:t>Čekají nás 2 domácí zápasy během 1 týdne</a:t>
            </a:r>
          </a:p>
        </p:txBody>
      </p:sp>
      <p:sp>
        <p:nvSpPr>
          <p:cNvPr id="13" name="TextovéPole 12"/>
          <p:cNvSpPr txBox="1"/>
          <p:nvPr/>
        </p:nvSpPr>
        <p:spPr>
          <a:xfrm>
            <a:off x="5904632" y="1099220"/>
            <a:ext cx="4248472" cy="2092881"/>
          </a:xfrm>
          <a:prstGeom prst="rect">
            <a:avLst/>
          </a:prstGeom>
          <a:blipFill dpi="0" rotWithShape="1">
            <a:blip r:embed="rId14" cstate="print"/>
            <a:srcRect/>
            <a:tile tx="0" ty="0" sx="100000" sy="100000" flip="none" algn="tl"/>
          </a:blipFill>
          <a:ln w="50800">
            <a:solidFill>
              <a:schemeClr val="accent6">
                <a:lumMod val="50000"/>
              </a:schemeClr>
            </a:solidFill>
            <a:prstDash val="sysDash"/>
          </a:ln>
        </p:spPr>
        <p:txBody>
          <a:bodyPr wrap="square" rtlCol="0">
            <a:spAutoFit/>
          </a:bodyPr>
          <a:lstStyle/>
          <a:p>
            <a:pPr algn="ctr"/>
            <a:r>
              <a:rPr lang="cs-CZ" sz="3600" dirty="0" smtClean="0">
                <a:ln w="31750">
                  <a:solidFill>
                    <a:schemeClr val="tx1"/>
                  </a:solidFill>
                </a:ln>
                <a:solidFill>
                  <a:srgbClr val="008000"/>
                </a:solidFill>
                <a:effectLst>
                  <a:glow rad="63500">
                    <a:schemeClr val="accent1">
                      <a:satMod val="175000"/>
                      <a:alpha val="40000"/>
                    </a:schemeClr>
                  </a:glow>
                </a:effectLst>
                <a:latin typeface="Bookman Old Style" pitchFamily="18" charset="0"/>
              </a:rPr>
              <a:t>SK </a:t>
            </a:r>
            <a:r>
              <a:rPr lang="cs-CZ" sz="3600" dirty="0" err="1" smtClean="0">
                <a:ln w="31750">
                  <a:solidFill>
                    <a:schemeClr val="tx1"/>
                  </a:solidFill>
                </a:ln>
                <a:solidFill>
                  <a:srgbClr val="008000"/>
                </a:solidFill>
                <a:effectLst>
                  <a:glow rad="63500">
                    <a:schemeClr val="accent1">
                      <a:satMod val="175000"/>
                      <a:alpha val="40000"/>
                    </a:schemeClr>
                  </a:glow>
                </a:effectLst>
                <a:latin typeface="Bookman Old Style" pitchFamily="18" charset="0"/>
              </a:rPr>
              <a:t>Štětí</a:t>
            </a:r>
            <a:endParaRPr lang="cs-CZ" sz="3600" dirty="0" smtClean="0">
              <a:ln w="31750">
                <a:solidFill>
                  <a:schemeClr val="tx1"/>
                </a:solidFill>
              </a:ln>
              <a:solidFill>
                <a:srgbClr val="008000"/>
              </a:solidFill>
              <a:effectLst>
                <a:glow rad="63500">
                  <a:schemeClr val="accent1">
                    <a:satMod val="175000"/>
                    <a:alpha val="40000"/>
                  </a:schemeClr>
                </a:glow>
              </a:effectLst>
              <a:latin typeface="Bookman Old Style" pitchFamily="18" charset="0"/>
            </a:endParaRPr>
          </a:p>
          <a:p>
            <a:pPr algn="ctr"/>
            <a:r>
              <a:rPr lang="cs-CZ" sz="3600" dirty="0" smtClean="0">
                <a:ln w="31750">
                  <a:solidFill>
                    <a:schemeClr val="tx1"/>
                  </a:solidFill>
                </a:ln>
                <a:solidFill>
                  <a:srgbClr val="008000"/>
                </a:solidFill>
                <a:effectLst>
                  <a:glow rad="63500">
                    <a:schemeClr val="accent1">
                      <a:satMod val="175000"/>
                      <a:alpha val="40000"/>
                    </a:schemeClr>
                  </a:glow>
                </a:effectLst>
                <a:latin typeface="Bookman Old Style" pitchFamily="18" charset="0"/>
              </a:rPr>
              <a:t>FK </a:t>
            </a:r>
            <a:r>
              <a:rPr lang="cs-CZ" sz="3600" dirty="0" err="1" smtClean="0">
                <a:ln w="31750">
                  <a:solidFill>
                    <a:schemeClr val="tx1"/>
                  </a:solidFill>
                </a:ln>
                <a:solidFill>
                  <a:srgbClr val="008000"/>
                </a:solidFill>
                <a:effectLst>
                  <a:glow rad="63500">
                    <a:schemeClr val="accent1">
                      <a:satMod val="175000"/>
                      <a:alpha val="40000"/>
                    </a:schemeClr>
                  </a:glow>
                </a:effectLst>
                <a:latin typeface="Bookman Old Style" pitchFamily="18" charset="0"/>
              </a:rPr>
              <a:t>Baník</a:t>
            </a:r>
            <a:r>
              <a:rPr lang="cs-CZ" sz="3600" dirty="0" smtClean="0">
                <a:ln w="31750">
                  <a:solidFill>
                    <a:schemeClr val="tx1"/>
                  </a:solidFill>
                </a:ln>
                <a:solidFill>
                  <a:srgbClr val="008000"/>
                </a:solidFill>
                <a:effectLst>
                  <a:glow rad="63500">
                    <a:schemeClr val="accent1">
                      <a:satMod val="175000"/>
                      <a:alpha val="40000"/>
                    </a:schemeClr>
                  </a:glow>
                </a:effectLst>
                <a:latin typeface="Bookman Old Style" pitchFamily="18" charset="0"/>
              </a:rPr>
              <a:t> Souš</a:t>
            </a:r>
            <a:endParaRPr lang="cs-CZ" sz="3200" dirty="0" smtClean="0">
              <a:ln w="31750">
                <a:solidFill>
                  <a:schemeClr val="tx1"/>
                </a:solidFill>
              </a:ln>
              <a:solidFill>
                <a:srgbClr val="008000"/>
              </a:solidFill>
              <a:effectLst>
                <a:glow rad="63500">
                  <a:schemeClr val="accent1">
                    <a:satMod val="175000"/>
                    <a:alpha val="40000"/>
                  </a:schemeClr>
                </a:glow>
              </a:effectLst>
              <a:latin typeface="Bookman Old Style" pitchFamily="18" charset="0"/>
            </a:endParaRPr>
          </a:p>
          <a:p>
            <a:pPr algn="ctr"/>
            <a:r>
              <a:rPr lang="cs-CZ" sz="3400" dirty="0" smtClean="0">
                <a:ln w="31750">
                  <a:solidFill>
                    <a:schemeClr val="tx1"/>
                  </a:solidFill>
                </a:ln>
                <a:solidFill>
                  <a:srgbClr val="008000"/>
                </a:solidFill>
                <a:effectLst>
                  <a:glow rad="63500">
                    <a:schemeClr val="accent1">
                      <a:satMod val="175000"/>
                      <a:alpha val="40000"/>
                    </a:schemeClr>
                  </a:glow>
                </a:effectLst>
                <a:latin typeface="Bookman Old Style" pitchFamily="18" charset="0"/>
              </a:rPr>
              <a:t>sobota 20.5.2015</a:t>
            </a:r>
          </a:p>
          <a:p>
            <a:r>
              <a:rPr lang="cs-CZ" sz="2400" dirty="0" smtClean="0">
                <a:ln w="31750">
                  <a:solidFill>
                    <a:schemeClr val="tx1"/>
                  </a:solidFill>
                </a:ln>
                <a:solidFill>
                  <a:srgbClr val="008000"/>
                </a:solidFill>
                <a:effectLst>
                  <a:glow rad="63500">
                    <a:schemeClr val="accent1">
                      <a:satMod val="175000"/>
                      <a:alpha val="40000"/>
                    </a:schemeClr>
                  </a:glow>
                </a:effectLst>
                <a:latin typeface="Bookman Old Style" pitchFamily="18" charset="0"/>
              </a:rPr>
              <a:t>10:15 hod podzim   </a:t>
            </a:r>
            <a:r>
              <a:rPr lang="cs-CZ" sz="2400" dirty="0" smtClean="0">
                <a:ln w="31750">
                  <a:solidFill>
                    <a:schemeClr val="tx1"/>
                  </a:solidFill>
                </a:ln>
                <a:solidFill>
                  <a:srgbClr val="CC0099"/>
                </a:solidFill>
                <a:effectLst>
                  <a:glow rad="63500">
                    <a:schemeClr val="accent1">
                      <a:satMod val="175000"/>
                      <a:alpha val="40000"/>
                    </a:schemeClr>
                  </a:glow>
                </a:effectLst>
                <a:latin typeface="Bookman Old Style" pitchFamily="18" charset="0"/>
              </a:rPr>
              <a:t>1:4  </a:t>
            </a:r>
            <a:endParaRPr lang="cs-CZ" sz="2400" dirty="0" smtClean="0">
              <a:effectLst>
                <a:glow rad="63500">
                  <a:schemeClr val="accent1">
                    <a:satMod val="175000"/>
                    <a:alpha val="40000"/>
                  </a:schemeClr>
                </a:glow>
              </a:effectLst>
              <a:latin typeface="Bookman Old Style" pitchFamily="18" charset="0"/>
            </a:endParaRPr>
          </a:p>
        </p:txBody>
      </p:sp>
      <p:sp>
        <p:nvSpPr>
          <p:cNvPr id="14" name="TextovéPole 13"/>
          <p:cNvSpPr txBox="1"/>
          <p:nvPr/>
        </p:nvSpPr>
        <p:spPr>
          <a:xfrm>
            <a:off x="5904632" y="4555604"/>
            <a:ext cx="4248472" cy="2376264"/>
          </a:xfrm>
          <a:prstGeom prst="rect">
            <a:avLst/>
          </a:prstGeom>
          <a:blipFill>
            <a:blip r:embed="rId15" cstate="print"/>
            <a:stretch>
              <a:fillRect/>
            </a:stretch>
          </a:blipFill>
          <a:ln w="50800">
            <a:solidFill>
              <a:schemeClr val="accent6">
                <a:lumMod val="50000"/>
              </a:schemeClr>
            </a:solidFill>
            <a:prstDash val="sysDash"/>
          </a:ln>
        </p:spPr>
        <p:txBody>
          <a:bodyPr wrap="square" rtlCol="0" anchor="ctr">
            <a:normAutofit/>
          </a:bodyPr>
          <a:lstStyle/>
          <a:p>
            <a:pPr algn="ctr"/>
            <a:r>
              <a:rPr lang="cs-CZ" sz="3600" dirty="0" smtClean="0">
                <a:ln w="25400">
                  <a:gradFill>
                    <a:gsLst>
                      <a:gs pos="0">
                        <a:srgbClr val="FBEAC7"/>
                      </a:gs>
                      <a:gs pos="17999">
                        <a:srgbClr val="FEE7F2"/>
                      </a:gs>
                      <a:gs pos="36000">
                        <a:srgbClr val="FAC77D"/>
                      </a:gs>
                      <a:gs pos="61000">
                        <a:srgbClr val="FBA97D"/>
                      </a:gs>
                      <a:gs pos="82001">
                        <a:srgbClr val="FBD49C"/>
                      </a:gs>
                      <a:gs pos="100000">
                        <a:srgbClr val="FEE7F2"/>
                      </a:gs>
                    </a:gsLst>
                    <a:lin ang="5400000" scaled="0"/>
                  </a:gradFill>
                </a:ln>
                <a:blipFill>
                  <a:blip r:embed="rId16"/>
                  <a:tile tx="0" ty="0" sx="100000" sy="100000" flip="none" algn="tl"/>
                </a:blipFill>
                <a:latin typeface="Bookman Old Style" pitchFamily="18" charset="0"/>
              </a:rPr>
              <a:t>SK </a:t>
            </a:r>
            <a:r>
              <a:rPr lang="cs-CZ" sz="3600" dirty="0" err="1" smtClean="0">
                <a:ln w="25400">
                  <a:gradFill>
                    <a:gsLst>
                      <a:gs pos="0">
                        <a:srgbClr val="FBEAC7"/>
                      </a:gs>
                      <a:gs pos="17999">
                        <a:srgbClr val="FEE7F2"/>
                      </a:gs>
                      <a:gs pos="36000">
                        <a:srgbClr val="FAC77D"/>
                      </a:gs>
                      <a:gs pos="61000">
                        <a:srgbClr val="FBA97D"/>
                      </a:gs>
                      <a:gs pos="82001">
                        <a:srgbClr val="FBD49C"/>
                      </a:gs>
                      <a:gs pos="100000">
                        <a:srgbClr val="FEE7F2"/>
                      </a:gs>
                    </a:gsLst>
                    <a:lin ang="5400000" scaled="0"/>
                  </a:gradFill>
                </a:ln>
                <a:blipFill>
                  <a:blip r:embed="rId16"/>
                  <a:tile tx="0" ty="0" sx="100000" sy="100000" flip="none" algn="tl"/>
                </a:blipFill>
                <a:latin typeface="Bookman Old Style" pitchFamily="18" charset="0"/>
              </a:rPr>
              <a:t>Štětí</a:t>
            </a:r>
            <a:endParaRPr lang="cs-CZ" sz="3600" dirty="0" smtClean="0">
              <a:ln w="25400">
                <a:gradFill>
                  <a:gsLst>
                    <a:gs pos="0">
                      <a:srgbClr val="FBEAC7"/>
                    </a:gs>
                    <a:gs pos="17999">
                      <a:srgbClr val="FEE7F2"/>
                    </a:gs>
                    <a:gs pos="36000">
                      <a:srgbClr val="FAC77D"/>
                    </a:gs>
                    <a:gs pos="61000">
                      <a:srgbClr val="FBA97D"/>
                    </a:gs>
                    <a:gs pos="82001">
                      <a:srgbClr val="FBD49C"/>
                    </a:gs>
                    <a:gs pos="100000">
                      <a:srgbClr val="FEE7F2"/>
                    </a:gs>
                  </a:gsLst>
                  <a:lin ang="5400000" scaled="0"/>
                </a:gradFill>
              </a:ln>
              <a:blipFill>
                <a:blip r:embed="rId16"/>
                <a:tile tx="0" ty="0" sx="100000" sy="100000" flip="none" algn="tl"/>
              </a:blipFill>
              <a:latin typeface="Bookman Old Style" pitchFamily="18" charset="0"/>
            </a:endParaRPr>
          </a:p>
          <a:p>
            <a:pPr algn="ctr"/>
            <a:r>
              <a:rPr lang="cs-CZ" sz="3600" dirty="0" smtClean="0">
                <a:ln w="25400">
                  <a:gradFill>
                    <a:gsLst>
                      <a:gs pos="0">
                        <a:srgbClr val="FBEAC7"/>
                      </a:gs>
                      <a:gs pos="17999">
                        <a:srgbClr val="FEE7F2"/>
                      </a:gs>
                      <a:gs pos="36000">
                        <a:srgbClr val="FAC77D"/>
                      </a:gs>
                      <a:gs pos="61000">
                        <a:srgbClr val="FBA97D"/>
                      </a:gs>
                      <a:gs pos="82001">
                        <a:srgbClr val="FBD49C"/>
                      </a:gs>
                      <a:gs pos="100000">
                        <a:srgbClr val="FEE7F2"/>
                      </a:gs>
                    </a:gsLst>
                    <a:lin ang="5400000" scaled="0"/>
                  </a:gradFill>
                </a:ln>
                <a:blipFill>
                  <a:blip r:embed="rId16"/>
                  <a:tile tx="0" ty="0" sx="100000" sy="100000" flip="none" algn="tl"/>
                </a:blipFill>
                <a:latin typeface="Bookman Old Style" pitchFamily="18" charset="0"/>
              </a:rPr>
              <a:t>TJ Sokol </a:t>
            </a:r>
            <a:r>
              <a:rPr lang="cs-CZ" sz="3600" dirty="0" err="1" smtClean="0">
                <a:ln w="25400">
                  <a:gradFill>
                    <a:gsLst>
                      <a:gs pos="0">
                        <a:srgbClr val="FBEAC7"/>
                      </a:gs>
                      <a:gs pos="17999">
                        <a:srgbClr val="FEE7F2"/>
                      </a:gs>
                      <a:gs pos="36000">
                        <a:srgbClr val="FAC77D"/>
                      </a:gs>
                      <a:gs pos="61000">
                        <a:srgbClr val="FBA97D"/>
                      </a:gs>
                      <a:gs pos="82001">
                        <a:srgbClr val="FBD49C"/>
                      </a:gs>
                      <a:gs pos="100000">
                        <a:srgbClr val="FEE7F2"/>
                      </a:gs>
                    </a:gsLst>
                    <a:lin ang="5400000" scaled="0"/>
                  </a:gradFill>
                </a:ln>
                <a:blipFill>
                  <a:blip r:embed="rId16"/>
                  <a:tile tx="0" ty="0" sx="100000" sy="100000" flip="none" algn="tl"/>
                </a:blipFill>
                <a:latin typeface="Bookman Old Style" pitchFamily="18" charset="0"/>
              </a:rPr>
              <a:t>Libiš</a:t>
            </a:r>
            <a:endParaRPr lang="cs-CZ" sz="3600" dirty="0" smtClean="0">
              <a:ln w="25400">
                <a:gradFill>
                  <a:gsLst>
                    <a:gs pos="0">
                      <a:srgbClr val="FBEAC7"/>
                    </a:gs>
                    <a:gs pos="17999">
                      <a:srgbClr val="FEE7F2"/>
                    </a:gs>
                    <a:gs pos="36000">
                      <a:srgbClr val="FAC77D"/>
                    </a:gs>
                    <a:gs pos="61000">
                      <a:srgbClr val="FBA97D"/>
                    </a:gs>
                    <a:gs pos="82001">
                      <a:srgbClr val="FBD49C"/>
                    </a:gs>
                    <a:gs pos="100000">
                      <a:srgbClr val="FEE7F2"/>
                    </a:gs>
                  </a:gsLst>
                  <a:lin ang="5400000" scaled="0"/>
                </a:gradFill>
              </a:ln>
              <a:blipFill>
                <a:blip r:embed="rId16"/>
                <a:tile tx="0" ty="0" sx="100000" sy="100000" flip="none" algn="tl"/>
              </a:blipFill>
              <a:latin typeface="Bookman Old Style" pitchFamily="18" charset="0"/>
            </a:endParaRPr>
          </a:p>
          <a:p>
            <a:pPr algn="ctr"/>
            <a:r>
              <a:rPr lang="cs-CZ" sz="3200" dirty="0" smtClean="0">
                <a:ln w="25400">
                  <a:gradFill>
                    <a:gsLst>
                      <a:gs pos="0">
                        <a:srgbClr val="FBEAC7"/>
                      </a:gs>
                      <a:gs pos="17999">
                        <a:srgbClr val="FEE7F2"/>
                      </a:gs>
                      <a:gs pos="36000">
                        <a:srgbClr val="FAC77D"/>
                      </a:gs>
                      <a:gs pos="61000">
                        <a:srgbClr val="FBA97D"/>
                      </a:gs>
                      <a:gs pos="82001">
                        <a:srgbClr val="FBD49C"/>
                      </a:gs>
                      <a:gs pos="100000">
                        <a:srgbClr val="FEE7F2"/>
                      </a:gs>
                    </a:gsLst>
                    <a:lin ang="5400000" scaled="0"/>
                  </a:gradFill>
                </a:ln>
                <a:blipFill>
                  <a:blip r:embed="rId16"/>
                  <a:tile tx="0" ty="0" sx="100000" sy="100000" flip="none" algn="tl"/>
                </a:blipFill>
                <a:latin typeface="Bookman Old Style" pitchFamily="18" charset="0"/>
              </a:rPr>
              <a:t>Sobota 27.5.2015</a:t>
            </a:r>
          </a:p>
          <a:p>
            <a:r>
              <a:rPr lang="cs-CZ" sz="2400" dirty="0" smtClean="0">
                <a:ln w="25400">
                  <a:gradFill>
                    <a:gsLst>
                      <a:gs pos="0">
                        <a:srgbClr val="FBEAC7"/>
                      </a:gs>
                      <a:gs pos="17999">
                        <a:srgbClr val="FEE7F2"/>
                      </a:gs>
                      <a:gs pos="36000">
                        <a:srgbClr val="FAC77D"/>
                      </a:gs>
                      <a:gs pos="61000">
                        <a:srgbClr val="FBA97D"/>
                      </a:gs>
                      <a:gs pos="82001">
                        <a:srgbClr val="FBD49C"/>
                      </a:gs>
                      <a:gs pos="100000">
                        <a:srgbClr val="FEE7F2"/>
                      </a:gs>
                    </a:gsLst>
                    <a:lin ang="5400000" scaled="0"/>
                  </a:gradFill>
                </a:ln>
                <a:blipFill>
                  <a:blip r:embed="rId16"/>
                  <a:tile tx="0" ty="0" sx="100000" sy="100000" flip="none" algn="tl"/>
                </a:blipFill>
                <a:latin typeface="Bookman Old Style" pitchFamily="18" charset="0"/>
              </a:rPr>
              <a:t>10:15 hod podzim  1:0</a:t>
            </a:r>
            <a:endParaRPr lang="cs-CZ" sz="1050" dirty="0" smtClean="0">
              <a:ln w="25400">
                <a:gradFill>
                  <a:gsLst>
                    <a:gs pos="0">
                      <a:srgbClr val="FBEAC7"/>
                    </a:gs>
                    <a:gs pos="17999">
                      <a:srgbClr val="FEE7F2"/>
                    </a:gs>
                    <a:gs pos="36000">
                      <a:srgbClr val="FAC77D"/>
                    </a:gs>
                    <a:gs pos="61000">
                      <a:srgbClr val="FBA97D"/>
                    </a:gs>
                    <a:gs pos="82001">
                      <a:srgbClr val="FBD49C"/>
                    </a:gs>
                    <a:gs pos="100000">
                      <a:srgbClr val="FEE7F2"/>
                    </a:gs>
                  </a:gsLst>
                  <a:lin ang="5400000" scaled="0"/>
                </a:gradFill>
              </a:ln>
              <a:blipFill>
                <a:blip r:embed="rId16"/>
                <a:tile tx="0" ty="0" sx="100000" sy="100000" flip="none" algn="tl"/>
              </a:blipFill>
              <a:latin typeface="Bookman Old Style" pitchFamily="18" charset="0"/>
            </a:endParaRPr>
          </a:p>
        </p:txBody>
      </p:sp>
      <p:pic>
        <p:nvPicPr>
          <p:cNvPr id="31745" name="Picture 1"/>
          <p:cNvPicPr>
            <a:picLocks noChangeAspect="1" noChangeArrowheads="1"/>
          </p:cNvPicPr>
          <p:nvPr/>
        </p:nvPicPr>
        <p:blipFill>
          <a:blip r:embed="rId17" cstate="print"/>
          <a:srcRect/>
          <a:stretch>
            <a:fillRect/>
          </a:stretch>
        </p:blipFill>
        <p:spPr bwMode="auto">
          <a:xfrm>
            <a:off x="6048648" y="3331468"/>
            <a:ext cx="844704" cy="1116000"/>
          </a:xfrm>
          <a:prstGeom prst="rect">
            <a:avLst/>
          </a:prstGeom>
          <a:noFill/>
          <a:ln w="9525">
            <a:noFill/>
            <a:miter lim="800000"/>
            <a:headEnd/>
            <a:tailEnd/>
          </a:ln>
        </p:spPr>
      </p:pic>
      <p:pic>
        <p:nvPicPr>
          <p:cNvPr id="31746" name="Picture 2"/>
          <p:cNvPicPr>
            <a:picLocks noChangeAspect="1" noChangeArrowheads="1"/>
          </p:cNvPicPr>
          <p:nvPr/>
        </p:nvPicPr>
        <p:blipFill>
          <a:blip r:embed="rId18" cstate="print"/>
          <a:srcRect/>
          <a:stretch>
            <a:fillRect/>
          </a:stretch>
        </p:blipFill>
        <p:spPr bwMode="auto">
          <a:xfrm>
            <a:off x="9072984" y="3475484"/>
            <a:ext cx="787600" cy="792000"/>
          </a:xfrm>
          <a:prstGeom prst="rect">
            <a:avLst/>
          </a:prstGeom>
          <a:noFill/>
          <a:ln w="9525">
            <a:noFill/>
            <a:miter lim="800000"/>
            <a:headEnd/>
            <a:tailEnd/>
          </a:ln>
        </p:spPr>
      </p:pic>
      <p:pic>
        <p:nvPicPr>
          <p:cNvPr id="18" name="Picture 2"/>
          <p:cNvPicPr>
            <a:picLocks noChangeAspect="1" noChangeArrowheads="1"/>
          </p:cNvPicPr>
          <p:nvPr/>
        </p:nvPicPr>
        <p:blipFill>
          <a:blip r:embed="rId19" cstate="print"/>
          <a:srcRect/>
          <a:stretch>
            <a:fillRect/>
          </a:stretch>
        </p:blipFill>
        <p:spPr bwMode="auto">
          <a:xfrm>
            <a:off x="7560816" y="3475484"/>
            <a:ext cx="804273" cy="792000"/>
          </a:xfrm>
          <a:prstGeom prst="rect">
            <a:avLst/>
          </a:prstGeom>
          <a:noFill/>
          <a:ln w="28575">
            <a:noFill/>
            <a:miter lim="800000"/>
            <a:headEnd/>
            <a:tailEnd/>
          </a:ln>
        </p:spPr>
      </p:pic>
      <p:sp>
        <p:nvSpPr>
          <p:cNvPr id="19" name="Šipka doleva 18"/>
          <p:cNvSpPr/>
          <p:nvPr/>
        </p:nvSpPr>
        <p:spPr bwMode="auto">
          <a:xfrm>
            <a:off x="6984752" y="3763516"/>
            <a:ext cx="432048" cy="354706"/>
          </a:xfrm>
          <a:prstGeom prst="leftArrow">
            <a:avLst/>
          </a:prstGeom>
          <a:blipFill>
            <a:blip r:embed="rId20" cstate="print"/>
            <a:stretch>
              <a:fillRect/>
            </a:stretch>
          </a:blipFill>
          <a:ln w="9525">
            <a:noFill/>
            <a:miter lim="800000"/>
            <a:headEnd/>
            <a:tailEnd/>
          </a:ln>
          <a:effectLst/>
        </p:spPr>
        <p:txBody>
          <a:bodyPr vert="horz" wrap="square" lIns="0" tIns="0" rIns="38088" bIns="39675"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900" b="1" i="0" u="none" strike="noStrike" cap="none" normalizeH="0" baseline="0" dirty="0" smtClean="0">
              <a:ln>
                <a:noFill/>
              </a:ln>
              <a:solidFill>
                <a:srgbClr val="FFFFFF"/>
              </a:solidFill>
              <a:effectLst/>
              <a:latin typeface="Arial" pitchFamily="34" charset="0"/>
              <a:cs typeface="Arial" pitchFamily="34" charset="0"/>
            </a:endParaRPr>
          </a:p>
        </p:txBody>
      </p:sp>
      <p:sp>
        <p:nvSpPr>
          <p:cNvPr id="25" name="Šipka doleva 24"/>
          <p:cNvSpPr/>
          <p:nvPr/>
        </p:nvSpPr>
        <p:spPr bwMode="auto">
          <a:xfrm flipH="1">
            <a:off x="8424912" y="3763516"/>
            <a:ext cx="504056" cy="354706"/>
          </a:xfrm>
          <a:prstGeom prst="leftArrow">
            <a:avLst/>
          </a:prstGeom>
          <a:blipFill>
            <a:blip r:embed="rId20" cstate="print"/>
            <a:stretch>
              <a:fillRect/>
            </a:stretch>
          </a:blipFill>
          <a:ln w="9525">
            <a:noFill/>
            <a:miter lim="800000"/>
            <a:headEnd/>
            <a:tailEnd/>
          </a:ln>
          <a:effectLst/>
        </p:spPr>
        <p:txBody>
          <a:bodyPr vert="horz" wrap="square" lIns="0" tIns="0" rIns="38088" bIns="39675"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900" b="1" i="0" u="none" strike="noStrike" cap="none" normalizeH="0" baseline="0" dirty="0" smtClean="0">
              <a:ln>
                <a:noFill/>
              </a:ln>
              <a:solidFill>
                <a:srgbClr val="FFFFFF"/>
              </a:solidFill>
              <a:effectLst/>
              <a:latin typeface="Arial" pitchFamily="34" charset="0"/>
              <a:cs typeface="Arial"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7272784"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29</a:t>
            </a:r>
          </a:p>
        </p:txBody>
      </p:sp>
      <p:sp>
        <p:nvSpPr>
          <p:cNvPr id="11" name="TextovéPole 10"/>
          <p:cNvSpPr txBox="1"/>
          <p:nvPr/>
        </p:nvSpPr>
        <p:spPr>
          <a:xfrm>
            <a:off x="2090808" y="6931868"/>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20</a:t>
            </a:r>
          </a:p>
        </p:txBody>
      </p:sp>
      <p:cxnSp>
        <p:nvCxnSpPr>
          <p:cNvPr id="8" name="Přímá spojovací šipka 7"/>
          <p:cNvCxnSpPr/>
          <p:nvPr/>
        </p:nvCxnSpPr>
        <p:spPr bwMode="auto">
          <a:xfrm>
            <a:off x="3108456" y="7075884"/>
            <a:ext cx="1288343"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9" name="TextovéPole 8"/>
          <p:cNvSpPr txBox="1"/>
          <p:nvPr/>
        </p:nvSpPr>
        <p:spPr>
          <a:xfrm>
            <a:off x="216000" y="1243236"/>
            <a:ext cx="4176464" cy="2923877"/>
          </a:xfrm>
          <a:prstGeom prst="rect">
            <a:avLst/>
          </a:prstGeom>
          <a:solidFill>
            <a:srgbClr val="FFFF00"/>
          </a:solidFill>
          <a:ln w="53975">
            <a:solidFill>
              <a:srgbClr val="9CECB5"/>
            </a:solidFill>
          </a:ln>
        </p:spPr>
        <p:txBody>
          <a:bodyPr wrap="square" rtlCol="0">
            <a:spAutoFit/>
          </a:bodyPr>
          <a:lstStyle/>
          <a:p>
            <a:pPr algn="ctr"/>
            <a:r>
              <a:rPr lang="cs-CZ" sz="3200" dirty="0" smtClean="0">
                <a:blipFill>
                  <a:blip r:embed="rId3"/>
                  <a:stretch>
                    <a:fillRect/>
                  </a:stretch>
                </a:blipFill>
                <a:effectLst>
                  <a:outerShdw blurRad="38100" dist="38100" dir="2700000" algn="tl">
                    <a:srgbClr val="000000">
                      <a:alpha val="43137"/>
                    </a:srgbClr>
                  </a:outerShdw>
                </a:effectLst>
                <a:latin typeface="Rockwell Extra Bold" pitchFamily="18" charset="0"/>
              </a:rPr>
              <a:t>FC Chomutov</a:t>
            </a:r>
          </a:p>
          <a:p>
            <a:pPr algn="ctr"/>
            <a:r>
              <a:rPr lang="cs-CZ" sz="3200" dirty="0" smtClean="0">
                <a:blipFill>
                  <a:blip r:embed="rId3"/>
                  <a:stretch>
                    <a:fillRect/>
                  </a:stretch>
                </a:blipFill>
                <a:effectLst>
                  <a:outerShdw blurRad="38100" dist="38100" dir="2700000" algn="tl">
                    <a:srgbClr val="000000">
                      <a:alpha val="43137"/>
                    </a:srgbClr>
                  </a:outerShdw>
                </a:effectLst>
                <a:latin typeface="Rockwell Extra Bold" pitchFamily="18" charset="0"/>
              </a:rPr>
              <a:t>SK </a:t>
            </a:r>
            <a:r>
              <a:rPr lang="cs-CZ" sz="3200" dirty="0" err="1" smtClean="0">
                <a:blipFill>
                  <a:blip r:embed="rId3"/>
                  <a:stretch>
                    <a:fillRect/>
                  </a:stretch>
                </a:blipFill>
                <a:effectLst>
                  <a:outerShdw blurRad="38100" dist="38100" dir="2700000" algn="tl">
                    <a:srgbClr val="000000">
                      <a:alpha val="43137"/>
                    </a:srgbClr>
                  </a:outerShdw>
                </a:effectLst>
                <a:latin typeface="Rockwell Extra Bold" pitchFamily="18" charset="0"/>
              </a:rPr>
              <a:t>Štětí</a:t>
            </a:r>
            <a:endParaRPr lang="cs-CZ" sz="3200" dirty="0" smtClean="0">
              <a:blipFill>
                <a:blip r:embed="rId3"/>
                <a:stretch>
                  <a:fillRect/>
                </a:stretch>
              </a:blipFill>
              <a:effectLst>
                <a:outerShdw blurRad="38100" dist="38100" dir="2700000" algn="tl">
                  <a:srgbClr val="000000">
                    <a:alpha val="43137"/>
                  </a:srgbClr>
                </a:outerShdw>
              </a:effectLst>
              <a:latin typeface="Rockwell Extra Bold" pitchFamily="18" charset="0"/>
            </a:endParaRPr>
          </a:p>
          <a:p>
            <a:pPr algn="ctr"/>
            <a:r>
              <a:rPr lang="cs-CZ" sz="3200" dirty="0" smtClean="0">
                <a:blipFill>
                  <a:blip r:embed="rId3"/>
                  <a:stretch>
                    <a:fillRect/>
                  </a:stretch>
                </a:blipFill>
                <a:effectLst>
                  <a:outerShdw blurRad="38100" dist="38100" dir="2700000" algn="tl">
                    <a:srgbClr val="000000">
                      <a:alpha val="43137"/>
                    </a:srgbClr>
                  </a:outerShdw>
                </a:effectLst>
                <a:latin typeface="Rockwell Extra Bold" pitchFamily="18" charset="0"/>
              </a:rPr>
              <a:t>sobota 13.5.2017 10:15</a:t>
            </a:r>
          </a:p>
          <a:p>
            <a:pPr algn="ctr"/>
            <a:r>
              <a:rPr lang="cs-CZ" sz="2800" dirty="0" smtClean="0">
                <a:blipFill>
                  <a:blip r:embed="rId3"/>
                  <a:stretch>
                    <a:fillRect/>
                  </a:stretch>
                </a:blipFill>
                <a:effectLst>
                  <a:outerShdw blurRad="38100" dist="38100" dir="2700000" algn="tl">
                    <a:srgbClr val="000000">
                      <a:alpha val="43137"/>
                    </a:srgbClr>
                  </a:outerShdw>
                </a:effectLst>
                <a:latin typeface="Rockwell Extra Bold" pitchFamily="18" charset="0"/>
              </a:rPr>
              <a:t>7:15 odjezd</a:t>
            </a:r>
          </a:p>
          <a:p>
            <a:pPr algn="ctr"/>
            <a:endParaRPr lang="cs-CZ" sz="2800" dirty="0" smtClean="0">
              <a:blipFill>
                <a:blip r:embed="rId3"/>
                <a:stretch>
                  <a:fillRect/>
                </a:stretch>
              </a:blipFill>
              <a:effectLst>
                <a:outerShdw blurRad="38100" dist="38100" dir="2700000" algn="tl">
                  <a:srgbClr val="000000">
                    <a:alpha val="43137"/>
                  </a:srgbClr>
                </a:outerShdw>
              </a:effectLst>
              <a:latin typeface="Rockwell Extra Bold" pitchFamily="18" charset="0"/>
            </a:endParaRPr>
          </a:p>
        </p:txBody>
      </p:sp>
      <p:pic>
        <p:nvPicPr>
          <p:cNvPr id="12" name="Picture 2"/>
          <p:cNvPicPr>
            <a:picLocks noChangeAspect="1" noChangeArrowheads="1"/>
          </p:cNvPicPr>
          <p:nvPr/>
        </p:nvPicPr>
        <p:blipFill>
          <a:blip r:embed="rId4" cstate="print"/>
          <a:srcRect/>
          <a:stretch>
            <a:fillRect/>
          </a:stretch>
        </p:blipFill>
        <p:spPr bwMode="auto">
          <a:xfrm>
            <a:off x="288008" y="4411860"/>
            <a:ext cx="3996577" cy="2448000"/>
          </a:xfrm>
          <a:prstGeom prst="rect">
            <a:avLst/>
          </a:prstGeom>
          <a:noFill/>
          <a:ln w="38100" cmpd="sng">
            <a:solidFill>
              <a:schemeClr val="accent6">
                <a:lumMod val="75000"/>
              </a:schemeClr>
            </a:solidFill>
            <a:miter lim="800000"/>
            <a:headEnd/>
            <a:tailEnd/>
          </a:ln>
        </p:spPr>
      </p:pic>
      <p:sp>
        <p:nvSpPr>
          <p:cNvPr id="13" name="TextovéPole 12"/>
          <p:cNvSpPr txBox="1"/>
          <p:nvPr/>
        </p:nvSpPr>
        <p:spPr>
          <a:xfrm>
            <a:off x="143992" y="91108"/>
            <a:ext cx="4320480" cy="1015663"/>
          </a:xfrm>
          <a:prstGeom prst="rect">
            <a:avLst/>
          </a:prstGeom>
          <a:blipFill dpi="0" rotWithShape="1">
            <a:blip r:embed="rId5" cstate="print">
              <a:alphaModFix amt="25000"/>
            </a:blip>
            <a:srcRect/>
            <a:tile tx="0" ty="0" sx="100000" sy="100000" flip="none" algn="tl"/>
          </a:blipFill>
          <a:ln w="60325" cap="flat" cmpd="dbl">
            <a:gradFill>
              <a:gsLst>
                <a:gs pos="0">
                  <a:srgbClr val="FFEFD1"/>
                </a:gs>
                <a:gs pos="64999">
                  <a:srgbClr val="F0EBD5"/>
                </a:gs>
                <a:gs pos="100000">
                  <a:srgbClr val="D1C39F"/>
                </a:gs>
              </a:gsLst>
              <a:lin ang="5400000" scaled="0"/>
            </a:gradFill>
            <a:prstDash val="dash"/>
          </a:ln>
        </p:spPr>
        <p:txBody>
          <a:bodyPr wrap="square" rtlCol="0">
            <a:spAutoFit/>
          </a:bodyPr>
          <a:lstStyle/>
          <a:p>
            <a:pPr algn="ctr"/>
            <a:r>
              <a:rPr lang="cs-CZ" sz="2000" dirty="0" smtClean="0"/>
              <a:t>Za týden se mužstvo dospělých představí  na moderním stadionu v Chomutově</a:t>
            </a:r>
          </a:p>
        </p:txBody>
      </p:sp>
      <p:pic>
        <p:nvPicPr>
          <p:cNvPr id="17" name="Picture 4"/>
          <p:cNvPicPr>
            <a:picLocks noChangeAspect="1" noChangeArrowheads="1"/>
          </p:cNvPicPr>
          <p:nvPr/>
        </p:nvPicPr>
        <p:blipFill>
          <a:blip r:embed="rId6" cstate="print"/>
          <a:srcRect/>
          <a:stretch>
            <a:fillRect/>
          </a:stretch>
        </p:blipFill>
        <p:spPr bwMode="auto">
          <a:xfrm>
            <a:off x="1872184" y="3691508"/>
            <a:ext cx="819426" cy="432000"/>
          </a:xfrm>
          <a:prstGeom prst="rect">
            <a:avLst/>
          </a:prstGeom>
          <a:noFill/>
          <a:ln w="9525">
            <a:noFill/>
            <a:miter lim="800000"/>
            <a:headEnd/>
            <a:tailEnd/>
          </a:ln>
        </p:spPr>
      </p:pic>
      <p:pic>
        <p:nvPicPr>
          <p:cNvPr id="18" name="Picture 5"/>
          <p:cNvPicPr>
            <a:picLocks noChangeAspect="1" noChangeArrowheads="1"/>
          </p:cNvPicPr>
          <p:nvPr/>
        </p:nvPicPr>
        <p:blipFill>
          <a:blip r:embed="rId7" cstate="print"/>
          <a:srcRect/>
          <a:stretch>
            <a:fillRect/>
          </a:stretch>
        </p:blipFill>
        <p:spPr bwMode="auto">
          <a:xfrm>
            <a:off x="3384352" y="1891308"/>
            <a:ext cx="561416" cy="576000"/>
          </a:xfrm>
          <a:prstGeom prst="rect">
            <a:avLst/>
          </a:prstGeom>
          <a:noFill/>
          <a:ln w="9525">
            <a:noFill/>
            <a:miter lim="800000"/>
            <a:headEnd/>
            <a:tailEnd/>
          </a:ln>
        </p:spPr>
      </p:pic>
      <p:pic>
        <p:nvPicPr>
          <p:cNvPr id="19" name="Picture 3"/>
          <p:cNvPicPr>
            <a:picLocks noChangeAspect="1" noChangeArrowheads="1"/>
          </p:cNvPicPr>
          <p:nvPr/>
        </p:nvPicPr>
        <p:blipFill>
          <a:blip r:embed="rId8" cstate="print"/>
          <a:srcRect/>
          <a:stretch>
            <a:fillRect/>
          </a:stretch>
        </p:blipFill>
        <p:spPr bwMode="auto">
          <a:xfrm>
            <a:off x="2016200" y="4699620"/>
            <a:ext cx="696063" cy="828000"/>
          </a:xfrm>
          <a:prstGeom prst="rect">
            <a:avLst/>
          </a:prstGeom>
          <a:noFill/>
          <a:ln w="9525">
            <a:noFill/>
            <a:miter lim="800000"/>
            <a:headEnd/>
            <a:tailEnd/>
          </a:ln>
        </p:spPr>
      </p:pic>
      <p:sp>
        <p:nvSpPr>
          <p:cNvPr id="14" name="TextovéPole 13"/>
          <p:cNvSpPr txBox="1"/>
          <p:nvPr/>
        </p:nvSpPr>
        <p:spPr>
          <a:xfrm>
            <a:off x="5616600" y="91108"/>
            <a:ext cx="4536504" cy="1815882"/>
          </a:xfrm>
          <a:prstGeom prst="rect">
            <a:avLst/>
          </a:prstGeom>
          <a:blipFill>
            <a:blip r:embed="rId9" cstate="print"/>
            <a:stretch>
              <a:fillRect/>
            </a:stretch>
          </a:blipFill>
          <a:ln w="69850">
            <a:solidFill>
              <a:srgbClr val="008000"/>
            </a:solidFill>
            <a:prstDash val="sysDot"/>
          </a:ln>
        </p:spPr>
        <p:txBody>
          <a:bodyPr wrap="square" rtlCol="0">
            <a:spAutoFit/>
          </a:bodyPr>
          <a:lstStyle/>
          <a:p>
            <a:pPr algn="ctr"/>
            <a:r>
              <a:rPr lang="cs-CZ" sz="2800" dirty="0" smtClean="0">
                <a:solidFill>
                  <a:srgbClr val="3333FF"/>
                </a:solidFill>
                <a:latin typeface="Bookman Old Style" pitchFamily="18" charset="0"/>
              </a:rPr>
              <a:t>Žáci znají soupeře a rozlosování nadstavbové části Ústeckého přeboru</a:t>
            </a:r>
          </a:p>
        </p:txBody>
      </p:sp>
      <p:graphicFrame>
        <p:nvGraphicFramePr>
          <p:cNvPr id="21" name="Tabulka 20"/>
          <p:cNvGraphicFramePr>
            <a:graphicFrameLocks noGrp="1"/>
          </p:cNvGraphicFramePr>
          <p:nvPr/>
        </p:nvGraphicFramePr>
        <p:xfrm>
          <a:off x="5544591" y="2027748"/>
          <a:ext cx="4608513" cy="2527856"/>
        </p:xfrm>
        <a:graphic>
          <a:graphicData uri="http://schemas.openxmlformats.org/drawingml/2006/table">
            <a:tbl>
              <a:tblPr/>
              <a:tblGrid>
                <a:gridCol w="708672"/>
                <a:gridCol w="601298"/>
                <a:gridCol w="463858"/>
                <a:gridCol w="456098"/>
                <a:gridCol w="883935"/>
                <a:gridCol w="1062604"/>
                <a:gridCol w="432048"/>
              </a:tblGrid>
              <a:tr h="213612">
                <a:tc gridSpan="7">
                  <a:txBody>
                    <a:bodyPr/>
                    <a:lstStyle/>
                    <a:p>
                      <a:pPr algn="ctr" fontAlgn="ctr"/>
                      <a:r>
                        <a:rPr lang="cs-CZ" sz="1000" b="1" i="0" u="none" strike="noStrike" dirty="0">
                          <a:solidFill>
                            <a:srgbClr val="000000"/>
                          </a:solidFill>
                          <a:latin typeface="Arial Black"/>
                        </a:rPr>
                        <a:t>DATALIFE Krajský přebor starších a mladších žáků - o umístění B</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r>
              <a:tr h="309737">
                <a:tc>
                  <a:txBody>
                    <a:bodyPr/>
                    <a:lstStyle/>
                    <a:p>
                      <a:pPr algn="ctr" fontAlgn="ctr"/>
                      <a:r>
                        <a:rPr lang="cs-CZ" sz="600" b="1" i="0" u="none" strike="noStrike" dirty="0">
                          <a:solidFill>
                            <a:srgbClr val="6600CC"/>
                          </a:solidFill>
                          <a:latin typeface="Arial Black"/>
                        </a:rPr>
                        <a:t>Datum</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600" b="1" i="0" u="none" strike="noStrike" dirty="0">
                          <a:solidFill>
                            <a:srgbClr val="6600CC"/>
                          </a:solidFill>
                          <a:latin typeface="Arial Black"/>
                        </a:rPr>
                        <a:t>Den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600" b="1" i="0" u="none" strike="noStrike" dirty="0">
                          <a:solidFill>
                            <a:srgbClr val="6600CC"/>
                          </a:solidFill>
                          <a:latin typeface="Arial Black"/>
                        </a:rPr>
                        <a:t>Čas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600" b="1" i="0" u="none" strike="noStrike" dirty="0">
                          <a:solidFill>
                            <a:srgbClr val="6600CC"/>
                          </a:solidFill>
                          <a:latin typeface="Arial Black"/>
                        </a:rPr>
                        <a:t>Kde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600" b="1" i="0" u="none" strike="noStrike">
                          <a:solidFill>
                            <a:srgbClr val="6600CC"/>
                          </a:solidFill>
                          <a:latin typeface="Arial Black"/>
                        </a:rPr>
                        <a:t>Doma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600" b="1" i="0" u="none" strike="noStrike">
                          <a:solidFill>
                            <a:srgbClr val="6600CC"/>
                          </a:solidFill>
                          <a:latin typeface="Arial Black"/>
                        </a:rPr>
                        <a:t>Venku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c>
                  <a:txBody>
                    <a:bodyPr/>
                    <a:lstStyle/>
                    <a:p>
                      <a:pPr algn="ctr" fontAlgn="ctr"/>
                      <a:r>
                        <a:rPr lang="cs-CZ" sz="600" b="1" i="0" u="none" strike="noStrike">
                          <a:solidFill>
                            <a:srgbClr val="6600CC"/>
                          </a:solidFill>
                          <a:latin typeface="Arial Black"/>
                        </a:rPr>
                        <a:t>Kolo</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CFF"/>
                    </a:solidFill>
                  </a:tcPr>
                </a:tc>
              </a:tr>
              <a:tr h="341779">
                <a:tc>
                  <a:txBody>
                    <a:bodyPr/>
                    <a:lstStyle/>
                    <a:p>
                      <a:pPr algn="ctr" fontAlgn="ctr"/>
                      <a:r>
                        <a:rPr lang="cs-CZ" sz="900" b="1" i="0" u="none" strike="noStrike" dirty="0">
                          <a:solidFill>
                            <a:srgbClr val="000000"/>
                          </a:solidFill>
                          <a:latin typeface="Arial"/>
                        </a:rPr>
                        <a:t>13.-14.5.2017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000" b="1" i="0" u="none" strike="noStrike" dirty="0">
                          <a:solidFill>
                            <a:srgbClr val="000000"/>
                          </a:solidFill>
                          <a:latin typeface="Arial"/>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1" i="0" u="none" strike="noStrike" dirty="0">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800" b="1" i="0" u="none" strike="noStrike">
                          <a:solidFill>
                            <a:srgbClr val="000000"/>
                          </a:solidFill>
                          <a:latin typeface="Arial"/>
                        </a:rPr>
                        <a: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050" b="1" i="0" u="none" strike="noStrike" dirty="0">
                          <a:solidFill>
                            <a:srgbClr val="000000"/>
                          </a:solidFill>
                          <a:latin typeface="Arial"/>
                        </a:rPr>
                        <a:t>FK </a:t>
                      </a:r>
                      <a:r>
                        <a:rPr lang="cs-CZ" sz="1050" b="1" i="0" u="none" strike="noStrike" dirty="0" err="1">
                          <a:solidFill>
                            <a:srgbClr val="000000"/>
                          </a:solidFill>
                          <a:latin typeface="Arial"/>
                        </a:rPr>
                        <a:t>Postoloprty</a:t>
                      </a:r>
                      <a:r>
                        <a:rPr lang="cs-CZ" sz="1050" b="1" i="0" u="none" strike="noStrike" dirty="0">
                          <a:solidFill>
                            <a:srgbClr val="000000"/>
                          </a:solidFill>
                          <a:latin typeface="Arial"/>
                        </a:rPr>
                        <a:t>/    </a:t>
                      </a:r>
                      <a:r>
                        <a:rPr lang="cs-CZ" sz="1050" b="1" i="0" u="none" strike="noStrike" dirty="0" err="1">
                          <a:solidFill>
                            <a:srgbClr val="000000"/>
                          </a:solidFill>
                          <a:latin typeface="Arial"/>
                        </a:rPr>
                        <a:t>Dobroměřice</a:t>
                      </a:r>
                      <a:r>
                        <a:rPr lang="cs-CZ" sz="1050" b="1" i="0" u="none" strike="noStrike" dirty="0">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050" b="1" i="0" u="none" strike="noStrike" dirty="0">
                          <a:solidFill>
                            <a:srgbClr val="000000"/>
                          </a:solidFill>
                          <a:latin typeface="Arial"/>
                        </a:rPr>
                        <a:t>SK </a:t>
                      </a:r>
                      <a:r>
                        <a:rPr lang="cs-CZ" sz="1050" b="1" i="0" u="none" strike="noStrike" dirty="0" err="1">
                          <a:solidFill>
                            <a:srgbClr val="000000"/>
                          </a:solidFill>
                          <a:latin typeface="Arial"/>
                        </a:rPr>
                        <a:t>Štětí</a:t>
                      </a:r>
                      <a:endParaRPr lang="cs-CZ" sz="105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800" b="1" i="0" u="none" strike="noStrike">
                          <a:solidFill>
                            <a:srgbClr val="000000"/>
                          </a:solidFill>
                          <a:latin typeface="Calibri"/>
                        </a:rPr>
                        <a:t>1N</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r>
              <a:tr h="341779">
                <a:tc>
                  <a:txBody>
                    <a:bodyPr/>
                    <a:lstStyle/>
                    <a:p>
                      <a:pPr algn="ctr" fontAlgn="ctr"/>
                      <a:r>
                        <a:rPr lang="cs-CZ" sz="900" b="1" i="0" u="none" strike="noStrike" dirty="0">
                          <a:solidFill>
                            <a:srgbClr val="000000"/>
                          </a:solidFill>
                          <a:latin typeface="Arial"/>
                        </a:rPr>
                        <a:t>21.5.2017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dirty="0">
                          <a:solidFill>
                            <a:srgbClr val="000000"/>
                          </a:solidFill>
                          <a:latin typeface="Arial"/>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900" b="1" i="0" u="none" strike="noStrike" dirty="0">
                          <a:solidFill>
                            <a:srgbClr val="000000"/>
                          </a:solidFill>
                          <a:latin typeface="Arial"/>
                        </a:rPr>
                        <a:t>10:00,   12:00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dirty="0">
                          <a:solidFill>
                            <a:srgbClr val="000000"/>
                          </a:solidFill>
                          <a:latin typeface="Arial"/>
                        </a:rPr>
                        <a:t>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dirty="0">
                          <a:solidFill>
                            <a:srgbClr val="000000"/>
                          </a:solidFill>
                          <a:latin typeface="Arial"/>
                        </a:rPr>
                        <a:t>SK </a:t>
                      </a:r>
                      <a:r>
                        <a:rPr lang="cs-CZ" sz="1050" b="1" i="0" u="none" strike="noStrike" dirty="0" err="1">
                          <a:solidFill>
                            <a:srgbClr val="000000"/>
                          </a:solidFill>
                          <a:latin typeface="Arial"/>
                        </a:rPr>
                        <a:t>Štětí</a:t>
                      </a:r>
                      <a:endParaRPr lang="cs-CZ" sz="105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dirty="0">
                          <a:solidFill>
                            <a:srgbClr val="000000"/>
                          </a:solidFill>
                          <a:latin typeface="Arial"/>
                        </a:rPr>
                        <a:t>JUNIOR </a:t>
                      </a:r>
                      <a:r>
                        <a:rPr lang="cs-CZ" sz="1050" b="1" i="0" u="none" strike="noStrike" dirty="0" err="1">
                          <a:solidFill>
                            <a:srgbClr val="000000"/>
                          </a:solidFill>
                          <a:latin typeface="Arial"/>
                        </a:rPr>
                        <a:t>Chomutov</a:t>
                      </a:r>
                      <a:r>
                        <a:rPr lang="cs-CZ" sz="1050" b="1" i="0" u="none" strike="noStrike" dirty="0">
                          <a:solidFill>
                            <a:srgbClr val="000000"/>
                          </a:solidFill>
                          <a:latin typeface="Arial"/>
                        </a:rPr>
                        <a:t>/FK Teplice (3)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a:solidFill>
                            <a:srgbClr val="000000"/>
                          </a:solidFill>
                          <a:latin typeface="Calibri"/>
                        </a:rPr>
                        <a:t>2N</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99"/>
                    </a:solidFill>
                  </a:tcPr>
                </a:tc>
              </a:tr>
              <a:tr h="341779">
                <a:tc>
                  <a:txBody>
                    <a:bodyPr/>
                    <a:lstStyle/>
                    <a:p>
                      <a:pPr algn="ctr" fontAlgn="ctr"/>
                      <a:r>
                        <a:rPr lang="cs-CZ" sz="900" b="1" i="0" u="none" strike="noStrike" dirty="0">
                          <a:solidFill>
                            <a:srgbClr val="000000"/>
                          </a:solidFill>
                          <a:latin typeface="Arial"/>
                        </a:rPr>
                        <a:t>27.5.2017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000" b="1" i="0" u="none" strike="noStrike">
                          <a:solidFill>
                            <a:srgbClr val="000000"/>
                          </a:solidFill>
                          <a:latin typeface="Arial"/>
                        </a:rPr>
                        <a:t>sobota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1" i="0" u="none" strike="noStrike" dirty="0">
                          <a:solidFill>
                            <a:srgbClr val="000000"/>
                          </a:solidFill>
                          <a:latin typeface="Arial"/>
                        </a:rPr>
                        <a:t>12:00,   10:00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800" b="1" i="0" u="none" strike="noStrike">
                          <a:solidFill>
                            <a:srgbClr val="000000"/>
                          </a:solidFill>
                          <a:latin typeface="Arial"/>
                        </a:rPr>
                        <a: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050" b="1" i="0" u="none" strike="noStrike" dirty="0">
                          <a:solidFill>
                            <a:srgbClr val="000000"/>
                          </a:solidFill>
                          <a:latin typeface="Arial"/>
                        </a:rPr>
                        <a:t>TJ Krupka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050" b="1" i="0" u="none" strike="noStrike" dirty="0">
                          <a:solidFill>
                            <a:srgbClr val="000000"/>
                          </a:solidFill>
                          <a:latin typeface="Arial"/>
                        </a:rPr>
                        <a:t>SK </a:t>
                      </a:r>
                      <a:r>
                        <a:rPr lang="cs-CZ" sz="1050" b="1" i="0" u="none" strike="noStrike" dirty="0" err="1">
                          <a:solidFill>
                            <a:srgbClr val="000000"/>
                          </a:solidFill>
                          <a:latin typeface="Arial"/>
                        </a:rPr>
                        <a:t>Štětí</a:t>
                      </a:r>
                      <a:endParaRPr lang="cs-CZ" sz="105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800" b="1" i="0" u="none" strike="noStrike">
                          <a:solidFill>
                            <a:srgbClr val="000000"/>
                          </a:solidFill>
                          <a:latin typeface="Calibri"/>
                        </a:rPr>
                        <a:t>3N</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r>
              <a:tr h="341779">
                <a:tc>
                  <a:txBody>
                    <a:bodyPr/>
                    <a:lstStyle/>
                    <a:p>
                      <a:pPr algn="ctr" fontAlgn="ctr"/>
                      <a:r>
                        <a:rPr lang="cs-CZ" sz="900" b="1" i="0" u="none" strike="noStrike" dirty="0">
                          <a:solidFill>
                            <a:srgbClr val="000000"/>
                          </a:solidFill>
                          <a:latin typeface="Arial"/>
                        </a:rPr>
                        <a:t>3.-4.6.2017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000" b="1" i="0" u="none" strike="noStrike" dirty="0">
                          <a:solidFill>
                            <a:srgbClr val="000000"/>
                          </a:solidFill>
                          <a:latin typeface="Arial"/>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900" b="1" i="0" u="none" strike="noStrike" dirty="0">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800" b="1" i="0" u="none" strike="noStrike">
                          <a:solidFill>
                            <a:srgbClr val="000000"/>
                          </a:solidFill>
                          <a:latin typeface="Arial"/>
                        </a:rPr>
                        <a:t>V</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050" b="1" i="0" u="none" strike="noStrike" dirty="0">
                          <a:solidFill>
                            <a:srgbClr val="000000"/>
                          </a:solidFill>
                          <a:latin typeface="Arial"/>
                        </a:rPr>
                        <a:t>FK </a:t>
                      </a:r>
                      <a:r>
                        <a:rPr lang="cs-CZ" sz="1050" b="1" i="0" u="none" strike="noStrike" dirty="0" err="1">
                          <a:solidFill>
                            <a:srgbClr val="000000"/>
                          </a:solidFill>
                          <a:latin typeface="Arial"/>
                        </a:rPr>
                        <a:t>Bílina</a:t>
                      </a:r>
                      <a:r>
                        <a:rPr lang="cs-CZ" sz="1050" b="1" i="0" u="none" strike="noStrike" dirty="0">
                          <a:solidFill>
                            <a:srgbClr val="000000"/>
                          </a:solidFill>
                          <a:latin typeface="Arial"/>
                        </a:rPr>
                        <a:t>/Teplice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1050" b="1" i="0" u="none" strike="noStrike" dirty="0">
                          <a:solidFill>
                            <a:srgbClr val="000000"/>
                          </a:solidFill>
                          <a:latin typeface="Arial"/>
                        </a:rPr>
                        <a:t>SK </a:t>
                      </a:r>
                      <a:r>
                        <a:rPr lang="cs-CZ" sz="1050" b="1" i="0" u="none" strike="noStrike" dirty="0" err="1">
                          <a:solidFill>
                            <a:srgbClr val="000000"/>
                          </a:solidFill>
                          <a:latin typeface="Arial"/>
                        </a:rPr>
                        <a:t>Štětí</a:t>
                      </a:r>
                      <a:endParaRPr lang="cs-CZ" sz="105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c>
                  <a:txBody>
                    <a:bodyPr/>
                    <a:lstStyle/>
                    <a:p>
                      <a:pPr algn="ctr" fontAlgn="ctr"/>
                      <a:r>
                        <a:rPr lang="cs-CZ" sz="800" b="1" i="0" u="none" strike="noStrike">
                          <a:solidFill>
                            <a:srgbClr val="000000"/>
                          </a:solidFill>
                          <a:latin typeface="Calibri"/>
                        </a:rPr>
                        <a:t>4N</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CC"/>
                    </a:solidFill>
                  </a:tcPr>
                </a:tc>
              </a:tr>
              <a:tr h="341779">
                <a:tc>
                  <a:txBody>
                    <a:bodyPr/>
                    <a:lstStyle/>
                    <a:p>
                      <a:pPr algn="ctr" fontAlgn="ctr"/>
                      <a:r>
                        <a:rPr lang="cs-CZ" sz="900" b="1" i="0" u="none" strike="noStrike" dirty="0">
                          <a:solidFill>
                            <a:srgbClr val="000000"/>
                          </a:solidFill>
                          <a:latin typeface="Arial"/>
                        </a:rPr>
                        <a:t>11.6.2017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00" b="1" i="0" u="none" strike="noStrike" dirty="0">
                          <a:solidFill>
                            <a:srgbClr val="000000"/>
                          </a:solidFill>
                          <a:latin typeface="Arial"/>
                        </a:rPr>
                        <a:t>neděle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900" b="1" i="0" u="none" strike="noStrike" dirty="0">
                          <a:solidFill>
                            <a:srgbClr val="000000"/>
                          </a:solidFill>
                          <a:latin typeface="Arial"/>
                        </a:rPr>
                        <a:t>10:00,   12:00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dirty="0">
                          <a:solidFill>
                            <a:srgbClr val="000000"/>
                          </a:solidFill>
                          <a:latin typeface="Arial"/>
                        </a:rPr>
                        <a:t>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dirty="0">
                          <a:solidFill>
                            <a:srgbClr val="000000"/>
                          </a:solidFill>
                          <a:latin typeface="Arial"/>
                        </a:rPr>
                        <a:t>SK </a:t>
                      </a:r>
                      <a:r>
                        <a:rPr lang="cs-CZ" sz="1050" b="1" i="0" u="none" strike="noStrike" dirty="0" err="1">
                          <a:solidFill>
                            <a:srgbClr val="000000"/>
                          </a:solidFill>
                          <a:latin typeface="Arial"/>
                        </a:rPr>
                        <a:t>Štětí</a:t>
                      </a:r>
                      <a:endParaRPr lang="cs-CZ" sz="105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1050" b="1" i="0" u="none" strike="noStrike" dirty="0">
                          <a:solidFill>
                            <a:srgbClr val="000000"/>
                          </a:solidFill>
                          <a:latin typeface="Arial"/>
                        </a:rPr>
                        <a:t>FK Ústí </a:t>
                      </a:r>
                      <a:r>
                        <a:rPr lang="cs-CZ" sz="1050" b="1" i="0" u="none" strike="noStrike" dirty="0" err="1">
                          <a:solidFill>
                            <a:srgbClr val="000000"/>
                          </a:solidFill>
                          <a:latin typeface="Arial"/>
                        </a:rPr>
                        <a:t>n.L.</a:t>
                      </a:r>
                      <a:endParaRPr lang="cs-CZ" sz="105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c>
                  <a:txBody>
                    <a:bodyPr/>
                    <a:lstStyle/>
                    <a:p>
                      <a:pPr algn="ctr" fontAlgn="ctr"/>
                      <a:r>
                        <a:rPr lang="cs-CZ" sz="800" b="1" i="0" u="none" strike="noStrike" dirty="0">
                          <a:solidFill>
                            <a:srgbClr val="000000"/>
                          </a:solidFill>
                          <a:latin typeface="Calibri"/>
                        </a:rPr>
                        <a:t>5N</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99"/>
                    </a:solidFill>
                  </a:tcPr>
                </a:tc>
              </a:tr>
            </a:tbl>
          </a:graphicData>
        </a:graphic>
      </p:graphicFrame>
      <p:sp>
        <p:nvSpPr>
          <p:cNvPr id="22" name="TextovéPole 21"/>
          <p:cNvSpPr txBox="1"/>
          <p:nvPr/>
        </p:nvSpPr>
        <p:spPr>
          <a:xfrm>
            <a:off x="5472584" y="4754205"/>
            <a:ext cx="4680520" cy="2000548"/>
          </a:xfrm>
          <a:prstGeom prst="rect">
            <a:avLst/>
          </a:prstGeom>
          <a:blipFill>
            <a:blip r:embed="rId10" cstate="print"/>
            <a:stretch>
              <a:fillRect/>
            </a:stretch>
          </a:blipFill>
        </p:spPr>
        <p:txBody>
          <a:bodyPr wrap="square" rtlCol="0">
            <a:spAutoFit/>
          </a:bodyPr>
          <a:lstStyle/>
          <a:p>
            <a:pPr algn="just"/>
            <a:r>
              <a:rPr lang="cs-CZ" sz="2400" u="sng" dirty="0" smtClean="0">
                <a:latin typeface="Bookman Old Style" pitchFamily="18" charset="0"/>
              </a:rPr>
              <a:t>Pravidla nadstavby:</a:t>
            </a:r>
          </a:p>
          <a:p>
            <a:pPr algn="just"/>
            <a:r>
              <a:rPr lang="cs-CZ" sz="2000" u="sng" dirty="0" smtClean="0">
                <a:latin typeface="Georgia" pitchFamily="18" charset="0"/>
              </a:rPr>
              <a:t>Starší žáci </a:t>
            </a:r>
            <a:r>
              <a:rPr lang="cs-CZ" sz="2000" dirty="0" smtClean="0">
                <a:latin typeface="Georgia" pitchFamily="18" charset="0"/>
              </a:rPr>
              <a:t>– jednokolový systém každý s každým</a:t>
            </a:r>
          </a:p>
          <a:p>
            <a:pPr algn="just"/>
            <a:r>
              <a:rPr lang="cs-CZ" sz="2000" u="sng" dirty="0" smtClean="0">
                <a:latin typeface="Georgia" pitchFamily="18" charset="0"/>
              </a:rPr>
              <a:t>Mladší žáci </a:t>
            </a:r>
            <a:r>
              <a:rPr lang="cs-CZ" sz="2000" dirty="0" smtClean="0">
                <a:latin typeface="Georgia" pitchFamily="18" charset="0"/>
              </a:rPr>
              <a:t>– k počtu bodů ze základní části se budou přičítat body z nadstavby</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7416800"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21</a:t>
            </a:r>
          </a:p>
        </p:txBody>
      </p:sp>
      <p:sp>
        <p:nvSpPr>
          <p:cNvPr id="10" name="TextovéPole 9"/>
          <p:cNvSpPr txBox="1"/>
          <p:nvPr/>
        </p:nvSpPr>
        <p:spPr>
          <a:xfrm>
            <a:off x="1872184"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28</a:t>
            </a:r>
          </a:p>
        </p:txBody>
      </p:sp>
      <p:sp>
        <p:nvSpPr>
          <p:cNvPr id="16" name="TextovéPole 15"/>
          <p:cNvSpPr txBox="1"/>
          <p:nvPr/>
        </p:nvSpPr>
        <p:spPr>
          <a:xfrm>
            <a:off x="6120656" y="163116"/>
            <a:ext cx="3960440" cy="307777"/>
          </a:xfrm>
          <a:prstGeom prst="rect">
            <a:avLst/>
          </a:prstGeom>
          <a:noFill/>
        </p:spPr>
        <p:txBody>
          <a:bodyPr wrap="square" rtlCol="0">
            <a:spAutoFit/>
          </a:bodyPr>
          <a:lstStyle/>
          <a:p>
            <a:pPr algn="just"/>
            <a:endParaRPr lang="cs-CZ" sz="1400" u="sng" dirty="0" smtClean="0">
              <a:latin typeface="Bookman Old Style" pitchFamily="18" charset="0"/>
            </a:endParaRPr>
          </a:p>
        </p:txBody>
      </p:sp>
      <p:sp>
        <p:nvSpPr>
          <p:cNvPr id="22" name="TextovéPole 21"/>
          <p:cNvSpPr txBox="1"/>
          <p:nvPr/>
        </p:nvSpPr>
        <p:spPr>
          <a:xfrm>
            <a:off x="5400576" y="91108"/>
            <a:ext cx="4752528" cy="7017306"/>
          </a:xfrm>
          <a:prstGeom prst="rect">
            <a:avLst/>
          </a:prstGeom>
          <a:blipFill dpi="0" rotWithShape="1">
            <a:blip r:embed="rId3" cstate="print">
              <a:alphaModFix amt="79000"/>
            </a:blip>
            <a:srcRect/>
            <a:tile tx="0" ty="0" sx="100000" sy="100000" flip="none" algn="tl"/>
          </a:blipFill>
          <a:ln w="104775">
            <a:solidFill>
              <a:srgbClr val="008000"/>
            </a:solidFill>
            <a:prstDash val="sysDot"/>
          </a:ln>
        </p:spPr>
        <p:txBody>
          <a:bodyPr wrap="square" rtlCol="0">
            <a:spAutoFit/>
          </a:bodyPr>
          <a:lstStyle/>
          <a:p>
            <a:pPr algn="ctr"/>
            <a:r>
              <a:rPr lang="cs-CZ" sz="3600" dirty="0" smtClean="0">
                <a:ln w="0">
                  <a:solidFill>
                    <a:schemeClr val="accent2">
                      <a:lumMod val="60000"/>
                      <a:lumOff val="40000"/>
                    </a:schemeClr>
                  </a:solidFill>
                </a:ln>
                <a:latin typeface="Colonna MT" pitchFamily="82" charset="0"/>
              </a:rPr>
              <a:t>30. dubna </a:t>
            </a:r>
            <a:r>
              <a:rPr lang="cs-CZ" sz="3000" dirty="0" smtClean="0">
                <a:ln w="0">
                  <a:solidFill>
                    <a:schemeClr val="accent2">
                      <a:lumMod val="60000"/>
                      <a:lumOff val="40000"/>
                    </a:schemeClr>
                  </a:solidFill>
                </a:ln>
                <a:latin typeface="Colonna MT" pitchFamily="82" charset="0"/>
              </a:rPr>
              <a:t>oslavil významné životní jubileum </a:t>
            </a:r>
          </a:p>
          <a:p>
            <a:pPr algn="ctr"/>
            <a:r>
              <a:rPr lang="cs-CZ" sz="5400" dirty="0" smtClean="0">
                <a:ln w="0">
                  <a:solidFill>
                    <a:schemeClr val="accent2">
                      <a:lumMod val="60000"/>
                      <a:lumOff val="40000"/>
                    </a:schemeClr>
                  </a:solidFill>
                </a:ln>
                <a:latin typeface="Colonna MT" pitchFamily="82" charset="0"/>
              </a:rPr>
              <a:t>60 let </a:t>
            </a:r>
          </a:p>
          <a:p>
            <a:pPr algn="ctr"/>
            <a:r>
              <a:rPr lang="cs-CZ" sz="3000" dirty="0" smtClean="0">
                <a:ln w="0">
                  <a:solidFill>
                    <a:schemeClr val="accent2">
                      <a:lumMod val="60000"/>
                      <a:lumOff val="40000"/>
                    </a:schemeClr>
                  </a:solidFill>
                </a:ln>
                <a:latin typeface="Colonna MT" pitchFamily="82" charset="0"/>
              </a:rPr>
              <a:t>správce zdejšího stadionu a bývalý slavný hráč </a:t>
            </a:r>
          </a:p>
          <a:p>
            <a:pPr algn="ctr"/>
            <a:r>
              <a:rPr lang="cs-CZ" sz="3000" dirty="0" err="1" smtClean="0">
                <a:ln w="0">
                  <a:solidFill>
                    <a:schemeClr val="accent2">
                      <a:lumMod val="60000"/>
                      <a:lumOff val="40000"/>
                    </a:schemeClr>
                  </a:solidFill>
                </a:ln>
                <a:latin typeface="Colonna MT" pitchFamily="82" charset="0"/>
              </a:rPr>
              <a:t>Sepapu</a:t>
            </a:r>
            <a:r>
              <a:rPr lang="cs-CZ" sz="3000" dirty="0" smtClean="0">
                <a:ln w="0">
                  <a:solidFill>
                    <a:schemeClr val="accent2">
                      <a:lumMod val="60000"/>
                      <a:lumOff val="40000"/>
                    </a:schemeClr>
                  </a:solidFill>
                </a:ln>
                <a:latin typeface="Colonna MT" pitchFamily="82" charset="0"/>
              </a:rPr>
              <a:t> </a:t>
            </a:r>
            <a:r>
              <a:rPr lang="cs-CZ" sz="3000" dirty="0" err="1" smtClean="0">
                <a:ln w="0">
                  <a:solidFill>
                    <a:schemeClr val="accent2">
                      <a:lumMod val="60000"/>
                      <a:lumOff val="40000"/>
                    </a:schemeClr>
                  </a:solidFill>
                </a:ln>
                <a:latin typeface="Colonna MT" pitchFamily="82" charset="0"/>
              </a:rPr>
              <a:t>Štětí</a:t>
            </a:r>
            <a:endParaRPr lang="cs-CZ" sz="3000" dirty="0" smtClean="0">
              <a:ln w="0">
                <a:solidFill>
                  <a:schemeClr val="accent2">
                    <a:lumMod val="60000"/>
                    <a:lumOff val="40000"/>
                  </a:schemeClr>
                </a:solidFill>
              </a:ln>
              <a:effectLst>
                <a:outerShdw blurRad="38100" dist="38100" dir="2700000" algn="tl">
                  <a:srgbClr val="000000">
                    <a:alpha val="43137"/>
                  </a:srgbClr>
                </a:outerShdw>
              </a:effectLst>
              <a:latin typeface="Colonna MT" pitchFamily="82" charset="0"/>
            </a:endParaRPr>
          </a:p>
          <a:p>
            <a:pPr algn="ctr"/>
            <a:r>
              <a:rPr lang="cs-CZ" sz="6000" dirty="0" smtClean="0">
                <a:ln w="22225">
                  <a:solidFill>
                    <a:schemeClr val="tx1"/>
                  </a:solidFill>
                </a:ln>
                <a:solidFill>
                  <a:srgbClr val="003399"/>
                </a:solidFill>
                <a:effectLst>
                  <a:outerShdw blurRad="38100" dist="38100" dir="2700000" algn="tl">
                    <a:srgbClr val="000000">
                      <a:alpha val="43137"/>
                    </a:srgbClr>
                  </a:outerShdw>
                </a:effectLst>
                <a:latin typeface="Colonna MT" pitchFamily="82" charset="0"/>
              </a:rPr>
              <a:t>Jiří </a:t>
            </a:r>
          </a:p>
          <a:p>
            <a:pPr algn="ctr"/>
            <a:r>
              <a:rPr lang="cs-CZ" sz="6000" dirty="0" smtClean="0">
                <a:ln w="22225">
                  <a:solidFill>
                    <a:schemeClr val="tx1"/>
                  </a:solidFill>
                </a:ln>
                <a:solidFill>
                  <a:srgbClr val="003399"/>
                </a:solidFill>
                <a:effectLst>
                  <a:outerShdw blurRad="38100" dist="38100" dir="2700000" algn="tl">
                    <a:srgbClr val="000000">
                      <a:alpha val="43137"/>
                    </a:srgbClr>
                  </a:outerShdw>
                </a:effectLst>
                <a:latin typeface="Colonna MT" pitchFamily="82" charset="0"/>
              </a:rPr>
              <a:t>Trutnovský</a:t>
            </a:r>
            <a:endParaRPr lang="cs-CZ" sz="3600" dirty="0" smtClean="0">
              <a:ln w="22225">
                <a:solidFill>
                  <a:schemeClr val="tx1"/>
                </a:solidFill>
              </a:ln>
              <a:solidFill>
                <a:srgbClr val="003399"/>
              </a:solidFill>
              <a:effectLst>
                <a:outerShdw blurRad="38100" dist="38100" dir="2700000" algn="tl">
                  <a:srgbClr val="000000">
                    <a:alpha val="43137"/>
                  </a:srgbClr>
                </a:outerShdw>
              </a:effectLst>
              <a:latin typeface="Colonna MT" pitchFamily="82" charset="0"/>
            </a:endParaRPr>
          </a:p>
          <a:p>
            <a:pPr algn="ctr"/>
            <a:r>
              <a:rPr lang="cs-CZ" sz="3000" dirty="0" smtClean="0">
                <a:latin typeface="Colonna MT" pitchFamily="82" charset="0"/>
              </a:rPr>
              <a:t>fotbalový oddíl a fanoušci SK </a:t>
            </a:r>
            <a:r>
              <a:rPr lang="cs-CZ" sz="3000" dirty="0" err="1" smtClean="0">
                <a:latin typeface="Colonna MT" pitchFamily="82" charset="0"/>
              </a:rPr>
              <a:t>Štětí</a:t>
            </a:r>
            <a:r>
              <a:rPr lang="cs-CZ" sz="3000" dirty="0" smtClean="0">
                <a:latin typeface="Colonna MT" pitchFamily="82" charset="0"/>
              </a:rPr>
              <a:t> přejí všechno nejlepší a   dalších mnoho krásných let</a:t>
            </a:r>
          </a:p>
        </p:txBody>
      </p:sp>
      <p:sp>
        <p:nvSpPr>
          <p:cNvPr id="11" name="TextovéPole 10"/>
          <p:cNvSpPr txBox="1"/>
          <p:nvPr/>
        </p:nvSpPr>
        <p:spPr>
          <a:xfrm>
            <a:off x="71984" y="91108"/>
            <a:ext cx="4824536" cy="3108543"/>
          </a:xfrm>
          <a:prstGeom prst="rect">
            <a:avLst/>
          </a:prstGeom>
          <a:blipFill>
            <a:blip r:embed="rId4" cstate="print"/>
            <a:stretch>
              <a:fillRect/>
            </a:stretch>
          </a:blipFill>
          <a:ln w="66675">
            <a:solidFill>
              <a:srgbClr val="FF6600"/>
            </a:solidFill>
            <a:prstDash val="sysDash"/>
          </a:ln>
        </p:spPr>
        <p:txBody>
          <a:bodyPr wrap="square" rtlCol="0">
            <a:spAutoFit/>
          </a:bodyPr>
          <a:lstStyle/>
          <a:p>
            <a:pPr algn="just"/>
            <a:r>
              <a:rPr lang="cs-CZ" sz="2800" dirty="0" smtClean="0">
                <a:latin typeface="Arial" pitchFamily="34" charset="0"/>
                <a:cs typeface="Arial" pitchFamily="34" charset="0"/>
              </a:rPr>
              <a:t> </a:t>
            </a:r>
            <a:r>
              <a:rPr lang="cs-CZ" sz="2400" dirty="0" smtClean="0">
                <a:latin typeface="Arial" pitchFamily="34" charset="0"/>
                <a:cs typeface="Arial" pitchFamily="34" charset="0"/>
              </a:rPr>
              <a:t>    </a:t>
            </a:r>
            <a:r>
              <a:rPr lang="cs-CZ" sz="2400" dirty="0" smtClean="0">
                <a:solidFill>
                  <a:srgbClr val="FF0000"/>
                </a:solidFill>
                <a:latin typeface="Arial" pitchFamily="34" charset="0"/>
                <a:cs typeface="Arial" pitchFamily="34" charset="0"/>
              </a:rPr>
              <a:t>Starší žáci </a:t>
            </a:r>
            <a:r>
              <a:rPr lang="cs-CZ" sz="1800" dirty="0" smtClean="0">
                <a:latin typeface="Arial" pitchFamily="34" charset="0"/>
                <a:cs typeface="Arial" pitchFamily="34" charset="0"/>
              </a:rPr>
              <a:t>zakončili svoji pouť v základní skupině  A Ústeckého přeboru na </a:t>
            </a:r>
            <a:r>
              <a:rPr lang="cs-CZ" sz="2400" dirty="0" smtClean="0">
                <a:solidFill>
                  <a:srgbClr val="FF0000"/>
                </a:solidFill>
                <a:latin typeface="Arial" pitchFamily="34" charset="0"/>
                <a:cs typeface="Arial" pitchFamily="34" charset="0"/>
              </a:rPr>
              <a:t>8. místě</a:t>
            </a:r>
            <a:r>
              <a:rPr lang="cs-CZ" sz="2400" dirty="0" smtClean="0">
                <a:latin typeface="Arial" pitchFamily="34" charset="0"/>
                <a:cs typeface="Arial" pitchFamily="34" charset="0"/>
              </a:rPr>
              <a:t> </a:t>
            </a:r>
            <a:r>
              <a:rPr lang="cs-CZ" sz="1800" dirty="0" smtClean="0">
                <a:latin typeface="Arial" pitchFamily="34" charset="0"/>
                <a:cs typeface="Arial" pitchFamily="34" charset="0"/>
              </a:rPr>
              <a:t>. Mužstva se nyní rozdělí do skupin podle následujícího klíče. </a:t>
            </a:r>
          </a:p>
          <a:p>
            <a:pPr algn="just"/>
            <a:r>
              <a:rPr lang="cs-CZ" sz="1800" dirty="0" smtClean="0">
                <a:latin typeface="Arial" pitchFamily="34" charset="0"/>
                <a:cs typeface="Arial" pitchFamily="34" charset="0"/>
              </a:rPr>
              <a:t>     Z každé skupiny (A </a:t>
            </a:r>
            <a:r>
              <a:rPr lang="cs-CZ" sz="1800" dirty="0" err="1" smtClean="0">
                <a:latin typeface="Arial" pitchFamily="34" charset="0"/>
                <a:cs typeface="Arial" pitchFamily="34" charset="0"/>
              </a:rPr>
              <a:t>a</a:t>
            </a:r>
            <a:r>
              <a:rPr lang="cs-CZ" sz="1800" dirty="0" smtClean="0">
                <a:latin typeface="Arial" pitchFamily="34" charset="0"/>
                <a:cs typeface="Arial" pitchFamily="34" charset="0"/>
              </a:rPr>
              <a:t> B) 3 nejlepší vytvoří finálovou skupinu.  Další skupiny se vytvoří podle stejného klíče. Náš tým bude ve skupině s týmy, které se umístily na 7. až 9. místě. Hraje se každý s každým </a:t>
            </a:r>
            <a:r>
              <a:rPr lang="cs-CZ" sz="1800" dirty="0" err="1" smtClean="0">
                <a:latin typeface="Arial" pitchFamily="34" charset="0"/>
                <a:cs typeface="Arial" pitchFamily="34" charset="0"/>
              </a:rPr>
              <a:t>jednokolově</a:t>
            </a:r>
            <a:r>
              <a:rPr lang="cs-CZ" sz="1800" dirty="0" smtClean="0">
                <a:latin typeface="Arial" pitchFamily="34" charset="0"/>
                <a:cs typeface="Arial" pitchFamily="34" charset="0"/>
              </a:rPr>
              <a:t>.</a:t>
            </a:r>
            <a:endParaRPr lang="cs-CZ" sz="2400" dirty="0" smtClean="0">
              <a:latin typeface="Arial" pitchFamily="34" charset="0"/>
              <a:cs typeface="Arial" pitchFamily="34" charset="0"/>
            </a:endParaRPr>
          </a:p>
        </p:txBody>
      </p:sp>
      <p:graphicFrame>
        <p:nvGraphicFramePr>
          <p:cNvPr id="12" name="Tabulka 11"/>
          <p:cNvGraphicFramePr>
            <a:graphicFrameLocks noGrp="1"/>
          </p:cNvGraphicFramePr>
          <p:nvPr/>
        </p:nvGraphicFramePr>
        <p:xfrm>
          <a:off x="143994" y="3619500"/>
          <a:ext cx="4752527" cy="3251907"/>
        </p:xfrm>
        <a:graphic>
          <a:graphicData uri="http://schemas.openxmlformats.org/drawingml/2006/table">
            <a:tbl>
              <a:tblPr/>
              <a:tblGrid>
                <a:gridCol w="262956"/>
                <a:gridCol w="309359"/>
                <a:gridCol w="1566130"/>
                <a:gridCol w="278423"/>
                <a:gridCol w="220418"/>
                <a:gridCol w="220418"/>
                <a:gridCol w="220418"/>
                <a:gridCol w="293890"/>
                <a:gridCol w="788865"/>
                <a:gridCol w="266823"/>
                <a:gridCol w="324827"/>
              </a:tblGrid>
              <a:tr h="190878">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315531">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9">
                  <a:txBody>
                    <a:bodyPr/>
                    <a:lstStyle/>
                    <a:p>
                      <a:pPr algn="ctr" fontAlgn="ctr"/>
                      <a:r>
                        <a:rPr lang="cs-CZ" sz="1050" b="1" i="0" u="none" strike="noStrike" dirty="0">
                          <a:solidFill>
                            <a:srgbClr val="0000CC"/>
                          </a:solidFill>
                          <a:latin typeface="Calibri"/>
                        </a:rPr>
                        <a:t>Ústecký přebor starších žáků 2016/2017 po 22.odehraných </a:t>
                      </a:r>
                      <a:r>
                        <a:rPr lang="cs-CZ" sz="1050" b="1" i="0" u="none" strike="noStrike" dirty="0" smtClean="0">
                          <a:solidFill>
                            <a:srgbClr val="0000CC"/>
                          </a:solidFill>
                          <a:latin typeface="Calibri"/>
                        </a:rPr>
                        <a:t>kolech-KONEČNÁ  skupina A</a:t>
                      </a:r>
                      <a:endParaRPr lang="cs-CZ" sz="1050" b="1" i="0" u="none" strike="noStrike" dirty="0">
                        <a:solidFill>
                          <a:srgbClr val="0000CC"/>
                        </a:solidFill>
                        <a:latin typeface="Calibri"/>
                      </a:endParaRP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19087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latin typeface="Arial"/>
                        </a:rPr>
                        <a:t>SK Roudnice n. L.</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22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21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Calibri"/>
                        </a:rPr>
                        <a:t>140:21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63</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r>
              <a:tr h="19087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dirty="0">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dirty="0">
                          <a:solidFill>
                            <a:srgbClr val="000000"/>
                          </a:solidFill>
                          <a:latin typeface="Arial"/>
                        </a:rPr>
                        <a:t>FK Litoměřicko, z.s.</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18</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alibri"/>
                        </a:rPr>
                        <a:t>141:27</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55</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345489">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dirty="0">
                          <a:solidFill>
                            <a:srgbClr val="000000"/>
                          </a:solidFill>
                          <a:latin typeface="Arial"/>
                        </a:rPr>
                        <a:t>FK Český Lev </a:t>
                      </a:r>
                      <a:r>
                        <a:rPr lang="cs-CZ" sz="1100" b="1" i="0" u="none" strike="noStrike" dirty="0" err="1">
                          <a:solidFill>
                            <a:srgbClr val="000000"/>
                          </a:solidFill>
                          <a:latin typeface="Arial"/>
                        </a:rPr>
                        <a:t>Neštěmice</a:t>
                      </a:r>
                      <a:endParaRPr lang="cs-CZ" sz="110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16</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99:41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50</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19087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dirty="0">
                          <a:solidFill>
                            <a:srgbClr val="000000"/>
                          </a:solidFill>
                          <a:latin typeface="Arial"/>
                        </a:rPr>
                        <a:t>ASK Lovosice</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16</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alibri"/>
                        </a:rPr>
                        <a:t>88:34</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48</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19087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latin typeface="Arial"/>
                        </a:rPr>
                        <a:t>FK Junior Děčín</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22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78:50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43</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19087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dirty="0">
                          <a:solidFill>
                            <a:srgbClr val="000000"/>
                          </a:solidFill>
                          <a:latin typeface="Arial"/>
                        </a:rPr>
                        <a:t>SK Sokol </a:t>
                      </a:r>
                      <a:r>
                        <a:rPr lang="cs-CZ" sz="1100" b="1" i="0" u="none" strike="noStrike" dirty="0" err="1">
                          <a:solidFill>
                            <a:srgbClr val="000000"/>
                          </a:solidFill>
                          <a:latin typeface="Arial"/>
                        </a:rPr>
                        <a:t>Brozany</a:t>
                      </a:r>
                      <a:endParaRPr lang="cs-CZ" sz="1100" b="1" i="0" u="none" strike="noStrike" dirty="0">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Calibri"/>
                        </a:rPr>
                        <a:t>75:61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36</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19087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dirty="0">
                          <a:solidFill>
                            <a:srgbClr val="FF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dirty="0">
                          <a:solidFill>
                            <a:srgbClr val="FF0000"/>
                          </a:solidFill>
                          <a:latin typeface="Arial"/>
                        </a:rPr>
                        <a:t>FK Ústí </a:t>
                      </a:r>
                      <a:r>
                        <a:rPr lang="cs-CZ" sz="1100" b="1" i="0" u="none" strike="noStrike" dirty="0" err="1">
                          <a:solidFill>
                            <a:srgbClr val="FF0000"/>
                          </a:solidFill>
                          <a:latin typeface="Arial"/>
                        </a:rPr>
                        <a:t>n.L.</a:t>
                      </a:r>
                      <a:endParaRPr lang="cs-CZ" sz="1100" b="1" i="0" u="none" strike="noStrike" dirty="0">
                        <a:solidFill>
                          <a:srgbClr val="FF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FF0000"/>
                          </a:solidFill>
                          <a:latin typeface="Arial"/>
                        </a:rPr>
                        <a:t>21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FF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FF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FF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FF0000"/>
                          </a:solidFill>
                          <a:latin typeface="Arial"/>
                        </a:rPr>
                        <a:t>12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FF0000"/>
                          </a:solidFill>
                          <a:latin typeface="Calibri"/>
                        </a:rPr>
                        <a:t>83:92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FF0000"/>
                          </a:solidFill>
                          <a:latin typeface="Arial"/>
                        </a:rPr>
                        <a:t>26</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19087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FF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dirty="0">
                          <a:solidFill>
                            <a:srgbClr val="FF0000"/>
                          </a:solidFill>
                          <a:latin typeface="Arial"/>
                        </a:rPr>
                        <a:t>SK </a:t>
                      </a:r>
                      <a:r>
                        <a:rPr lang="cs-CZ" sz="1100" b="1" i="0" u="none" strike="noStrike" dirty="0" err="1">
                          <a:solidFill>
                            <a:srgbClr val="FF0000"/>
                          </a:solidFill>
                          <a:latin typeface="Arial"/>
                        </a:rPr>
                        <a:t>Štětí</a:t>
                      </a:r>
                      <a:r>
                        <a:rPr lang="cs-CZ" sz="1100" b="1" i="0" u="none" strike="noStrike" dirty="0">
                          <a:solidFill>
                            <a:srgbClr val="FF0000"/>
                          </a:solidFill>
                          <a:latin typeface="Arial"/>
                        </a:rPr>
                        <a:t>, z.s.</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FF0000"/>
                          </a:solidFill>
                          <a:latin typeface="Arial"/>
                        </a:rPr>
                        <a:t>22</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FF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FF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FF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FF0000"/>
                          </a:solidFill>
                          <a:latin typeface="Arial"/>
                        </a:rPr>
                        <a:t>14</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FF0000"/>
                          </a:solidFill>
                          <a:latin typeface="Calibri"/>
                        </a:rPr>
                        <a:t>48:100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FF0000"/>
                          </a:solidFill>
                          <a:latin typeface="Arial"/>
                        </a:rPr>
                        <a:t>24</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19087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dirty="0">
                          <a:solidFill>
                            <a:srgbClr val="FF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dirty="0">
                          <a:solidFill>
                            <a:srgbClr val="FF0000"/>
                          </a:solidFill>
                          <a:latin typeface="Arial"/>
                        </a:rPr>
                        <a:t>FK Litoměřicko, z.s. B</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FF0000"/>
                          </a:solidFill>
                          <a:latin typeface="Arial"/>
                        </a:rPr>
                        <a:t>22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FF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FF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FF0000"/>
                          </a:solidFill>
                          <a:latin typeface="Arial"/>
                        </a:rPr>
                        <a:t>15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FF0000"/>
                          </a:solidFill>
                          <a:latin typeface="Calibri"/>
                        </a:rPr>
                        <a:t>48:39</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FF0000"/>
                          </a:solidFill>
                          <a:latin typeface="Arial"/>
                        </a:rPr>
                        <a:t>19</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19087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dirty="0">
                          <a:solidFill>
                            <a:srgbClr val="000000"/>
                          </a:solidFill>
                          <a:latin typeface="Arial"/>
                        </a:rPr>
                        <a:t>TJ Krupka</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5</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Arial"/>
                        </a:rPr>
                        <a:t>16</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Calibri"/>
                        </a:rPr>
                        <a:t>40:95</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17</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19087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dirty="0">
                          <a:solidFill>
                            <a:srgbClr val="000000"/>
                          </a:solidFill>
                          <a:latin typeface="Arial"/>
                        </a:rPr>
                        <a:t>TJ Hvězda </a:t>
                      </a:r>
                      <a:r>
                        <a:rPr lang="cs-CZ" sz="1100" b="1" i="0" u="none" strike="noStrike" dirty="0" err="1">
                          <a:solidFill>
                            <a:srgbClr val="000000"/>
                          </a:solidFill>
                          <a:latin typeface="Arial"/>
                        </a:rPr>
                        <a:t>Trnovany</a:t>
                      </a:r>
                      <a:endParaRPr lang="cs-CZ" sz="110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19</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20:93</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286317">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l" fontAlgn="ctr"/>
                      <a:r>
                        <a:rPr lang="cs-CZ" sz="1100" b="1" i="0" u="none" strike="noStrike" dirty="0">
                          <a:solidFill>
                            <a:srgbClr val="000000"/>
                          </a:solidFill>
                          <a:latin typeface="Arial"/>
                        </a:rPr>
                        <a:t>FK Jiskra Velké Březno</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22</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Arial"/>
                        </a:rPr>
                        <a:t>20</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Calibri"/>
                        </a:rPr>
                        <a:t>17:124</a:t>
                      </a:r>
                    </a:p>
                  </a:txBody>
                  <a:tcPr marL="9525" marR="9525" marT="9525" marB="0" anchor="ctr">
                    <a:lnL>
                      <a:noFill/>
                    </a:lnL>
                    <a:lnR>
                      <a:noFill/>
                    </a:lnR>
                    <a:lnT>
                      <a:noFill/>
                    </a:lnT>
                    <a:lnB>
                      <a:noFill/>
                    </a:lnB>
                    <a:solidFill>
                      <a:srgbClr val="99FF99"/>
                    </a:solidFill>
                  </a:tcPr>
                </a:tc>
                <a:tc>
                  <a:txBody>
                    <a:bodyPr/>
                    <a:lstStyle/>
                    <a:p>
                      <a:pPr algn="ctr" fontAlgn="ctr"/>
                      <a:r>
                        <a:rPr lang="cs-CZ" sz="1100" b="1" i="0" u="none" strike="noStrike" dirty="0">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r>
              <a:tr h="190878">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r>
            </a:tbl>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ovéPole 8"/>
          <p:cNvSpPr txBox="1"/>
          <p:nvPr/>
        </p:nvSpPr>
        <p:spPr>
          <a:xfrm>
            <a:off x="1872184"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22</a:t>
            </a:r>
          </a:p>
        </p:txBody>
      </p:sp>
      <p:sp>
        <p:nvSpPr>
          <p:cNvPr id="18" name="TextovéPole 17"/>
          <p:cNvSpPr txBox="1"/>
          <p:nvPr/>
        </p:nvSpPr>
        <p:spPr>
          <a:xfrm>
            <a:off x="7491408" y="6932448"/>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27</a:t>
            </a:r>
          </a:p>
        </p:txBody>
      </p:sp>
      <p:sp>
        <p:nvSpPr>
          <p:cNvPr id="8" name="TextovéPole 7"/>
          <p:cNvSpPr txBox="1"/>
          <p:nvPr/>
        </p:nvSpPr>
        <p:spPr>
          <a:xfrm>
            <a:off x="5400576" y="91108"/>
            <a:ext cx="4752528" cy="646331"/>
          </a:xfrm>
          <a:prstGeom prst="rect">
            <a:avLst/>
          </a:prstGeom>
          <a:blipFill dpi="0" rotWithShape="1">
            <a:blip r:embed="rId2" cstate="print">
              <a:alphaModFix amt="49000"/>
            </a:blip>
            <a:srcRect/>
            <a:tile tx="0" ty="0" sx="100000" sy="100000" flip="none" algn="tl"/>
          </a:blipFill>
          <a:ln w="41275">
            <a:solidFill>
              <a:srgbClr val="FF99FF"/>
            </a:solidFill>
          </a:ln>
        </p:spPr>
        <p:txBody>
          <a:bodyPr wrap="square" rtlCol="0">
            <a:spAutoFit/>
          </a:bodyPr>
          <a:lstStyle/>
          <a:p>
            <a:pPr algn="ctr"/>
            <a:r>
              <a:rPr lang="cs-CZ" sz="1800" dirty="0" smtClean="0">
                <a:latin typeface="Bookman Old Style" pitchFamily="18" charset="0"/>
              </a:rPr>
              <a:t>17. kolo I.A třídy dorostu bylo na programu 29. a 30.dubna 2017</a:t>
            </a:r>
            <a:endParaRPr lang="cs-CZ" sz="1600" dirty="0" smtClean="0">
              <a:latin typeface="Bookman Old Style" pitchFamily="18" charset="0"/>
            </a:endParaRPr>
          </a:p>
        </p:txBody>
      </p:sp>
      <p:graphicFrame>
        <p:nvGraphicFramePr>
          <p:cNvPr id="10" name="Tabulka 9"/>
          <p:cNvGraphicFramePr>
            <a:graphicFrameLocks noGrp="1"/>
          </p:cNvGraphicFramePr>
          <p:nvPr/>
        </p:nvGraphicFramePr>
        <p:xfrm>
          <a:off x="5400576" y="811188"/>
          <a:ext cx="4673849" cy="1857375"/>
        </p:xfrm>
        <a:graphic>
          <a:graphicData uri="http://schemas.openxmlformats.org/drawingml/2006/table">
            <a:tbl>
              <a:tblPr/>
              <a:tblGrid>
                <a:gridCol w="2001582"/>
                <a:gridCol w="1550963"/>
                <a:gridCol w="1121304"/>
              </a:tblGrid>
              <a:tr h="485775">
                <a:tc>
                  <a:txBody>
                    <a:bodyPr/>
                    <a:lstStyle/>
                    <a:p>
                      <a:pPr algn="ctr" fontAlgn="ctr"/>
                      <a:r>
                        <a:rPr lang="cs-CZ" sz="1200" b="1" i="0" u="none" strike="noStrike" dirty="0">
                          <a:solidFill>
                            <a:srgbClr val="1A2C37"/>
                          </a:solidFill>
                          <a:latin typeface="Arial"/>
                        </a:rPr>
                        <a:t>TJ Hvězda </a:t>
                      </a:r>
                      <a:r>
                        <a:rPr lang="cs-CZ" sz="1200" b="1" i="0" u="none" strike="noStrike" dirty="0" err="1">
                          <a:solidFill>
                            <a:srgbClr val="1A2C37"/>
                          </a:solidFill>
                          <a:latin typeface="Arial"/>
                        </a:rPr>
                        <a:t>Trnovany</a:t>
                      </a:r>
                      <a:r>
                        <a:rPr lang="cs-CZ" sz="1200" b="1" i="0" u="none" strike="noStrike" dirty="0">
                          <a:solidFill>
                            <a:srgbClr val="1A2C37"/>
                          </a:solidFill>
                          <a:latin typeface="Arial"/>
                        </a:rPr>
                        <a:t>/</a:t>
                      </a:r>
                      <a:r>
                        <a:rPr lang="cs-CZ" sz="1200" b="1" i="0" u="none" strike="noStrike" dirty="0" err="1">
                          <a:solidFill>
                            <a:srgbClr val="1A2C37"/>
                          </a:solidFill>
                          <a:latin typeface="Arial"/>
                        </a:rPr>
                        <a:t>Sobědruhy</a:t>
                      </a:r>
                      <a:endParaRPr lang="cs-CZ" sz="1200" b="1" i="0" u="none" strike="noStrike" dirty="0">
                        <a:solidFill>
                          <a:srgbClr val="1A2C37"/>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200" b="1" i="0" u="none" strike="noStrike">
                          <a:solidFill>
                            <a:srgbClr val="1A2C37"/>
                          </a:solidFill>
                          <a:latin typeface="Arial"/>
                        </a:rPr>
                        <a:t>K Sokol Brozany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2400" b="1" i="0" u="none" strike="noStrike" dirty="0">
                          <a:solidFill>
                            <a:srgbClr val="000000"/>
                          </a:solidFill>
                          <a:latin typeface="Calibri"/>
                        </a:rPr>
                        <a:t> </a:t>
                      </a:r>
                      <a:r>
                        <a:rPr lang="cs-CZ" sz="2400" b="1" i="0" u="none" strike="noStrike" dirty="0" smtClean="0">
                          <a:solidFill>
                            <a:srgbClr val="000000"/>
                          </a:solidFill>
                          <a:latin typeface="Calibri"/>
                        </a:rPr>
                        <a:t>2:3 PK</a:t>
                      </a:r>
                      <a:endParaRPr lang="cs-CZ" sz="24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485775">
                <a:tc>
                  <a:txBody>
                    <a:bodyPr/>
                    <a:lstStyle/>
                    <a:p>
                      <a:pPr algn="ctr" fontAlgn="ctr"/>
                      <a:r>
                        <a:rPr lang="cs-CZ" sz="1200" b="1" i="0" u="none" strike="noStrike" dirty="0">
                          <a:solidFill>
                            <a:srgbClr val="1A2C37"/>
                          </a:solidFill>
                          <a:latin typeface="Arial"/>
                        </a:rPr>
                        <a:t>SK PLASTON Šluknov</a:t>
                      </a:r>
                      <a:r>
                        <a:rPr lang="cs-CZ" sz="1200" b="0" i="0" u="none" strike="noStrike" dirty="0">
                          <a:solidFill>
                            <a:srgbClr val="1A2C37"/>
                          </a:solidFill>
                          <a:latin typeface="Arial"/>
                        </a:rPr>
                        <a:t> </a:t>
                      </a:r>
                      <a:endParaRPr lang="cs-CZ" sz="1200" b="1" i="0" u="none" strike="noStrike" dirty="0">
                        <a:solidFill>
                          <a:srgbClr val="1A2C37"/>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a:solidFill>
                            <a:srgbClr val="1A2C37"/>
                          </a:solidFill>
                          <a:latin typeface="Arial"/>
                        </a:rPr>
                        <a:t>FK Jiskra V. Březno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2400" b="1" i="0" u="none" strike="noStrike" dirty="0">
                          <a:solidFill>
                            <a:srgbClr val="000000"/>
                          </a:solidFill>
                          <a:latin typeface="Calibri"/>
                        </a:rPr>
                        <a:t> </a:t>
                      </a:r>
                      <a:r>
                        <a:rPr lang="cs-CZ" sz="2400" b="1" i="0" u="none" strike="noStrike" dirty="0" smtClean="0">
                          <a:solidFill>
                            <a:srgbClr val="000000"/>
                          </a:solidFill>
                          <a:latin typeface="Calibri"/>
                        </a:rPr>
                        <a:t>3:1</a:t>
                      </a:r>
                      <a:endParaRPr lang="cs-CZ" sz="24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r>
              <a:tr h="438150">
                <a:tc>
                  <a:txBody>
                    <a:bodyPr/>
                    <a:lstStyle/>
                    <a:p>
                      <a:pPr algn="ctr" fontAlgn="ctr"/>
                      <a:r>
                        <a:rPr lang="cs-CZ" sz="1400" b="1" i="0" u="none" strike="noStrike" dirty="0">
                          <a:solidFill>
                            <a:srgbClr val="FF0000"/>
                          </a:solidFill>
                          <a:latin typeface="Arial"/>
                        </a:rPr>
                        <a:t>SK </a:t>
                      </a:r>
                      <a:r>
                        <a:rPr lang="cs-CZ" sz="1400" b="1" i="0" u="none" strike="noStrike" dirty="0" err="1">
                          <a:solidFill>
                            <a:srgbClr val="FF0000"/>
                          </a:solidFill>
                          <a:latin typeface="Arial"/>
                        </a:rPr>
                        <a:t>Štětí</a:t>
                      </a:r>
                      <a:r>
                        <a:rPr lang="cs-CZ" sz="1400" b="0" i="0" u="none" strike="noStrike" dirty="0">
                          <a:solidFill>
                            <a:srgbClr val="FF0000"/>
                          </a:solidFill>
                          <a:latin typeface="Arial"/>
                        </a:rPr>
                        <a:t> </a:t>
                      </a:r>
                      <a:endParaRPr lang="cs-CZ" sz="1400" b="1" i="0" u="none" strike="noStrike" dirty="0">
                        <a:solidFill>
                          <a:srgbClr val="FF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dirty="0">
                          <a:solidFill>
                            <a:srgbClr val="FF0000"/>
                          </a:solidFill>
                          <a:latin typeface="Arial"/>
                        </a:rPr>
                        <a:t>FK </a:t>
                      </a:r>
                      <a:r>
                        <a:rPr lang="cs-CZ" sz="1400" b="1" i="0" u="none" strike="noStrike" dirty="0" err="1">
                          <a:solidFill>
                            <a:srgbClr val="FF0000"/>
                          </a:solidFill>
                          <a:latin typeface="Arial"/>
                        </a:rPr>
                        <a:t>Duchcov</a:t>
                      </a:r>
                      <a:endParaRPr lang="cs-CZ" sz="1400" b="1" i="0" u="none" strike="noStrike" dirty="0">
                        <a:solidFill>
                          <a:srgbClr val="FF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2000" b="1" i="0" u="none" strike="noStrike" dirty="0">
                          <a:solidFill>
                            <a:srgbClr val="FF0000"/>
                          </a:solidFill>
                          <a:latin typeface="Calibri"/>
                        </a:rPr>
                        <a:t> </a:t>
                      </a:r>
                      <a:r>
                        <a:rPr lang="cs-CZ" sz="2000" b="1" i="0" u="none" strike="noStrike" dirty="0" smtClean="0">
                          <a:solidFill>
                            <a:srgbClr val="FF0000"/>
                          </a:solidFill>
                          <a:latin typeface="Calibri"/>
                        </a:rPr>
                        <a:t>20:0</a:t>
                      </a:r>
                      <a:endParaRPr lang="cs-CZ" sz="2000" b="1" i="0" u="none" strike="noStrike" dirty="0">
                        <a:solidFill>
                          <a:srgbClr val="FF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447675">
                <a:tc>
                  <a:txBody>
                    <a:bodyPr/>
                    <a:lstStyle/>
                    <a:p>
                      <a:pPr algn="ctr" fontAlgn="ctr"/>
                      <a:r>
                        <a:rPr lang="cs-CZ" sz="1200" b="1" i="0" u="none" strike="noStrike">
                          <a:solidFill>
                            <a:srgbClr val="1A2C37"/>
                          </a:solidFill>
                          <a:latin typeface="Arial"/>
                        </a:rPr>
                        <a:t>SK V. Šenov/Mikulášovice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1200" b="1" i="0" u="none" strike="noStrike">
                          <a:solidFill>
                            <a:srgbClr val="1A2C37"/>
                          </a:solidFill>
                          <a:latin typeface="Arial"/>
                        </a:rPr>
                        <a:t>TJ Skorotice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c>
                  <a:txBody>
                    <a:bodyPr/>
                    <a:lstStyle/>
                    <a:p>
                      <a:pPr algn="ctr" fontAlgn="ctr"/>
                      <a:r>
                        <a:rPr lang="cs-CZ" sz="2400" b="1" i="0" u="none" strike="noStrike" dirty="0" smtClean="0">
                          <a:solidFill>
                            <a:srgbClr val="000000"/>
                          </a:solidFill>
                          <a:latin typeface="Calibri"/>
                        </a:rPr>
                        <a:t>4:2</a:t>
                      </a:r>
                      <a:r>
                        <a:rPr lang="cs-CZ" sz="2400" b="1" i="0" u="none" strike="noStrike" dirty="0">
                          <a:solidFill>
                            <a:srgbClr val="000000"/>
                          </a:solidFill>
                          <a:latin typeface="Calibri"/>
                        </a:rPr>
                        <a:t>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9FF99"/>
                    </a:solidFill>
                  </a:tcPr>
                </a:tc>
              </a:tr>
            </a:tbl>
          </a:graphicData>
        </a:graphic>
      </p:graphicFrame>
      <p:sp>
        <p:nvSpPr>
          <p:cNvPr id="11" name="TextovéPole 10"/>
          <p:cNvSpPr txBox="1"/>
          <p:nvPr/>
        </p:nvSpPr>
        <p:spPr>
          <a:xfrm>
            <a:off x="5400576" y="2971428"/>
            <a:ext cx="4680520" cy="3662541"/>
          </a:xfrm>
          <a:prstGeom prst="rect">
            <a:avLst/>
          </a:prstGeom>
          <a:blipFill>
            <a:blip r:embed="rId3" cstate="print"/>
            <a:stretch>
              <a:fillRect/>
            </a:stretch>
          </a:blipFill>
          <a:ln w="76200">
            <a:solidFill>
              <a:schemeClr val="accent1">
                <a:lumMod val="50000"/>
              </a:schemeClr>
            </a:solidFill>
            <a:prstDash val="dashDot"/>
          </a:ln>
        </p:spPr>
        <p:txBody>
          <a:bodyPr wrap="square" rtlCol="0">
            <a:spAutoFit/>
          </a:bodyPr>
          <a:lstStyle/>
          <a:p>
            <a:r>
              <a:rPr lang="cs-CZ" sz="3200" dirty="0" smtClean="0">
                <a:solidFill>
                  <a:srgbClr val="FF0000"/>
                </a:solidFill>
                <a:effectLst>
                  <a:outerShdw blurRad="38100" dist="38100" dir="2700000" algn="tl">
                    <a:srgbClr val="000000">
                      <a:alpha val="43137"/>
                    </a:srgbClr>
                  </a:outerShdw>
                </a:effectLst>
                <a:latin typeface="Modern No. 20" pitchFamily="18" charset="0"/>
              </a:rPr>
              <a:t>SK </a:t>
            </a:r>
            <a:r>
              <a:rPr lang="cs-CZ" sz="3200" dirty="0" err="1" smtClean="0">
                <a:solidFill>
                  <a:srgbClr val="FF0000"/>
                </a:solidFill>
                <a:effectLst>
                  <a:outerShdw blurRad="38100" dist="38100" dir="2700000" algn="tl">
                    <a:srgbClr val="000000">
                      <a:alpha val="43137"/>
                    </a:srgbClr>
                  </a:outerShdw>
                </a:effectLst>
                <a:latin typeface="Modern No. 20" pitchFamily="18" charset="0"/>
              </a:rPr>
              <a:t>Štětí</a:t>
            </a:r>
            <a:r>
              <a:rPr lang="cs-CZ" sz="3200" dirty="0" smtClean="0">
                <a:solidFill>
                  <a:srgbClr val="FF0000"/>
                </a:solidFill>
                <a:effectLst>
                  <a:outerShdw blurRad="38100" dist="38100" dir="2700000" algn="tl">
                    <a:srgbClr val="000000">
                      <a:alpha val="43137"/>
                    </a:srgbClr>
                  </a:outerShdw>
                </a:effectLst>
                <a:latin typeface="Modern No. 20" pitchFamily="18" charset="0"/>
              </a:rPr>
              <a:t> - </a:t>
            </a:r>
          </a:p>
          <a:p>
            <a:r>
              <a:rPr lang="cs-CZ" sz="3200" dirty="0" smtClean="0">
                <a:solidFill>
                  <a:srgbClr val="FF0000"/>
                </a:solidFill>
                <a:effectLst>
                  <a:outerShdw blurRad="38100" dist="38100" dir="2700000" algn="tl">
                    <a:srgbClr val="000000">
                      <a:alpha val="43137"/>
                    </a:srgbClr>
                  </a:outerShdw>
                </a:effectLst>
                <a:latin typeface="Modern No. 20" pitchFamily="18" charset="0"/>
              </a:rPr>
              <a:t>SK </a:t>
            </a:r>
            <a:r>
              <a:rPr lang="cs-CZ" sz="3200" dirty="0" err="1" smtClean="0">
                <a:solidFill>
                  <a:srgbClr val="FF0000"/>
                </a:solidFill>
                <a:effectLst>
                  <a:outerShdw blurRad="38100" dist="38100" dir="2700000" algn="tl">
                    <a:srgbClr val="000000">
                      <a:alpha val="43137"/>
                    </a:srgbClr>
                  </a:outerShdw>
                </a:effectLst>
                <a:latin typeface="Modern No. 20" pitchFamily="18" charset="0"/>
              </a:rPr>
              <a:t>Plaston</a:t>
            </a:r>
            <a:r>
              <a:rPr lang="cs-CZ" sz="3200" dirty="0" smtClean="0">
                <a:solidFill>
                  <a:srgbClr val="FF0000"/>
                </a:solidFill>
                <a:effectLst>
                  <a:outerShdw blurRad="38100" dist="38100" dir="2700000" algn="tl">
                    <a:srgbClr val="000000">
                      <a:alpha val="43137"/>
                    </a:srgbClr>
                  </a:outerShdw>
                </a:effectLst>
                <a:latin typeface="Modern No. 20" pitchFamily="18" charset="0"/>
              </a:rPr>
              <a:t> Šluknov</a:t>
            </a:r>
          </a:p>
          <a:p>
            <a:r>
              <a:rPr lang="cs-CZ" sz="3200" dirty="0" smtClean="0">
                <a:solidFill>
                  <a:srgbClr val="FF0000"/>
                </a:solidFill>
                <a:effectLst>
                  <a:outerShdw blurRad="38100" dist="38100" dir="2700000" algn="tl">
                    <a:srgbClr val="000000">
                      <a:alpha val="43137"/>
                    </a:srgbClr>
                  </a:outerShdw>
                </a:effectLst>
                <a:latin typeface="Modern No. 20" pitchFamily="18" charset="0"/>
              </a:rPr>
              <a:t>Sobota  13.5.2017</a:t>
            </a:r>
          </a:p>
          <a:p>
            <a:r>
              <a:rPr lang="cs-CZ" sz="3200" dirty="0" smtClean="0">
                <a:solidFill>
                  <a:srgbClr val="FF0000"/>
                </a:solidFill>
                <a:effectLst>
                  <a:outerShdw blurRad="38100" dist="38100" dir="2700000" algn="tl">
                    <a:srgbClr val="000000">
                      <a:alpha val="43137"/>
                    </a:srgbClr>
                  </a:outerShdw>
                </a:effectLst>
                <a:latin typeface="Modern No. 20" pitchFamily="18" charset="0"/>
              </a:rPr>
              <a:t>10:15 hod </a:t>
            </a:r>
          </a:p>
          <a:p>
            <a:pPr algn="ctr"/>
            <a:r>
              <a:rPr lang="cs-CZ" sz="2600" dirty="0" smtClean="0">
                <a:effectLst>
                  <a:outerShdw blurRad="38100" dist="38100" dir="2700000" algn="tl">
                    <a:srgbClr val="000000">
                      <a:alpha val="43137"/>
                    </a:srgbClr>
                  </a:outerShdw>
                </a:effectLst>
                <a:latin typeface="Arial Black" pitchFamily="34" charset="0"/>
                <a:cs typeface="Arial" pitchFamily="34" charset="0"/>
              </a:rPr>
              <a:t>Na podzim skončil zápas na hřišti soupeře 1:1, </a:t>
            </a:r>
          </a:p>
          <a:p>
            <a:pPr algn="ctr"/>
            <a:r>
              <a:rPr lang="cs-CZ" sz="2600" dirty="0" smtClean="0">
                <a:effectLst>
                  <a:outerShdw blurRad="38100" dist="38100" dir="2700000" algn="tl">
                    <a:srgbClr val="000000">
                      <a:alpha val="43137"/>
                    </a:srgbClr>
                  </a:outerShdw>
                </a:effectLst>
                <a:latin typeface="Arial Black" pitchFamily="34" charset="0"/>
                <a:cs typeface="Arial" pitchFamily="34" charset="0"/>
              </a:rPr>
              <a:t>na pokutové kopy jsme zvítězili .</a:t>
            </a:r>
          </a:p>
        </p:txBody>
      </p:sp>
      <p:pic>
        <p:nvPicPr>
          <p:cNvPr id="16" name="Picture 3"/>
          <p:cNvPicPr>
            <a:picLocks noChangeAspect="1" noChangeArrowheads="1"/>
          </p:cNvPicPr>
          <p:nvPr/>
        </p:nvPicPr>
        <p:blipFill>
          <a:blip r:embed="rId4" cstate="print"/>
          <a:srcRect/>
          <a:stretch>
            <a:fillRect/>
          </a:stretch>
        </p:blipFill>
        <p:spPr bwMode="auto">
          <a:xfrm>
            <a:off x="8784952" y="3907532"/>
            <a:ext cx="940032" cy="864000"/>
          </a:xfrm>
          <a:prstGeom prst="rect">
            <a:avLst/>
          </a:prstGeom>
          <a:noFill/>
          <a:ln w="25400">
            <a:solidFill>
              <a:srgbClr val="FFFF00"/>
            </a:solidFill>
            <a:miter lim="800000"/>
            <a:headEnd/>
            <a:tailEnd/>
          </a:ln>
        </p:spPr>
      </p:pic>
      <p:pic>
        <p:nvPicPr>
          <p:cNvPr id="51202" name="Picture 2"/>
          <p:cNvPicPr>
            <a:picLocks noChangeAspect="1" noChangeArrowheads="1"/>
          </p:cNvPicPr>
          <p:nvPr/>
        </p:nvPicPr>
        <p:blipFill>
          <a:blip r:embed="rId5" cstate="print"/>
          <a:srcRect/>
          <a:stretch>
            <a:fillRect/>
          </a:stretch>
        </p:blipFill>
        <p:spPr bwMode="auto">
          <a:xfrm>
            <a:off x="299509" y="2503860"/>
            <a:ext cx="4273660" cy="4356000"/>
          </a:xfrm>
          <a:prstGeom prst="rect">
            <a:avLst/>
          </a:prstGeom>
          <a:noFill/>
          <a:ln w="38100" cmpd="sng">
            <a:solidFill>
              <a:schemeClr val="accent6">
                <a:lumMod val="20000"/>
                <a:lumOff val="80000"/>
              </a:schemeClr>
            </a:solidFill>
            <a:miter lim="800000"/>
            <a:headEnd/>
            <a:tailEnd/>
          </a:ln>
        </p:spPr>
      </p:pic>
      <p:sp>
        <p:nvSpPr>
          <p:cNvPr id="12" name="TextovéPole 11"/>
          <p:cNvSpPr txBox="1"/>
          <p:nvPr/>
        </p:nvSpPr>
        <p:spPr>
          <a:xfrm>
            <a:off x="72008" y="91108"/>
            <a:ext cx="4680496" cy="2308324"/>
          </a:xfrm>
          <a:prstGeom prst="rect">
            <a:avLst/>
          </a:prstGeom>
          <a:blipFill>
            <a:blip r:embed="rId6" cstate="print"/>
            <a:stretch>
              <a:fillRect/>
            </a:stretch>
          </a:blipFill>
          <a:ln w="76200">
            <a:gradFill flip="none" rotWithShape="1">
              <a:gsLst>
                <a:gs pos="0">
                  <a:srgbClr val="FFF200"/>
                </a:gs>
                <a:gs pos="45000">
                  <a:srgbClr val="FF7A00"/>
                </a:gs>
                <a:gs pos="70000">
                  <a:srgbClr val="FF0300"/>
                </a:gs>
                <a:gs pos="100000">
                  <a:srgbClr val="4D0808"/>
                </a:gs>
              </a:gsLst>
              <a:lin ang="5400000" scaled="0"/>
              <a:tileRect r="-100000" b="-100000"/>
            </a:gradFill>
            <a:prstDash val="sysDash"/>
          </a:ln>
        </p:spPr>
        <p:txBody>
          <a:bodyPr wrap="square" rtlCol="0">
            <a:spAutoFit/>
          </a:bodyPr>
          <a:lstStyle/>
          <a:p>
            <a:pPr algn="ctr"/>
            <a:r>
              <a:rPr lang="cs-CZ" sz="4800" dirty="0" smtClean="0">
                <a:solidFill>
                  <a:srgbClr val="3333FF"/>
                </a:solidFill>
                <a:effectLst>
                  <a:outerShdw blurRad="38100" dist="38100" dir="2700000" algn="tl">
                    <a:srgbClr val="000000">
                      <a:alpha val="43137"/>
                    </a:srgbClr>
                  </a:outerShdw>
                </a:effectLst>
                <a:latin typeface="Colonna MT" pitchFamily="82" charset="0"/>
              </a:rPr>
              <a:t>Oslavenec </a:t>
            </a:r>
          </a:p>
          <a:p>
            <a:pPr algn="ctr"/>
            <a:r>
              <a:rPr lang="cs-CZ" sz="4800" dirty="0" smtClean="0">
                <a:solidFill>
                  <a:srgbClr val="3333FF"/>
                </a:solidFill>
                <a:effectLst>
                  <a:outerShdw blurRad="38100" dist="38100" dir="2700000" algn="tl">
                    <a:srgbClr val="000000">
                      <a:alpha val="43137"/>
                    </a:srgbClr>
                  </a:outerShdw>
                </a:effectLst>
                <a:latin typeface="Colonna MT" pitchFamily="82" charset="0"/>
              </a:rPr>
              <a:t> </a:t>
            </a:r>
          </a:p>
          <a:p>
            <a:pPr algn="ctr"/>
            <a:r>
              <a:rPr lang="cs-CZ" sz="4800" dirty="0" smtClean="0">
                <a:solidFill>
                  <a:srgbClr val="3333FF"/>
                </a:solidFill>
                <a:effectLst>
                  <a:outerShdw blurRad="38100" dist="38100" dir="2700000" algn="tl">
                    <a:srgbClr val="000000">
                      <a:alpha val="43137"/>
                    </a:srgbClr>
                  </a:outerShdw>
                </a:effectLst>
                <a:latin typeface="Colonna MT" pitchFamily="82" charset="0"/>
              </a:rPr>
              <a:t>Jirka Trutnovsk</a:t>
            </a:r>
            <a:r>
              <a:rPr lang="cs-CZ" sz="4400" dirty="0" smtClean="0">
                <a:solidFill>
                  <a:srgbClr val="3333FF"/>
                </a:solidFill>
                <a:effectLst>
                  <a:outerShdw blurRad="38100" dist="38100" dir="2700000" algn="tl">
                    <a:srgbClr val="000000">
                      <a:alpha val="43137"/>
                    </a:srgbClr>
                  </a:outerShdw>
                </a:effectLst>
                <a:latin typeface="Colonna MT" pitchFamily="82" charset="0"/>
              </a:rPr>
              <a:t>ý </a:t>
            </a:r>
          </a:p>
        </p:txBody>
      </p:sp>
      <p:pic>
        <p:nvPicPr>
          <p:cNvPr id="2" name="Picture 2"/>
          <p:cNvPicPr>
            <a:picLocks noChangeAspect="1" noChangeArrowheads="1"/>
          </p:cNvPicPr>
          <p:nvPr/>
        </p:nvPicPr>
        <p:blipFill>
          <a:blip r:embed="rId7" cstate="print"/>
          <a:srcRect/>
          <a:stretch>
            <a:fillRect/>
          </a:stretch>
        </p:blipFill>
        <p:spPr bwMode="auto">
          <a:xfrm>
            <a:off x="1728168" y="811188"/>
            <a:ext cx="1245543" cy="936000"/>
          </a:xfrm>
          <a:prstGeom prst="rect">
            <a:avLst/>
          </a:prstGeom>
          <a:noFill/>
          <a:ln w="9525">
            <a:noFill/>
            <a:miter lim="800000"/>
            <a:headEnd/>
            <a:tailEnd/>
          </a:ln>
        </p:spPr>
      </p:pic>
      <p:pic>
        <p:nvPicPr>
          <p:cNvPr id="51203" name="Picture 3"/>
          <p:cNvPicPr>
            <a:picLocks noChangeAspect="1" noChangeArrowheads="1"/>
          </p:cNvPicPr>
          <p:nvPr/>
        </p:nvPicPr>
        <p:blipFill>
          <a:blip r:embed="rId8" cstate="print"/>
          <a:srcRect/>
          <a:stretch>
            <a:fillRect/>
          </a:stretch>
        </p:blipFill>
        <p:spPr bwMode="auto">
          <a:xfrm>
            <a:off x="3312344" y="883196"/>
            <a:ext cx="785054" cy="792000"/>
          </a:xfrm>
          <a:prstGeom prst="rect">
            <a:avLst/>
          </a:prstGeom>
          <a:noFill/>
          <a:ln w="9525">
            <a:noFill/>
            <a:miter lim="800000"/>
            <a:headEnd/>
            <a:tailEnd/>
          </a:ln>
        </p:spPr>
      </p:pic>
      <p:pic>
        <p:nvPicPr>
          <p:cNvPr id="51204" name="Picture 4"/>
          <p:cNvPicPr>
            <a:picLocks noChangeAspect="1" noChangeArrowheads="1"/>
          </p:cNvPicPr>
          <p:nvPr/>
        </p:nvPicPr>
        <p:blipFill>
          <a:blip r:embed="rId9" cstate="print"/>
          <a:srcRect/>
          <a:stretch>
            <a:fillRect/>
          </a:stretch>
        </p:blipFill>
        <p:spPr bwMode="auto">
          <a:xfrm>
            <a:off x="812944" y="919276"/>
            <a:ext cx="699200" cy="684000"/>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p:cNvSpPr txBox="1"/>
          <p:nvPr/>
        </p:nvSpPr>
        <p:spPr>
          <a:xfrm>
            <a:off x="71984" y="1243236"/>
            <a:ext cx="4824536" cy="5724644"/>
          </a:xfrm>
          <a:prstGeom prst="rect">
            <a:avLst/>
          </a:prstGeom>
          <a:noFill/>
        </p:spPr>
        <p:txBody>
          <a:bodyPr wrap="square" rtlCol="0">
            <a:spAutoFit/>
          </a:bodyPr>
          <a:lstStyle/>
          <a:p>
            <a:pPr algn="ctr"/>
            <a:r>
              <a:rPr lang="cs-CZ" sz="1800" u="sng" dirty="0" smtClean="0">
                <a:latin typeface="Bookman Old Style" pitchFamily="18" charset="0"/>
              </a:rPr>
              <a:t>SK </a:t>
            </a:r>
            <a:r>
              <a:rPr lang="cs-CZ" sz="1800" u="sng" dirty="0" err="1" smtClean="0">
                <a:latin typeface="Bookman Old Style" pitchFamily="18" charset="0"/>
              </a:rPr>
              <a:t>Štětí</a:t>
            </a:r>
            <a:r>
              <a:rPr lang="cs-CZ" sz="1800" u="sng" dirty="0" smtClean="0">
                <a:latin typeface="Bookman Old Style" pitchFamily="18" charset="0"/>
              </a:rPr>
              <a:t> – FK </a:t>
            </a:r>
            <a:r>
              <a:rPr lang="cs-CZ" sz="1800" u="sng" dirty="0" err="1" smtClean="0">
                <a:latin typeface="Bookman Old Style" pitchFamily="18" charset="0"/>
              </a:rPr>
              <a:t>Duchcov</a:t>
            </a:r>
            <a:endParaRPr lang="cs-CZ" sz="1800" u="sng" dirty="0" smtClean="0">
              <a:latin typeface="Bookman Old Style" pitchFamily="18" charset="0"/>
            </a:endParaRPr>
          </a:p>
          <a:p>
            <a:pPr algn="ctr"/>
            <a:r>
              <a:rPr lang="cs-CZ" sz="1800" u="sng" dirty="0" smtClean="0">
                <a:latin typeface="Bookman Old Style" pitchFamily="18" charset="0"/>
              </a:rPr>
              <a:t>20:0(</a:t>
            </a:r>
            <a:r>
              <a:rPr lang="cs-CZ" sz="1800" u="sng" dirty="0" smtClean="0">
                <a:latin typeface="Bookman Old Style" pitchFamily="18" charset="0"/>
                <a:sym typeface="Wingdings" pitchFamily="2" charset="2"/>
              </a:rPr>
              <a:t>6:0)   29.4.2017   </a:t>
            </a:r>
            <a:r>
              <a:rPr lang="cs-CZ" sz="1600" u="sng" dirty="0" smtClean="0">
                <a:latin typeface="Bookman Old Style" pitchFamily="18" charset="0"/>
                <a:sym typeface="Wingdings" pitchFamily="2" charset="2"/>
              </a:rPr>
              <a:t>17. kolo I.A třída</a:t>
            </a:r>
            <a:endParaRPr lang="cs-CZ" sz="1800" u="sng" dirty="0" smtClean="0">
              <a:latin typeface="Bookman Old Style" pitchFamily="18" charset="0"/>
              <a:sym typeface="Wingdings" pitchFamily="2" charset="2"/>
            </a:endParaRPr>
          </a:p>
          <a:p>
            <a:pPr algn="just"/>
            <a:r>
              <a:rPr lang="cs-CZ" sz="1000" b="0" dirty="0" smtClean="0">
                <a:latin typeface="Arial" pitchFamily="34" charset="0"/>
                <a:cs typeface="Arial" pitchFamily="34" charset="0"/>
                <a:sym typeface="Wingdings" pitchFamily="2" charset="2"/>
              </a:rPr>
              <a:t>Do utkání jsme nastupovali po 3 jarních výhrách za sebou  v herní pohodě pronásledujíc vedoucí  dva celky tabulky. Favorit jsme byli, ale že z toho bude až takovýto výsledek čekal málokdo. Začalo to už ve 4. minutě na půl vlastní branka hostů byla připsána </a:t>
            </a:r>
            <a:r>
              <a:rPr lang="cs-CZ" sz="1000" b="0" dirty="0" err="1" smtClean="0">
                <a:latin typeface="Arial" pitchFamily="34" charset="0"/>
                <a:cs typeface="Arial" pitchFamily="34" charset="0"/>
                <a:sym typeface="Wingdings" pitchFamily="2" charset="2"/>
              </a:rPr>
              <a:t>Kolomanu</a:t>
            </a:r>
            <a:r>
              <a:rPr lang="cs-CZ" sz="1000" b="0" dirty="0" smtClean="0">
                <a:latin typeface="Arial" pitchFamily="34" charset="0"/>
                <a:cs typeface="Arial" pitchFamily="34" charset="0"/>
                <a:sym typeface="Wingdings" pitchFamily="2" charset="2"/>
              </a:rPr>
              <a:t> </a:t>
            </a:r>
            <a:r>
              <a:rPr lang="cs-CZ" sz="1000" b="0" dirty="0" err="1" smtClean="0">
                <a:latin typeface="Arial" pitchFamily="34" charset="0"/>
                <a:cs typeface="Arial" pitchFamily="34" charset="0"/>
                <a:sym typeface="Wingdings" pitchFamily="2" charset="2"/>
              </a:rPr>
              <a:t>Horváthovi</a:t>
            </a:r>
            <a:r>
              <a:rPr lang="cs-CZ" sz="1000" b="0" dirty="0" smtClean="0">
                <a:latin typeface="Arial" pitchFamily="34" charset="0"/>
                <a:cs typeface="Arial" pitchFamily="34" charset="0"/>
                <a:sym typeface="Wingdings" pitchFamily="2" charset="2"/>
              </a:rPr>
              <a:t>. Na 2:0 zvýšil v 6. minutě Vála, který zůstal sám před brankářem a nezaváhal. Pak jsme si vzali střeleckou přestávku a na branku na 3:0 čekali až do 30. minuty. Autorem byl hlavou </a:t>
            </a:r>
            <a:r>
              <a:rPr lang="cs-CZ" sz="1000" b="0" dirty="0" err="1" smtClean="0">
                <a:latin typeface="Arial" pitchFamily="34" charset="0"/>
                <a:cs typeface="Arial" pitchFamily="34" charset="0"/>
                <a:sym typeface="Wingdings" pitchFamily="2" charset="2"/>
              </a:rPr>
              <a:t>Koloman</a:t>
            </a:r>
            <a:r>
              <a:rPr lang="cs-CZ" sz="1000" b="0" dirty="0" smtClean="0">
                <a:latin typeface="Arial" pitchFamily="34" charset="0"/>
                <a:cs typeface="Arial" pitchFamily="34" charset="0"/>
                <a:sym typeface="Wingdings" pitchFamily="2" charset="2"/>
              </a:rPr>
              <a:t> </a:t>
            </a:r>
            <a:r>
              <a:rPr lang="cs-CZ" sz="1000" b="0" dirty="0" err="1" smtClean="0">
                <a:latin typeface="Arial" pitchFamily="34" charset="0"/>
                <a:cs typeface="Arial" pitchFamily="34" charset="0"/>
                <a:sym typeface="Wingdings" pitchFamily="2" charset="2"/>
              </a:rPr>
              <a:t>Horváth</a:t>
            </a:r>
            <a:r>
              <a:rPr lang="cs-CZ" sz="1000" b="0" dirty="0" smtClean="0">
                <a:latin typeface="Arial" pitchFamily="34" charset="0"/>
                <a:cs typeface="Arial" pitchFamily="34" charset="0"/>
                <a:sym typeface="Wingdings" pitchFamily="2" charset="2"/>
              </a:rPr>
              <a:t>. Hattricku se </a:t>
            </a:r>
            <a:r>
              <a:rPr lang="cs-CZ" sz="1000" b="0" dirty="0" err="1" smtClean="0">
                <a:latin typeface="Arial" pitchFamily="34" charset="0"/>
                <a:cs typeface="Arial" pitchFamily="34" charset="0"/>
                <a:sym typeface="Wingdings" pitchFamily="2" charset="2"/>
              </a:rPr>
              <a:t>K</a:t>
            </a:r>
            <a:r>
              <a:rPr lang="cs-CZ" sz="1000" b="0" dirty="0" smtClean="0">
                <a:latin typeface="Arial" pitchFamily="34" charset="0"/>
                <a:cs typeface="Arial" pitchFamily="34" charset="0"/>
                <a:sym typeface="Wingdings" pitchFamily="2" charset="2"/>
              </a:rPr>
              <a:t>.</a:t>
            </a:r>
            <a:r>
              <a:rPr lang="cs-CZ" sz="1000" b="0" dirty="0" err="1" smtClean="0">
                <a:latin typeface="Arial" pitchFamily="34" charset="0"/>
                <a:cs typeface="Arial" pitchFamily="34" charset="0"/>
                <a:sym typeface="Wingdings" pitchFamily="2" charset="2"/>
              </a:rPr>
              <a:t>Horváth</a:t>
            </a:r>
            <a:r>
              <a:rPr lang="cs-CZ" sz="1000" b="0" dirty="0" smtClean="0">
                <a:latin typeface="Arial" pitchFamily="34" charset="0"/>
                <a:cs typeface="Arial" pitchFamily="34" charset="0"/>
                <a:sym typeface="Wingdings" pitchFamily="2" charset="2"/>
              </a:rPr>
              <a:t> dočkal ještě v 1. poločase, když upravoval skóre na 4:0. Individuálně se prosadil i Patrik Možný a bylo to už 5:0.  Na přestávku se šlo s výsledkem 6:0, když účet první pětačtyřicetiminutovky stanovil Miroslav </a:t>
            </a:r>
            <a:r>
              <a:rPr lang="cs-CZ" sz="1000" b="0" dirty="0" err="1" smtClean="0">
                <a:latin typeface="Arial" pitchFamily="34" charset="0"/>
                <a:cs typeface="Arial" pitchFamily="34" charset="0"/>
                <a:sym typeface="Wingdings" pitchFamily="2" charset="2"/>
              </a:rPr>
              <a:t>Horváth</a:t>
            </a:r>
            <a:r>
              <a:rPr lang="cs-CZ" sz="1000" b="0" dirty="0" smtClean="0">
                <a:latin typeface="Arial" pitchFamily="34" charset="0"/>
                <a:cs typeface="Arial" pitchFamily="34" charset="0"/>
                <a:sym typeface="Wingdings" pitchFamily="2" charset="2"/>
              </a:rPr>
              <a:t>. Stejný hráč ho brankou na 7:0 otevřel i ve 2. poločase. Krásnou brankou na 8:0 se blýsknul hlavou po rohu Matěj Svoboda. Tyč v 63. minutě označkoval Vála a odražený míč na 9:0 dopravil Beruška. Loď s hosty na palubě se začínala potápět rychleji a hlavní rozhodčí Martin </a:t>
            </a:r>
            <a:r>
              <a:rPr lang="cs-CZ" sz="1000" b="0" dirty="0" err="1" smtClean="0">
                <a:latin typeface="Arial" pitchFamily="34" charset="0"/>
                <a:cs typeface="Arial" pitchFamily="34" charset="0"/>
                <a:sym typeface="Wingdings" pitchFamily="2" charset="2"/>
              </a:rPr>
              <a:t>Toráč</a:t>
            </a:r>
            <a:r>
              <a:rPr lang="cs-CZ" sz="1000" b="0" dirty="0" smtClean="0">
                <a:latin typeface="Arial" pitchFamily="34" charset="0"/>
                <a:cs typeface="Arial" pitchFamily="34" charset="0"/>
                <a:sym typeface="Wingdings" pitchFamily="2" charset="2"/>
              </a:rPr>
              <a:t> pomalu nestačil  zapisovat oběti. Dvouciferné skóre  na 10:0 otevřel střelou podél brankáře Vála. Do listiny střelců brankou na 11:0 se i s pomocí tyč dostal </a:t>
            </a:r>
            <a:r>
              <a:rPr lang="cs-CZ" sz="1000" b="0" dirty="0" err="1" smtClean="0">
                <a:latin typeface="Arial" pitchFamily="34" charset="0"/>
                <a:cs typeface="Arial" pitchFamily="34" charset="0"/>
                <a:sym typeface="Wingdings" pitchFamily="2" charset="2"/>
              </a:rPr>
              <a:t>Cap</a:t>
            </a:r>
            <a:r>
              <a:rPr lang="cs-CZ" sz="1000" b="0" dirty="0" smtClean="0">
                <a:latin typeface="Arial" pitchFamily="34" charset="0"/>
                <a:cs typeface="Arial" pitchFamily="34" charset="0"/>
                <a:sym typeface="Wingdings" pitchFamily="2" charset="2"/>
              </a:rPr>
              <a:t>(Kamil). Hned po našem dalším útoku už to bylo zásluhou Vály 12:0.  Stopky ukazovaly 77. minutu, když Šimon Vála jen tak lehce strčil míč podél brankáře na šťastných 13:0.  11. minut před koncem se vydal na dlouhý výlet z obrany do útoku a zpátky už se vracel, jako autor gólu na 14:0. Branka Vály na 15:0 padla po situaci na hraně ofsajdu, ale platilo rozhodnutí </a:t>
            </a:r>
            <a:r>
              <a:rPr lang="cs-CZ" sz="1000" b="0" dirty="0" err="1" smtClean="0">
                <a:latin typeface="Arial" pitchFamily="34" charset="0"/>
                <a:cs typeface="Arial" pitchFamily="34" charset="0"/>
                <a:sym typeface="Wingdings" pitchFamily="2" charset="2"/>
              </a:rPr>
              <a:t>asistaneta</a:t>
            </a:r>
            <a:r>
              <a:rPr lang="cs-CZ" sz="1000" b="0" dirty="0" smtClean="0">
                <a:latin typeface="Arial" pitchFamily="34" charset="0"/>
                <a:cs typeface="Arial" pitchFamily="34" charset="0"/>
                <a:sym typeface="Wingdings" pitchFamily="2" charset="2"/>
              </a:rPr>
              <a:t> rozhodčí Radka </a:t>
            </a:r>
            <a:r>
              <a:rPr lang="cs-CZ" sz="1000" b="0" dirty="0" err="1" smtClean="0">
                <a:latin typeface="Arial" pitchFamily="34" charset="0"/>
                <a:cs typeface="Arial" pitchFamily="34" charset="0"/>
                <a:sym typeface="Wingdings" pitchFamily="2" charset="2"/>
              </a:rPr>
              <a:t>Švejdara</a:t>
            </a:r>
            <a:r>
              <a:rPr lang="cs-CZ" sz="1000" b="0" dirty="0" smtClean="0">
                <a:latin typeface="Arial" pitchFamily="34" charset="0"/>
                <a:cs typeface="Arial" pitchFamily="34" charset="0"/>
                <a:sym typeface="Wingdings" pitchFamily="2" charset="2"/>
              </a:rPr>
              <a:t>, že se o postavení mimo hru nejednalo. V 82. minutě </a:t>
            </a:r>
            <a:r>
              <a:rPr lang="cs-CZ" sz="1000" b="0" dirty="0" err="1" smtClean="0">
                <a:latin typeface="Arial" pitchFamily="34" charset="0"/>
                <a:cs typeface="Arial" pitchFamily="34" charset="0"/>
                <a:sym typeface="Wingdings" pitchFamily="2" charset="2"/>
              </a:rPr>
              <a:t>stříli</a:t>
            </a:r>
            <a:r>
              <a:rPr lang="cs-CZ" sz="1000" b="0" dirty="0" smtClean="0">
                <a:latin typeface="Arial" pitchFamily="34" charset="0"/>
                <a:cs typeface="Arial" pitchFamily="34" charset="0"/>
                <a:sym typeface="Wingdings" pitchFamily="2" charset="2"/>
              </a:rPr>
              <a:t> </a:t>
            </a:r>
            <a:r>
              <a:rPr lang="cs-CZ" sz="1000" b="0" dirty="0" err="1" smtClean="0">
                <a:latin typeface="Arial" pitchFamily="34" charset="0"/>
                <a:cs typeface="Arial" pitchFamily="34" charset="0"/>
                <a:sym typeface="Wingdings" pitchFamily="2" charset="2"/>
              </a:rPr>
              <a:t>Koloman</a:t>
            </a:r>
            <a:r>
              <a:rPr lang="cs-CZ" sz="1000" b="0" dirty="0" smtClean="0">
                <a:latin typeface="Arial" pitchFamily="34" charset="0"/>
                <a:cs typeface="Arial" pitchFamily="34" charset="0"/>
                <a:sym typeface="Wingdings" pitchFamily="2" charset="2"/>
              </a:rPr>
              <a:t> </a:t>
            </a:r>
            <a:r>
              <a:rPr lang="cs-CZ" sz="1000" b="0" dirty="0" err="1" smtClean="0">
                <a:latin typeface="Arial" pitchFamily="34" charset="0"/>
                <a:cs typeface="Arial" pitchFamily="34" charset="0"/>
                <a:sym typeface="Wingdings" pitchFamily="2" charset="2"/>
              </a:rPr>
              <a:t>Horváth</a:t>
            </a:r>
            <a:r>
              <a:rPr lang="cs-CZ" sz="1000" b="0" dirty="0" smtClean="0">
                <a:latin typeface="Arial" pitchFamily="34" charset="0"/>
                <a:cs typeface="Arial" pitchFamily="34" charset="0"/>
                <a:sym typeface="Wingdings" pitchFamily="2" charset="2"/>
              </a:rPr>
              <a:t> a odražený míč směřuje zpět do branky na 16:0 </a:t>
            </a:r>
            <a:r>
              <a:rPr lang="cs-CZ" sz="1000" b="0" dirty="0" err="1" smtClean="0">
                <a:latin typeface="Arial" pitchFamily="34" charset="0"/>
                <a:cs typeface="Arial" pitchFamily="34" charset="0"/>
                <a:sym typeface="Wingdings" pitchFamily="2" charset="2"/>
              </a:rPr>
              <a:t>Chaloupecký</a:t>
            </a:r>
            <a:r>
              <a:rPr lang="cs-CZ" sz="1000" b="0" dirty="0" smtClean="0">
                <a:latin typeface="Arial" pitchFamily="34" charset="0"/>
                <a:cs typeface="Arial" pitchFamily="34" charset="0"/>
                <a:sym typeface="Wingdings" pitchFamily="2" charset="2"/>
              </a:rPr>
              <a:t>.  17. branku v utkání a svojí 3. branku vstřelil v 84. minutě </a:t>
            </a:r>
            <a:r>
              <a:rPr lang="cs-CZ" sz="1000" b="0" dirty="0" err="1" smtClean="0">
                <a:latin typeface="Arial" pitchFamily="34" charset="0"/>
                <a:cs typeface="Arial" pitchFamily="34" charset="0"/>
                <a:sym typeface="Wingdings" pitchFamily="2" charset="2"/>
              </a:rPr>
              <a:t>Koloman</a:t>
            </a:r>
            <a:r>
              <a:rPr lang="cs-CZ" sz="1000" b="0" dirty="0" smtClean="0">
                <a:latin typeface="Arial" pitchFamily="34" charset="0"/>
                <a:cs typeface="Arial" pitchFamily="34" charset="0"/>
                <a:sym typeface="Wingdings" pitchFamily="2" charset="2"/>
              </a:rPr>
              <a:t> </a:t>
            </a:r>
            <a:r>
              <a:rPr lang="cs-CZ" sz="1000" b="0" dirty="0" err="1" smtClean="0">
                <a:latin typeface="Arial" pitchFamily="34" charset="0"/>
                <a:cs typeface="Arial" pitchFamily="34" charset="0"/>
                <a:sym typeface="Wingdings" pitchFamily="2" charset="2"/>
              </a:rPr>
              <a:t>Horváth</a:t>
            </a:r>
            <a:r>
              <a:rPr lang="cs-CZ" sz="1000" b="0" dirty="0" smtClean="0">
                <a:latin typeface="Arial" pitchFamily="34" charset="0"/>
                <a:cs typeface="Arial" pitchFamily="34" charset="0"/>
                <a:sym typeface="Wingdings" pitchFamily="2" charset="2"/>
              </a:rPr>
              <a:t>. Za další minutu se prosadil  </a:t>
            </a:r>
            <a:r>
              <a:rPr lang="cs-CZ" sz="1000" b="0" dirty="0" err="1" smtClean="0">
                <a:latin typeface="Arial" pitchFamily="34" charset="0"/>
                <a:cs typeface="Arial" pitchFamily="34" charset="0"/>
                <a:sym typeface="Wingdings" pitchFamily="2" charset="2"/>
              </a:rPr>
              <a:t>Cap</a:t>
            </a:r>
            <a:r>
              <a:rPr lang="cs-CZ" sz="1000" b="0" dirty="0" smtClean="0">
                <a:latin typeface="Arial" pitchFamily="34" charset="0"/>
                <a:cs typeface="Arial" pitchFamily="34" charset="0"/>
                <a:sym typeface="Wingdings" pitchFamily="2" charset="2"/>
              </a:rPr>
              <a:t> a zdecimované obraně hosté vstřelil gól na 18:0. Dvacítka se rychle přibližovala. Zůstávaly na ní 3 minuty. Krásně odcentroval Jakl a stejně tak hezky hlavičkoval k tyči Vála na 19:0. Ještě než stačil rozhodčí odpískat konec zápasu, tak se do míče opřel </a:t>
            </a:r>
            <a:r>
              <a:rPr lang="cs-CZ" sz="1000" b="0" dirty="0" err="1" smtClean="0">
                <a:latin typeface="Arial" pitchFamily="34" charset="0"/>
                <a:cs typeface="Arial" pitchFamily="34" charset="0"/>
                <a:sym typeface="Wingdings" pitchFamily="2" charset="2"/>
              </a:rPr>
              <a:t>Koloman</a:t>
            </a:r>
            <a:r>
              <a:rPr lang="cs-CZ" sz="1000" b="0" dirty="0" smtClean="0">
                <a:latin typeface="Arial" pitchFamily="34" charset="0"/>
                <a:cs typeface="Arial" pitchFamily="34" charset="0"/>
                <a:sym typeface="Wingdings" pitchFamily="2" charset="2"/>
              </a:rPr>
              <a:t> </a:t>
            </a:r>
            <a:r>
              <a:rPr lang="cs-CZ" sz="1000" b="0" dirty="0" err="1" smtClean="0">
                <a:latin typeface="Arial" pitchFamily="34" charset="0"/>
                <a:cs typeface="Arial" pitchFamily="34" charset="0"/>
                <a:sym typeface="Wingdings" pitchFamily="2" charset="2"/>
              </a:rPr>
              <a:t>Horváth</a:t>
            </a:r>
            <a:r>
              <a:rPr lang="cs-CZ" sz="1000" b="0" dirty="0" smtClean="0">
                <a:latin typeface="Arial" pitchFamily="34" charset="0"/>
                <a:cs typeface="Arial" pitchFamily="34" charset="0"/>
                <a:sym typeface="Wingdings" pitchFamily="2" charset="2"/>
              </a:rPr>
              <a:t> a prostřelil brankáře na konečných 20:0. </a:t>
            </a:r>
          </a:p>
          <a:p>
            <a:pPr algn="just"/>
            <a:r>
              <a:rPr lang="cs-CZ" sz="1000" b="0" u="sng" dirty="0" smtClean="0">
                <a:latin typeface="Arial" pitchFamily="34" charset="0"/>
                <a:cs typeface="Arial" pitchFamily="34" charset="0"/>
                <a:sym typeface="Wingdings" pitchFamily="2" charset="2"/>
              </a:rPr>
              <a:t>Branky: </a:t>
            </a:r>
            <a:r>
              <a:rPr lang="cs-CZ" sz="1000" b="0" dirty="0" smtClean="0">
                <a:latin typeface="Arial" pitchFamily="34" charset="0"/>
                <a:cs typeface="Arial" pitchFamily="34" charset="0"/>
                <a:sym typeface="Wingdings" pitchFamily="2" charset="2"/>
              </a:rPr>
              <a:t>Vála 5, </a:t>
            </a:r>
            <a:r>
              <a:rPr lang="cs-CZ" sz="1000" b="0" dirty="0" err="1" smtClean="0">
                <a:latin typeface="Arial" pitchFamily="34" charset="0"/>
                <a:cs typeface="Arial" pitchFamily="34" charset="0"/>
                <a:sym typeface="Wingdings" pitchFamily="2" charset="2"/>
              </a:rPr>
              <a:t>K</a:t>
            </a:r>
            <a:r>
              <a:rPr lang="cs-CZ" sz="1000" b="0" dirty="0" smtClean="0">
                <a:latin typeface="Arial" pitchFamily="34" charset="0"/>
                <a:cs typeface="Arial" pitchFamily="34" charset="0"/>
                <a:sym typeface="Wingdings" pitchFamily="2" charset="2"/>
              </a:rPr>
              <a:t>.</a:t>
            </a:r>
            <a:r>
              <a:rPr lang="cs-CZ" sz="1000" b="0" dirty="0" err="1" smtClean="0">
                <a:latin typeface="Arial" pitchFamily="34" charset="0"/>
                <a:cs typeface="Arial" pitchFamily="34" charset="0"/>
                <a:sym typeface="Wingdings" pitchFamily="2" charset="2"/>
              </a:rPr>
              <a:t>Horváth</a:t>
            </a:r>
            <a:r>
              <a:rPr lang="cs-CZ" sz="1000" b="0" dirty="0" smtClean="0">
                <a:latin typeface="Arial" pitchFamily="34" charset="0"/>
                <a:cs typeface="Arial" pitchFamily="34" charset="0"/>
                <a:sym typeface="Wingdings" pitchFamily="2" charset="2"/>
              </a:rPr>
              <a:t>  5, </a:t>
            </a:r>
            <a:r>
              <a:rPr lang="cs-CZ" sz="1000" b="0" dirty="0" err="1" smtClean="0">
                <a:latin typeface="Arial" pitchFamily="34" charset="0"/>
                <a:cs typeface="Arial" pitchFamily="34" charset="0"/>
                <a:sym typeface="Wingdings" pitchFamily="2" charset="2"/>
              </a:rPr>
              <a:t>M</a:t>
            </a:r>
            <a:r>
              <a:rPr lang="cs-CZ" sz="1000" b="0" dirty="0" smtClean="0">
                <a:latin typeface="Arial" pitchFamily="34" charset="0"/>
                <a:cs typeface="Arial" pitchFamily="34" charset="0"/>
                <a:sym typeface="Wingdings" pitchFamily="2" charset="2"/>
              </a:rPr>
              <a:t>.</a:t>
            </a:r>
            <a:r>
              <a:rPr lang="cs-CZ" sz="1000" b="0" dirty="0" err="1" smtClean="0">
                <a:latin typeface="Arial" pitchFamily="34" charset="0"/>
                <a:cs typeface="Arial" pitchFamily="34" charset="0"/>
                <a:sym typeface="Wingdings" pitchFamily="2" charset="2"/>
              </a:rPr>
              <a:t>Horváth</a:t>
            </a:r>
            <a:r>
              <a:rPr lang="cs-CZ" sz="1000" b="0" dirty="0" smtClean="0">
                <a:latin typeface="Arial" pitchFamily="34" charset="0"/>
                <a:cs typeface="Arial" pitchFamily="34" charset="0"/>
                <a:sym typeface="Wingdings" pitchFamily="2" charset="2"/>
              </a:rPr>
              <a:t> 3, </a:t>
            </a:r>
            <a:r>
              <a:rPr lang="cs-CZ" sz="1000" b="0" dirty="0" err="1" smtClean="0">
                <a:latin typeface="Arial" pitchFamily="34" charset="0"/>
                <a:cs typeface="Arial" pitchFamily="34" charset="0"/>
                <a:sym typeface="Wingdings" pitchFamily="2" charset="2"/>
              </a:rPr>
              <a:t>Cap</a:t>
            </a:r>
            <a:r>
              <a:rPr lang="cs-CZ" sz="1000" b="0" dirty="0" smtClean="0">
                <a:latin typeface="Arial" pitchFamily="34" charset="0"/>
                <a:cs typeface="Arial" pitchFamily="34" charset="0"/>
                <a:sym typeface="Wingdings" pitchFamily="2" charset="2"/>
              </a:rPr>
              <a:t> 2, Možný 1, Beruška 1, Jakl 1, </a:t>
            </a:r>
          </a:p>
          <a:p>
            <a:pPr algn="just"/>
            <a:r>
              <a:rPr lang="cs-CZ" sz="1000" b="0" dirty="0" smtClean="0">
                <a:latin typeface="Arial" pitchFamily="34" charset="0"/>
                <a:cs typeface="Arial" pitchFamily="34" charset="0"/>
                <a:sym typeface="Wingdings" pitchFamily="2" charset="2"/>
              </a:rPr>
              <a:t>              </a:t>
            </a:r>
            <a:r>
              <a:rPr lang="cs-CZ" sz="1000" b="0" dirty="0" err="1" smtClean="0">
                <a:latin typeface="Arial" pitchFamily="34" charset="0"/>
                <a:cs typeface="Arial" pitchFamily="34" charset="0"/>
                <a:sym typeface="Wingdings" pitchFamily="2" charset="2"/>
              </a:rPr>
              <a:t>Chaloupecký</a:t>
            </a:r>
            <a:r>
              <a:rPr lang="cs-CZ" sz="1000" b="0" dirty="0" smtClean="0">
                <a:latin typeface="Arial" pitchFamily="34" charset="0"/>
                <a:cs typeface="Arial" pitchFamily="34" charset="0"/>
                <a:sym typeface="Wingdings" pitchFamily="2" charset="2"/>
              </a:rPr>
              <a:t> 1, Svoboda 1</a:t>
            </a:r>
          </a:p>
          <a:p>
            <a:pPr algn="just"/>
            <a:r>
              <a:rPr lang="cs-CZ" sz="1000" b="0" u="sng" dirty="0" smtClean="0">
                <a:latin typeface="Arial" pitchFamily="34" charset="0"/>
                <a:cs typeface="Arial" pitchFamily="34" charset="0"/>
                <a:sym typeface="Wingdings" pitchFamily="2" charset="2"/>
              </a:rPr>
              <a:t>Sestava: </a:t>
            </a:r>
            <a:r>
              <a:rPr lang="cs-CZ" sz="1000" b="0" dirty="0" err="1" smtClean="0">
                <a:latin typeface="Arial" pitchFamily="34" charset="0"/>
                <a:cs typeface="Arial" pitchFamily="34" charset="0"/>
                <a:sym typeface="Wingdings" pitchFamily="2" charset="2"/>
              </a:rPr>
              <a:t>M</a:t>
            </a:r>
            <a:r>
              <a:rPr lang="cs-CZ" sz="1000" b="0" dirty="0" smtClean="0">
                <a:latin typeface="Arial" pitchFamily="34" charset="0"/>
                <a:cs typeface="Arial" pitchFamily="34" charset="0"/>
                <a:sym typeface="Wingdings" pitchFamily="2" charset="2"/>
              </a:rPr>
              <a:t>.Svoboda(</a:t>
            </a:r>
            <a:r>
              <a:rPr lang="cs-CZ" sz="1000" b="0" dirty="0" err="1" smtClean="0">
                <a:latin typeface="Arial" pitchFamily="34" charset="0"/>
                <a:cs typeface="Arial" pitchFamily="34" charset="0"/>
                <a:sym typeface="Wingdings" pitchFamily="2" charset="2"/>
              </a:rPr>
              <a:t>F.Deák</a:t>
            </a:r>
            <a:r>
              <a:rPr lang="cs-CZ" sz="1000" b="0" dirty="0" smtClean="0">
                <a:latin typeface="Arial" pitchFamily="34" charset="0"/>
                <a:cs typeface="Arial" pitchFamily="34" charset="0"/>
                <a:sym typeface="Wingdings" pitchFamily="2" charset="2"/>
              </a:rPr>
              <a:t>)-</a:t>
            </a:r>
            <a:r>
              <a:rPr lang="cs-CZ" sz="1000" b="0" dirty="0" err="1" smtClean="0">
                <a:latin typeface="Arial" pitchFamily="34" charset="0"/>
                <a:cs typeface="Arial" pitchFamily="34" charset="0"/>
                <a:sym typeface="Wingdings" pitchFamily="2" charset="2"/>
              </a:rPr>
              <a:t>Chaloupecký</a:t>
            </a:r>
            <a:r>
              <a:rPr lang="cs-CZ" sz="1000" b="0" dirty="0" smtClean="0">
                <a:latin typeface="Arial" pitchFamily="34" charset="0"/>
                <a:cs typeface="Arial" pitchFamily="34" charset="0"/>
                <a:sym typeface="Wingdings" pitchFamily="2" charset="2"/>
              </a:rPr>
              <a:t>, </a:t>
            </a:r>
            <a:r>
              <a:rPr lang="cs-CZ" sz="1000" b="0" dirty="0" err="1" smtClean="0">
                <a:latin typeface="Arial" pitchFamily="34" charset="0"/>
                <a:cs typeface="Arial" pitchFamily="34" charset="0"/>
                <a:sym typeface="Wingdings" pitchFamily="2" charset="2"/>
              </a:rPr>
              <a:t>Cap</a:t>
            </a:r>
            <a:r>
              <a:rPr lang="cs-CZ" sz="1000" b="0" dirty="0" smtClean="0">
                <a:latin typeface="Arial" pitchFamily="34" charset="0"/>
                <a:cs typeface="Arial" pitchFamily="34" charset="0"/>
                <a:sym typeface="Wingdings" pitchFamily="2" charset="2"/>
              </a:rPr>
              <a:t>, Vála, Beruška, Jakl, </a:t>
            </a:r>
            <a:r>
              <a:rPr lang="cs-CZ" sz="1000" b="0" dirty="0" err="1" smtClean="0">
                <a:latin typeface="Arial" pitchFamily="34" charset="0"/>
                <a:cs typeface="Arial" pitchFamily="34" charset="0"/>
                <a:sym typeface="Wingdings" pitchFamily="2" charset="2"/>
              </a:rPr>
              <a:t>M</a:t>
            </a:r>
            <a:r>
              <a:rPr lang="cs-CZ" sz="1000" b="0" dirty="0" smtClean="0">
                <a:latin typeface="Arial" pitchFamily="34" charset="0"/>
                <a:cs typeface="Arial" pitchFamily="34" charset="0"/>
                <a:sym typeface="Wingdings" pitchFamily="2" charset="2"/>
              </a:rPr>
              <a:t>.</a:t>
            </a:r>
            <a:r>
              <a:rPr lang="cs-CZ" sz="1000" b="0" dirty="0" err="1" smtClean="0">
                <a:latin typeface="Arial" pitchFamily="34" charset="0"/>
                <a:cs typeface="Arial" pitchFamily="34" charset="0"/>
                <a:sym typeface="Wingdings" pitchFamily="2" charset="2"/>
              </a:rPr>
              <a:t>Horváth</a:t>
            </a:r>
            <a:r>
              <a:rPr lang="cs-CZ" sz="1000" b="0" dirty="0" smtClean="0">
                <a:latin typeface="Arial" pitchFamily="34" charset="0"/>
                <a:cs typeface="Arial" pitchFamily="34" charset="0"/>
                <a:sym typeface="Wingdings" pitchFamily="2" charset="2"/>
              </a:rPr>
              <a:t>, </a:t>
            </a:r>
          </a:p>
          <a:p>
            <a:pPr algn="just"/>
            <a:r>
              <a:rPr lang="cs-CZ" sz="1000" b="0" dirty="0" smtClean="0">
                <a:latin typeface="Arial" pitchFamily="34" charset="0"/>
                <a:cs typeface="Arial" pitchFamily="34" charset="0"/>
                <a:sym typeface="Wingdings" pitchFamily="2" charset="2"/>
              </a:rPr>
              <a:t>               </a:t>
            </a:r>
            <a:r>
              <a:rPr lang="cs-CZ" sz="1000" b="0" dirty="0" err="1" smtClean="0">
                <a:latin typeface="Arial" pitchFamily="34" charset="0"/>
                <a:cs typeface="Arial" pitchFamily="34" charset="0"/>
                <a:sym typeface="Wingdings" pitchFamily="2" charset="2"/>
              </a:rPr>
              <a:t>K</a:t>
            </a:r>
            <a:r>
              <a:rPr lang="cs-CZ" sz="1000" b="0" dirty="0" smtClean="0">
                <a:latin typeface="Arial" pitchFamily="34" charset="0"/>
                <a:cs typeface="Arial" pitchFamily="34" charset="0"/>
                <a:sym typeface="Wingdings" pitchFamily="2" charset="2"/>
              </a:rPr>
              <a:t>.</a:t>
            </a:r>
            <a:r>
              <a:rPr lang="cs-CZ" sz="1000" b="0" dirty="0" err="1" smtClean="0">
                <a:latin typeface="Arial" pitchFamily="34" charset="0"/>
                <a:cs typeface="Arial" pitchFamily="34" charset="0"/>
                <a:sym typeface="Wingdings" pitchFamily="2" charset="2"/>
              </a:rPr>
              <a:t>Horváth</a:t>
            </a:r>
            <a:r>
              <a:rPr lang="cs-CZ" sz="1000" b="0" dirty="0" smtClean="0">
                <a:latin typeface="Arial" pitchFamily="34" charset="0"/>
                <a:cs typeface="Arial" pitchFamily="34" charset="0"/>
                <a:sym typeface="Wingdings" pitchFamily="2" charset="2"/>
              </a:rPr>
              <a:t>, </a:t>
            </a:r>
            <a:r>
              <a:rPr lang="cs-CZ" sz="1000" b="0" dirty="0" err="1" smtClean="0">
                <a:latin typeface="Arial" pitchFamily="34" charset="0"/>
                <a:cs typeface="Arial" pitchFamily="34" charset="0"/>
                <a:sym typeface="Wingdings" pitchFamily="2" charset="2"/>
              </a:rPr>
              <a:t>Balaštík</a:t>
            </a:r>
            <a:r>
              <a:rPr lang="cs-CZ" sz="1000" b="0" dirty="0" smtClean="0">
                <a:latin typeface="Arial" pitchFamily="34" charset="0"/>
                <a:cs typeface="Arial" pitchFamily="34" charset="0"/>
                <a:sym typeface="Wingdings" pitchFamily="2" charset="2"/>
              </a:rPr>
              <a:t>, Podhorský, </a:t>
            </a:r>
            <a:r>
              <a:rPr lang="cs-CZ" sz="1000" b="0" dirty="0" err="1" smtClean="0">
                <a:latin typeface="Arial" pitchFamily="34" charset="0"/>
                <a:cs typeface="Arial" pitchFamily="34" charset="0"/>
                <a:sym typeface="Wingdings" pitchFamily="2" charset="2"/>
              </a:rPr>
              <a:t>Feko</a:t>
            </a:r>
            <a:r>
              <a:rPr lang="cs-CZ" sz="1000" b="0" dirty="0" smtClean="0">
                <a:latin typeface="Arial" pitchFamily="34" charset="0"/>
                <a:cs typeface="Arial" pitchFamily="34" charset="0"/>
                <a:sym typeface="Wingdings" pitchFamily="2" charset="2"/>
              </a:rPr>
              <a:t>, Moučka, Možný, </a:t>
            </a:r>
            <a:r>
              <a:rPr lang="cs-CZ" sz="1000" b="0" dirty="0" err="1" smtClean="0">
                <a:latin typeface="Arial" pitchFamily="34" charset="0"/>
                <a:cs typeface="Arial" pitchFamily="34" charset="0"/>
                <a:sym typeface="Wingdings" pitchFamily="2" charset="2"/>
              </a:rPr>
              <a:t>Fulín</a:t>
            </a:r>
            <a:r>
              <a:rPr lang="cs-CZ" sz="1000" b="0" dirty="0" smtClean="0">
                <a:latin typeface="Arial" pitchFamily="34" charset="0"/>
                <a:cs typeface="Arial" pitchFamily="34" charset="0"/>
                <a:sym typeface="Wingdings" pitchFamily="2" charset="2"/>
              </a:rPr>
              <a:t>, </a:t>
            </a:r>
            <a:r>
              <a:rPr lang="cs-CZ" sz="1000" b="0" dirty="0" err="1" smtClean="0">
                <a:latin typeface="Arial" pitchFamily="34" charset="0"/>
                <a:cs typeface="Arial" pitchFamily="34" charset="0"/>
                <a:sym typeface="Wingdings" pitchFamily="2" charset="2"/>
              </a:rPr>
              <a:t>Deák</a:t>
            </a:r>
            <a:endParaRPr lang="cs-CZ" sz="1000" b="0" dirty="0" smtClean="0">
              <a:latin typeface="Arial" pitchFamily="34" charset="0"/>
              <a:cs typeface="Arial" pitchFamily="34" charset="0"/>
              <a:sym typeface="Wingdings" pitchFamily="2" charset="2"/>
            </a:endParaRPr>
          </a:p>
          <a:p>
            <a:pPr algn="just"/>
            <a:r>
              <a:rPr lang="cs-CZ" sz="1000" b="0" u="sng" dirty="0" smtClean="0">
                <a:latin typeface="Arial" pitchFamily="34" charset="0"/>
                <a:cs typeface="Arial" pitchFamily="34" charset="0"/>
                <a:sym typeface="Wingdings" pitchFamily="2" charset="2"/>
              </a:rPr>
              <a:t>Trenér:</a:t>
            </a:r>
            <a:r>
              <a:rPr lang="cs-CZ" sz="1000" b="0" dirty="0" smtClean="0">
                <a:latin typeface="Arial" pitchFamily="34" charset="0"/>
                <a:cs typeface="Arial" pitchFamily="34" charset="0"/>
                <a:sym typeface="Wingdings" pitchFamily="2" charset="2"/>
              </a:rPr>
              <a:t> </a:t>
            </a:r>
            <a:r>
              <a:rPr lang="cs-CZ" sz="1000" b="0" dirty="0" err="1" smtClean="0">
                <a:latin typeface="Arial" pitchFamily="34" charset="0"/>
                <a:cs typeface="Arial" pitchFamily="34" charset="0"/>
                <a:sym typeface="Wingdings" pitchFamily="2" charset="2"/>
              </a:rPr>
              <a:t>J.Ransdorf</a:t>
            </a:r>
            <a:endParaRPr lang="cs-CZ" sz="1000" b="0" dirty="0" smtClean="0">
              <a:latin typeface="Arial" pitchFamily="34" charset="0"/>
              <a:cs typeface="Arial" pitchFamily="34" charset="0"/>
              <a:sym typeface="Wingdings" pitchFamily="2" charset="2"/>
            </a:endParaRPr>
          </a:p>
          <a:p>
            <a:pPr algn="just"/>
            <a:r>
              <a:rPr lang="cs-CZ" sz="1000" b="0" u="sng" dirty="0" smtClean="0">
                <a:latin typeface="Arial" pitchFamily="34" charset="0"/>
                <a:cs typeface="Arial" pitchFamily="34" charset="0"/>
                <a:sym typeface="Wingdings" pitchFamily="2" charset="2"/>
              </a:rPr>
              <a:t>Rozhodčí: </a:t>
            </a:r>
            <a:r>
              <a:rPr lang="cs-CZ" sz="1000" b="0" dirty="0" err="1" smtClean="0">
                <a:latin typeface="Arial" pitchFamily="34" charset="0"/>
                <a:cs typeface="Arial" pitchFamily="34" charset="0"/>
                <a:sym typeface="Wingdings" pitchFamily="2" charset="2"/>
              </a:rPr>
              <a:t>M</a:t>
            </a:r>
            <a:r>
              <a:rPr lang="cs-CZ" sz="1000" b="0" dirty="0" smtClean="0">
                <a:latin typeface="Arial" pitchFamily="34" charset="0"/>
                <a:cs typeface="Arial" pitchFamily="34" charset="0"/>
                <a:sym typeface="Wingdings" pitchFamily="2" charset="2"/>
              </a:rPr>
              <a:t>.</a:t>
            </a:r>
            <a:r>
              <a:rPr lang="cs-CZ" sz="1000" b="0" dirty="0" err="1" smtClean="0">
                <a:latin typeface="Arial" pitchFamily="34" charset="0"/>
                <a:cs typeface="Arial" pitchFamily="34" charset="0"/>
                <a:sym typeface="Wingdings" pitchFamily="2" charset="2"/>
              </a:rPr>
              <a:t>Toráč</a:t>
            </a:r>
            <a:r>
              <a:rPr lang="cs-CZ" sz="1000" b="0" dirty="0" smtClean="0">
                <a:latin typeface="Arial" pitchFamily="34" charset="0"/>
                <a:cs typeface="Arial" pitchFamily="34" charset="0"/>
                <a:sym typeface="Wingdings" pitchFamily="2" charset="2"/>
              </a:rPr>
              <a:t>-</a:t>
            </a:r>
            <a:r>
              <a:rPr lang="cs-CZ" sz="1000" b="0" dirty="0" err="1" smtClean="0">
                <a:latin typeface="Arial" pitchFamily="34" charset="0"/>
                <a:cs typeface="Arial" pitchFamily="34" charset="0"/>
                <a:sym typeface="Wingdings" pitchFamily="2" charset="2"/>
              </a:rPr>
              <a:t>R.Švejdar</a:t>
            </a:r>
            <a:r>
              <a:rPr lang="cs-CZ" sz="1000" b="0" dirty="0" smtClean="0">
                <a:latin typeface="Arial" pitchFamily="34" charset="0"/>
                <a:cs typeface="Arial" pitchFamily="34" charset="0"/>
                <a:sym typeface="Wingdings" pitchFamily="2" charset="2"/>
              </a:rPr>
              <a:t>(laik) </a:t>
            </a:r>
            <a:endParaRPr lang="cs-CZ" sz="1000" b="0" dirty="0" smtClean="0">
              <a:latin typeface="Arial" pitchFamily="34" charset="0"/>
              <a:cs typeface="Arial" pitchFamily="34" charset="0"/>
            </a:endParaRPr>
          </a:p>
        </p:txBody>
      </p:sp>
      <p:sp>
        <p:nvSpPr>
          <p:cNvPr id="9" name="TextovéPole 8"/>
          <p:cNvSpPr txBox="1"/>
          <p:nvPr/>
        </p:nvSpPr>
        <p:spPr>
          <a:xfrm>
            <a:off x="141928" y="143371"/>
            <a:ext cx="4754592" cy="954107"/>
          </a:xfrm>
          <a:prstGeom prst="rect">
            <a:avLst/>
          </a:prstGeom>
          <a:blipFill>
            <a:blip r:embed="rId2" cstate="print"/>
            <a:stretch>
              <a:fillRect/>
            </a:stretch>
          </a:blipFill>
          <a:ln w="63500" cmpd="sng">
            <a:solidFill>
              <a:srgbClr val="FF00FF"/>
            </a:solidFill>
          </a:ln>
        </p:spPr>
        <p:txBody>
          <a:bodyPr wrap="square" rtlCol="0">
            <a:spAutoFit/>
          </a:bodyPr>
          <a:lstStyle/>
          <a:p>
            <a:pPr algn="ctr"/>
            <a:r>
              <a:rPr lang="cs-CZ" sz="2800" dirty="0" smtClean="0">
                <a:solidFill>
                  <a:srgbClr val="3333CC"/>
                </a:solidFill>
                <a:latin typeface="Imprint MT Shadow" pitchFamily="82" charset="0"/>
              </a:rPr>
              <a:t>Rekordní výsledek letošního roku vytvořili dorostenci</a:t>
            </a:r>
          </a:p>
        </p:txBody>
      </p:sp>
      <p:pic>
        <p:nvPicPr>
          <p:cNvPr id="7" name="Picture 1"/>
          <p:cNvPicPr>
            <a:picLocks noChangeAspect="1" noChangeArrowheads="1"/>
          </p:cNvPicPr>
          <p:nvPr/>
        </p:nvPicPr>
        <p:blipFill>
          <a:blip r:embed="rId3" cstate="print"/>
          <a:srcRect/>
          <a:stretch>
            <a:fillRect/>
          </a:stretch>
        </p:blipFill>
        <p:spPr bwMode="auto">
          <a:xfrm>
            <a:off x="6408688" y="955508"/>
            <a:ext cx="2839502" cy="2664000"/>
          </a:xfrm>
          <a:prstGeom prst="rect">
            <a:avLst/>
          </a:prstGeom>
          <a:noFill/>
          <a:ln w="47625">
            <a:gradFill>
              <a:gsLst>
                <a:gs pos="0">
                  <a:srgbClr val="CCCCFF"/>
                </a:gs>
                <a:gs pos="17999">
                  <a:srgbClr val="99CCFF"/>
                </a:gs>
                <a:gs pos="36000">
                  <a:srgbClr val="9966FF"/>
                </a:gs>
                <a:gs pos="61000">
                  <a:srgbClr val="CC99FF"/>
                </a:gs>
                <a:gs pos="82001">
                  <a:srgbClr val="99CCFF"/>
                </a:gs>
                <a:gs pos="100000">
                  <a:srgbClr val="CCCCFF"/>
                </a:gs>
              </a:gsLst>
              <a:lin ang="5400000" scaled="0"/>
            </a:gradFill>
            <a:miter lim="800000"/>
            <a:headEnd/>
            <a:tailEnd/>
          </a:ln>
        </p:spPr>
      </p:pic>
      <p:pic>
        <p:nvPicPr>
          <p:cNvPr id="10" name="Picture 2"/>
          <p:cNvPicPr>
            <a:picLocks noChangeAspect="1" noChangeArrowheads="1"/>
          </p:cNvPicPr>
          <p:nvPr/>
        </p:nvPicPr>
        <p:blipFill>
          <a:blip r:embed="rId4" cstate="print"/>
          <a:srcRect/>
          <a:stretch>
            <a:fillRect/>
          </a:stretch>
        </p:blipFill>
        <p:spPr bwMode="auto">
          <a:xfrm>
            <a:off x="6552705" y="3763516"/>
            <a:ext cx="2401743" cy="3168000"/>
          </a:xfrm>
          <a:prstGeom prst="rect">
            <a:avLst/>
          </a:prstGeom>
          <a:noFill/>
          <a:ln w="47625">
            <a:gradFill>
              <a:gsLst>
                <a:gs pos="0">
                  <a:srgbClr val="CCCCFF"/>
                </a:gs>
                <a:gs pos="17999">
                  <a:srgbClr val="99CCFF"/>
                </a:gs>
                <a:gs pos="36000">
                  <a:srgbClr val="9966FF"/>
                </a:gs>
                <a:gs pos="61000">
                  <a:srgbClr val="CC99FF"/>
                </a:gs>
                <a:gs pos="82001">
                  <a:srgbClr val="99CCFF"/>
                </a:gs>
                <a:gs pos="100000">
                  <a:srgbClr val="CCCCFF"/>
                </a:gs>
              </a:gsLst>
              <a:lin ang="5400000" scaled="0"/>
            </a:gradFill>
            <a:miter lim="800000"/>
            <a:headEnd/>
            <a:tailEnd/>
          </a:ln>
        </p:spPr>
      </p:pic>
      <p:sp>
        <p:nvSpPr>
          <p:cNvPr id="11" name="TextovéPole 10"/>
          <p:cNvSpPr txBox="1"/>
          <p:nvPr/>
        </p:nvSpPr>
        <p:spPr>
          <a:xfrm>
            <a:off x="5544592" y="71944"/>
            <a:ext cx="4536504" cy="707886"/>
          </a:xfrm>
          <a:prstGeom prst="rect">
            <a:avLst/>
          </a:prstGeom>
          <a:blipFill dpi="0" rotWithShape="1">
            <a:blip r:embed="rId5" cstate="print">
              <a:alphaModFix amt="50000"/>
            </a:blip>
            <a:srcRect/>
            <a:tile tx="0" ty="0" sx="100000" sy="100000" flip="none" algn="tl"/>
          </a:blipFill>
          <a:ln w="60325">
            <a:solidFill>
              <a:srgbClr val="CCECFF"/>
            </a:solidFill>
            <a:prstDash val="sysDot"/>
          </a:ln>
        </p:spPr>
        <p:txBody>
          <a:bodyPr wrap="square" rtlCol="0">
            <a:spAutoFit/>
          </a:bodyPr>
          <a:lstStyle/>
          <a:p>
            <a:pPr algn="ctr"/>
            <a:r>
              <a:rPr lang="cs-CZ" sz="2000" dirty="0" smtClean="0">
                <a:solidFill>
                  <a:srgbClr val="3333FF"/>
                </a:solidFill>
                <a:latin typeface="David" pitchFamily="34" charset="-79"/>
                <a:cs typeface="David" pitchFamily="34" charset="-79"/>
              </a:rPr>
              <a:t>Jirka v dobách své největší </a:t>
            </a:r>
          </a:p>
          <a:p>
            <a:pPr algn="ctr"/>
            <a:r>
              <a:rPr lang="cs-CZ" sz="2000" dirty="0" smtClean="0">
                <a:solidFill>
                  <a:srgbClr val="3333FF"/>
                </a:solidFill>
                <a:latin typeface="David" pitchFamily="34" charset="-79"/>
                <a:cs typeface="David" pitchFamily="34" charset="-79"/>
              </a:rPr>
              <a:t>fotbalové slávy</a:t>
            </a:r>
          </a:p>
        </p:txBody>
      </p:sp>
      <p:sp>
        <p:nvSpPr>
          <p:cNvPr id="12" name="Vývojový diagram: spojka 11"/>
          <p:cNvSpPr/>
          <p:nvPr/>
        </p:nvSpPr>
        <p:spPr bwMode="auto">
          <a:xfrm>
            <a:off x="6480696" y="1027212"/>
            <a:ext cx="1008112" cy="504000"/>
          </a:xfrm>
          <a:prstGeom prst="flowChartConnector">
            <a:avLst/>
          </a:prstGeom>
          <a:noFill/>
          <a:ln w="38100">
            <a:solidFill>
              <a:srgbClr val="FFFF00"/>
            </a:solidFill>
            <a:miter lim="800000"/>
            <a:headEnd/>
            <a:tailEnd/>
          </a:ln>
          <a:effectLst/>
        </p:spPr>
        <p:txBody>
          <a:bodyPr vert="horz" wrap="square" lIns="0" tIns="0" rIns="38088" bIns="39675"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900" b="1" i="0" u="none" strike="noStrike" cap="none" normalizeH="0" baseline="0" dirty="0" smtClean="0">
              <a:ln>
                <a:noFill/>
              </a:ln>
              <a:solidFill>
                <a:srgbClr val="FFFFFF"/>
              </a:solidFill>
              <a:effectLst/>
              <a:latin typeface="Arial" pitchFamily="34" charset="0"/>
              <a:cs typeface="Arial" pitchFamily="34" charset="0"/>
            </a:endParaRPr>
          </a:p>
        </p:txBody>
      </p:sp>
      <p:sp>
        <p:nvSpPr>
          <p:cNvPr id="13" name="Vývojový diagram: spojka 12"/>
          <p:cNvSpPr/>
          <p:nvPr/>
        </p:nvSpPr>
        <p:spPr bwMode="auto">
          <a:xfrm>
            <a:off x="6840736" y="4411588"/>
            <a:ext cx="1008112" cy="504000"/>
          </a:xfrm>
          <a:prstGeom prst="flowChartConnector">
            <a:avLst/>
          </a:prstGeom>
          <a:noFill/>
          <a:ln w="38100">
            <a:solidFill>
              <a:srgbClr val="FFFF00"/>
            </a:solidFill>
            <a:miter lim="800000"/>
            <a:headEnd/>
            <a:tailEnd/>
          </a:ln>
          <a:effectLst/>
        </p:spPr>
        <p:txBody>
          <a:bodyPr vert="horz" wrap="square" lIns="0" tIns="0" rIns="38088" bIns="39675" numCol="1" rtlCol="0" anchor="ctr"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cs-CZ" sz="900" b="1" i="0" u="none" strike="noStrike" cap="none" normalizeH="0" baseline="0" dirty="0" smtClean="0">
              <a:ln>
                <a:noFill/>
              </a:ln>
              <a:solidFill>
                <a:srgbClr val="FFFFFF"/>
              </a:solidFill>
              <a:effectLst/>
              <a:latin typeface="Arial" pitchFamily="34" charset="0"/>
              <a:cs typeface="Arial" pitchFamily="34" charset="0"/>
            </a:endParaRPr>
          </a:p>
        </p:txBody>
      </p:sp>
      <p:sp>
        <p:nvSpPr>
          <p:cNvPr id="14" name="TextovéPole 13"/>
          <p:cNvSpPr txBox="1"/>
          <p:nvPr/>
        </p:nvSpPr>
        <p:spPr>
          <a:xfrm>
            <a:off x="7563416"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23</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5688608" y="91108"/>
            <a:ext cx="4392488" cy="3477875"/>
          </a:xfrm>
          <a:prstGeom prst="rect">
            <a:avLst/>
          </a:prstGeom>
          <a:blipFill>
            <a:blip r:embed="rId3" cstate="print"/>
            <a:stretch>
              <a:fillRect/>
            </a:stretch>
          </a:blipFill>
          <a:ln w="60325">
            <a:solidFill>
              <a:srgbClr val="660033"/>
            </a:solidFill>
          </a:ln>
        </p:spPr>
        <p:txBody>
          <a:bodyPr wrap="square" rtlCol="0">
            <a:spAutoFit/>
          </a:bodyPr>
          <a:lstStyle/>
          <a:p>
            <a:pPr algn="just"/>
            <a:r>
              <a:rPr lang="cs-CZ" sz="2400" dirty="0" smtClean="0">
                <a:ln w="3175">
                  <a:noFill/>
                </a:ln>
                <a:solidFill>
                  <a:srgbClr val="006600"/>
                </a:solidFill>
                <a:latin typeface="Imprint MT Shadow" pitchFamily="82" charset="0"/>
              </a:rPr>
              <a:t>Dorostenci mají v jarní části I.A </a:t>
            </a:r>
            <a:r>
              <a:rPr lang="cs-CZ" sz="2800" dirty="0" smtClean="0">
                <a:ln w="3175">
                  <a:noFill/>
                </a:ln>
                <a:solidFill>
                  <a:srgbClr val="006600"/>
                </a:solidFill>
                <a:latin typeface="Imprint MT Shadow" pitchFamily="82" charset="0"/>
              </a:rPr>
              <a:t>třídy ze 4 zápasů plný bodový zisk a skóre 31:1, kterému výrazně napomohl výsledek 20:0 s </a:t>
            </a:r>
            <a:r>
              <a:rPr lang="cs-CZ" sz="2800" dirty="0" err="1" smtClean="0">
                <a:ln w="3175">
                  <a:noFill/>
                </a:ln>
                <a:solidFill>
                  <a:srgbClr val="006600"/>
                </a:solidFill>
                <a:latin typeface="Imprint MT Shadow" pitchFamily="82" charset="0"/>
              </a:rPr>
              <a:t>Duchcovem</a:t>
            </a:r>
            <a:r>
              <a:rPr lang="cs-CZ" sz="2800" dirty="0" smtClean="0">
                <a:ln w="3175">
                  <a:noFill/>
                </a:ln>
                <a:solidFill>
                  <a:srgbClr val="006600"/>
                </a:solidFill>
                <a:latin typeface="Imprint MT Shadow" pitchFamily="82" charset="0"/>
              </a:rPr>
              <a:t>. Bodově se přibližují prvním dvěma mužstvům tabulky.</a:t>
            </a:r>
            <a:endParaRPr lang="cs-CZ" sz="2400" dirty="0" smtClean="0">
              <a:ln w="3175">
                <a:noFill/>
              </a:ln>
              <a:solidFill>
                <a:srgbClr val="006600"/>
              </a:solidFill>
              <a:latin typeface="Imprint MT Shadow" pitchFamily="82" charset="0"/>
            </a:endParaRPr>
          </a:p>
        </p:txBody>
      </p:sp>
      <p:graphicFrame>
        <p:nvGraphicFramePr>
          <p:cNvPr id="7" name="Tabulka 6"/>
          <p:cNvGraphicFramePr>
            <a:graphicFrameLocks noGrp="1"/>
          </p:cNvGraphicFramePr>
          <p:nvPr/>
        </p:nvGraphicFramePr>
        <p:xfrm>
          <a:off x="5688609" y="3835524"/>
          <a:ext cx="4320480" cy="2916555"/>
        </p:xfrm>
        <a:graphic>
          <a:graphicData uri="http://schemas.openxmlformats.org/drawingml/2006/table">
            <a:tbl>
              <a:tblPr/>
              <a:tblGrid>
                <a:gridCol w="257939"/>
                <a:gridCol w="257939"/>
                <a:gridCol w="1547635"/>
                <a:gridCol w="245042"/>
                <a:gridCol w="183782"/>
                <a:gridCol w="322424"/>
                <a:gridCol w="183782"/>
                <a:gridCol w="270836"/>
                <a:gridCol w="454618"/>
                <a:gridCol w="335320"/>
                <a:gridCol w="261163"/>
              </a:tblGrid>
              <a:tr h="152400">
                <a:tc>
                  <a:txBody>
                    <a:bodyPr/>
                    <a:lstStyle/>
                    <a:p>
                      <a:pPr algn="l" fontAlgn="b"/>
                      <a:r>
                        <a:rPr lang="cs-CZ" sz="9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20002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9">
                  <a:txBody>
                    <a:bodyPr/>
                    <a:lstStyle/>
                    <a:p>
                      <a:pPr algn="ctr" fontAlgn="ctr"/>
                      <a:r>
                        <a:rPr lang="pl-PL" sz="1600" b="1" i="0" u="none" strike="noStrike" dirty="0">
                          <a:solidFill>
                            <a:srgbClr val="0000CC"/>
                          </a:solidFill>
                          <a:latin typeface="Calibri"/>
                        </a:rPr>
                        <a:t>I.A třída  dorostu  2016/2017 po 17. kole</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3048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50" b="1" i="0" u="none" strike="noStrike" dirty="0">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ctr"/>
                      <a:r>
                        <a:rPr lang="cs-CZ" sz="1050" b="1" i="0" u="none" strike="noStrike" dirty="0">
                          <a:solidFill>
                            <a:srgbClr val="000000"/>
                          </a:solidFill>
                          <a:latin typeface="Arial"/>
                        </a:rPr>
                        <a:t>SK Velký </a:t>
                      </a:r>
                      <a:r>
                        <a:rPr lang="cs-CZ" sz="1050" b="1" i="0" u="none" strike="noStrike" dirty="0" err="1">
                          <a:solidFill>
                            <a:srgbClr val="000000"/>
                          </a:solidFill>
                          <a:latin typeface="Arial"/>
                        </a:rPr>
                        <a:t>Šenov</a:t>
                      </a:r>
                      <a:r>
                        <a:rPr lang="cs-CZ" sz="1050" b="1" i="0" u="none" strike="noStrike" dirty="0">
                          <a:solidFill>
                            <a:srgbClr val="000000"/>
                          </a:solidFill>
                          <a:latin typeface="Arial"/>
                        </a:rPr>
                        <a:t>/</a:t>
                      </a:r>
                      <a:r>
                        <a:rPr lang="cs-CZ" sz="1050" b="1" i="0" u="none" strike="noStrike" dirty="0" err="1">
                          <a:solidFill>
                            <a:srgbClr val="000000"/>
                          </a:solidFill>
                          <a:latin typeface="Arial"/>
                        </a:rPr>
                        <a:t>Mikulášovice</a:t>
                      </a:r>
                      <a:endParaRPr lang="cs-CZ" sz="105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69:14</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37</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3048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5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l" fontAlgn="ctr"/>
                      <a:r>
                        <a:rPr lang="cs-CZ" sz="1050" b="1" i="0" u="none" strike="noStrike" dirty="0">
                          <a:solidFill>
                            <a:srgbClr val="000000"/>
                          </a:solidFill>
                          <a:latin typeface="Arial"/>
                        </a:rPr>
                        <a:t>TJ Sokol </a:t>
                      </a:r>
                      <a:r>
                        <a:rPr lang="cs-CZ" sz="1050" b="1" i="0" u="none" strike="noStrike" dirty="0" err="1">
                          <a:solidFill>
                            <a:srgbClr val="000000"/>
                          </a:solidFill>
                          <a:latin typeface="Arial"/>
                        </a:rPr>
                        <a:t>Košťany</a:t>
                      </a:r>
                      <a:r>
                        <a:rPr lang="cs-CZ" sz="1050" b="1" i="0" u="none" strike="noStrike" dirty="0">
                          <a:solidFill>
                            <a:srgbClr val="000000"/>
                          </a:solidFill>
                          <a:latin typeface="Arial"/>
                        </a:rPr>
                        <a:t>/</a:t>
                      </a:r>
                      <a:r>
                        <a:rPr lang="cs-CZ" sz="1050" b="1" i="0" u="none" strike="noStrike" dirty="0" err="1">
                          <a:solidFill>
                            <a:srgbClr val="000000"/>
                          </a:solidFill>
                          <a:latin typeface="Arial"/>
                        </a:rPr>
                        <a:t>Oldřichov</a:t>
                      </a:r>
                      <a:endParaRPr lang="cs-CZ" sz="1050" b="1" i="0" u="none" strike="noStrike" dirty="0">
                        <a:solidFill>
                          <a:srgbClr val="000000"/>
                        </a:solidFill>
                        <a:latin typeface="Arial"/>
                      </a:endParaRP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13</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72:23</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33</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1905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dirty="0">
                          <a:solidFill>
                            <a:srgbClr val="FF0066"/>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ctr"/>
                      <a:r>
                        <a:rPr lang="cs-CZ" sz="1200" b="1" i="0" u="none" strike="noStrike" dirty="0">
                          <a:solidFill>
                            <a:srgbClr val="FF0066"/>
                          </a:solidFill>
                          <a:latin typeface="Arial"/>
                        </a:rPr>
                        <a:t>SK </a:t>
                      </a:r>
                      <a:r>
                        <a:rPr lang="cs-CZ" sz="1200" b="1" i="0" u="none" strike="noStrike" dirty="0" err="1">
                          <a:solidFill>
                            <a:srgbClr val="FF0066"/>
                          </a:solidFill>
                          <a:latin typeface="Arial"/>
                        </a:rPr>
                        <a:t>Štětí</a:t>
                      </a:r>
                      <a:r>
                        <a:rPr lang="cs-CZ" sz="1200" b="1" i="0" u="none" strike="noStrike" dirty="0">
                          <a:solidFill>
                            <a:srgbClr val="FF0066"/>
                          </a:solidFill>
                          <a:latin typeface="Arial"/>
                        </a:rPr>
                        <a:t>, z.s.</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FF0066"/>
                          </a:solidFill>
                          <a:latin typeface="Arial"/>
                        </a:rPr>
                        <a:t>13</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FF0066"/>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FF0066"/>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FF0066"/>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FF0066"/>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FF0066"/>
                          </a:solidFill>
                          <a:latin typeface="Arial"/>
                        </a:rPr>
                        <a:t>56:14</a:t>
                      </a:r>
                    </a:p>
                  </a:txBody>
                  <a:tcPr marL="9525" marR="9525" marT="9525" marB="0" anchor="ctr">
                    <a:lnL>
                      <a:noFill/>
                    </a:lnL>
                    <a:lnR>
                      <a:noFill/>
                    </a:lnR>
                    <a:lnT>
                      <a:noFill/>
                    </a:lnT>
                    <a:lnB>
                      <a:noFill/>
                    </a:lnB>
                    <a:solidFill>
                      <a:srgbClr val="CCFFFF"/>
                    </a:solidFill>
                  </a:tcPr>
                </a:tc>
                <a:tc>
                  <a:txBody>
                    <a:bodyPr/>
                    <a:lstStyle/>
                    <a:p>
                      <a:pPr algn="ctr" fontAlgn="ctr"/>
                      <a:r>
                        <a:rPr lang="cs-CZ" sz="1200" b="1" i="0" u="none" strike="noStrike" dirty="0">
                          <a:solidFill>
                            <a:srgbClr val="FF0066"/>
                          </a:solidFill>
                          <a:latin typeface="Arial"/>
                        </a:rPr>
                        <a:t>32</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5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l" fontAlgn="ctr"/>
                      <a:r>
                        <a:rPr lang="cs-CZ" sz="1050" b="1" i="0" u="none" strike="noStrike" dirty="0">
                          <a:solidFill>
                            <a:srgbClr val="000000"/>
                          </a:solidFill>
                          <a:latin typeface="Arial"/>
                        </a:rPr>
                        <a:t>SK </a:t>
                      </a:r>
                      <a:r>
                        <a:rPr lang="cs-CZ" sz="1050" b="1" i="0" u="none" strike="noStrike" dirty="0" err="1">
                          <a:solidFill>
                            <a:srgbClr val="000000"/>
                          </a:solidFill>
                          <a:latin typeface="Arial"/>
                        </a:rPr>
                        <a:t>Plaston</a:t>
                      </a:r>
                      <a:r>
                        <a:rPr lang="cs-CZ" sz="1050" b="1" i="0" u="none" strike="noStrike" dirty="0">
                          <a:solidFill>
                            <a:srgbClr val="000000"/>
                          </a:solidFill>
                          <a:latin typeface="Arial"/>
                        </a:rPr>
                        <a:t> Šluknov</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14</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59:34</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28</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161925">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dirty="0">
                          <a:solidFill>
                            <a:srgbClr val="000000"/>
                          </a:solidFill>
                          <a:latin typeface="Arial"/>
                        </a:rPr>
                        <a:t>SK Sokol </a:t>
                      </a:r>
                      <a:r>
                        <a:rPr lang="cs-CZ" sz="1100" b="1" i="0" u="none" strike="noStrike" dirty="0" err="1">
                          <a:solidFill>
                            <a:srgbClr val="000000"/>
                          </a:solidFill>
                          <a:latin typeface="Arial"/>
                        </a:rPr>
                        <a:t>Brozany</a:t>
                      </a:r>
                      <a:endParaRPr lang="cs-CZ" sz="110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32:52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16</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304800">
                <a:tc>
                  <a:txBody>
                    <a:bodyPr/>
                    <a:lstStyle/>
                    <a:p>
                      <a:pPr algn="l" fontAlgn="b"/>
                      <a:r>
                        <a:rPr lang="cs-CZ" sz="9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50" b="1" i="0" u="none" strike="noStrike">
                          <a:solidFill>
                            <a:srgbClr val="000000"/>
                          </a:solidFill>
                          <a:latin typeface="Arial"/>
                        </a:rPr>
                        <a:t>6.</a:t>
                      </a:r>
                    </a:p>
                  </a:txBody>
                  <a:tcPr marL="9525" marR="9525" marT="9525" marB="0" anchor="ctr">
                    <a:lnL>
                      <a:noFill/>
                    </a:lnL>
                    <a:lnR>
                      <a:noFill/>
                    </a:lnR>
                    <a:lnT>
                      <a:noFill/>
                    </a:lnT>
                    <a:lnB>
                      <a:noFill/>
                    </a:lnB>
                    <a:solidFill>
                      <a:srgbClr val="99FF99"/>
                    </a:solidFill>
                  </a:tcPr>
                </a:tc>
                <a:tc>
                  <a:txBody>
                    <a:bodyPr/>
                    <a:lstStyle/>
                    <a:p>
                      <a:pPr algn="l" fontAlgn="ctr"/>
                      <a:r>
                        <a:rPr lang="cs-CZ" sz="1050" b="1" i="0" u="none" strike="noStrike">
                          <a:solidFill>
                            <a:srgbClr val="000000"/>
                          </a:solidFill>
                          <a:latin typeface="Arial"/>
                        </a:rPr>
                        <a:t>TJ Hvězda Trnovany/Sobědruhy</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dirty="0">
                          <a:solidFill>
                            <a:srgbClr val="000000"/>
                          </a:solidFill>
                          <a:latin typeface="Arial"/>
                        </a:rPr>
                        <a:t>13</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dirty="0">
                          <a:solidFill>
                            <a:srgbClr val="000000"/>
                          </a:solidFill>
                          <a:latin typeface="Arial"/>
                        </a:rPr>
                        <a:t>4</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dirty="0">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26:45</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13</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5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1050" b="1" i="0" u="none" strike="noStrike">
                          <a:solidFill>
                            <a:srgbClr val="000000"/>
                          </a:solidFill>
                          <a:latin typeface="Arial"/>
                        </a:rPr>
                        <a:t>FK Duchcov</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14</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dirty="0">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dirty="0">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dirty="0">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28:81</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00" b="1" i="0" u="none" strike="noStrike">
                          <a:solidFill>
                            <a:srgbClr val="000000"/>
                          </a:solidFill>
                          <a:latin typeface="Arial"/>
                        </a:rPr>
                        <a:t>8.</a:t>
                      </a:r>
                    </a:p>
                  </a:txBody>
                  <a:tcPr marL="9525" marR="9525" marT="9525" marB="0" anchor="ctr">
                    <a:lnL>
                      <a:noFill/>
                    </a:lnL>
                    <a:lnR>
                      <a:noFill/>
                    </a:lnR>
                    <a:lnT>
                      <a:noFill/>
                    </a:lnT>
                    <a:lnB>
                      <a:noFill/>
                    </a:lnB>
                    <a:solidFill>
                      <a:srgbClr val="99FF99"/>
                    </a:solidFill>
                  </a:tcPr>
                </a:tc>
                <a:tc>
                  <a:txBody>
                    <a:bodyPr/>
                    <a:lstStyle/>
                    <a:p>
                      <a:pPr algn="l" fontAlgn="ctr"/>
                      <a:r>
                        <a:rPr lang="cs-CZ" sz="1000" b="1" i="0" u="none" strike="noStrike">
                          <a:solidFill>
                            <a:srgbClr val="000000"/>
                          </a:solidFill>
                          <a:latin typeface="Arial"/>
                        </a:rPr>
                        <a:t>TJ Skorotice</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13</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3</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dirty="0">
                          <a:solidFill>
                            <a:srgbClr val="000000"/>
                          </a:solidFill>
                          <a:latin typeface="Arial"/>
                        </a:rPr>
                        <a:t>33:68</a:t>
                      </a:r>
                    </a:p>
                  </a:txBody>
                  <a:tcPr marL="9525" marR="9525" marT="9525" marB="0" anchor="ctr">
                    <a:lnL>
                      <a:noFill/>
                    </a:lnL>
                    <a:lnR>
                      <a:noFill/>
                    </a:lnR>
                    <a:lnT>
                      <a:noFill/>
                    </a:lnT>
                    <a:lnB>
                      <a:noFill/>
                    </a:lnB>
                    <a:solidFill>
                      <a:srgbClr val="99FF99"/>
                    </a:solidFill>
                  </a:tcPr>
                </a:tc>
                <a:tc>
                  <a:txBody>
                    <a:bodyPr/>
                    <a:lstStyle/>
                    <a:p>
                      <a:pPr algn="ctr" fontAlgn="ctr"/>
                      <a:r>
                        <a:rPr lang="cs-CZ" sz="1000" b="1" i="0" u="none" strike="noStrike">
                          <a:solidFill>
                            <a:srgbClr val="000000"/>
                          </a:solidFill>
                          <a:latin typeface="Arial"/>
                        </a:rPr>
                        <a:t>11</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5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1050" b="1" i="0" u="none" strike="noStrike">
                          <a:solidFill>
                            <a:srgbClr val="000000"/>
                          </a:solidFill>
                          <a:latin typeface="Arial"/>
                        </a:rPr>
                        <a:t>FK Jiskra Velké Březno</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13</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dirty="0">
                          <a:solidFill>
                            <a:srgbClr val="000000"/>
                          </a:solidFill>
                          <a:latin typeface="Arial"/>
                        </a:rPr>
                        <a:t>23:45</a:t>
                      </a:r>
                    </a:p>
                  </a:txBody>
                  <a:tcPr marL="9525" marR="9525" marT="9525" marB="0" anchor="ctr">
                    <a:lnL>
                      <a:noFill/>
                    </a:lnL>
                    <a:lnR>
                      <a:noFill/>
                    </a:lnR>
                    <a:lnT>
                      <a:noFill/>
                    </a:lnT>
                    <a:lnB>
                      <a:noFill/>
                    </a:lnB>
                    <a:solidFill>
                      <a:srgbClr val="CCFFFF"/>
                    </a:solidFill>
                  </a:tcPr>
                </a:tc>
                <a:tc>
                  <a:txBody>
                    <a:bodyPr/>
                    <a:lstStyle/>
                    <a:p>
                      <a:pPr algn="ctr" fontAlgn="ctr"/>
                      <a:r>
                        <a:rPr lang="cs-CZ" sz="1050" b="1" i="0" u="none" strike="noStrike" dirty="0">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l" fontAlgn="b"/>
                      <a:r>
                        <a:rPr lang="cs-CZ" sz="9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050" b="1" i="0" u="none" strike="noStrike">
                          <a:solidFill>
                            <a:srgbClr val="000000"/>
                          </a:solidFill>
                          <a:latin typeface="Arial"/>
                        </a:rPr>
                        <a:t>10.</a:t>
                      </a:r>
                    </a:p>
                  </a:txBody>
                  <a:tcPr marL="9525" marR="9525" marT="9525" marB="0" anchor="ctr">
                    <a:lnL>
                      <a:noFill/>
                    </a:lnL>
                    <a:lnR>
                      <a:noFill/>
                    </a:lnR>
                    <a:lnT>
                      <a:noFill/>
                    </a:lnT>
                    <a:lnB>
                      <a:noFill/>
                    </a:lnB>
                    <a:solidFill>
                      <a:srgbClr val="99FF99"/>
                    </a:solidFill>
                  </a:tcPr>
                </a:tc>
                <a:tc>
                  <a:txBody>
                    <a:bodyPr/>
                    <a:lstStyle/>
                    <a:p>
                      <a:pPr algn="l" fontAlgn="ctr"/>
                      <a:r>
                        <a:rPr lang="cs-CZ" sz="1050" b="1" i="0" u="none" strike="noStrike">
                          <a:solidFill>
                            <a:srgbClr val="000000"/>
                          </a:solidFill>
                          <a:latin typeface="Arial"/>
                        </a:rPr>
                        <a:t>TJ Spartak Boletice/Modrá</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12</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2</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0</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1</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9</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a:solidFill>
                            <a:srgbClr val="000000"/>
                          </a:solidFill>
                          <a:latin typeface="Arial"/>
                        </a:rPr>
                        <a:t>20:42</a:t>
                      </a:r>
                    </a:p>
                  </a:txBody>
                  <a:tcPr marL="9525" marR="9525" marT="9525" marB="0" anchor="ctr">
                    <a:lnL>
                      <a:noFill/>
                    </a:lnL>
                    <a:lnR>
                      <a:noFill/>
                    </a:lnR>
                    <a:lnT>
                      <a:noFill/>
                    </a:lnT>
                    <a:lnB>
                      <a:noFill/>
                    </a:lnB>
                    <a:solidFill>
                      <a:srgbClr val="99FF99"/>
                    </a:solidFill>
                  </a:tcPr>
                </a:tc>
                <a:tc>
                  <a:txBody>
                    <a:bodyPr/>
                    <a:lstStyle/>
                    <a:p>
                      <a:pPr algn="ctr" fontAlgn="ctr"/>
                      <a:r>
                        <a:rPr lang="cs-CZ" sz="1050" b="1" i="0" u="none" strike="noStrike" dirty="0">
                          <a:solidFill>
                            <a:srgbClr val="000000"/>
                          </a:solidFill>
                          <a:latin typeface="Arial"/>
                        </a:rPr>
                        <a:t>7</a:t>
                      </a:r>
                    </a:p>
                  </a:txBody>
                  <a:tcPr marL="9525" marR="9525" marT="9525" marB="0" anchor="ctr">
                    <a:lnL>
                      <a:noFill/>
                    </a:lnL>
                    <a:lnR>
                      <a:noFill/>
                    </a:lnR>
                    <a:lnT>
                      <a:noFill/>
                    </a:lnT>
                    <a:lnB>
                      <a:noFill/>
                    </a:lnB>
                    <a:solidFill>
                      <a:srgbClr val="99FF99"/>
                    </a:solidFill>
                  </a:tcPr>
                </a:tc>
                <a:tc>
                  <a:txBody>
                    <a:bodyPr/>
                    <a:lstStyle/>
                    <a:p>
                      <a:pPr algn="l" fontAlgn="b"/>
                      <a:r>
                        <a:rPr lang="cs-CZ" sz="9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r>
              <a:tr h="152400">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9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r>
            </a:tbl>
          </a:graphicData>
        </a:graphic>
      </p:graphicFrame>
      <p:graphicFrame>
        <p:nvGraphicFramePr>
          <p:cNvPr id="52226" name="Object 2"/>
          <p:cNvGraphicFramePr>
            <a:graphicFrameLocks noChangeAspect="1"/>
          </p:cNvGraphicFramePr>
          <p:nvPr/>
        </p:nvGraphicFramePr>
        <p:xfrm>
          <a:off x="216000" y="163116"/>
          <a:ext cx="4295775" cy="3600574"/>
        </p:xfrm>
        <a:graphic>
          <a:graphicData uri="http://schemas.openxmlformats.org/presentationml/2006/ole">
            <p:oleObj spid="_x0000_s52226" name="Worksheet" r:id="rId4" imgW="6961544" imgH="3835788" progId="Excel.Sheet.8">
              <p:embed/>
            </p:oleObj>
          </a:graphicData>
        </a:graphic>
      </p:graphicFrame>
      <p:pic>
        <p:nvPicPr>
          <p:cNvPr id="52227" name="Picture 3"/>
          <p:cNvPicPr>
            <a:picLocks noChangeAspect="1" noChangeArrowheads="1"/>
          </p:cNvPicPr>
          <p:nvPr/>
        </p:nvPicPr>
        <p:blipFill>
          <a:blip r:embed="rId5" cstate="print"/>
          <a:srcRect/>
          <a:stretch>
            <a:fillRect/>
          </a:stretch>
        </p:blipFill>
        <p:spPr bwMode="auto">
          <a:xfrm>
            <a:off x="71984" y="4123556"/>
            <a:ext cx="4475448" cy="2628000"/>
          </a:xfrm>
          <a:prstGeom prst="rect">
            <a:avLst/>
          </a:prstGeom>
          <a:noFill/>
          <a:ln w="9525">
            <a:noFill/>
            <a:miter lim="800000"/>
            <a:headEnd/>
            <a:tailEnd/>
          </a:ln>
        </p:spPr>
      </p:pic>
      <p:cxnSp>
        <p:nvCxnSpPr>
          <p:cNvPr id="11" name="Přímá spojovací šipka 10"/>
          <p:cNvCxnSpPr>
            <a:endCxn id="52227" idx="3"/>
          </p:cNvCxnSpPr>
          <p:nvPr/>
        </p:nvCxnSpPr>
        <p:spPr bwMode="auto">
          <a:xfrm flipH="1" flipV="1">
            <a:off x="4547432" y="5437556"/>
            <a:ext cx="349088" cy="630216"/>
          </a:xfrm>
          <a:prstGeom prst="straightConnector1">
            <a:avLst/>
          </a:prstGeom>
          <a:noFill/>
          <a:ln w="12700" cap="flat" cmpd="sng" algn="ctr">
            <a:solidFill>
              <a:schemeClr val="tx1"/>
            </a:solidFill>
            <a:prstDash val="solid"/>
            <a:round/>
            <a:headEnd type="none" w="med" len="med"/>
            <a:tailEnd type="arrow"/>
          </a:ln>
          <a:effectLst>
            <a:outerShdw dist="45791" dir="2021404" algn="ctr" rotWithShape="0">
              <a:srgbClr val="9999FF"/>
            </a:outerShdw>
          </a:effectLst>
        </p:spPr>
      </p:cxn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Přímá spojovací šipka 8"/>
          <p:cNvCxnSpPr/>
          <p:nvPr/>
        </p:nvCxnSpPr>
        <p:spPr bwMode="auto">
          <a:xfrm>
            <a:off x="9693321" y="7004050"/>
            <a:ext cx="531767"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8" name="TextovéPole 7"/>
          <p:cNvSpPr txBox="1"/>
          <p:nvPr/>
        </p:nvSpPr>
        <p:spPr>
          <a:xfrm>
            <a:off x="5328568" y="163979"/>
            <a:ext cx="4826246" cy="6047809"/>
          </a:xfrm>
          <a:prstGeom prst="rect">
            <a:avLst/>
          </a:prstGeom>
          <a:blipFill dpi="0" rotWithShape="1">
            <a:blip r:embed="rId3" cstate="print">
              <a:alphaModFix amt="27000"/>
            </a:blip>
            <a:srcRect/>
            <a:stretch>
              <a:fillRect/>
            </a:stretch>
          </a:blipFill>
          <a:ln w="25400">
            <a:solidFill>
              <a:schemeClr val="tx1"/>
            </a:solidFill>
          </a:ln>
        </p:spPr>
        <p:txBody>
          <a:bodyPr wrap="square" anchor="ctr" anchorCtr="0">
            <a:spAutoFit/>
            <a:scene3d>
              <a:camera prst="orthographicFront">
                <a:rot lat="0" lon="0" rev="0"/>
              </a:camera>
              <a:lightRig rig="threePt" dir="t"/>
            </a:scene3d>
            <a:sp3d extrusionH="50800">
              <a:bevelT w="25400" h="95250" prst="softRound"/>
              <a:bevelB w="19050" h="57150" prst="relaxedInset"/>
              <a:contourClr>
                <a:srgbClr val="FFFF00"/>
              </a:contourClr>
            </a:sp3d>
          </a:bodyPr>
          <a:lstStyle/>
          <a:p>
            <a:pPr algn="ctr" eaLnBrk="0" hangingPunct="0">
              <a:defRPr/>
            </a:pPr>
            <a:r>
              <a:rPr lang="cs-CZ" sz="3200" i="1" u="sng" dirty="0">
                <a:ln w="9525" cap="flat">
                  <a:solidFill>
                    <a:srgbClr val="8563E3"/>
                  </a:solidFill>
                  <a:prstDash val="solid"/>
                  <a:round/>
                </a:ln>
                <a:solidFill>
                  <a:srgbClr val="008000"/>
                </a:solidFill>
                <a:effectLst>
                  <a:outerShdw blurRad="50800" dist="38100" dir="2700000" algn="tl" rotWithShape="0">
                    <a:prstClr val="black">
                      <a:alpha val="40000"/>
                    </a:prstClr>
                  </a:outerShdw>
                </a:effectLst>
                <a:latin typeface="Algerian" pitchFamily="82" charset="0"/>
                <a:ea typeface="Malgun Gothic" pitchFamily="34" charset="-127"/>
                <a:cs typeface="Angsana New" pitchFamily="18" charset="-34"/>
              </a:rPr>
              <a:t>Vážení sportovní </a:t>
            </a:r>
            <a:endParaRPr lang="cs-CZ" sz="3200" i="1" u="sng" dirty="0" smtClean="0">
              <a:ln w="9525" cap="flat">
                <a:solidFill>
                  <a:srgbClr val="8563E3"/>
                </a:solidFill>
                <a:prstDash val="solid"/>
                <a:round/>
              </a:ln>
              <a:solidFill>
                <a:srgbClr val="008000"/>
              </a:solidFill>
              <a:effectLst>
                <a:outerShdw blurRad="50800" dist="38100" dir="2700000" algn="tl" rotWithShape="0">
                  <a:prstClr val="black">
                    <a:alpha val="40000"/>
                  </a:prstClr>
                </a:outerShdw>
              </a:effectLst>
              <a:latin typeface="Algerian" pitchFamily="82" charset="0"/>
              <a:ea typeface="Malgun Gothic" pitchFamily="34" charset="-127"/>
              <a:cs typeface="Angsana New" pitchFamily="18" charset="-34"/>
            </a:endParaRPr>
          </a:p>
          <a:p>
            <a:pPr algn="ctr" eaLnBrk="0" hangingPunct="0">
              <a:defRPr/>
            </a:pPr>
            <a:r>
              <a:rPr lang="cs-CZ" sz="3200" i="1" u="sng" dirty="0" smtClean="0">
                <a:ln w="9525" cap="flat">
                  <a:solidFill>
                    <a:srgbClr val="8563E3"/>
                  </a:solidFill>
                  <a:prstDash val="solid"/>
                  <a:round/>
                </a:ln>
                <a:solidFill>
                  <a:srgbClr val="008000"/>
                </a:solidFill>
                <a:effectLst>
                  <a:outerShdw blurRad="50800" dist="38100" dir="2700000" algn="tl" rotWithShape="0">
                    <a:prstClr val="black">
                      <a:alpha val="40000"/>
                    </a:prstClr>
                  </a:outerShdw>
                </a:effectLst>
                <a:latin typeface="Algerian" pitchFamily="82" charset="0"/>
                <a:ea typeface="Malgun Gothic" pitchFamily="34" charset="-127"/>
                <a:cs typeface="Angsana New" pitchFamily="18" charset="-34"/>
              </a:rPr>
              <a:t>Přátelé</a:t>
            </a:r>
          </a:p>
          <a:p>
            <a:pPr algn="just" eaLnBrk="0" hangingPunct="0">
              <a:defRPr/>
            </a:pPr>
            <a:r>
              <a:rPr lang="cs-CZ" sz="2600" i="1" dirty="0" smtClean="0">
                <a:latin typeface="Arial" pitchFamily="34" charset="0"/>
                <a:cs typeface="Arial" pitchFamily="34" charset="0"/>
              </a:rPr>
              <a:t>     </a:t>
            </a:r>
            <a:r>
              <a:rPr lang="cs-CZ" sz="1100" i="1" dirty="0" smtClean="0">
                <a:latin typeface="Arial" pitchFamily="34" charset="0"/>
                <a:cs typeface="Arial" pitchFamily="34" charset="0"/>
              </a:rPr>
              <a:t> dva zápasy odehrálo mužstvo dospělých od vydání posledního zpravodaje a hodnocení není zrovna dvakrát příjemné. Dvě porážky a propad na 14. místo tabulky, které je sestupovým. Hodnocení zápasů a </a:t>
            </a:r>
            <a:r>
              <a:rPr lang="cs-CZ" sz="1100" i="1" dirty="0" err="1" smtClean="0">
                <a:latin typeface="Arial" pitchFamily="34" charset="0"/>
                <a:cs typeface="Arial" pitchFamily="34" charset="0"/>
              </a:rPr>
              <a:t>pozápasové</a:t>
            </a:r>
            <a:r>
              <a:rPr lang="cs-CZ" sz="1100" i="1" dirty="0" smtClean="0">
                <a:latin typeface="Arial" pitchFamily="34" charset="0"/>
                <a:cs typeface="Arial" pitchFamily="34" charset="0"/>
              </a:rPr>
              <a:t> ohlasy najdete na dalších stránkách. Více ale mrzí porážka na domácím trávníku s Meteorem. To bylo utkání, kde se hrálo o velmi důležité body. Hosté sice působili o něco </a:t>
            </a:r>
            <a:r>
              <a:rPr lang="cs-CZ" sz="1100" i="1" dirty="0" err="1" smtClean="0">
                <a:latin typeface="Arial" pitchFamily="34" charset="0"/>
                <a:cs typeface="Arial" pitchFamily="34" charset="0"/>
              </a:rPr>
              <a:t>fotbalověji</a:t>
            </a:r>
            <a:r>
              <a:rPr lang="cs-CZ" sz="1100" i="1" dirty="0" smtClean="0">
                <a:latin typeface="Arial" pitchFamily="34" charset="0"/>
                <a:cs typeface="Arial" pitchFamily="34" charset="0"/>
              </a:rPr>
              <a:t>, ale více šancí měl náš kolektiv. Koncovka to je vůbec slabina, se kterou se potýkáme v průběhu jara  a důkazem jsou  pouze 4  vstřelené branky v 8 utkáních. Před týdnem jsme mířili ne nedalekých </a:t>
            </a:r>
            <a:r>
              <a:rPr lang="cs-CZ" sz="1100" i="1" dirty="0" err="1" smtClean="0">
                <a:latin typeface="Arial" pitchFamily="34" charset="0"/>
                <a:cs typeface="Arial" pitchFamily="34" charset="0"/>
              </a:rPr>
              <a:t>Velvar</a:t>
            </a:r>
            <a:r>
              <a:rPr lang="cs-CZ" sz="1100" i="1" dirty="0" smtClean="0">
                <a:latin typeface="Arial" pitchFamily="34" charset="0"/>
                <a:cs typeface="Arial" pitchFamily="34" charset="0"/>
              </a:rPr>
              <a:t> v hodně oslabené sestavě. Mimo hru bylo hned 5 hráčů. Někteří sice seděli na lavičce, ale do hry moc použitelní nebyli, o čemž svědčí i to, že jsme vůbec nestřídali. Domácí, kteří v předchozích 4 zápasech vyhráli a v týmu mají i hráče s ligovými zkušenostmi, nás hodinu tlačili a vstřelili také 2 góly. Ukázali jsme však, že se dokážeme dostat i z takto nepříjemné situace a v závěro mohlo být srovnáno.  Domácí byli lepším týmem, ale souhlasit s tím, že vítězství bylo zasloužené nemůžeme. V průběhu utkání jsme zažili hodně nespravedlnosti a nepřesných výroků od rozhodčího, které vyvrcholily v poslední minutě a určitě ovlivnily dění na hřišti. Přečíst si o nich můžete v referátu ze zápasu. A to jsme chtěli výkony rozhodčích v jarní části v tomto vydání pochválit. Také je chválíme a věříme, že toto byla jenom výjimka. Škoda jen, že v tak důležitém utkání. V boji o záchranu však stále žijeme a určitě jsme ještě neřekli poslední slovo. Už dnes proti Neratovicím se pokusíme zvítězit a promluvit do celkového pořadí ve spodní části tabulky. </a:t>
            </a:r>
          </a:p>
          <a:p>
            <a:pPr algn="just" eaLnBrk="0" hangingPunct="0">
              <a:defRPr/>
            </a:pPr>
            <a:r>
              <a:rPr lang="cs-CZ" sz="1100" i="1" dirty="0" smtClean="0">
                <a:latin typeface="Arial" pitchFamily="34" charset="0"/>
                <a:cs typeface="Arial" pitchFamily="34" charset="0"/>
              </a:rPr>
              <a:t>       Staňte se i vy naším pomocníkem a slušným povzbuzováním týmu SK </a:t>
            </a:r>
            <a:r>
              <a:rPr lang="cs-CZ" sz="1100" i="1" dirty="0" err="1" smtClean="0">
                <a:latin typeface="Arial" pitchFamily="34" charset="0"/>
                <a:cs typeface="Arial" pitchFamily="34" charset="0"/>
              </a:rPr>
              <a:t>Štětí</a:t>
            </a:r>
            <a:r>
              <a:rPr lang="cs-CZ" sz="1100" i="1" dirty="0" smtClean="0">
                <a:latin typeface="Arial" pitchFamily="34" charset="0"/>
                <a:cs typeface="Arial" pitchFamily="34" charset="0"/>
              </a:rPr>
              <a:t> vytvořte vítěznou kulisu dnešnímu zápasu.    </a:t>
            </a:r>
          </a:p>
        </p:txBody>
      </p:sp>
      <p:cxnSp>
        <p:nvCxnSpPr>
          <p:cNvPr id="12" name="Přímá spojovací čára 11"/>
          <p:cNvCxnSpPr/>
          <p:nvPr/>
        </p:nvCxnSpPr>
        <p:spPr bwMode="auto">
          <a:xfrm>
            <a:off x="216000" y="5419701"/>
            <a:ext cx="2505113" cy="72008"/>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6" name="Přímá spojovací čára 15"/>
          <p:cNvCxnSpPr/>
          <p:nvPr/>
        </p:nvCxnSpPr>
        <p:spPr bwMode="auto">
          <a:xfrm>
            <a:off x="5472586" y="2395364"/>
            <a:ext cx="787320" cy="864096"/>
          </a:xfrm>
          <a:prstGeom prst="line">
            <a:avLst/>
          </a:prstGeom>
          <a:noFill/>
          <a:ln w="9525" cap="flat" cmpd="sng" algn="ctr">
            <a:noFill/>
            <a:prstDash val="solid"/>
            <a:round/>
            <a:headEnd type="none" w="med" len="med"/>
            <a:tailEnd type="none" w="med" len="med"/>
          </a:ln>
          <a:effectLst>
            <a:outerShdw dist="45791" dir="2021404" algn="ctr" rotWithShape="0">
              <a:srgbClr val="9999FF"/>
            </a:outerShdw>
          </a:effectLst>
        </p:spPr>
      </p:cxnSp>
      <p:cxnSp>
        <p:nvCxnSpPr>
          <p:cNvPr id="10" name="Přímá spojovací šipka 9"/>
          <p:cNvCxnSpPr/>
          <p:nvPr/>
        </p:nvCxnSpPr>
        <p:spPr bwMode="auto">
          <a:xfrm>
            <a:off x="9764895" y="7003876"/>
            <a:ext cx="460193"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3" name="Přímá spojovací šipka 12"/>
          <p:cNvCxnSpPr/>
          <p:nvPr/>
        </p:nvCxnSpPr>
        <p:spPr bwMode="auto">
          <a:xfrm>
            <a:off x="10623790" y="4843636"/>
            <a:ext cx="1145194" cy="216024"/>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20" name="TextovéPole 19"/>
          <p:cNvSpPr txBox="1"/>
          <p:nvPr/>
        </p:nvSpPr>
        <p:spPr>
          <a:xfrm>
            <a:off x="7416800" y="7023556"/>
            <a:ext cx="178917"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3</a:t>
            </a:r>
          </a:p>
        </p:txBody>
      </p:sp>
      <p:sp>
        <p:nvSpPr>
          <p:cNvPr id="14" name="TextovéPole 13"/>
          <p:cNvSpPr txBox="1"/>
          <p:nvPr/>
        </p:nvSpPr>
        <p:spPr>
          <a:xfrm>
            <a:off x="1963259"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46</a:t>
            </a:r>
          </a:p>
        </p:txBody>
      </p:sp>
      <p:graphicFrame>
        <p:nvGraphicFramePr>
          <p:cNvPr id="11" name="Tabulka 10"/>
          <p:cNvGraphicFramePr>
            <a:graphicFrameLocks noGrp="1"/>
          </p:cNvGraphicFramePr>
          <p:nvPr/>
        </p:nvGraphicFramePr>
        <p:xfrm>
          <a:off x="71984" y="2889101"/>
          <a:ext cx="4680496" cy="2314575"/>
        </p:xfrm>
        <a:graphic>
          <a:graphicData uri="http://schemas.openxmlformats.org/drawingml/2006/table">
            <a:tbl>
              <a:tblPr/>
              <a:tblGrid>
                <a:gridCol w="210221"/>
                <a:gridCol w="234952"/>
                <a:gridCol w="1854885"/>
                <a:gridCol w="296781"/>
                <a:gridCol w="259685"/>
                <a:gridCol w="176214"/>
                <a:gridCol w="324605"/>
                <a:gridCol w="729589"/>
                <a:gridCol w="321514"/>
                <a:gridCol w="272050"/>
              </a:tblGrid>
              <a:tr h="190500">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gridSpan="8">
                  <a:txBody>
                    <a:bodyPr/>
                    <a:lstStyle/>
                    <a:p>
                      <a:pPr algn="ctr" fontAlgn="ctr"/>
                      <a:r>
                        <a:rPr lang="cs-CZ" sz="1200" b="1" i="0" u="none" strike="noStrike">
                          <a:solidFill>
                            <a:srgbClr val="0000CC"/>
                          </a:solidFill>
                          <a:latin typeface="Calibri"/>
                        </a:rPr>
                        <a:t>Stará garda Sepap Štětí Okresní přebor 2016/17 po 12. kole</a:t>
                      </a:r>
                    </a:p>
                  </a:txBody>
                  <a:tcPr marL="9525" marR="9525" marT="9525" marB="0" anchor="ctr">
                    <a:lnL>
                      <a:noFill/>
                    </a:lnL>
                    <a:lnR>
                      <a:noFill/>
                    </a:lnR>
                    <a:lnT>
                      <a:noFill/>
                    </a:lnT>
                    <a:lnB>
                      <a:noFill/>
                    </a:lnB>
                    <a:solidFill>
                      <a:srgbClr val="D8D8D8"/>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latin typeface="Arial"/>
                        </a:rPr>
                        <a:t>TJ Žitenice</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73:14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27</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99FF33"/>
                    </a:solidFill>
                  </a:tcPr>
                </a:tc>
                <a:tc>
                  <a:txBody>
                    <a:bodyPr/>
                    <a:lstStyle/>
                    <a:p>
                      <a:pPr algn="l" fontAlgn="ctr"/>
                      <a:r>
                        <a:rPr lang="cs-CZ" sz="1100" b="1" i="0" u="none" strike="noStrike">
                          <a:solidFill>
                            <a:srgbClr val="000000"/>
                          </a:solidFill>
                          <a:latin typeface="Arial"/>
                        </a:rPr>
                        <a:t>FK Litoměřicko, z.s.</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2</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Calibri"/>
                        </a:rPr>
                        <a:t>46:20</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24</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latin typeface="Arial"/>
                        </a:rPr>
                        <a:t>Tigo Nučnice 1996</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48:32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24</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4.</a:t>
                      </a:r>
                    </a:p>
                  </a:txBody>
                  <a:tcPr marL="9525" marR="9525" marT="9525" marB="0" anchor="ctr">
                    <a:lnL>
                      <a:noFill/>
                    </a:lnL>
                    <a:lnR>
                      <a:noFill/>
                    </a:lnR>
                    <a:lnT>
                      <a:noFill/>
                    </a:lnT>
                    <a:lnB>
                      <a:noFill/>
                    </a:lnB>
                    <a:solidFill>
                      <a:srgbClr val="99FF33"/>
                    </a:solidFill>
                  </a:tcPr>
                </a:tc>
                <a:tc>
                  <a:txBody>
                    <a:bodyPr/>
                    <a:lstStyle/>
                    <a:p>
                      <a:pPr algn="l" fontAlgn="ctr"/>
                      <a:r>
                        <a:rPr lang="cs-CZ" sz="1100" b="1" i="0" u="none" strike="noStrike">
                          <a:solidFill>
                            <a:srgbClr val="000000"/>
                          </a:solidFill>
                          <a:latin typeface="Arial"/>
                        </a:rPr>
                        <a:t>TJ Sokol České Kopisty</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11</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7</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4</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Calibri"/>
                        </a:rPr>
                        <a:t>52:39</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21</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a:solidFill>
                            <a:srgbClr val="000000"/>
                          </a:solidFill>
                          <a:latin typeface="Arial"/>
                        </a:rPr>
                        <a:t>Slavoj Bohušovice</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dirty="0">
                          <a:solidFill>
                            <a:srgbClr val="000000"/>
                          </a:solidFill>
                          <a:latin typeface="Arial"/>
                        </a:rPr>
                        <a:t>5</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6</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34:51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15</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200025">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200" b="1" i="0" u="none" strike="noStrike">
                          <a:solidFill>
                            <a:srgbClr val="FF0000"/>
                          </a:solidFill>
                          <a:latin typeface="Arial"/>
                        </a:rPr>
                        <a:t>6.</a:t>
                      </a:r>
                    </a:p>
                  </a:txBody>
                  <a:tcPr marL="9525" marR="9525" marT="9525" marB="0" anchor="ctr">
                    <a:lnL>
                      <a:noFill/>
                    </a:lnL>
                    <a:lnR>
                      <a:noFill/>
                    </a:lnR>
                    <a:lnT>
                      <a:noFill/>
                    </a:lnT>
                    <a:lnB>
                      <a:noFill/>
                    </a:lnB>
                    <a:solidFill>
                      <a:srgbClr val="99FF33"/>
                    </a:solidFill>
                  </a:tcPr>
                </a:tc>
                <a:tc>
                  <a:txBody>
                    <a:bodyPr/>
                    <a:lstStyle/>
                    <a:p>
                      <a:pPr algn="l" fontAlgn="ctr"/>
                      <a:r>
                        <a:rPr lang="cs-CZ" sz="1200" b="1" i="0" u="none" strike="noStrike">
                          <a:solidFill>
                            <a:srgbClr val="FF0000"/>
                          </a:solidFill>
                          <a:latin typeface="Arial"/>
                        </a:rPr>
                        <a:t>Sepap Štětí</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FF0000"/>
                          </a:solidFill>
                          <a:latin typeface="Arial"/>
                        </a:rPr>
                        <a:t>11</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FF0000"/>
                          </a:solidFill>
                          <a:latin typeface="Arial"/>
                        </a:rPr>
                        <a:t>4</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FF0000"/>
                          </a:solidFill>
                          <a:latin typeface="Arial"/>
                        </a:rPr>
                        <a:t>0</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FF0000"/>
                          </a:solidFill>
                          <a:latin typeface="Arial"/>
                        </a:rPr>
                        <a:t>7</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FF0000"/>
                          </a:solidFill>
                          <a:latin typeface="Calibri"/>
                        </a:rPr>
                        <a:t>29:26</a:t>
                      </a:r>
                    </a:p>
                  </a:txBody>
                  <a:tcPr marL="9525" marR="9525" marT="9525" marB="0" anchor="ctr">
                    <a:lnL>
                      <a:noFill/>
                    </a:lnL>
                    <a:lnR>
                      <a:noFill/>
                    </a:lnR>
                    <a:lnT>
                      <a:noFill/>
                    </a:lnT>
                    <a:lnB>
                      <a:noFill/>
                    </a:lnB>
                    <a:solidFill>
                      <a:srgbClr val="99FF33"/>
                    </a:solidFill>
                  </a:tcPr>
                </a:tc>
                <a:tc>
                  <a:txBody>
                    <a:bodyPr/>
                    <a:lstStyle/>
                    <a:p>
                      <a:pPr algn="ctr" fontAlgn="ctr"/>
                      <a:r>
                        <a:rPr lang="cs-CZ" sz="1200" b="1" i="0" u="none" strike="noStrike">
                          <a:solidFill>
                            <a:srgbClr val="FF0000"/>
                          </a:solidFill>
                          <a:latin typeface="Arial"/>
                        </a:rPr>
                        <a:t>12</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200025">
                <a:tc>
                  <a:txBody>
                    <a:bodyPr/>
                    <a:lstStyle/>
                    <a:p>
                      <a:pPr algn="l" fontAlgn="b"/>
                      <a:r>
                        <a:rPr lang="cs-CZ" sz="1200" b="0" i="0" u="none" strike="noStrike">
                          <a:solidFill>
                            <a:srgbClr val="FF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dirty="0">
                          <a:solidFill>
                            <a:srgbClr val="000000"/>
                          </a:solidFill>
                          <a:latin typeface="Arial"/>
                        </a:rPr>
                        <a:t>Sokol Malé Žernoseky</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11</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4</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7</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26:39</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12</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99FF33"/>
                    </a:solidFill>
                  </a:tcPr>
                </a:tc>
                <a:tc>
                  <a:txBody>
                    <a:bodyPr/>
                    <a:lstStyle/>
                    <a:p>
                      <a:pPr algn="l" fontAlgn="ctr"/>
                      <a:r>
                        <a:rPr lang="cs-CZ" sz="1100" b="1" i="0" u="none" strike="noStrike">
                          <a:solidFill>
                            <a:srgbClr val="000000"/>
                          </a:solidFill>
                          <a:latin typeface="Arial"/>
                        </a:rPr>
                        <a:t>Dynamo Střížovice</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11</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3</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8</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Calibri"/>
                        </a:rPr>
                        <a:t>27:63</a:t>
                      </a:r>
                    </a:p>
                  </a:txBody>
                  <a:tcPr marL="9525" marR="9525" marT="9525" marB="0" anchor="ctr">
                    <a:lnL>
                      <a:noFill/>
                    </a:lnL>
                    <a:lnR>
                      <a:noFill/>
                    </a:lnR>
                    <a:lnT>
                      <a:noFill/>
                    </a:lnT>
                    <a:lnB>
                      <a:noFill/>
                    </a:lnB>
                    <a:solidFill>
                      <a:srgbClr val="99FF33"/>
                    </a:solidFill>
                  </a:tcPr>
                </a:tc>
                <a:tc>
                  <a:txBody>
                    <a:bodyPr/>
                    <a:lstStyle/>
                    <a:p>
                      <a:pPr algn="ctr" fontAlgn="ctr"/>
                      <a:r>
                        <a:rPr lang="cs-CZ" sz="1100" b="1" i="0" u="none" strike="noStrike">
                          <a:solidFill>
                            <a:srgbClr val="000000"/>
                          </a:solidFill>
                          <a:latin typeface="Arial"/>
                        </a:rPr>
                        <a:t>9</a:t>
                      </a:r>
                    </a:p>
                  </a:txBody>
                  <a:tcPr marL="9525" marR="9525" marT="9525" marB="0" anchor="ctr">
                    <a:lnL>
                      <a:noFill/>
                    </a:lnL>
                    <a:lnR>
                      <a:noFill/>
                    </a:lnR>
                    <a:lnT>
                      <a:noFill/>
                    </a:lnT>
                    <a:lnB>
                      <a:noFill/>
                    </a:lnB>
                    <a:solidFill>
                      <a:srgbClr val="99FF33"/>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ctr" fontAlgn="ctr"/>
                      <a:r>
                        <a:rPr lang="cs-CZ" sz="1100" b="1" i="0" u="none" strike="noStrike">
                          <a:solidFill>
                            <a:srgbClr val="000000"/>
                          </a:solidFill>
                          <a:latin typeface="Arial"/>
                        </a:rPr>
                        <a:t>9.</a:t>
                      </a:r>
                    </a:p>
                  </a:txBody>
                  <a:tcPr marL="9525" marR="9525" marT="9525" marB="0" anchor="ctr">
                    <a:lnL>
                      <a:noFill/>
                    </a:lnL>
                    <a:lnR>
                      <a:noFill/>
                    </a:lnR>
                    <a:lnT>
                      <a:noFill/>
                    </a:lnT>
                    <a:lnB>
                      <a:noFill/>
                    </a:lnB>
                    <a:solidFill>
                      <a:srgbClr val="CCFFFF"/>
                    </a:solidFill>
                  </a:tcPr>
                </a:tc>
                <a:tc>
                  <a:txBody>
                    <a:bodyPr/>
                    <a:lstStyle/>
                    <a:p>
                      <a:pPr algn="l" fontAlgn="ctr"/>
                      <a:r>
                        <a:rPr lang="cs-CZ" sz="1100" b="1" i="0" u="none" strike="noStrike" dirty="0">
                          <a:solidFill>
                            <a:srgbClr val="000000"/>
                          </a:solidFill>
                          <a:latin typeface="Arial"/>
                        </a:rPr>
                        <a:t>Sokol </a:t>
                      </a:r>
                      <a:r>
                        <a:rPr lang="cs-CZ" sz="1100" b="1" i="0" u="none" strike="noStrike" dirty="0" err="1">
                          <a:solidFill>
                            <a:srgbClr val="000000"/>
                          </a:solidFill>
                          <a:latin typeface="Arial"/>
                        </a:rPr>
                        <a:t>Pokratice</a:t>
                      </a:r>
                      <a:endParaRPr lang="cs-CZ" sz="1100" b="1" i="0" u="none" strike="noStrike" dirty="0">
                        <a:solidFill>
                          <a:srgbClr val="000000"/>
                        </a:solidFill>
                        <a:latin typeface="Arial"/>
                      </a:endParaRP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10</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Calibri"/>
                        </a:rPr>
                        <a:t>11:62</a:t>
                      </a:r>
                    </a:p>
                  </a:txBody>
                  <a:tcPr marL="9525" marR="9525" marT="9525" marB="0" anchor="ctr">
                    <a:lnL>
                      <a:noFill/>
                    </a:lnL>
                    <a:lnR>
                      <a:noFill/>
                    </a:lnR>
                    <a:lnT>
                      <a:noFill/>
                    </a:lnT>
                    <a:lnB>
                      <a:noFill/>
                    </a:lnB>
                    <a:solidFill>
                      <a:srgbClr val="CCFFFF"/>
                    </a:solidFill>
                  </a:tcPr>
                </a:tc>
                <a:tc>
                  <a:txBody>
                    <a:bodyPr/>
                    <a:lstStyle/>
                    <a:p>
                      <a:pPr algn="ctr" fontAlgn="ctr"/>
                      <a:r>
                        <a:rPr lang="cs-CZ" sz="1100" b="1" i="0" u="none" strike="noStrike">
                          <a:solidFill>
                            <a:srgbClr val="000000"/>
                          </a:solidFill>
                          <a:latin typeface="Arial"/>
                        </a:rPr>
                        <a:t>0</a:t>
                      </a:r>
                    </a:p>
                  </a:txBody>
                  <a:tcPr marL="9525" marR="9525" marT="9525" marB="0" anchor="ctr">
                    <a:lnL>
                      <a:noFill/>
                    </a:lnL>
                    <a:lnR>
                      <a:noFill/>
                    </a:lnR>
                    <a:lnT>
                      <a:noFill/>
                    </a:lnT>
                    <a:lnB>
                      <a:noFill/>
                    </a:lnB>
                    <a:solidFill>
                      <a:srgbClr val="CCFFFF"/>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r>
              <a:tr h="190500">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a:solidFill>
                            <a:srgbClr val="000000"/>
                          </a:solidFill>
                          <a:latin typeface="Calibri"/>
                        </a:rPr>
                        <a:t> </a:t>
                      </a:r>
                    </a:p>
                  </a:txBody>
                  <a:tcPr marL="9525" marR="9525" marT="9525" marB="0" anchor="b">
                    <a:lnL>
                      <a:noFill/>
                    </a:lnL>
                    <a:lnR>
                      <a:noFill/>
                    </a:lnR>
                    <a:lnT>
                      <a:noFill/>
                    </a:lnT>
                    <a:lnB>
                      <a:noFill/>
                    </a:lnB>
                    <a:solidFill>
                      <a:srgbClr val="FFFF00"/>
                    </a:solidFill>
                  </a:tcPr>
                </a:tc>
                <a:tc>
                  <a:txBody>
                    <a:bodyPr/>
                    <a:lstStyle/>
                    <a:p>
                      <a:pPr algn="l" fontAlgn="b"/>
                      <a:r>
                        <a:rPr lang="cs-CZ" sz="1100" b="0" i="0" u="none" strike="noStrike" dirty="0">
                          <a:solidFill>
                            <a:srgbClr val="000000"/>
                          </a:solidFill>
                          <a:latin typeface="Calibri"/>
                        </a:rPr>
                        <a:t> </a:t>
                      </a:r>
                    </a:p>
                  </a:txBody>
                  <a:tcPr marL="9525" marR="9525" marT="9525" marB="0" anchor="b">
                    <a:lnL>
                      <a:noFill/>
                    </a:lnL>
                    <a:lnR>
                      <a:noFill/>
                    </a:lnR>
                    <a:lnT>
                      <a:noFill/>
                    </a:lnT>
                    <a:lnB>
                      <a:noFill/>
                    </a:lnB>
                    <a:solidFill>
                      <a:srgbClr val="FFFF00"/>
                    </a:solidFill>
                  </a:tcPr>
                </a:tc>
              </a:tr>
            </a:tbl>
          </a:graphicData>
        </a:graphic>
      </p:graphicFrame>
      <p:graphicFrame>
        <p:nvGraphicFramePr>
          <p:cNvPr id="15" name="Tabulka 14"/>
          <p:cNvGraphicFramePr>
            <a:graphicFrameLocks noGrp="1"/>
          </p:cNvGraphicFramePr>
          <p:nvPr/>
        </p:nvGraphicFramePr>
        <p:xfrm>
          <a:off x="71984" y="5347692"/>
          <a:ext cx="4752528" cy="1524000"/>
        </p:xfrm>
        <a:graphic>
          <a:graphicData uri="http://schemas.openxmlformats.org/drawingml/2006/table">
            <a:tbl>
              <a:tblPr/>
              <a:tblGrid>
                <a:gridCol w="1740926"/>
                <a:gridCol w="1630868"/>
                <a:gridCol w="1380734"/>
              </a:tblGrid>
              <a:tr h="304800">
                <a:tc gridSpan="3">
                  <a:txBody>
                    <a:bodyPr/>
                    <a:lstStyle/>
                    <a:p>
                      <a:pPr algn="ctr" fontAlgn="ctr"/>
                      <a:r>
                        <a:rPr lang="pl-PL" sz="1400" b="1" i="0" u="none" strike="noStrike" dirty="0">
                          <a:solidFill>
                            <a:srgbClr val="000000"/>
                          </a:solidFill>
                          <a:latin typeface="Baskerville Old Face"/>
                        </a:rPr>
                        <a:t>Okresní přebor stará garda po 12.kole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9795"/>
                    </a:solidFill>
                  </a:tcPr>
                </a:tc>
                <a:tc hMerge="1">
                  <a:txBody>
                    <a:bodyPr/>
                    <a:lstStyle/>
                    <a:p>
                      <a:endParaRPr lang="cs-CZ"/>
                    </a:p>
                  </a:txBody>
                  <a:tcPr/>
                </a:tc>
                <a:tc hMerge="1">
                  <a:txBody>
                    <a:bodyPr/>
                    <a:lstStyle/>
                    <a:p>
                      <a:endParaRPr lang="cs-CZ"/>
                    </a:p>
                  </a:txBody>
                  <a:tcPr/>
                </a:tc>
              </a:tr>
              <a:tr h="304800">
                <a:tc>
                  <a:txBody>
                    <a:bodyPr/>
                    <a:lstStyle/>
                    <a:p>
                      <a:pPr algn="ctr" fontAlgn="ctr"/>
                      <a:r>
                        <a:rPr lang="cs-CZ" sz="1600" b="1" i="0" u="none" strike="noStrike" dirty="0" err="1">
                          <a:solidFill>
                            <a:srgbClr val="FF0000"/>
                          </a:solidFill>
                          <a:latin typeface="Baskerville Old Face"/>
                        </a:rPr>
                        <a:t>Štětí</a:t>
                      </a:r>
                      <a:endParaRPr lang="cs-CZ" sz="1600" b="1" i="0" u="none" strike="noStrike" dirty="0">
                        <a:solidFill>
                          <a:srgbClr val="FF0000"/>
                        </a:solidFill>
                        <a:latin typeface="Baskerville Old Face"/>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600" b="1" i="0" u="none" strike="noStrike" dirty="0" err="1">
                          <a:solidFill>
                            <a:srgbClr val="FF0000"/>
                          </a:solidFill>
                          <a:latin typeface="Baskerville Old Face"/>
                        </a:rPr>
                        <a:t>Tigo</a:t>
                      </a:r>
                      <a:r>
                        <a:rPr lang="cs-CZ" sz="1600" b="1" i="0" u="none" strike="noStrike" dirty="0">
                          <a:solidFill>
                            <a:srgbClr val="FF0000"/>
                          </a:solidFill>
                          <a:latin typeface="Baskerville Old Face"/>
                        </a:rPr>
                        <a:t> </a:t>
                      </a:r>
                      <a:r>
                        <a:rPr lang="cs-CZ" sz="1600" b="1" i="0" u="none" strike="noStrike" dirty="0" err="1">
                          <a:solidFill>
                            <a:srgbClr val="FF0000"/>
                          </a:solidFill>
                          <a:latin typeface="Baskerville Old Face"/>
                        </a:rPr>
                        <a:t>Nučnice</a:t>
                      </a:r>
                      <a:endParaRPr lang="cs-CZ" sz="1600" b="1" i="0" u="none" strike="noStrike" dirty="0">
                        <a:solidFill>
                          <a:srgbClr val="FF0000"/>
                        </a:solidFill>
                        <a:latin typeface="Baskerville Old Face"/>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600" b="1" i="0" u="none" strike="noStrike" dirty="0">
                          <a:solidFill>
                            <a:srgbClr val="FF0000"/>
                          </a:solidFill>
                          <a:latin typeface="Baskerville Old Face"/>
                        </a:rPr>
                        <a:t>1:3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304800">
                <a:tc>
                  <a:txBody>
                    <a:bodyPr/>
                    <a:lstStyle/>
                    <a:p>
                      <a:pPr algn="ctr" fontAlgn="ctr"/>
                      <a:r>
                        <a:rPr lang="cs-CZ" sz="1400" b="1" i="0" u="none" strike="noStrike">
                          <a:solidFill>
                            <a:srgbClr val="000000"/>
                          </a:solidFill>
                          <a:latin typeface="Baskerville Old Face"/>
                        </a:rPr>
                        <a:t>Malé Žernoseky</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400" b="1" i="0" u="none" strike="noStrike" dirty="0">
                          <a:solidFill>
                            <a:srgbClr val="000000"/>
                          </a:solidFill>
                          <a:latin typeface="Baskerville Old Face"/>
                        </a:rPr>
                        <a:t>České Kopisty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400" b="1" i="0" u="none" strike="noStrike" dirty="0">
                          <a:solidFill>
                            <a:srgbClr val="000000"/>
                          </a:solidFill>
                          <a:latin typeface="Baskerville Old Face"/>
                        </a:rPr>
                        <a:t>0:2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r>
              <a:tr h="304800">
                <a:tc>
                  <a:txBody>
                    <a:bodyPr/>
                    <a:lstStyle/>
                    <a:p>
                      <a:pPr algn="ctr" fontAlgn="ctr"/>
                      <a:r>
                        <a:rPr lang="cs-CZ" sz="1400" b="1" i="0" u="none" strike="noStrike">
                          <a:solidFill>
                            <a:srgbClr val="000000"/>
                          </a:solidFill>
                          <a:latin typeface="Baskerville Old Face"/>
                        </a:rPr>
                        <a:t>Bohušovice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dirty="0" err="1">
                          <a:solidFill>
                            <a:srgbClr val="000000"/>
                          </a:solidFill>
                          <a:latin typeface="Baskerville Old Face"/>
                        </a:rPr>
                        <a:t>Střížovice</a:t>
                      </a:r>
                      <a:endParaRPr lang="cs-CZ" sz="1400" b="1" i="0" u="none" strike="noStrike" dirty="0">
                        <a:solidFill>
                          <a:srgbClr val="000000"/>
                        </a:solidFill>
                        <a:latin typeface="Baskerville Old Face"/>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a:solidFill>
                            <a:srgbClr val="000000"/>
                          </a:solidFill>
                          <a:latin typeface="Baskerville Old Face"/>
                        </a:rPr>
                        <a:t>6:1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304800">
                <a:tc>
                  <a:txBody>
                    <a:bodyPr/>
                    <a:lstStyle/>
                    <a:p>
                      <a:pPr algn="ctr" fontAlgn="ctr"/>
                      <a:r>
                        <a:rPr lang="cs-CZ" sz="1400" b="1" i="0" u="none" strike="noStrike" dirty="0">
                          <a:solidFill>
                            <a:srgbClr val="000000"/>
                          </a:solidFill>
                          <a:latin typeface="Baskerville Old Face"/>
                        </a:rPr>
                        <a:t>Litoměřicko</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400" b="1" i="0" u="none" strike="noStrike" dirty="0" err="1">
                          <a:solidFill>
                            <a:srgbClr val="000000"/>
                          </a:solidFill>
                          <a:latin typeface="Baskerville Old Face"/>
                        </a:rPr>
                        <a:t>Pokratice</a:t>
                      </a:r>
                      <a:endParaRPr lang="cs-CZ" sz="1400" b="1" i="0" u="none" strike="noStrike" dirty="0">
                        <a:solidFill>
                          <a:srgbClr val="000000"/>
                        </a:solidFill>
                        <a:latin typeface="Baskerville Old Face"/>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400" b="1" i="0" u="none" strike="noStrike" dirty="0">
                          <a:solidFill>
                            <a:srgbClr val="000000"/>
                          </a:solidFill>
                          <a:latin typeface="Baskerville Old Face"/>
                        </a:rPr>
                        <a:t>4:1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r>
            </a:tbl>
          </a:graphicData>
        </a:graphic>
      </p:graphicFrame>
      <p:sp>
        <p:nvSpPr>
          <p:cNvPr id="17" name="TextovéPole 16"/>
          <p:cNvSpPr txBox="1"/>
          <p:nvPr/>
        </p:nvSpPr>
        <p:spPr>
          <a:xfrm>
            <a:off x="71984" y="91108"/>
            <a:ext cx="4752528" cy="2677656"/>
          </a:xfrm>
          <a:prstGeom prst="rect">
            <a:avLst/>
          </a:prstGeom>
          <a:blipFill>
            <a:blip r:embed="rId4" cstate="print"/>
            <a:stretch>
              <a:fillRect/>
            </a:stretch>
          </a:blipFill>
          <a:ln w="57150">
            <a:solidFill>
              <a:schemeClr val="bg2">
                <a:lumMod val="60000"/>
                <a:lumOff val="40000"/>
              </a:schemeClr>
            </a:solidFill>
            <a:prstDash val="sysDot"/>
          </a:ln>
        </p:spPr>
        <p:txBody>
          <a:bodyPr wrap="square" rtlCol="0">
            <a:spAutoFit/>
          </a:bodyPr>
          <a:lstStyle/>
          <a:p>
            <a:pPr algn="just"/>
            <a:r>
              <a:rPr lang="cs-CZ" sz="2100" dirty="0" smtClean="0">
                <a:latin typeface="Segoe UI Semibold" pitchFamily="34" charset="0"/>
              </a:rPr>
              <a:t>Tabulka okresního přeboru staré gardy je bodově rozdělena do 3 pásem. První tvoří celky od 1. do 4. místa, kde se rozhodne o vítězi. Pak jsou tu týmy od 5. do 8. místa, kam patří i naše mužstvo. Osamoceně na posledním místě bez bodu jsou </a:t>
            </a:r>
            <a:r>
              <a:rPr lang="cs-CZ" sz="2100" dirty="0" err="1" smtClean="0">
                <a:latin typeface="Segoe UI Semibold" pitchFamily="34" charset="0"/>
              </a:rPr>
              <a:t>Pokratice</a:t>
            </a:r>
            <a:r>
              <a:rPr lang="cs-CZ" sz="2100" dirty="0" smtClean="0">
                <a:latin typeface="Segoe UI Semibold" pitchFamily="34" charset="0"/>
              </a:rPr>
              <a:t>.</a:t>
            </a:r>
          </a:p>
        </p:txBody>
      </p:sp>
      <p:sp>
        <p:nvSpPr>
          <p:cNvPr id="19" name="TextovéPole 18"/>
          <p:cNvSpPr txBox="1"/>
          <p:nvPr/>
        </p:nvSpPr>
        <p:spPr>
          <a:xfrm>
            <a:off x="5832624" y="6295990"/>
            <a:ext cx="4680520" cy="707886"/>
          </a:xfrm>
          <a:prstGeom prst="rect">
            <a:avLst/>
          </a:prstGeom>
          <a:noFill/>
          <a:ln>
            <a:noFill/>
          </a:ln>
        </p:spPr>
        <p:txBody>
          <a:bodyPr wrap="square" rtlCol="0">
            <a:spAutoFit/>
          </a:bodyPr>
          <a:lstStyle/>
          <a:p>
            <a:pPr algn="ctr"/>
            <a:r>
              <a:rPr lang="cs-CZ" sz="2000" dirty="0" err="1" smtClean="0">
                <a:solidFill>
                  <a:srgbClr val="645EB2"/>
                </a:solidFill>
                <a:latin typeface="Cooper Black" pitchFamily="18" charset="0"/>
                <a:cs typeface="David" pitchFamily="34" charset="-79"/>
              </a:rPr>
              <a:t>Štětí</a:t>
            </a:r>
            <a:r>
              <a:rPr lang="cs-CZ" sz="2000" dirty="0" smtClean="0">
                <a:solidFill>
                  <a:srgbClr val="645EB2"/>
                </a:solidFill>
                <a:latin typeface="Cooper Black" pitchFamily="18" charset="0"/>
                <a:cs typeface="David" pitchFamily="34" charset="-79"/>
              </a:rPr>
              <a:t> </a:t>
            </a:r>
          </a:p>
          <a:p>
            <a:pPr algn="ctr"/>
            <a:r>
              <a:rPr lang="cs-CZ" sz="2000" dirty="0" smtClean="0">
                <a:solidFill>
                  <a:srgbClr val="645EB2"/>
                </a:solidFill>
                <a:latin typeface="Cooper Black" pitchFamily="18" charset="0"/>
                <a:cs typeface="David" pitchFamily="34" charset="-79"/>
              </a:rPr>
              <a:t>Do toho</a:t>
            </a:r>
          </a:p>
        </p:txBody>
      </p:sp>
    </p:spTree>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 name="Text Box 1059"/>
          <p:cNvSpPr txBox="1">
            <a:spLocks noChangeArrowheads="1"/>
          </p:cNvSpPr>
          <p:nvPr/>
        </p:nvSpPr>
        <p:spPr bwMode="auto">
          <a:xfrm>
            <a:off x="388175" y="1027113"/>
            <a:ext cx="181794" cy="279164"/>
          </a:xfrm>
          <a:prstGeom prst="rect">
            <a:avLst/>
          </a:prstGeom>
          <a:noFill/>
          <a:ln w="76200">
            <a:noFill/>
            <a:miter lim="800000"/>
            <a:headEnd/>
            <a:tailEnd/>
          </a:ln>
        </p:spPr>
        <p:txBody>
          <a:bodyPr wrap="none" lIns="89986" tIns="46792" rIns="89986" bIns="46792">
            <a:spAutoFit/>
          </a:bodyPr>
          <a:lstStyle/>
          <a:p>
            <a:pPr eaLnBrk="0" hangingPunct="0"/>
            <a:endParaRPr lang="cs-CZ" u="sng" dirty="0">
              <a:latin typeface="Baskerville Old Face" pitchFamily="18" charset="0"/>
            </a:endParaRPr>
          </a:p>
        </p:txBody>
      </p:sp>
      <p:sp>
        <p:nvSpPr>
          <p:cNvPr id="7" name="TextovéPole 6"/>
          <p:cNvSpPr txBox="1"/>
          <p:nvPr/>
        </p:nvSpPr>
        <p:spPr>
          <a:xfrm>
            <a:off x="1891687" y="7004455"/>
            <a:ext cx="178917"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a:t>
            </a:r>
          </a:p>
        </p:txBody>
      </p:sp>
      <p:sp>
        <p:nvSpPr>
          <p:cNvPr id="11" name="TextovéPole 10"/>
          <p:cNvSpPr txBox="1"/>
          <p:nvPr/>
        </p:nvSpPr>
        <p:spPr>
          <a:xfrm>
            <a:off x="7689229"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45</a:t>
            </a:r>
          </a:p>
        </p:txBody>
      </p:sp>
      <p:sp>
        <p:nvSpPr>
          <p:cNvPr id="12" name="TextovéPole 11"/>
          <p:cNvSpPr txBox="1"/>
          <p:nvPr/>
        </p:nvSpPr>
        <p:spPr>
          <a:xfrm>
            <a:off x="5184552" y="163116"/>
            <a:ext cx="4896544" cy="6678751"/>
          </a:xfrm>
          <a:prstGeom prst="rect">
            <a:avLst/>
          </a:prstGeom>
          <a:blipFill>
            <a:blip r:embed="rId4" cstate="print"/>
            <a:stretch>
              <a:fillRect/>
            </a:stretch>
          </a:blipFill>
          <a:ln w="111125">
            <a:solidFill>
              <a:srgbClr val="339966"/>
            </a:solidFill>
            <a:prstDash val="sysDash"/>
          </a:ln>
        </p:spPr>
        <p:txBody>
          <a:bodyPr wrap="square" rtlCol="0">
            <a:spAutoFit/>
          </a:bodyPr>
          <a:lstStyle/>
          <a:p>
            <a:pPr algn="ctr"/>
            <a:r>
              <a:rPr lang="cs-CZ" sz="3200" dirty="0" smtClean="0">
                <a:solidFill>
                  <a:srgbClr val="FF0000"/>
                </a:solidFill>
                <a:effectLst>
                  <a:outerShdw blurRad="38100" dist="38100" dir="2700000" algn="tl">
                    <a:srgbClr val="000000">
                      <a:alpha val="43137"/>
                    </a:srgbClr>
                  </a:outerShdw>
                </a:effectLst>
                <a:latin typeface="Aharoni" pitchFamily="2" charset="-79"/>
                <a:cs typeface="Aharoni" pitchFamily="2" charset="-79"/>
              </a:rPr>
              <a:t>Stará garda si udělala radost,když dokázala vyhrát s čistým kontem na hřišti soupeře. </a:t>
            </a:r>
          </a:p>
          <a:p>
            <a:pPr algn="ctr"/>
            <a:r>
              <a:rPr lang="cs-CZ" sz="4000" dirty="0" smtClean="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outerShdw blurRad="38100" dist="38100" dir="2700000" algn="tl">
                    <a:srgbClr val="000000">
                      <a:alpha val="43137"/>
                    </a:srgbClr>
                  </a:outerShdw>
                </a:effectLst>
                <a:latin typeface="Arial Black" pitchFamily="34" charset="0"/>
              </a:rPr>
              <a:t>Sokol </a:t>
            </a:r>
            <a:r>
              <a:rPr lang="cs-CZ" sz="4000" dirty="0" err="1" smtClean="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outerShdw blurRad="38100" dist="38100" dir="2700000" algn="tl">
                    <a:srgbClr val="000000">
                      <a:alpha val="43137"/>
                    </a:srgbClr>
                  </a:outerShdw>
                </a:effectLst>
                <a:latin typeface="Arial Black" pitchFamily="34" charset="0"/>
              </a:rPr>
              <a:t>Pokratice</a:t>
            </a:r>
            <a:endParaRPr lang="cs-CZ" sz="4000" dirty="0" smtClean="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outerShdw blurRad="38100" dist="38100" dir="2700000" algn="tl">
                  <a:srgbClr val="000000">
                    <a:alpha val="43137"/>
                  </a:srgbClr>
                </a:outerShdw>
              </a:effectLst>
              <a:latin typeface="Arial Black" pitchFamily="34" charset="0"/>
            </a:endParaRPr>
          </a:p>
          <a:p>
            <a:pPr algn="ctr"/>
            <a:r>
              <a:rPr lang="cs-CZ" sz="4000" dirty="0" smtClean="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outerShdw blurRad="38100" dist="38100" dir="2700000" algn="tl">
                    <a:srgbClr val="000000">
                      <a:alpha val="43137"/>
                    </a:srgbClr>
                  </a:outerShdw>
                </a:effectLst>
                <a:latin typeface="Arial Black" pitchFamily="34" charset="0"/>
              </a:rPr>
              <a:t> </a:t>
            </a:r>
            <a:r>
              <a:rPr lang="cs-CZ" sz="4000" dirty="0" err="1" smtClean="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outerShdw blurRad="38100" dist="38100" dir="2700000" algn="tl">
                    <a:srgbClr val="000000">
                      <a:alpha val="43137"/>
                    </a:srgbClr>
                  </a:outerShdw>
                </a:effectLst>
                <a:latin typeface="Arial Black" pitchFamily="34" charset="0"/>
              </a:rPr>
              <a:t>Sepap</a:t>
            </a:r>
            <a:r>
              <a:rPr lang="cs-CZ" sz="4000" dirty="0" smtClean="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outerShdw blurRad="38100" dist="38100" dir="2700000" algn="tl">
                    <a:srgbClr val="000000">
                      <a:alpha val="43137"/>
                    </a:srgbClr>
                  </a:outerShdw>
                </a:effectLst>
                <a:latin typeface="Arial Black" pitchFamily="34" charset="0"/>
              </a:rPr>
              <a:t> </a:t>
            </a:r>
            <a:r>
              <a:rPr lang="cs-CZ" sz="4000" dirty="0" err="1" smtClean="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outerShdw blurRad="38100" dist="38100" dir="2700000" algn="tl">
                    <a:srgbClr val="000000">
                      <a:alpha val="43137"/>
                    </a:srgbClr>
                  </a:outerShdw>
                </a:effectLst>
                <a:latin typeface="Arial Black" pitchFamily="34" charset="0"/>
              </a:rPr>
              <a:t>Štětí</a:t>
            </a:r>
            <a:endParaRPr lang="cs-CZ" sz="3600" dirty="0" smtClean="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outerShdw blurRad="38100" dist="38100" dir="2700000" algn="tl">
                  <a:srgbClr val="000000">
                    <a:alpha val="43137"/>
                  </a:srgbClr>
                </a:outerShdw>
              </a:effectLst>
              <a:latin typeface="Arial Black" pitchFamily="34" charset="0"/>
            </a:endParaRPr>
          </a:p>
          <a:p>
            <a:pPr algn="ctr"/>
            <a:r>
              <a:rPr lang="cs-CZ" sz="3600" dirty="0" smtClean="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outerShdw blurRad="38100" dist="38100" dir="2700000" algn="tl">
                    <a:srgbClr val="000000">
                      <a:alpha val="43137"/>
                    </a:srgbClr>
                  </a:outerShdw>
                </a:effectLst>
                <a:latin typeface="Arial Black" pitchFamily="34" charset="0"/>
              </a:rPr>
              <a:t>0:4(0:2)   </a:t>
            </a:r>
          </a:p>
          <a:p>
            <a:pPr algn="ctr"/>
            <a:r>
              <a:rPr lang="cs-CZ" sz="2800" dirty="0" smtClean="0">
                <a:gradFill>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gradFill>
                <a:effectLst>
                  <a:outerShdw blurRad="38100" dist="38100" dir="2700000" algn="tl">
                    <a:srgbClr val="000000">
                      <a:alpha val="43137"/>
                    </a:srgbClr>
                  </a:outerShdw>
                </a:effectLst>
                <a:latin typeface="Arial Black" pitchFamily="34" charset="0"/>
              </a:rPr>
              <a:t>11. kolo 21.4.2017</a:t>
            </a:r>
          </a:p>
          <a:p>
            <a:r>
              <a:rPr lang="cs-CZ" sz="1800" u="sng" dirty="0" smtClean="0">
                <a:effectLst>
                  <a:outerShdw blurRad="38100" dist="38100" dir="2700000" algn="tl">
                    <a:srgbClr val="000000">
                      <a:alpha val="43137"/>
                    </a:srgbClr>
                  </a:outerShdw>
                </a:effectLst>
                <a:latin typeface="Century Gothic" pitchFamily="34" charset="0"/>
              </a:rPr>
              <a:t>Branky: </a:t>
            </a:r>
            <a:r>
              <a:rPr lang="cs-CZ" sz="1800" dirty="0" err="1" smtClean="0">
                <a:effectLst>
                  <a:outerShdw blurRad="38100" dist="38100" dir="2700000" algn="tl">
                    <a:srgbClr val="000000">
                      <a:alpha val="43137"/>
                    </a:srgbClr>
                  </a:outerShdw>
                </a:effectLst>
                <a:latin typeface="Century Gothic" pitchFamily="34" charset="0"/>
              </a:rPr>
              <a:t>M</a:t>
            </a:r>
            <a:r>
              <a:rPr lang="cs-CZ" sz="1800" dirty="0" smtClean="0">
                <a:effectLst>
                  <a:outerShdw blurRad="38100" dist="38100" dir="2700000" algn="tl">
                    <a:srgbClr val="000000">
                      <a:alpha val="43137"/>
                    </a:srgbClr>
                  </a:outerShdw>
                </a:effectLst>
                <a:latin typeface="Century Gothic" pitchFamily="34" charset="0"/>
              </a:rPr>
              <a:t>.Vála 2, </a:t>
            </a:r>
            <a:r>
              <a:rPr lang="cs-CZ" sz="1800" dirty="0" err="1" smtClean="0">
                <a:effectLst>
                  <a:outerShdw blurRad="38100" dist="38100" dir="2700000" algn="tl">
                    <a:srgbClr val="000000">
                      <a:alpha val="43137"/>
                    </a:srgbClr>
                  </a:outerShdw>
                </a:effectLst>
                <a:latin typeface="Century Gothic" pitchFamily="34" charset="0"/>
              </a:rPr>
              <a:t>J.Arazim</a:t>
            </a:r>
            <a:r>
              <a:rPr lang="cs-CZ" sz="1800" dirty="0" smtClean="0">
                <a:effectLst>
                  <a:outerShdw blurRad="38100" dist="38100" dir="2700000" algn="tl">
                    <a:srgbClr val="000000">
                      <a:alpha val="43137"/>
                    </a:srgbClr>
                  </a:outerShdw>
                </a:effectLst>
                <a:latin typeface="Century Gothic" pitchFamily="34" charset="0"/>
              </a:rPr>
              <a:t> 1, </a:t>
            </a:r>
            <a:r>
              <a:rPr lang="cs-CZ" sz="1800" dirty="0" err="1" smtClean="0">
                <a:effectLst>
                  <a:outerShdw blurRad="38100" dist="38100" dir="2700000" algn="tl">
                    <a:srgbClr val="000000">
                      <a:alpha val="43137"/>
                    </a:srgbClr>
                  </a:outerShdw>
                </a:effectLst>
                <a:latin typeface="Century Gothic" pitchFamily="34" charset="0"/>
              </a:rPr>
              <a:t>F.Svoboda</a:t>
            </a:r>
            <a:endParaRPr lang="cs-CZ" sz="1800" dirty="0" smtClean="0">
              <a:effectLst>
                <a:outerShdw blurRad="38100" dist="38100" dir="2700000" algn="tl">
                  <a:srgbClr val="000000">
                    <a:alpha val="43137"/>
                  </a:srgbClr>
                </a:outerShdw>
              </a:effectLst>
              <a:latin typeface="Century Gothic" pitchFamily="34" charset="0"/>
            </a:endParaRPr>
          </a:p>
          <a:p>
            <a:endParaRPr lang="cs-CZ" sz="1800" dirty="0" smtClean="0">
              <a:effectLst>
                <a:outerShdw blurRad="38100" dist="38100" dir="2700000" algn="tl">
                  <a:srgbClr val="000000">
                    <a:alpha val="43137"/>
                  </a:srgbClr>
                </a:outerShdw>
              </a:effectLst>
              <a:latin typeface="Century Gothic" pitchFamily="34" charset="0"/>
            </a:endParaRPr>
          </a:p>
          <a:p>
            <a:endParaRPr lang="cs-CZ" sz="2000" dirty="0" smtClean="0">
              <a:effectLst>
                <a:outerShdw blurRad="38100" dist="38100" dir="2700000" algn="tl">
                  <a:srgbClr val="000000">
                    <a:alpha val="43137"/>
                  </a:srgbClr>
                </a:outerShdw>
              </a:effectLst>
              <a:latin typeface="Century Gothic" pitchFamily="34" charset="0"/>
            </a:endParaRPr>
          </a:p>
          <a:p>
            <a:endParaRPr lang="cs-CZ" sz="2000" dirty="0" smtClean="0">
              <a:effectLst>
                <a:outerShdw blurRad="38100" dist="38100" dir="2700000" algn="tl">
                  <a:srgbClr val="000000">
                    <a:alpha val="43137"/>
                  </a:srgbClr>
                </a:outerShdw>
              </a:effectLst>
              <a:latin typeface="Century Gothic" pitchFamily="34" charset="0"/>
            </a:endParaRPr>
          </a:p>
          <a:p>
            <a:endParaRPr lang="cs-CZ" sz="2000" dirty="0" smtClean="0">
              <a:effectLst>
                <a:outerShdw blurRad="38100" dist="38100" dir="2700000" algn="tl">
                  <a:srgbClr val="000000">
                    <a:alpha val="43137"/>
                  </a:srgbClr>
                </a:outerShdw>
              </a:effectLst>
              <a:latin typeface="Century Gothic" pitchFamily="34" charset="0"/>
            </a:endParaRPr>
          </a:p>
          <a:p>
            <a:endParaRPr lang="cs-CZ" sz="2000" dirty="0" smtClean="0">
              <a:effectLst>
                <a:outerShdw blurRad="38100" dist="38100" dir="2700000" algn="tl">
                  <a:srgbClr val="000000">
                    <a:alpha val="43137"/>
                  </a:srgbClr>
                </a:outerShdw>
              </a:effectLst>
              <a:latin typeface="Century Gothic" pitchFamily="34" charset="0"/>
            </a:endParaRPr>
          </a:p>
          <a:p>
            <a:endParaRPr lang="cs-CZ" sz="2000" dirty="0" smtClean="0">
              <a:effectLst>
                <a:outerShdw blurRad="38100" dist="38100" dir="2700000" algn="tl">
                  <a:srgbClr val="000000">
                    <a:alpha val="43137"/>
                  </a:srgbClr>
                </a:outerShdw>
              </a:effectLst>
              <a:latin typeface="Century Gothic" pitchFamily="34" charset="0"/>
            </a:endParaRPr>
          </a:p>
          <a:p>
            <a:r>
              <a:rPr lang="cs-CZ" sz="2000" dirty="0" smtClean="0">
                <a:effectLst>
                  <a:outerShdw blurRad="38100" dist="38100" dir="2700000" algn="tl">
                    <a:srgbClr val="000000">
                      <a:alpha val="43137"/>
                    </a:srgbClr>
                  </a:outerShdw>
                </a:effectLst>
                <a:latin typeface="Century Gothic" pitchFamily="34" charset="0"/>
              </a:rPr>
              <a:t> </a:t>
            </a:r>
          </a:p>
        </p:txBody>
      </p:sp>
      <p:pic>
        <p:nvPicPr>
          <p:cNvPr id="13" name="Picture 213"/>
          <p:cNvPicPr>
            <a:picLocks noChangeAspect="1" noChangeArrowheads="1"/>
          </p:cNvPicPr>
          <p:nvPr/>
        </p:nvPicPr>
        <p:blipFill>
          <a:blip r:embed="rId5" cstate="print"/>
          <a:srcRect/>
          <a:stretch>
            <a:fillRect/>
          </a:stretch>
        </p:blipFill>
        <p:spPr bwMode="auto">
          <a:xfrm>
            <a:off x="6336680" y="4771628"/>
            <a:ext cx="2400300" cy="1866900"/>
          </a:xfrm>
          <a:prstGeom prst="rect">
            <a:avLst/>
          </a:prstGeom>
          <a:noFill/>
          <a:ln w="9525">
            <a:noFill/>
            <a:miter lim="800000"/>
            <a:headEnd/>
            <a:tailEnd/>
          </a:ln>
        </p:spPr>
      </p:pic>
      <p:sp>
        <p:nvSpPr>
          <p:cNvPr id="9" name="TextovéPole 8"/>
          <p:cNvSpPr txBox="1"/>
          <p:nvPr/>
        </p:nvSpPr>
        <p:spPr>
          <a:xfrm>
            <a:off x="71984" y="1099220"/>
            <a:ext cx="4824536" cy="5632311"/>
          </a:xfrm>
          <a:prstGeom prst="rect">
            <a:avLst/>
          </a:prstGeom>
          <a:blipFill>
            <a:blip r:embed="rId6" cstate="print"/>
            <a:stretch>
              <a:fillRect/>
            </a:stretch>
          </a:blipFill>
          <a:ln w="60325">
            <a:solidFill>
              <a:schemeClr val="accent1">
                <a:lumMod val="75000"/>
              </a:schemeClr>
            </a:solidFill>
            <a:prstDash val="sysDash"/>
          </a:ln>
        </p:spPr>
        <p:txBody>
          <a:bodyPr wrap="square" rtlCol="0">
            <a:spAutoFit/>
          </a:bodyPr>
          <a:lstStyle/>
          <a:p>
            <a:pPr algn="ctr"/>
            <a:r>
              <a:rPr lang="cs-CZ" sz="1800" u="sng" dirty="0" smtClean="0">
                <a:solidFill>
                  <a:srgbClr val="003399"/>
                </a:solidFill>
                <a:latin typeface="Bookman Old Style" pitchFamily="18" charset="0"/>
                <a:cs typeface="Arial" pitchFamily="34" charset="0"/>
              </a:rPr>
              <a:t>Dospělí</a:t>
            </a:r>
          </a:p>
          <a:p>
            <a:pPr algn="ctr"/>
            <a:r>
              <a:rPr lang="cs-CZ" sz="1600" u="sng" dirty="0" smtClean="0">
                <a:latin typeface="Bookman Old Style" pitchFamily="18" charset="0"/>
                <a:cs typeface="Arial" pitchFamily="34" charset="0"/>
              </a:rPr>
              <a:t>SK </a:t>
            </a:r>
            <a:r>
              <a:rPr lang="cs-CZ" sz="1600" u="sng" dirty="0" err="1" smtClean="0">
                <a:latin typeface="Bookman Old Style" pitchFamily="18" charset="0"/>
                <a:cs typeface="Arial" pitchFamily="34" charset="0"/>
              </a:rPr>
              <a:t>Štětí</a:t>
            </a:r>
            <a:r>
              <a:rPr lang="cs-CZ" sz="1600" u="sng" dirty="0" smtClean="0">
                <a:latin typeface="Bookman Old Style" pitchFamily="18" charset="0"/>
                <a:cs typeface="Arial" pitchFamily="34" charset="0"/>
              </a:rPr>
              <a:t> - FK Meteor Praha 0:2(0:0)</a:t>
            </a:r>
          </a:p>
          <a:p>
            <a:pPr algn="ctr"/>
            <a:r>
              <a:rPr lang="cs-CZ" sz="1400" b="0" dirty="0" smtClean="0">
                <a:latin typeface="Bookman Old Style" pitchFamily="18" charset="0"/>
                <a:cs typeface="Arial" pitchFamily="34" charset="0"/>
              </a:rPr>
              <a:t>22.4.2017 Fortuna Divize B</a:t>
            </a:r>
          </a:p>
          <a:p>
            <a:pPr algn="ctr"/>
            <a:r>
              <a:rPr lang="cs-CZ" sz="1600" u="sng" dirty="0" smtClean="0">
                <a:latin typeface="Bookman Old Style" pitchFamily="18" charset="0"/>
                <a:cs typeface="Arial" pitchFamily="34" charset="0"/>
              </a:rPr>
              <a:t>TJ Slovan </a:t>
            </a:r>
            <a:r>
              <a:rPr lang="cs-CZ" sz="1600" u="sng" dirty="0" err="1" smtClean="0">
                <a:latin typeface="Bookman Old Style" pitchFamily="18" charset="0"/>
                <a:cs typeface="Arial" pitchFamily="34" charset="0"/>
              </a:rPr>
              <a:t>Velvary</a:t>
            </a:r>
            <a:r>
              <a:rPr lang="cs-CZ" sz="1600" u="sng" dirty="0" smtClean="0">
                <a:latin typeface="Bookman Old Style" pitchFamily="18" charset="0"/>
                <a:cs typeface="Arial" pitchFamily="34" charset="0"/>
              </a:rPr>
              <a:t> – SK </a:t>
            </a:r>
            <a:r>
              <a:rPr lang="cs-CZ" sz="1600" u="sng" dirty="0" err="1" smtClean="0">
                <a:latin typeface="Bookman Old Style" pitchFamily="18" charset="0"/>
                <a:cs typeface="Arial" pitchFamily="34" charset="0"/>
              </a:rPr>
              <a:t>Štět</a:t>
            </a:r>
            <a:r>
              <a:rPr lang="cs-CZ" sz="1600" dirty="0" err="1" smtClean="0">
                <a:latin typeface="Bookman Old Style" pitchFamily="18" charset="0"/>
                <a:cs typeface="Arial" pitchFamily="34" charset="0"/>
              </a:rPr>
              <a:t>í</a:t>
            </a:r>
            <a:r>
              <a:rPr lang="cs-CZ" sz="1600" dirty="0" smtClean="0">
                <a:latin typeface="Bookman Old Style" pitchFamily="18" charset="0"/>
                <a:cs typeface="Arial" pitchFamily="34" charset="0"/>
              </a:rPr>
              <a:t> 3:1(0:0)</a:t>
            </a:r>
          </a:p>
          <a:p>
            <a:pPr algn="ctr"/>
            <a:r>
              <a:rPr lang="cs-CZ" sz="1400" b="0" dirty="0" smtClean="0">
                <a:latin typeface="Bookman Old Style" pitchFamily="18" charset="0"/>
                <a:cs typeface="Arial" pitchFamily="34" charset="0"/>
              </a:rPr>
              <a:t>29.4.2017 Fortuna Divize B</a:t>
            </a:r>
          </a:p>
          <a:p>
            <a:pPr algn="ctr"/>
            <a:r>
              <a:rPr lang="cs-CZ" sz="1800" u="sng" dirty="0" smtClean="0">
                <a:solidFill>
                  <a:srgbClr val="003399"/>
                </a:solidFill>
                <a:latin typeface="Bookman Old Style" pitchFamily="18" charset="0"/>
              </a:rPr>
              <a:t>Stará garda</a:t>
            </a:r>
          </a:p>
          <a:p>
            <a:pPr algn="ctr"/>
            <a:r>
              <a:rPr lang="cs-CZ" sz="1600" u="sng" dirty="0" smtClean="0">
                <a:latin typeface="Bookman Old Style" pitchFamily="18" charset="0"/>
                <a:cs typeface="Arial" pitchFamily="34" charset="0"/>
              </a:rPr>
              <a:t>Sokol </a:t>
            </a:r>
            <a:r>
              <a:rPr lang="cs-CZ" sz="1600" u="sng" dirty="0" err="1" smtClean="0">
                <a:latin typeface="Bookman Old Style" pitchFamily="18" charset="0"/>
                <a:cs typeface="Arial" pitchFamily="34" charset="0"/>
              </a:rPr>
              <a:t>Pokratice</a:t>
            </a:r>
            <a:r>
              <a:rPr lang="cs-CZ" sz="1600" u="sng" dirty="0" smtClean="0">
                <a:latin typeface="Bookman Old Style" pitchFamily="18" charset="0"/>
                <a:cs typeface="Arial" pitchFamily="34" charset="0"/>
              </a:rPr>
              <a:t> - </a:t>
            </a:r>
            <a:r>
              <a:rPr lang="cs-CZ" sz="1600" u="sng" dirty="0" err="1" smtClean="0">
                <a:latin typeface="Bookman Old Style" pitchFamily="18" charset="0"/>
                <a:cs typeface="Arial" pitchFamily="34" charset="0"/>
              </a:rPr>
              <a:t>Sepap</a:t>
            </a:r>
            <a:r>
              <a:rPr lang="cs-CZ" sz="1600" u="sng" dirty="0" smtClean="0">
                <a:latin typeface="Bookman Old Style" pitchFamily="18" charset="0"/>
                <a:cs typeface="Arial" pitchFamily="34" charset="0"/>
              </a:rPr>
              <a:t>  </a:t>
            </a:r>
            <a:r>
              <a:rPr lang="cs-CZ" sz="1600" u="sng" dirty="0" err="1" smtClean="0">
                <a:latin typeface="Bookman Old Style" pitchFamily="18" charset="0"/>
                <a:cs typeface="Arial" pitchFamily="34" charset="0"/>
              </a:rPr>
              <a:t>Štětí</a:t>
            </a:r>
            <a:r>
              <a:rPr lang="cs-CZ" sz="1600" u="sng" dirty="0" smtClean="0">
                <a:latin typeface="Bookman Old Style" pitchFamily="18" charset="0"/>
                <a:cs typeface="Arial" pitchFamily="34" charset="0"/>
              </a:rPr>
              <a:t> 0:4</a:t>
            </a:r>
          </a:p>
          <a:p>
            <a:pPr algn="ctr"/>
            <a:r>
              <a:rPr lang="cs-CZ" sz="1400" b="0" dirty="0" smtClean="0">
                <a:latin typeface="Bookman Old Style" pitchFamily="18" charset="0"/>
                <a:cs typeface="Arial" pitchFamily="34" charset="0"/>
              </a:rPr>
              <a:t>21.4.2017 okresní přebor</a:t>
            </a:r>
          </a:p>
          <a:p>
            <a:pPr algn="ctr"/>
            <a:r>
              <a:rPr lang="cs-CZ" sz="1600" u="sng" dirty="0" err="1" smtClean="0">
                <a:latin typeface="Bookman Old Style" pitchFamily="18" charset="0"/>
                <a:cs typeface="Arial" pitchFamily="34" charset="0"/>
              </a:rPr>
              <a:t>Sepap</a:t>
            </a:r>
            <a:r>
              <a:rPr lang="cs-CZ" sz="1600" u="sng" dirty="0" smtClean="0">
                <a:latin typeface="Bookman Old Style" pitchFamily="18" charset="0"/>
                <a:cs typeface="Arial" pitchFamily="34" charset="0"/>
              </a:rPr>
              <a:t> </a:t>
            </a:r>
            <a:r>
              <a:rPr lang="cs-CZ" sz="1600" u="sng" dirty="0" err="1" smtClean="0">
                <a:latin typeface="Bookman Old Style" pitchFamily="18" charset="0"/>
                <a:cs typeface="Arial" pitchFamily="34" charset="0"/>
              </a:rPr>
              <a:t>Štětí</a:t>
            </a:r>
            <a:r>
              <a:rPr lang="cs-CZ" sz="1600" u="sng" dirty="0" smtClean="0">
                <a:latin typeface="Bookman Old Style" pitchFamily="18" charset="0"/>
                <a:cs typeface="Arial" pitchFamily="34" charset="0"/>
              </a:rPr>
              <a:t> – </a:t>
            </a:r>
            <a:r>
              <a:rPr lang="cs-CZ" sz="1600" u="sng" dirty="0" err="1" smtClean="0">
                <a:latin typeface="Bookman Old Style" pitchFamily="18" charset="0"/>
                <a:cs typeface="Arial" pitchFamily="34" charset="0"/>
              </a:rPr>
              <a:t>Tigo</a:t>
            </a:r>
            <a:r>
              <a:rPr lang="cs-CZ" sz="1600" u="sng" dirty="0" smtClean="0">
                <a:latin typeface="Bookman Old Style" pitchFamily="18" charset="0"/>
                <a:cs typeface="Arial" pitchFamily="34" charset="0"/>
              </a:rPr>
              <a:t> </a:t>
            </a:r>
            <a:r>
              <a:rPr lang="cs-CZ" sz="1600" u="sng" dirty="0" err="1" smtClean="0">
                <a:latin typeface="Bookman Old Style" pitchFamily="18" charset="0"/>
                <a:cs typeface="Arial" pitchFamily="34" charset="0"/>
              </a:rPr>
              <a:t>Nučnice</a:t>
            </a:r>
            <a:r>
              <a:rPr lang="cs-CZ" sz="1600" u="sng" dirty="0" smtClean="0">
                <a:latin typeface="Bookman Old Style" pitchFamily="18" charset="0"/>
                <a:cs typeface="Arial" pitchFamily="34" charset="0"/>
              </a:rPr>
              <a:t> 1:3(0:0</a:t>
            </a:r>
            <a:r>
              <a:rPr lang="cs-CZ" sz="1600" dirty="0" smtClean="0">
                <a:latin typeface="Bookman Old Style" pitchFamily="18" charset="0"/>
                <a:cs typeface="Arial" pitchFamily="34" charset="0"/>
              </a:rPr>
              <a:t>)</a:t>
            </a:r>
          </a:p>
          <a:p>
            <a:pPr algn="ctr"/>
            <a:r>
              <a:rPr lang="cs-CZ" sz="1400" b="0" dirty="0" smtClean="0">
                <a:latin typeface="Bookman Old Style" pitchFamily="18" charset="0"/>
                <a:cs typeface="Arial" pitchFamily="34" charset="0"/>
              </a:rPr>
              <a:t>28.4.2017 okresní přebor</a:t>
            </a:r>
          </a:p>
          <a:p>
            <a:pPr algn="ctr"/>
            <a:r>
              <a:rPr lang="cs-CZ" sz="1800" u="sng" dirty="0" smtClean="0">
                <a:solidFill>
                  <a:srgbClr val="003399"/>
                </a:solidFill>
                <a:latin typeface="Bookman Old Style" pitchFamily="18" charset="0"/>
              </a:rPr>
              <a:t>Dorost</a:t>
            </a:r>
          </a:p>
          <a:p>
            <a:pPr algn="ctr"/>
            <a:r>
              <a:rPr lang="cs-CZ" sz="1600" u="sng" dirty="0" smtClean="0">
                <a:latin typeface="Bookman Old Style" pitchFamily="18" charset="0"/>
                <a:cs typeface="Arial" pitchFamily="34" charset="0"/>
              </a:rPr>
              <a:t>SK </a:t>
            </a:r>
            <a:r>
              <a:rPr lang="cs-CZ" sz="1600" u="sng" dirty="0" err="1" smtClean="0">
                <a:latin typeface="Bookman Old Style" pitchFamily="18" charset="0"/>
                <a:cs typeface="Arial" pitchFamily="34" charset="0"/>
              </a:rPr>
              <a:t>Štětí</a:t>
            </a:r>
            <a:r>
              <a:rPr lang="cs-CZ" sz="1600" u="sng" dirty="0" smtClean="0">
                <a:latin typeface="Bookman Old Style" pitchFamily="18" charset="0"/>
                <a:cs typeface="Arial" pitchFamily="34" charset="0"/>
              </a:rPr>
              <a:t> - FK </a:t>
            </a:r>
            <a:r>
              <a:rPr lang="cs-CZ" sz="1600" u="sng" dirty="0" err="1" smtClean="0">
                <a:latin typeface="Bookman Old Style" pitchFamily="18" charset="0"/>
                <a:cs typeface="Arial" pitchFamily="34" charset="0"/>
              </a:rPr>
              <a:t>Duchcov</a:t>
            </a:r>
            <a:r>
              <a:rPr lang="cs-CZ" sz="1600" u="sng" dirty="0" smtClean="0">
                <a:latin typeface="Bookman Old Style" pitchFamily="18" charset="0"/>
                <a:cs typeface="Arial" pitchFamily="34" charset="0"/>
              </a:rPr>
              <a:t> 2:0(0:0</a:t>
            </a:r>
            <a:r>
              <a:rPr lang="cs-CZ" sz="1400" u="sng" dirty="0" smtClean="0">
                <a:latin typeface="Bookman Old Style" pitchFamily="18" charset="0"/>
                <a:cs typeface="Arial" pitchFamily="34" charset="0"/>
              </a:rPr>
              <a:t>)</a:t>
            </a:r>
          </a:p>
          <a:p>
            <a:pPr algn="ctr"/>
            <a:r>
              <a:rPr lang="cs-CZ" sz="1400" b="0" dirty="0" smtClean="0">
                <a:latin typeface="Bookman Old Style" pitchFamily="18" charset="0"/>
                <a:cs typeface="Arial" pitchFamily="34" charset="0"/>
              </a:rPr>
              <a:t>29.4.2017 I.A třída</a:t>
            </a:r>
          </a:p>
          <a:p>
            <a:pPr algn="ctr"/>
            <a:r>
              <a:rPr lang="cs-CZ" b="0" dirty="0" smtClean="0">
                <a:latin typeface="Bookman Old Style" pitchFamily="18" charset="0"/>
                <a:cs typeface="Arial" pitchFamily="34" charset="0"/>
              </a:rPr>
              <a:t>.</a:t>
            </a:r>
            <a:r>
              <a:rPr lang="cs-CZ" sz="1800" u="sng" dirty="0" smtClean="0">
                <a:solidFill>
                  <a:srgbClr val="003399"/>
                </a:solidFill>
                <a:latin typeface="Bookman Old Style" pitchFamily="18" charset="0"/>
              </a:rPr>
              <a:t>Starší žáci </a:t>
            </a:r>
          </a:p>
          <a:p>
            <a:pPr algn="ctr"/>
            <a:r>
              <a:rPr lang="cs-CZ" sz="1600" u="sng" dirty="0" smtClean="0">
                <a:latin typeface="Bookman Old Style" pitchFamily="18" charset="0"/>
                <a:cs typeface="Arial" pitchFamily="34" charset="0"/>
              </a:rPr>
              <a:t>FK Litoměřicko B - SK </a:t>
            </a:r>
            <a:r>
              <a:rPr lang="cs-CZ" sz="1600" u="sng" dirty="0" err="1" smtClean="0">
                <a:latin typeface="Bookman Old Style" pitchFamily="18" charset="0"/>
                <a:cs typeface="Arial" pitchFamily="34" charset="0"/>
              </a:rPr>
              <a:t>Štětí</a:t>
            </a:r>
            <a:r>
              <a:rPr lang="cs-CZ" sz="1600" u="sng" dirty="0" smtClean="0">
                <a:latin typeface="Bookman Old Style" pitchFamily="18" charset="0"/>
                <a:cs typeface="Arial" pitchFamily="34" charset="0"/>
              </a:rPr>
              <a:t>  2:1(2:1)</a:t>
            </a:r>
          </a:p>
          <a:p>
            <a:pPr algn="ctr"/>
            <a:r>
              <a:rPr lang="cs-CZ" sz="1400" b="0" dirty="0" smtClean="0">
                <a:latin typeface="Bookman Old Style" pitchFamily="18" charset="0"/>
                <a:cs typeface="Arial" pitchFamily="34" charset="0"/>
              </a:rPr>
              <a:t>22.4.2017 Ústecký přebor </a:t>
            </a:r>
          </a:p>
          <a:p>
            <a:pPr algn="ctr"/>
            <a:r>
              <a:rPr lang="cs-CZ" sz="1600" u="sng" dirty="0" smtClean="0">
                <a:latin typeface="Bookman Old Style" pitchFamily="18" charset="0"/>
                <a:cs typeface="Arial" pitchFamily="34" charset="0"/>
              </a:rPr>
              <a:t>FK Litoměřicko  - SK </a:t>
            </a:r>
            <a:r>
              <a:rPr lang="cs-CZ" sz="1600" u="sng" dirty="0" err="1" smtClean="0">
                <a:latin typeface="Bookman Old Style" pitchFamily="18" charset="0"/>
                <a:cs typeface="Arial" pitchFamily="34" charset="0"/>
              </a:rPr>
              <a:t>Štětí</a:t>
            </a:r>
            <a:r>
              <a:rPr lang="cs-CZ" sz="1600" dirty="0" smtClean="0">
                <a:latin typeface="Bookman Old Style" pitchFamily="18" charset="0"/>
                <a:cs typeface="Arial" pitchFamily="34" charset="0"/>
              </a:rPr>
              <a:t>   6:0(0:0)</a:t>
            </a:r>
          </a:p>
          <a:p>
            <a:pPr algn="ctr"/>
            <a:r>
              <a:rPr lang="cs-CZ" sz="1400" b="0" dirty="0" smtClean="0">
                <a:latin typeface="Bookman Old Style" pitchFamily="18" charset="0"/>
                <a:cs typeface="Arial" pitchFamily="34" charset="0"/>
              </a:rPr>
              <a:t>29.4.2017 Ústecký přebor </a:t>
            </a:r>
          </a:p>
          <a:p>
            <a:pPr algn="ctr"/>
            <a:r>
              <a:rPr lang="cs-CZ" sz="1800" u="sng" dirty="0" smtClean="0">
                <a:solidFill>
                  <a:srgbClr val="003399"/>
                </a:solidFill>
                <a:latin typeface="Bookman Old Style" pitchFamily="18" charset="0"/>
                <a:cs typeface="Arial" pitchFamily="34" charset="0"/>
              </a:rPr>
              <a:t>Mladší žáci</a:t>
            </a:r>
          </a:p>
          <a:p>
            <a:pPr algn="ctr"/>
            <a:r>
              <a:rPr lang="cs-CZ" sz="1600" u="sng" dirty="0" smtClean="0">
                <a:latin typeface="Bookman Old Style" pitchFamily="18" charset="0"/>
                <a:cs typeface="Arial" pitchFamily="34" charset="0"/>
              </a:rPr>
              <a:t>FK Litoměřicko B - SK </a:t>
            </a:r>
            <a:r>
              <a:rPr lang="cs-CZ" sz="1600" u="sng" dirty="0" err="1" smtClean="0">
                <a:latin typeface="Bookman Old Style" pitchFamily="18" charset="0"/>
                <a:cs typeface="Arial" pitchFamily="34" charset="0"/>
              </a:rPr>
              <a:t>Štětí</a:t>
            </a:r>
            <a:r>
              <a:rPr lang="cs-CZ" sz="1600" u="sng" dirty="0" smtClean="0">
                <a:latin typeface="Bookman Old Style" pitchFamily="18" charset="0"/>
                <a:cs typeface="Arial" pitchFamily="34" charset="0"/>
              </a:rPr>
              <a:t>   1:2 PK</a:t>
            </a:r>
          </a:p>
          <a:p>
            <a:pPr algn="ctr"/>
            <a:r>
              <a:rPr lang="cs-CZ" sz="1400" b="0" dirty="0" smtClean="0">
                <a:latin typeface="Bookman Old Style" pitchFamily="18" charset="0"/>
                <a:cs typeface="Arial" pitchFamily="34" charset="0"/>
              </a:rPr>
              <a:t>22.4.2017 Ústecký přebor </a:t>
            </a:r>
          </a:p>
          <a:p>
            <a:pPr algn="ctr"/>
            <a:r>
              <a:rPr lang="cs-CZ" sz="1600" u="sng" dirty="0" smtClean="0">
                <a:latin typeface="Bookman Old Style" pitchFamily="18" charset="0"/>
                <a:cs typeface="Arial" pitchFamily="34" charset="0"/>
              </a:rPr>
              <a:t>FK Litoměřicko  - SK </a:t>
            </a:r>
            <a:r>
              <a:rPr lang="cs-CZ" sz="1600" u="sng" dirty="0" err="1" smtClean="0">
                <a:latin typeface="Bookman Old Style" pitchFamily="18" charset="0"/>
                <a:cs typeface="Arial" pitchFamily="34" charset="0"/>
              </a:rPr>
              <a:t>Štětí</a:t>
            </a:r>
            <a:r>
              <a:rPr lang="cs-CZ" sz="1600" u="sng" dirty="0" smtClean="0">
                <a:latin typeface="Bookman Old Style" pitchFamily="18" charset="0"/>
                <a:cs typeface="Arial" pitchFamily="34" charset="0"/>
              </a:rPr>
              <a:t>   8:0(6:0)</a:t>
            </a:r>
            <a:endParaRPr lang="cs-CZ" sz="1600" b="0" u="sng" dirty="0" smtClean="0">
              <a:latin typeface="Bookman Old Style" pitchFamily="18" charset="0"/>
              <a:cs typeface="Arial" pitchFamily="34" charset="0"/>
            </a:endParaRPr>
          </a:p>
          <a:p>
            <a:pPr algn="ctr"/>
            <a:r>
              <a:rPr lang="cs-CZ" sz="1400" b="0" dirty="0" smtClean="0">
                <a:latin typeface="Bookman Old Style" pitchFamily="18" charset="0"/>
                <a:cs typeface="Arial" pitchFamily="34" charset="0"/>
              </a:rPr>
              <a:t>29.4.2017 Ústecký přebor </a:t>
            </a:r>
          </a:p>
        </p:txBody>
      </p:sp>
      <p:sp>
        <p:nvSpPr>
          <p:cNvPr id="10" name="TextovéPole 9"/>
          <p:cNvSpPr txBox="1"/>
          <p:nvPr/>
        </p:nvSpPr>
        <p:spPr>
          <a:xfrm>
            <a:off x="71984" y="91108"/>
            <a:ext cx="4824536" cy="830997"/>
          </a:xfrm>
          <a:prstGeom prst="rect">
            <a:avLst/>
          </a:prstGeom>
          <a:blipFill>
            <a:blip r:embed="rId7" cstate="print"/>
            <a:stretch>
              <a:fillRect/>
            </a:stretch>
          </a:blipFill>
          <a:ln w="34925">
            <a:solidFill>
              <a:srgbClr val="CC0066"/>
            </a:solidFill>
          </a:ln>
        </p:spPr>
        <p:txBody>
          <a:bodyPr wrap="square" rtlCol="0">
            <a:spAutoFit/>
          </a:bodyPr>
          <a:lstStyle/>
          <a:p>
            <a:pPr algn="ctr"/>
            <a:r>
              <a:rPr lang="cs-CZ" sz="2400" dirty="0" smtClean="0">
                <a:latin typeface="Bookman Old Style" pitchFamily="18" charset="0"/>
              </a:rPr>
              <a:t>Přehled posledních výsledků mužstev SK </a:t>
            </a:r>
            <a:r>
              <a:rPr lang="cs-CZ" sz="2400" dirty="0" err="1" smtClean="0">
                <a:latin typeface="Bookman Old Style" pitchFamily="18" charset="0"/>
              </a:rPr>
              <a:t>Štětí</a:t>
            </a:r>
            <a:endParaRPr lang="cs-CZ" sz="2400" dirty="0" smtClean="0">
              <a:latin typeface="Bookman Old Style" pitchFamily="18"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0" name="TextovéPole 9"/>
          <p:cNvSpPr txBox="1">
            <a:spLocks noChangeArrowheads="1"/>
          </p:cNvSpPr>
          <p:nvPr/>
        </p:nvSpPr>
        <p:spPr bwMode="auto">
          <a:xfrm>
            <a:off x="6543984" y="5275687"/>
            <a:ext cx="184730" cy="276999"/>
          </a:xfrm>
          <a:prstGeom prst="rect">
            <a:avLst/>
          </a:prstGeom>
          <a:noFill/>
          <a:ln w="9525">
            <a:noFill/>
            <a:miter lim="800000"/>
            <a:headEnd/>
            <a:tailEnd/>
          </a:ln>
        </p:spPr>
        <p:txBody>
          <a:bodyPr wrap="none">
            <a:spAutoFit/>
          </a:bodyPr>
          <a:lstStyle/>
          <a:p>
            <a:pPr algn="ctr" eaLnBrk="0" hangingPunct="0"/>
            <a:endParaRPr lang="cs-CZ" dirty="0"/>
          </a:p>
        </p:txBody>
      </p:sp>
      <p:sp>
        <p:nvSpPr>
          <p:cNvPr id="13" name="TextovéPole 12"/>
          <p:cNvSpPr txBox="1"/>
          <p:nvPr/>
        </p:nvSpPr>
        <p:spPr>
          <a:xfrm>
            <a:off x="7725038" y="7004455"/>
            <a:ext cx="19581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5</a:t>
            </a:r>
          </a:p>
        </p:txBody>
      </p:sp>
      <p:sp>
        <p:nvSpPr>
          <p:cNvPr id="8" name="TextovéPole 7"/>
          <p:cNvSpPr txBox="1"/>
          <p:nvPr/>
        </p:nvSpPr>
        <p:spPr>
          <a:xfrm>
            <a:off x="1891687"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44</a:t>
            </a:r>
          </a:p>
        </p:txBody>
      </p:sp>
      <p:sp>
        <p:nvSpPr>
          <p:cNvPr id="9" name="TextovéPole 8"/>
          <p:cNvSpPr txBox="1"/>
          <p:nvPr/>
        </p:nvSpPr>
        <p:spPr>
          <a:xfrm>
            <a:off x="71984" y="91108"/>
            <a:ext cx="4464496" cy="1015663"/>
          </a:xfrm>
          <a:prstGeom prst="rect">
            <a:avLst/>
          </a:prstGeom>
          <a:blipFill dpi="0" rotWithShape="1">
            <a:blip r:embed="rId4" cstate="print">
              <a:alphaModFix amt="66000"/>
            </a:blip>
            <a:srcRect/>
            <a:stretch>
              <a:fillRect/>
            </a:stretch>
          </a:blipFill>
          <a:ln w="60325">
            <a:solidFill>
              <a:srgbClr val="3366FF"/>
            </a:solidFill>
          </a:ln>
          <a:effectLst>
            <a:innerShdw blurRad="469900" dir="16200000">
              <a:srgbClr val="FFFF00">
                <a:alpha val="0"/>
              </a:srgbClr>
            </a:innerShdw>
          </a:effectLst>
        </p:spPr>
        <p:txBody>
          <a:bodyPr wrap="square" rtlCol="0">
            <a:spAutoFit/>
          </a:bodyPr>
          <a:lstStyle/>
          <a:p>
            <a:pPr algn="ctr"/>
            <a:r>
              <a:rPr lang="cs-CZ" sz="2000" dirty="0" smtClean="0">
                <a:blipFill>
                  <a:blip r:embed="rId5"/>
                  <a:tile tx="0" ty="0" sx="100000" sy="100000" flip="none" algn="tl"/>
                </a:blipFill>
                <a:effectLst/>
                <a:latin typeface="Rockwell Condensed" pitchFamily="18" charset="0"/>
              </a:rPr>
              <a:t>Ve vyrovnané duelu okresního přeboru starých gard rozhodla klidnější koncovka. </a:t>
            </a:r>
          </a:p>
        </p:txBody>
      </p:sp>
      <p:sp>
        <p:nvSpPr>
          <p:cNvPr id="10" name="TextovéPole 9"/>
          <p:cNvSpPr txBox="1"/>
          <p:nvPr/>
        </p:nvSpPr>
        <p:spPr>
          <a:xfrm>
            <a:off x="71984" y="1243236"/>
            <a:ext cx="4464496" cy="5724644"/>
          </a:xfrm>
          <a:prstGeom prst="rect">
            <a:avLst/>
          </a:prstGeom>
          <a:noFill/>
        </p:spPr>
        <p:txBody>
          <a:bodyPr wrap="square" rtlCol="0">
            <a:spAutoFit/>
          </a:bodyPr>
          <a:lstStyle/>
          <a:p>
            <a:pPr algn="ctr"/>
            <a:r>
              <a:rPr lang="cs-CZ" sz="1800" u="sng" dirty="0" err="1" smtClean="0">
                <a:ln w="38100">
                  <a:noFill/>
                </a:ln>
                <a:latin typeface="Bookman Old Style" pitchFamily="18" charset="0"/>
              </a:rPr>
              <a:t>Sepap</a:t>
            </a:r>
            <a:r>
              <a:rPr lang="cs-CZ" sz="1800" u="sng" dirty="0" smtClean="0">
                <a:ln w="38100">
                  <a:noFill/>
                </a:ln>
                <a:latin typeface="Bookman Old Style" pitchFamily="18" charset="0"/>
              </a:rPr>
              <a:t> </a:t>
            </a:r>
            <a:r>
              <a:rPr lang="cs-CZ" sz="1800" u="sng" dirty="0" err="1" smtClean="0">
                <a:ln w="38100">
                  <a:noFill/>
                </a:ln>
                <a:latin typeface="Bookman Old Style" pitchFamily="18" charset="0"/>
              </a:rPr>
              <a:t>Štětí</a:t>
            </a:r>
            <a:r>
              <a:rPr lang="cs-CZ" sz="1800" u="sng" dirty="0" smtClean="0">
                <a:ln w="38100">
                  <a:noFill/>
                </a:ln>
                <a:latin typeface="Bookman Old Style" pitchFamily="18" charset="0"/>
              </a:rPr>
              <a:t>  - </a:t>
            </a:r>
            <a:r>
              <a:rPr lang="cs-CZ" sz="1800" u="sng" dirty="0" err="1" smtClean="0">
                <a:ln w="38100">
                  <a:noFill/>
                </a:ln>
                <a:latin typeface="Bookman Old Style" pitchFamily="18" charset="0"/>
              </a:rPr>
              <a:t>Tigo</a:t>
            </a:r>
            <a:r>
              <a:rPr lang="cs-CZ" sz="1800" u="sng" dirty="0" smtClean="0">
                <a:ln w="38100">
                  <a:noFill/>
                </a:ln>
                <a:latin typeface="Bookman Old Style" pitchFamily="18" charset="0"/>
              </a:rPr>
              <a:t> </a:t>
            </a:r>
            <a:r>
              <a:rPr lang="cs-CZ" sz="1800" u="sng" dirty="0" err="1" smtClean="0">
                <a:ln w="38100">
                  <a:noFill/>
                </a:ln>
                <a:latin typeface="Bookman Old Style" pitchFamily="18" charset="0"/>
              </a:rPr>
              <a:t>Nučnice</a:t>
            </a:r>
            <a:r>
              <a:rPr lang="cs-CZ" sz="1800" u="sng" dirty="0" smtClean="0">
                <a:ln w="38100">
                  <a:noFill/>
                </a:ln>
                <a:latin typeface="Bookman Old Style" pitchFamily="18" charset="0"/>
              </a:rPr>
              <a:t> 1996</a:t>
            </a:r>
          </a:p>
          <a:p>
            <a:pPr algn="ctr"/>
            <a:r>
              <a:rPr lang="cs-CZ" sz="1800" u="sng" dirty="0" smtClean="0">
                <a:ln w="38100">
                  <a:noFill/>
                </a:ln>
                <a:latin typeface="Bookman Old Style" pitchFamily="18" charset="0"/>
              </a:rPr>
              <a:t>1:3(1:1</a:t>
            </a:r>
            <a:r>
              <a:rPr lang="cs-CZ" sz="1800" u="sng" dirty="0" smtClean="0">
                <a:latin typeface="Bookman Old Style" pitchFamily="18" charset="0"/>
              </a:rPr>
              <a:t>)</a:t>
            </a:r>
            <a:r>
              <a:rPr lang="cs-CZ" sz="1400" u="sng" dirty="0" smtClean="0">
                <a:latin typeface="Bookman Old Style" pitchFamily="18" charset="0"/>
              </a:rPr>
              <a:t>  28.4.2017  12. kolo </a:t>
            </a:r>
          </a:p>
          <a:p>
            <a:pPr algn="just"/>
            <a:r>
              <a:rPr lang="cs-CZ" sz="1100" b="0" dirty="0" smtClean="0">
                <a:latin typeface="Arial" pitchFamily="34" charset="0"/>
                <a:cs typeface="Arial" pitchFamily="34" charset="0"/>
              </a:rPr>
              <a:t>Trenér domácího celku měl před zápasem z čeho vybírat. Dostavili se téměř všichni hráči a tak jedinou bolístkou bylo zranění Daniela </a:t>
            </a:r>
            <a:r>
              <a:rPr lang="cs-CZ" sz="1100" b="0" dirty="0" err="1" smtClean="0">
                <a:latin typeface="Arial" pitchFamily="34" charset="0"/>
                <a:cs typeface="Arial" pitchFamily="34" charset="0"/>
              </a:rPr>
              <a:t>Jermana</a:t>
            </a:r>
            <a:r>
              <a:rPr lang="cs-CZ" sz="1100" b="0" dirty="0" smtClean="0">
                <a:latin typeface="Arial" pitchFamily="34" charset="0"/>
                <a:cs typeface="Arial" pitchFamily="34" charset="0"/>
              </a:rPr>
              <a:t>, který nemohl pomoci. Ti, kdo nepřišli včas neviděli první gólovou příležitost, do které se dostal Jan </a:t>
            </a:r>
            <a:r>
              <a:rPr lang="cs-CZ" sz="1100" b="0" dirty="0" err="1" smtClean="0">
                <a:latin typeface="Arial" pitchFamily="34" charset="0"/>
                <a:cs typeface="Arial" pitchFamily="34" charset="0"/>
              </a:rPr>
              <a:t>Arazim</a:t>
            </a:r>
            <a:r>
              <a:rPr lang="cs-CZ" sz="1100" b="0" dirty="0" smtClean="0">
                <a:latin typeface="Arial" pitchFamily="34" charset="0"/>
                <a:cs typeface="Arial" pitchFamily="34" charset="0"/>
              </a:rPr>
              <a:t>. Na obou stranách byla vidět snaha hrát kombinačně a ukázat divákům, že i když  s věkem nějaká ta kila přibyla, tak fotbalové myšlení zůstala a kopací technika také. Několikrát to předvedli hosté, ale Tomáš </a:t>
            </a:r>
            <a:r>
              <a:rPr lang="cs-CZ" sz="1100" b="0" dirty="0" err="1" smtClean="0">
                <a:latin typeface="Arial" pitchFamily="34" charset="0"/>
                <a:cs typeface="Arial" pitchFamily="34" charset="0"/>
              </a:rPr>
              <a:t>Duník</a:t>
            </a:r>
            <a:r>
              <a:rPr lang="cs-CZ" sz="1100" b="0" dirty="0" smtClean="0">
                <a:latin typeface="Arial" pitchFamily="34" charset="0"/>
                <a:cs typeface="Arial" pitchFamily="34" charset="0"/>
              </a:rPr>
              <a:t> v brance </a:t>
            </a:r>
            <a:r>
              <a:rPr lang="cs-CZ" sz="1100" b="0" dirty="0" err="1" smtClean="0">
                <a:latin typeface="Arial" pitchFamily="34" charset="0"/>
                <a:cs typeface="Arial" pitchFamily="34" charset="0"/>
              </a:rPr>
              <a:t>Sepapu</a:t>
            </a:r>
            <a:r>
              <a:rPr lang="cs-CZ" sz="1100" b="0" dirty="0" smtClean="0">
                <a:latin typeface="Arial" pitchFamily="34" charset="0"/>
                <a:cs typeface="Arial" pitchFamily="34" charset="0"/>
              </a:rPr>
              <a:t> se činil, jak za mlada.  No a když už byl překonán, tak hosté zase z metru  branku netrefili. Šance měla ale i naše </a:t>
            </a:r>
            <a:r>
              <a:rPr lang="cs-CZ" sz="1100" b="0" dirty="0" err="1" smtClean="0">
                <a:latin typeface="Arial" pitchFamily="34" charset="0"/>
                <a:cs typeface="Arial" pitchFamily="34" charset="0"/>
              </a:rPr>
              <a:t>squadra</a:t>
            </a:r>
            <a:r>
              <a:rPr lang="cs-CZ" sz="1100" b="0" dirty="0" smtClean="0">
                <a:latin typeface="Arial" pitchFamily="34" charset="0"/>
                <a:cs typeface="Arial" pitchFamily="34" charset="0"/>
              </a:rPr>
              <a:t> hledající na jaře tu správnou koncovku. Tu největší šanci měl asi Jan Čermák, ale technickou střelou si na Petra Fišera v brance </a:t>
            </a:r>
            <a:r>
              <a:rPr lang="cs-CZ" sz="1100" b="0" dirty="0" err="1" smtClean="0">
                <a:latin typeface="Arial" pitchFamily="34" charset="0"/>
                <a:cs typeface="Arial" pitchFamily="34" charset="0"/>
              </a:rPr>
              <a:t>Tiga</a:t>
            </a:r>
            <a:r>
              <a:rPr lang="cs-CZ" sz="1100" b="0" dirty="0" smtClean="0">
                <a:latin typeface="Arial" pitchFamily="34" charset="0"/>
                <a:cs typeface="Arial" pitchFamily="34" charset="0"/>
              </a:rPr>
              <a:t> nepřišel. O první branku utkání se postarali hosté. Nepřesná rozehrávka skončila u Patrika B</a:t>
            </a:r>
            <a:r>
              <a:rPr lang="de-DE" sz="1100" b="0" dirty="0" err="1" smtClean="0">
                <a:latin typeface="Arial" pitchFamily="34" charset="0"/>
                <a:cs typeface="Arial" pitchFamily="34" charset="0"/>
              </a:rPr>
              <a:t>össra</a:t>
            </a:r>
            <a:r>
              <a:rPr lang="de-DE" sz="1100" b="0" dirty="0" smtClean="0">
                <a:latin typeface="Arial" pitchFamily="34" charset="0"/>
                <a:cs typeface="Arial" pitchFamily="34" charset="0"/>
              </a:rPr>
              <a:t>, </a:t>
            </a:r>
            <a:r>
              <a:rPr lang="de-DE" sz="1100" b="0" dirty="0" err="1" smtClean="0">
                <a:latin typeface="Arial" pitchFamily="34" charset="0"/>
                <a:cs typeface="Arial" pitchFamily="34" charset="0"/>
              </a:rPr>
              <a:t>kter</a:t>
            </a:r>
            <a:r>
              <a:rPr lang="cs-CZ" sz="1100" b="0" dirty="0" smtClean="0">
                <a:latin typeface="Arial" pitchFamily="34" charset="0"/>
                <a:cs typeface="Arial" pitchFamily="34" charset="0"/>
              </a:rPr>
              <a:t>ý dlouho nepřemýšlel a nechytatelnou střelou k tyči z dobrých 17 metrů zajistil hostům vedení 1:0. Zařadili jsme vyšší rychlostní stupeň, získali mírnou převahu a brzo si urodilo i vyrovnání. Roh zahrál Jan </a:t>
            </a:r>
            <a:r>
              <a:rPr lang="cs-CZ" sz="1100" b="0" dirty="0" err="1" smtClean="0">
                <a:latin typeface="Arial" pitchFamily="34" charset="0"/>
                <a:cs typeface="Arial" pitchFamily="34" charset="0"/>
              </a:rPr>
              <a:t>Arazim</a:t>
            </a:r>
            <a:r>
              <a:rPr lang="cs-CZ" sz="1100" b="0" dirty="0" smtClean="0">
                <a:latin typeface="Arial" pitchFamily="34" charset="0"/>
                <a:cs typeface="Arial" pitchFamily="34" charset="0"/>
              </a:rPr>
              <a:t> a výskok Jonáka , po kterém hlavou srovnal na 1:1, byl výstavní.  Ve 2. části jsme si vypracovali několik slibných příležitostí, větších i menších , ale vstřelit gól se pro starou gardu stává složitější než sestavit </a:t>
            </a:r>
            <a:r>
              <a:rPr lang="cs-CZ" sz="1100" b="0" dirty="0" err="1" smtClean="0">
                <a:latin typeface="Arial" pitchFamily="34" charset="0"/>
                <a:cs typeface="Arial" pitchFamily="34" charset="0"/>
              </a:rPr>
              <a:t>Rubikovu</a:t>
            </a:r>
            <a:r>
              <a:rPr lang="cs-CZ" sz="1100" b="0" dirty="0" smtClean="0">
                <a:latin typeface="Arial" pitchFamily="34" charset="0"/>
                <a:cs typeface="Arial" pitchFamily="34" charset="0"/>
              </a:rPr>
              <a:t> kostku. Ten správný klíč jak odemknout branku měli hosté. Bylo to sice po sporném momentu, který zaváněl ofsajdem, ale nic to neměnilo na věci , že jsme prohrávali 2:1. Vrhli jsme se do útočení, ale byla voda na mlýn hostující ofenzívy, která vyústila v branku na konečný výsledek 3:1. </a:t>
            </a:r>
          </a:p>
          <a:p>
            <a:pPr algn="just"/>
            <a:r>
              <a:rPr lang="cs-CZ" sz="1100" b="0" u="sng" dirty="0" smtClean="0">
                <a:latin typeface="Arial" pitchFamily="34" charset="0"/>
                <a:cs typeface="Arial" pitchFamily="34" charset="0"/>
              </a:rPr>
              <a:t>Branky</a:t>
            </a:r>
            <a:r>
              <a:rPr lang="cs-CZ" sz="1100" b="0" dirty="0" smtClean="0">
                <a:latin typeface="Arial" pitchFamily="34" charset="0"/>
                <a:cs typeface="Arial" pitchFamily="34" charset="0"/>
              </a:rPr>
              <a:t>:Jonák 1</a:t>
            </a:r>
          </a:p>
          <a:p>
            <a:pPr algn="just"/>
            <a:r>
              <a:rPr lang="cs-CZ" sz="1100" b="0" u="sng" dirty="0" smtClean="0">
                <a:latin typeface="Arial" pitchFamily="34" charset="0"/>
                <a:cs typeface="Arial" pitchFamily="34" charset="0"/>
              </a:rPr>
              <a:t>Sestava: </a:t>
            </a:r>
            <a:r>
              <a:rPr lang="cs-CZ" sz="1100" b="0" dirty="0" err="1" smtClean="0">
                <a:latin typeface="Arial" pitchFamily="34" charset="0"/>
                <a:cs typeface="Arial" pitchFamily="34" charset="0"/>
              </a:rPr>
              <a:t>Duník</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J.Čermák</a:t>
            </a:r>
            <a:r>
              <a:rPr lang="cs-CZ" sz="1100" b="0" dirty="0" smtClean="0">
                <a:latin typeface="Arial" pitchFamily="34" charset="0"/>
                <a:cs typeface="Arial" pitchFamily="34" charset="0"/>
              </a:rPr>
              <a:t>, V Kubeš, Jakl, Svoboda, </a:t>
            </a:r>
            <a:r>
              <a:rPr lang="cs-CZ" sz="1100" b="0" dirty="0" err="1" smtClean="0">
                <a:latin typeface="Arial" pitchFamily="34" charset="0"/>
                <a:cs typeface="Arial" pitchFamily="34" charset="0"/>
              </a:rPr>
              <a:t>Kušpál</a:t>
            </a:r>
            <a:r>
              <a:rPr lang="cs-CZ" sz="1100" b="0" dirty="0" smtClean="0">
                <a:latin typeface="Arial" pitchFamily="34" charset="0"/>
                <a:cs typeface="Arial" pitchFamily="34" charset="0"/>
              </a:rPr>
              <a:t>, Vacek, </a:t>
            </a:r>
          </a:p>
          <a:p>
            <a:pPr algn="just"/>
            <a:r>
              <a:rPr lang="cs-CZ" sz="1100" b="0" dirty="0" smtClean="0">
                <a:latin typeface="Arial" pitchFamily="34" charset="0"/>
                <a:cs typeface="Arial" pitchFamily="34" charset="0"/>
              </a:rPr>
              <a:t>               Hamšík, </a:t>
            </a:r>
            <a:r>
              <a:rPr lang="cs-CZ" sz="1100" b="0" dirty="0" err="1" smtClean="0">
                <a:latin typeface="Arial" pitchFamily="34" charset="0"/>
                <a:cs typeface="Arial" pitchFamily="34" charset="0"/>
              </a:rPr>
              <a:t>Páviš</a:t>
            </a:r>
            <a:r>
              <a:rPr lang="cs-CZ" sz="1100" b="0" dirty="0" smtClean="0">
                <a:latin typeface="Arial" pitchFamily="34" charset="0"/>
                <a:cs typeface="Arial" pitchFamily="34" charset="0"/>
              </a:rPr>
              <a:t>, Vála, </a:t>
            </a:r>
            <a:r>
              <a:rPr lang="cs-CZ" sz="1100" b="0" dirty="0" err="1" smtClean="0">
                <a:latin typeface="Arial" pitchFamily="34" charset="0"/>
                <a:cs typeface="Arial" pitchFamily="34" charset="0"/>
              </a:rPr>
              <a:t>Toráč</a:t>
            </a:r>
            <a:r>
              <a:rPr lang="cs-CZ" sz="1100" b="0" dirty="0" smtClean="0">
                <a:latin typeface="Arial" pitchFamily="34" charset="0"/>
                <a:cs typeface="Arial" pitchFamily="34" charset="0"/>
              </a:rPr>
              <a:t>, Tyle, Jonák, </a:t>
            </a:r>
            <a:r>
              <a:rPr lang="cs-CZ" sz="1100" b="0" dirty="0" err="1" smtClean="0">
                <a:latin typeface="Arial" pitchFamily="34" charset="0"/>
                <a:cs typeface="Arial" pitchFamily="34" charset="0"/>
              </a:rPr>
              <a:t>J.Arazim</a:t>
            </a:r>
            <a:r>
              <a:rPr lang="cs-CZ" sz="1100" b="0" dirty="0" smtClean="0">
                <a:latin typeface="Arial" pitchFamily="34" charset="0"/>
                <a:cs typeface="Arial" pitchFamily="34" charset="0"/>
              </a:rPr>
              <a:t>, Janata,  </a:t>
            </a:r>
          </a:p>
          <a:p>
            <a:pPr algn="just"/>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Božík</a:t>
            </a:r>
            <a:r>
              <a:rPr lang="cs-CZ" sz="1100" b="0" dirty="0" smtClean="0">
                <a:latin typeface="Arial" pitchFamily="34" charset="0"/>
                <a:cs typeface="Arial" pitchFamily="34" charset="0"/>
              </a:rPr>
              <a:t>, Vokoun, </a:t>
            </a:r>
            <a:r>
              <a:rPr lang="cs-CZ" sz="1100" b="0" dirty="0" err="1" smtClean="0">
                <a:latin typeface="Arial" pitchFamily="34" charset="0"/>
                <a:cs typeface="Arial" pitchFamily="34" charset="0"/>
              </a:rPr>
              <a:t>P.Čermák</a:t>
            </a:r>
            <a:r>
              <a:rPr lang="cs-CZ" sz="1100" b="0" dirty="0" smtClean="0">
                <a:latin typeface="Arial" pitchFamily="34" charset="0"/>
                <a:cs typeface="Arial" pitchFamily="34" charset="0"/>
              </a:rPr>
              <a:t>, </a:t>
            </a:r>
            <a:r>
              <a:rPr lang="cs-CZ" sz="1100" b="0" dirty="0" err="1" smtClean="0">
                <a:latin typeface="Arial" pitchFamily="34" charset="0"/>
                <a:cs typeface="Arial" pitchFamily="34" charset="0"/>
              </a:rPr>
              <a:t>Guzy</a:t>
            </a:r>
            <a:endParaRPr lang="cs-CZ" sz="1100" b="0" dirty="0" smtClean="0">
              <a:latin typeface="Arial" pitchFamily="34" charset="0"/>
              <a:cs typeface="Arial" pitchFamily="34" charset="0"/>
            </a:endParaRPr>
          </a:p>
          <a:p>
            <a:pPr algn="just"/>
            <a:r>
              <a:rPr lang="cs-CZ" sz="1100" b="0" u="sng" dirty="0" smtClean="0">
                <a:latin typeface="Arial" pitchFamily="34" charset="0"/>
                <a:cs typeface="Arial" pitchFamily="34" charset="0"/>
              </a:rPr>
              <a:t>Vedoucí: </a:t>
            </a:r>
            <a:r>
              <a:rPr lang="cs-CZ" sz="1100" b="0" dirty="0" err="1" smtClean="0">
                <a:latin typeface="Arial" pitchFamily="34" charset="0"/>
                <a:cs typeface="Arial" pitchFamily="34" charset="0"/>
              </a:rPr>
              <a:t>J.Šťastný</a:t>
            </a:r>
            <a:endParaRPr lang="cs-CZ" sz="1100" b="0" dirty="0" smtClean="0">
              <a:latin typeface="Arial" pitchFamily="34" charset="0"/>
              <a:cs typeface="Arial" pitchFamily="34" charset="0"/>
            </a:endParaRPr>
          </a:p>
          <a:p>
            <a:pPr algn="just"/>
            <a:r>
              <a:rPr lang="cs-CZ" sz="1100" b="0" i="1" dirty="0" smtClean="0">
                <a:latin typeface="Arial" pitchFamily="34" charset="0"/>
                <a:cs typeface="Arial" pitchFamily="34" charset="0"/>
              </a:rPr>
              <a:t>Rozhodčí: </a:t>
            </a:r>
            <a:r>
              <a:rPr lang="cs-CZ" sz="1100" b="0" dirty="0" err="1" smtClean="0">
                <a:latin typeface="Arial" pitchFamily="34" charset="0"/>
                <a:cs typeface="Arial" pitchFamily="34" charset="0"/>
              </a:rPr>
              <a:t>A</a:t>
            </a:r>
            <a:r>
              <a:rPr lang="cs-CZ" sz="1100" b="0" dirty="0" smtClean="0">
                <a:latin typeface="Arial" pitchFamily="34" charset="0"/>
                <a:cs typeface="Arial" pitchFamily="34" charset="0"/>
              </a:rPr>
              <a:t>.</a:t>
            </a:r>
            <a:r>
              <a:rPr lang="cs-CZ" sz="1100" b="0" dirty="0" err="1" smtClean="0">
                <a:latin typeface="Arial" pitchFamily="34" charset="0"/>
                <a:cs typeface="Arial" pitchFamily="34" charset="0"/>
              </a:rPr>
              <a:t>Andrle</a:t>
            </a:r>
            <a:endParaRPr lang="cs-CZ" u="sng" dirty="0" smtClean="0">
              <a:latin typeface="Arial" pitchFamily="34" charset="0"/>
              <a:cs typeface="Arial" pitchFamily="34" charset="0"/>
            </a:endParaRPr>
          </a:p>
        </p:txBody>
      </p:sp>
      <p:graphicFrame>
        <p:nvGraphicFramePr>
          <p:cNvPr id="11" name="Tabulka 10"/>
          <p:cNvGraphicFramePr>
            <a:graphicFrameLocks noGrp="1"/>
          </p:cNvGraphicFramePr>
          <p:nvPr/>
        </p:nvGraphicFramePr>
        <p:xfrm>
          <a:off x="5688608" y="1999863"/>
          <a:ext cx="4464496" cy="2555741"/>
        </p:xfrm>
        <a:graphic>
          <a:graphicData uri="http://schemas.openxmlformats.org/drawingml/2006/table">
            <a:tbl>
              <a:tblPr/>
              <a:tblGrid>
                <a:gridCol w="648399"/>
                <a:gridCol w="557217"/>
                <a:gridCol w="567349"/>
                <a:gridCol w="648399"/>
                <a:gridCol w="675415"/>
                <a:gridCol w="648399"/>
                <a:gridCol w="719318"/>
              </a:tblGrid>
              <a:tr h="249167">
                <a:tc>
                  <a:txBody>
                    <a:bodyPr/>
                    <a:lstStyle/>
                    <a:p>
                      <a:pPr algn="ctr" fontAlgn="ctr"/>
                      <a:r>
                        <a:rPr lang="cs-CZ" sz="1000" b="1" i="0" u="none" strike="noStrike" dirty="0">
                          <a:solidFill>
                            <a:srgbClr val="000000"/>
                          </a:solidFill>
                          <a:latin typeface="Arial"/>
                        </a:rPr>
                        <a:t>Datum</a:t>
                      </a: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latin typeface="Arial"/>
                        </a:rPr>
                        <a:t>Den</a:t>
                      </a: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latin typeface="Arial"/>
                        </a:rPr>
                        <a:t>Čas</a:t>
                      </a: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dirty="0">
                          <a:solidFill>
                            <a:srgbClr val="000000"/>
                          </a:solidFill>
                          <a:latin typeface="Arial"/>
                        </a:rPr>
                        <a:t>Doma</a:t>
                      </a: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dirty="0">
                          <a:solidFill>
                            <a:srgbClr val="000000"/>
                          </a:solidFill>
                          <a:latin typeface="Arial"/>
                        </a:rPr>
                        <a:t>Venku</a:t>
                      </a: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latin typeface="Arial"/>
                        </a:rPr>
                        <a:t>Kolo</a:t>
                      </a: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solidFill>
                      <a:srgbClr val="99FF99"/>
                    </a:solidFill>
                  </a:tcPr>
                </a:tc>
                <a:tc>
                  <a:txBody>
                    <a:bodyPr/>
                    <a:lstStyle/>
                    <a:p>
                      <a:pPr algn="ctr" fontAlgn="ctr"/>
                      <a:r>
                        <a:rPr lang="cs-CZ" sz="1000" b="1" i="0" u="none" strike="noStrike">
                          <a:solidFill>
                            <a:srgbClr val="000000"/>
                          </a:solidFill>
                          <a:latin typeface="Arial"/>
                        </a:rPr>
                        <a:t>Kategorie</a:t>
                      </a:r>
                    </a:p>
                  </a:txBody>
                  <a:tcPr marL="9525" marR="9525" marT="9525" marB="0" anchor="ctr">
                    <a:lnL>
                      <a:noFill/>
                    </a:lnL>
                    <a:lnR>
                      <a:noFill/>
                    </a:lnR>
                    <a:lnT>
                      <a:noFill/>
                    </a:lnT>
                    <a:lnB w="25400" cap="flat" cmpd="dbl" algn="ctr">
                      <a:solidFill>
                        <a:srgbClr val="000000"/>
                      </a:solidFill>
                      <a:prstDash val="solid"/>
                      <a:round/>
                      <a:headEnd type="none" w="med" len="med"/>
                      <a:tailEnd type="none" w="med" len="med"/>
                    </a:lnB>
                    <a:solidFill>
                      <a:srgbClr val="99FF99"/>
                    </a:solidFill>
                  </a:tcPr>
                </a:tc>
              </a:tr>
              <a:tr h="391548">
                <a:tc>
                  <a:txBody>
                    <a:bodyPr/>
                    <a:lstStyle/>
                    <a:p>
                      <a:pPr algn="ctr" fontAlgn="ctr"/>
                      <a:r>
                        <a:rPr lang="cs-CZ" sz="1000" b="1" i="0" u="none" strike="noStrike" dirty="0">
                          <a:solidFill>
                            <a:srgbClr val="FF0000"/>
                          </a:solidFill>
                          <a:latin typeface="Arial"/>
                        </a:rPr>
                        <a:t>7.5.2017</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FF0000"/>
                          </a:solidFill>
                          <a:latin typeface="Arial"/>
                        </a:rPr>
                        <a:t>neděle</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FF0000"/>
                          </a:solidFill>
                          <a:latin typeface="Arial"/>
                        </a:rPr>
                        <a:t>9:00</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FF"/>
                    </a:solidFill>
                  </a:tcPr>
                </a:tc>
                <a:tc gridSpan="3">
                  <a:txBody>
                    <a:bodyPr/>
                    <a:lstStyle/>
                    <a:p>
                      <a:pPr algn="ctr" fontAlgn="ctr"/>
                      <a:r>
                        <a:rPr lang="cs-CZ" sz="1100" b="1" i="0" u="none" strike="noStrike" dirty="0">
                          <a:solidFill>
                            <a:srgbClr val="FF0000"/>
                          </a:solidFill>
                          <a:latin typeface="Arial"/>
                        </a:rPr>
                        <a:t>Turnaj Mondi</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FF"/>
                    </a:solidFill>
                  </a:tcPr>
                </a:tc>
                <a:tc hMerge="1">
                  <a:txBody>
                    <a:bodyPr/>
                    <a:lstStyle/>
                    <a:p>
                      <a:endParaRPr lang="cs-CZ"/>
                    </a:p>
                  </a:txBody>
                  <a:tcPr/>
                </a:tc>
                <a:tc hMerge="1">
                  <a:txBody>
                    <a:bodyPr/>
                    <a:lstStyle/>
                    <a:p>
                      <a:endParaRPr lang="cs-CZ"/>
                    </a:p>
                  </a:txBody>
                  <a:tcPr/>
                </a:tc>
                <a:tc>
                  <a:txBody>
                    <a:bodyPr/>
                    <a:lstStyle/>
                    <a:p>
                      <a:pPr algn="ctr" fontAlgn="ctr"/>
                      <a:r>
                        <a:rPr lang="cs-CZ" sz="1000" b="1" i="0" u="none" strike="noStrike">
                          <a:solidFill>
                            <a:srgbClr val="FF0000"/>
                          </a:solidFill>
                          <a:latin typeface="Arial"/>
                        </a:rPr>
                        <a:t>neregistrovaní</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FF"/>
                    </a:solidFill>
                  </a:tcPr>
                </a:tc>
              </a:tr>
              <a:tr h="638342">
                <a:tc>
                  <a:txBody>
                    <a:bodyPr/>
                    <a:lstStyle/>
                    <a:p>
                      <a:pPr algn="ctr" fontAlgn="ctr"/>
                      <a:r>
                        <a:rPr lang="cs-CZ" sz="1000" b="1" i="0" u="none" strike="noStrike" dirty="0">
                          <a:solidFill>
                            <a:srgbClr val="0000CC"/>
                          </a:solidFill>
                          <a:latin typeface="Arial"/>
                        </a:rPr>
                        <a:t>12.5.2017</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CC"/>
                          </a:solidFill>
                          <a:latin typeface="Arial"/>
                        </a:rPr>
                        <a:t>pátek</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CC"/>
                          </a:solidFill>
                          <a:latin typeface="Arial"/>
                        </a:rPr>
                        <a:t>17:30</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0000CC"/>
                          </a:solidFill>
                          <a:latin typeface="Arial"/>
                        </a:rPr>
                        <a:t>SK </a:t>
                      </a:r>
                      <a:r>
                        <a:rPr lang="cs-CZ" sz="1100" b="1" i="0" u="none" strike="noStrike" dirty="0" err="1">
                          <a:solidFill>
                            <a:srgbClr val="0000CC"/>
                          </a:solidFill>
                          <a:latin typeface="Arial"/>
                        </a:rPr>
                        <a:t>Štětí</a:t>
                      </a:r>
                      <a:endParaRPr lang="cs-CZ" sz="1100" b="1" i="0" u="none" strike="noStrike" dirty="0">
                        <a:solidFill>
                          <a:srgbClr val="0000CC"/>
                        </a:solidFill>
                        <a:latin typeface="Arial"/>
                      </a:endParaRP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0000CC"/>
                          </a:solidFill>
                          <a:latin typeface="Arial"/>
                        </a:rPr>
                        <a:t>Sokol České Kopisty</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CC"/>
                          </a:solidFill>
                          <a:latin typeface="Arial"/>
                        </a:rPr>
                        <a:t>14</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CC"/>
                          </a:solidFill>
                          <a:latin typeface="Arial"/>
                        </a:rPr>
                        <a:t>Stará garda okresní přebor</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r>
              <a:tr h="847168">
                <a:tc>
                  <a:txBody>
                    <a:bodyPr/>
                    <a:lstStyle/>
                    <a:p>
                      <a:pPr algn="ctr" fontAlgn="ctr"/>
                      <a:r>
                        <a:rPr lang="cs-CZ" sz="1000" b="1" i="0" u="none" strike="noStrike" dirty="0">
                          <a:solidFill>
                            <a:srgbClr val="000099"/>
                          </a:solidFill>
                          <a:latin typeface="Arial"/>
                        </a:rPr>
                        <a:t>13.5.2017</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99"/>
                          </a:solidFill>
                          <a:latin typeface="Arial"/>
                        </a:rPr>
                        <a:t>sobota</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99"/>
                          </a:solidFill>
                          <a:latin typeface="Arial"/>
                        </a:rPr>
                        <a:t>10:15</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000099"/>
                          </a:solidFill>
                          <a:latin typeface="Arial"/>
                        </a:rPr>
                        <a:t>SK </a:t>
                      </a:r>
                      <a:r>
                        <a:rPr lang="cs-CZ" sz="1100" b="1" i="0" u="none" strike="noStrike" dirty="0" err="1">
                          <a:solidFill>
                            <a:srgbClr val="000099"/>
                          </a:solidFill>
                          <a:latin typeface="Arial"/>
                        </a:rPr>
                        <a:t>Štětí</a:t>
                      </a:r>
                      <a:endParaRPr lang="cs-CZ" sz="1100" b="1" i="0" u="none" strike="noStrike" dirty="0">
                        <a:solidFill>
                          <a:srgbClr val="000099"/>
                        </a:solidFill>
                        <a:latin typeface="Arial"/>
                      </a:endParaRP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100" b="1" i="0" u="none" strike="noStrike" dirty="0">
                          <a:solidFill>
                            <a:srgbClr val="000099"/>
                          </a:solidFill>
                          <a:latin typeface="Arial"/>
                        </a:rPr>
                        <a:t>SK PLASTON Šluknov</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99"/>
                          </a:solidFill>
                          <a:latin typeface="Arial"/>
                        </a:rPr>
                        <a:t>19</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99"/>
                          </a:solidFill>
                          <a:latin typeface="Arial"/>
                        </a:rPr>
                        <a:t>Dorost I.A třída</a:t>
                      </a:r>
                    </a:p>
                  </a:txBody>
                  <a:tcPr marL="9525" marR="9525" marT="9525" marB="0" anchor="ctr">
                    <a:lnL>
                      <a:noFill/>
                    </a:lnL>
                    <a:lnR>
                      <a:noFill/>
                    </a:lnR>
                    <a:lnT w="25400" cap="flat" cmpd="dbl"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FFF00"/>
                    </a:solidFill>
                  </a:tcPr>
                </a:tc>
              </a:tr>
              <a:tr h="429516">
                <a:tc>
                  <a:txBody>
                    <a:bodyPr/>
                    <a:lstStyle/>
                    <a:p>
                      <a:pPr algn="ctr" fontAlgn="ctr"/>
                      <a:r>
                        <a:rPr lang="cs-CZ" sz="1000" b="1" i="0" u="none" strike="noStrike">
                          <a:solidFill>
                            <a:srgbClr val="000099"/>
                          </a:solidFill>
                          <a:latin typeface="Arial"/>
                        </a:rPr>
                        <a:t>20.5.2017</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CCFFFF"/>
                    </a:solidFill>
                  </a:tcPr>
                </a:tc>
                <a:tc>
                  <a:txBody>
                    <a:bodyPr/>
                    <a:lstStyle/>
                    <a:p>
                      <a:pPr algn="ctr" fontAlgn="ctr"/>
                      <a:r>
                        <a:rPr lang="cs-CZ" sz="1000" b="1" i="0" u="none" strike="noStrike">
                          <a:solidFill>
                            <a:srgbClr val="000099"/>
                          </a:solidFill>
                          <a:latin typeface="Arial"/>
                        </a:rPr>
                        <a:t>sobota</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CCFFFF"/>
                    </a:solidFill>
                  </a:tcPr>
                </a:tc>
                <a:tc>
                  <a:txBody>
                    <a:bodyPr/>
                    <a:lstStyle/>
                    <a:p>
                      <a:pPr algn="ctr" fontAlgn="ctr"/>
                      <a:r>
                        <a:rPr lang="cs-CZ" sz="1000" b="1" i="0" u="none" strike="noStrike">
                          <a:solidFill>
                            <a:srgbClr val="000099"/>
                          </a:solidFill>
                          <a:latin typeface="Arial"/>
                        </a:rPr>
                        <a:t>10:15</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CCFFFF"/>
                    </a:solidFill>
                  </a:tcPr>
                </a:tc>
                <a:tc>
                  <a:txBody>
                    <a:bodyPr/>
                    <a:lstStyle/>
                    <a:p>
                      <a:pPr algn="ctr" fontAlgn="ctr"/>
                      <a:r>
                        <a:rPr lang="cs-CZ" sz="1100" b="1" i="0" u="none" strike="noStrike" dirty="0">
                          <a:solidFill>
                            <a:srgbClr val="000099"/>
                          </a:solidFill>
                          <a:latin typeface="Arial"/>
                        </a:rPr>
                        <a:t>SK </a:t>
                      </a:r>
                      <a:r>
                        <a:rPr lang="cs-CZ" sz="1100" b="1" i="0" u="none" strike="noStrike" dirty="0" err="1">
                          <a:solidFill>
                            <a:srgbClr val="000099"/>
                          </a:solidFill>
                          <a:latin typeface="Arial"/>
                        </a:rPr>
                        <a:t>Štětí</a:t>
                      </a:r>
                      <a:endParaRPr lang="cs-CZ" sz="1100" b="1" i="0" u="none" strike="noStrike" dirty="0">
                        <a:solidFill>
                          <a:srgbClr val="000099"/>
                        </a:solidFill>
                        <a:latin typeface="Arial"/>
                      </a:endParaRP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CCFFFF"/>
                    </a:solidFill>
                  </a:tcPr>
                </a:tc>
                <a:tc>
                  <a:txBody>
                    <a:bodyPr/>
                    <a:lstStyle/>
                    <a:p>
                      <a:pPr algn="ctr" fontAlgn="ctr"/>
                      <a:r>
                        <a:rPr lang="cs-CZ" sz="1100" b="1" i="0" u="none" strike="noStrike" dirty="0">
                          <a:solidFill>
                            <a:srgbClr val="000099"/>
                          </a:solidFill>
                          <a:latin typeface="Arial"/>
                        </a:rPr>
                        <a:t>FK </a:t>
                      </a:r>
                      <a:r>
                        <a:rPr lang="cs-CZ" sz="1100" b="1" i="0" u="none" strike="noStrike" dirty="0" err="1">
                          <a:solidFill>
                            <a:srgbClr val="000099"/>
                          </a:solidFill>
                          <a:latin typeface="Arial"/>
                        </a:rPr>
                        <a:t>Baník</a:t>
                      </a:r>
                      <a:r>
                        <a:rPr lang="cs-CZ" sz="1100" b="1" i="0" u="none" strike="noStrike" dirty="0">
                          <a:solidFill>
                            <a:srgbClr val="000099"/>
                          </a:solidFill>
                          <a:latin typeface="Arial"/>
                        </a:rPr>
                        <a:t> Souš </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CCFFFF"/>
                    </a:solidFill>
                  </a:tcPr>
                </a:tc>
                <a:tc>
                  <a:txBody>
                    <a:bodyPr/>
                    <a:lstStyle/>
                    <a:p>
                      <a:pPr algn="ctr" fontAlgn="ctr"/>
                      <a:r>
                        <a:rPr lang="cs-CZ" sz="1000" b="1" i="0" u="none" strike="noStrike" dirty="0">
                          <a:solidFill>
                            <a:srgbClr val="000099"/>
                          </a:solidFill>
                          <a:latin typeface="Arial"/>
                        </a:rPr>
                        <a:t>26</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CCFFFF"/>
                    </a:solidFill>
                  </a:tcPr>
                </a:tc>
                <a:tc>
                  <a:txBody>
                    <a:bodyPr/>
                    <a:lstStyle/>
                    <a:p>
                      <a:pPr algn="ctr" fontAlgn="ctr"/>
                      <a:r>
                        <a:rPr lang="cs-CZ" sz="1000" b="1" i="0" u="none" strike="noStrike" dirty="0">
                          <a:solidFill>
                            <a:srgbClr val="000099"/>
                          </a:solidFill>
                          <a:latin typeface="Arial"/>
                        </a:rPr>
                        <a:t>Dospělí</a:t>
                      </a:r>
                    </a:p>
                  </a:txBody>
                  <a:tcPr marL="9525" marR="9525" marT="9525" marB="0" anchor="ctr">
                    <a:lnL>
                      <a:noFill/>
                    </a:lnL>
                    <a:lnR>
                      <a:noFill/>
                    </a:lnR>
                    <a:lnT w="25400" cap="flat" cmpd="dbl" algn="ctr">
                      <a:solidFill>
                        <a:srgbClr val="000000"/>
                      </a:solidFill>
                      <a:prstDash val="solid"/>
                      <a:round/>
                      <a:headEnd type="none" w="med" len="med"/>
                      <a:tailEnd type="none" w="med" len="med"/>
                    </a:lnT>
                    <a:lnB>
                      <a:noFill/>
                    </a:lnB>
                    <a:solidFill>
                      <a:srgbClr val="CCFFFF"/>
                    </a:solidFill>
                  </a:tcPr>
                </a:tc>
              </a:tr>
            </a:tbl>
          </a:graphicData>
        </a:graphic>
      </p:graphicFrame>
      <p:sp>
        <p:nvSpPr>
          <p:cNvPr id="16" name="TextovéPole 15"/>
          <p:cNvSpPr txBox="1"/>
          <p:nvPr/>
        </p:nvSpPr>
        <p:spPr>
          <a:xfrm>
            <a:off x="5688608" y="91108"/>
            <a:ext cx="4392488" cy="1708160"/>
          </a:xfrm>
          <a:prstGeom prst="rect">
            <a:avLst/>
          </a:prstGeom>
          <a:blipFill>
            <a:blip r:embed="rId6" cstate="print"/>
            <a:stretch>
              <a:fillRect/>
            </a:stretch>
          </a:blipFill>
          <a:ln w="63500">
            <a:solidFill>
              <a:srgbClr val="FF0000"/>
            </a:solidFill>
            <a:prstDash val="sysDash"/>
          </a:ln>
        </p:spPr>
        <p:txBody>
          <a:bodyPr wrap="square" rtlCol="0">
            <a:spAutoFit/>
          </a:bodyPr>
          <a:lstStyle/>
          <a:p>
            <a:pPr algn="ctr"/>
            <a:r>
              <a:rPr lang="cs-CZ" sz="3500" dirty="0" smtClean="0">
                <a:latin typeface="Comic Sans MS" pitchFamily="66" charset="0"/>
              </a:rPr>
              <a:t>Fotbal na městském stadionu ve </a:t>
            </a:r>
            <a:r>
              <a:rPr lang="cs-CZ" sz="3500" dirty="0" err="1" smtClean="0">
                <a:latin typeface="Comic Sans MS" pitchFamily="66" charset="0"/>
              </a:rPr>
              <a:t>Štětí</a:t>
            </a:r>
            <a:endParaRPr lang="cs-CZ" sz="3500" dirty="0" smtClean="0">
              <a:latin typeface="Comic Sans MS" pitchFamily="66" charset="0"/>
            </a:endParaRPr>
          </a:p>
        </p:txBody>
      </p:sp>
      <p:pic>
        <p:nvPicPr>
          <p:cNvPr id="2" name="Picture 212"/>
          <p:cNvPicPr>
            <a:picLocks noChangeAspect="1" noChangeArrowheads="1"/>
          </p:cNvPicPr>
          <p:nvPr/>
        </p:nvPicPr>
        <p:blipFill>
          <a:blip r:embed="rId7" cstate="print"/>
          <a:srcRect/>
          <a:stretch>
            <a:fillRect/>
          </a:stretch>
        </p:blipFill>
        <p:spPr bwMode="auto">
          <a:xfrm>
            <a:off x="5647426" y="4771868"/>
            <a:ext cx="4433670" cy="2160000"/>
          </a:xfrm>
          <a:prstGeom prst="rect">
            <a:avLst/>
          </a:prstGeom>
          <a:noFill/>
          <a:ln w="63500">
            <a:solidFill>
              <a:srgbClr val="99FF99"/>
            </a:solidFill>
            <a:prstDash val="sysDot"/>
            <a:miter lim="800000"/>
            <a:headEnd/>
            <a:tailEnd/>
          </a:ln>
        </p:spPr>
      </p:pic>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ovéPole 9"/>
          <p:cNvSpPr txBox="1"/>
          <p:nvPr/>
        </p:nvSpPr>
        <p:spPr>
          <a:xfrm>
            <a:off x="2142218" y="7004455"/>
            <a:ext cx="178917"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6</a:t>
            </a:r>
          </a:p>
        </p:txBody>
      </p:sp>
      <p:sp>
        <p:nvSpPr>
          <p:cNvPr id="14" name="TextovéPole 13"/>
          <p:cNvSpPr txBox="1"/>
          <p:nvPr/>
        </p:nvSpPr>
        <p:spPr>
          <a:xfrm>
            <a:off x="7635424"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43</a:t>
            </a:r>
          </a:p>
        </p:txBody>
      </p:sp>
      <p:cxnSp>
        <p:nvCxnSpPr>
          <p:cNvPr id="13" name="Přímá spojovací šipka 12"/>
          <p:cNvCxnSpPr/>
          <p:nvPr/>
        </p:nvCxnSpPr>
        <p:spPr bwMode="auto">
          <a:xfrm>
            <a:off x="3752626" y="7239000"/>
            <a:ext cx="85889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5" name="TextovéPole 14"/>
          <p:cNvSpPr txBox="1"/>
          <p:nvPr/>
        </p:nvSpPr>
        <p:spPr>
          <a:xfrm>
            <a:off x="5688608" y="163116"/>
            <a:ext cx="4464496" cy="1200329"/>
          </a:xfrm>
          <a:prstGeom prst="rect">
            <a:avLst/>
          </a:prstGeom>
          <a:blipFill dpi="0" rotWithShape="1">
            <a:blip r:embed="rId4" cstate="print">
              <a:alphaModFix amt="49000"/>
            </a:blip>
            <a:srcRect/>
            <a:stretch>
              <a:fillRect/>
            </a:stretch>
          </a:blipFill>
          <a:ln w="76200" cmpd="thinThick">
            <a:solidFill>
              <a:srgbClr val="FF3399"/>
            </a:solidFill>
          </a:ln>
        </p:spPr>
        <p:txBody>
          <a:bodyPr wrap="square" rtlCol="0">
            <a:spAutoFit/>
          </a:bodyPr>
          <a:lstStyle/>
          <a:p>
            <a:pPr algn="ctr"/>
            <a:r>
              <a:rPr lang="cs-CZ" sz="1800" dirty="0" smtClean="0">
                <a:latin typeface="Arial" pitchFamily="34" charset="0"/>
                <a:cs typeface="Arial" pitchFamily="34" charset="0"/>
              </a:rPr>
              <a:t>Nejmenší fotbalisté SK </a:t>
            </a:r>
            <a:r>
              <a:rPr lang="cs-CZ" sz="1800" dirty="0" err="1" smtClean="0">
                <a:latin typeface="Arial" pitchFamily="34" charset="0"/>
                <a:cs typeface="Arial" pitchFamily="34" charset="0"/>
              </a:rPr>
              <a:t>Štětí</a:t>
            </a:r>
            <a:r>
              <a:rPr lang="cs-CZ" sz="1800" dirty="0" smtClean="0">
                <a:latin typeface="Arial" pitchFamily="34" charset="0"/>
                <a:cs typeface="Arial" pitchFamily="34" charset="0"/>
              </a:rPr>
              <a:t> odehráli 2 turnaje okresního přeboru mladší přípravky ve skupině o 24. až 26. místo. Dnes hrají 3. v Libochovicích  </a:t>
            </a:r>
          </a:p>
        </p:txBody>
      </p:sp>
      <p:graphicFrame>
        <p:nvGraphicFramePr>
          <p:cNvPr id="16" name="Tabulka 15"/>
          <p:cNvGraphicFramePr>
            <a:graphicFrameLocks noGrp="1"/>
          </p:cNvGraphicFramePr>
          <p:nvPr/>
        </p:nvGraphicFramePr>
        <p:xfrm>
          <a:off x="5760616" y="1675284"/>
          <a:ext cx="4246859" cy="2520278"/>
        </p:xfrm>
        <a:graphic>
          <a:graphicData uri="http://schemas.openxmlformats.org/drawingml/2006/table">
            <a:tbl>
              <a:tblPr/>
              <a:tblGrid>
                <a:gridCol w="1366089"/>
                <a:gridCol w="1883765"/>
                <a:gridCol w="997005"/>
              </a:tblGrid>
              <a:tr h="346279">
                <a:tc gridSpan="3">
                  <a:txBody>
                    <a:bodyPr/>
                    <a:lstStyle/>
                    <a:p>
                      <a:pPr algn="ctr" fontAlgn="ctr"/>
                      <a:r>
                        <a:rPr lang="cs-CZ" sz="1600" b="1" i="0" u="none" strike="noStrike" dirty="0">
                          <a:solidFill>
                            <a:srgbClr val="000000"/>
                          </a:solidFill>
                          <a:latin typeface="Arial"/>
                        </a:rPr>
                        <a:t>Turnaj </a:t>
                      </a:r>
                      <a:r>
                        <a:rPr lang="cs-CZ" sz="1600" b="1" i="0" u="none" strike="noStrike" dirty="0" err="1">
                          <a:solidFill>
                            <a:srgbClr val="000000"/>
                          </a:solidFill>
                          <a:latin typeface="Arial"/>
                        </a:rPr>
                        <a:t>Štětí</a:t>
                      </a:r>
                      <a:r>
                        <a:rPr lang="cs-CZ" sz="1600" b="1" i="0" u="none" strike="noStrike" dirty="0">
                          <a:solidFill>
                            <a:srgbClr val="000000"/>
                          </a:solidFill>
                          <a:latin typeface="Arial"/>
                        </a:rPr>
                        <a:t> 23.4.2017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cs-CZ"/>
                    </a:p>
                  </a:txBody>
                  <a:tcPr/>
                </a:tc>
                <a:tc hMerge="1">
                  <a:txBody>
                    <a:bodyPr/>
                    <a:lstStyle/>
                    <a:p>
                      <a:endParaRPr lang="cs-CZ"/>
                    </a:p>
                  </a:txBody>
                  <a:tcPr/>
                </a:tc>
              </a:tr>
              <a:tr h="304620">
                <a:tc>
                  <a:txBody>
                    <a:bodyPr/>
                    <a:lstStyle/>
                    <a:p>
                      <a:pPr algn="ctr" fontAlgn="ctr"/>
                      <a:r>
                        <a:rPr lang="cs-CZ" sz="1400" b="1" i="0" u="none" strike="noStrike" dirty="0" err="1">
                          <a:solidFill>
                            <a:srgbClr val="000000"/>
                          </a:solidFill>
                          <a:latin typeface="Arial"/>
                        </a:rPr>
                        <a:t>Štětí</a:t>
                      </a:r>
                      <a:r>
                        <a:rPr lang="cs-CZ" sz="1400" b="1" i="0" u="none" strike="noStrike" dirty="0">
                          <a:solidFill>
                            <a:srgbClr val="000000"/>
                          </a:solidFill>
                          <a:latin typeface="Arial"/>
                        </a:rPr>
                        <a:t> "B"</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0" i="0" u="none" strike="noStrike" dirty="0">
                          <a:solidFill>
                            <a:srgbClr val="000000"/>
                          </a:solidFill>
                          <a:latin typeface="Arial"/>
                        </a:rPr>
                        <a:t>Libochovice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0" i="0" u="none" strike="noStrike">
                          <a:solidFill>
                            <a:srgbClr val="000000"/>
                          </a:solidFill>
                          <a:latin typeface="Arial"/>
                        </a:rPr>
                        <a:t>3:4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304620">
                <a:tc>
                  <a:txBody>
                    <a:bodyPr/>
                    <a:lstStyle/>
                    <a:p>
                      <a:pPr algn="ctr" fontAlgn="ctr"/>
                      <a:r>
                        <a:rPr lang="cs-CZ" sz="1400" b="1" i="0" u="none" strike="noStrike">
                          <a:solidFill>
                            <a:srgbClr val="000000"/>
                          </a:solidFill>
                          <a:latin typeface="Arial"/>
                        </a:rPr>
                        <a:t>Štětí "B"</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0" i="0" u="none" strike="noStrike" dirty="0" err="1">
                          <a:solidFill>
                            <a:srgbClr val="000000"/>
                          </a:solidFill>
                          <a:latin typeface="Arial"/>
                        </a:rPr>
                        <a:t>Vědomice</a:t>
                      </a:r>
                      <a:endParaRPr lang="cs-CZ" sz="1400" b="0"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0" i="0" u="none" strike="noStrike" dirty="0">
                          <a:solidFill>
                            <a:srgbClr val="000000"/>
                          </a:solidFill>
                          <a:latin typeface="Arial"/>
                        </a:rPr>
                        <a:t>6:8</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304620">
                <a:tc>
                  <a:txBody>
                    <a:bodyPr/>
                    <a:lstStyle/>
                    <a:p>
                      <a:pPr algn="ctr" fontAlgn="ctr"/>
                      <a:r>
                        <a:rPr lang="cs-CZ" sz="1400" b="0" i="0" u="none" strike="noStrike">
                          <a:solidFill>
                            <a:srgbClr val="000000"/>
                          </a:solidFill>
                          <a:latin typeface="Arial"/>
                        </a:rPr>
                        <a:t>Libochovice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0" i="0" u="none" strike="noStrike" dirty="0" err="1">
                          <a:solidFill>
                            <a:srgbClr val="000000"/>
                          </a:solidFill>
                          <a:latin typeface="Arial"/>
                        </a:rPr>
                        <a:t>Vědomice</a:t>
                      </a:r>
                      <a:r>
                        <a:rPr lang="cs-CZ" sz="1400" b="0" i="0" u="none" strike="noStrike" dirty="0">
                          <a:solidFill>
                            <a:srgbClr val="000000"/>
                          </a:solidFill>
                          <a:latin typeface="Arial"/>
                        </a:rPr>
                        <a:t>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0" i="0" u="none" strike="noStrike" dirty="0">
                          <a:solidFill>
                            <a:srgbClr val="000000"/>
                          </a:solidFill>
                          <a:latin typeface="Arial"/>
                        </a:rPr>
                        <a:t>3:3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346279">
                <a:tc gridSpan="3">
                  <a:txBody>
                    <a:bodyPr/>
                    <a:lstStyle/>
                    <a:p>
                      <a:pPr algn="ctr" fontAlgn="ctr"/>
                      <a:r>
                        <a:rPr lang="cs-CZ" sz="1600" b="1" i="0" u="none" strike="noStrike" dirty="0">
                          <a:solidFill>
                            <a:srgbClr val="000000"/>
                          </a:solidFill>
                          <a:latin typeface="Arial"/>
                        </a:rPr>
                        <a:t>Turnaj </a:t>
                      </a:r>
                      <a:r>
                        <a:rPr lang="cs-CZ" sz="1600" b="1" i="0" u="none" strike="noStrike" dirty="0" err="1">
                          <a:solidFill>
                            <a:srgbClr val="000000"/>
                          </a:solidFill>
                          <a:latin typeface="Arial"/>
                        </a:rPr>
                        <a:t>Vědomice</a:t>
                      </a:r>
                      <a:r>
                        <a:rPr lang="cs-CZ" sz="1600" b="1" i="0" u="none" strike="noStrike" dirty="0">
                          <a:solidFill>
                            <a:srgbClr val="000000"/>
                          </a:solidFill>
                          <a:latin typeface="Arial"/>
                        </a:rPr>
                        <a:t> 29.4.2017</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cs-CZ"/>
                    </a:p>
                  </a:txBody>
                  <a:tcPr/>
                </a:tc>
                <a:tc hMerge="1">
                  <a:txBody>
                    <a:bodyPr/>
                    <a:lstStyle/>
                    <a:p>
                      <a:endParaRPr lang="cs-CZ"/>
                    </a:p>
                  </a:txBody>
                  <a:tcPr/>
                </a:tc>
              </a:tr>
              <a:tr h="304620">
                <a:tc>
                  <a:txBody>
                    <a:bodyPr/>
                    <a:lstStyle/>
                    <a:p>
                      <a:pPr algn="ctr" fontAlgn="ctr"/>
                      <a:r>
                        <a:rPr lang="cs-CZ" sz="1400" b="0" i="0" u="none" strike="noStrike" dirty="0" err="1">
                          <a:solidFill>
                            <a:srgbClr val="000000"/>
                          </a:solidFill>
                          <a:latin typeface="Arial"/>
                        </a:rPr>
                        <a:t>Vědomice</a:t>
                      </a:r>
                      <a:endParaRPr lang="cs-CZ" sz="1400" b="0"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0" i="0" u="none" strike="noStrike" dirty="0">
                          <a:solidFill>
                            <a:srgbClr val="000000"/>
                          </a:solidFill>
                          <a:latin typeface="Arial"/>
                        </a:rPr>
                        <a:t>Libochovice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0" i="0" u="none" strike="noStrike">
                          <a:solidFill>
                            <a:srgbClr val="000000"/>
                          </a:solidFill>
                          <a:latin typeface="Arial"/>
                        </a:rPr>
                        <a:t>3:7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304620">
                <a:tc>
                  <a:txBody>
                    <a:bodyPr/>
                    <a:lstStyle/>
                    <a:p>
                      <a:pPr algn="ctr" fontAlgn="ctr"/>
                      <a:r>
                        <a:rPr lang="cs-CZ" sz="1400" b="0" i="0" u="none" strike="noStrike" dirty="0" err="1">
                          <a:solidFill>
                            <a:srgbClr val="000000"/>
                          </a:solidFill>
                          <a:latin typeface="Arial"/>
                        </a:rPr>
                        <a:t>Vědomice</a:t>
                      </a:r>
                      <a:endParaRPr lang="cs-CZ" sz="1400" b="0" i="0" u="none" strike="noStrike" dirty="0">
                        <a:solidFill>
                          <a:srgbClr val="0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dirty="0" err="1">
                          <a:solidFill>
                            <a:srgbClr val="000000"/>
                          </a:solidFill>
                          <a:latin typeface="Arial"/>
                        </a:rPr>
                        <a:t>Štětí</a:t>
                      </a:r>
                      <a:r>
                        <a:rPr lang="cs-CZ" sz="1400" b="1" i="0" u="none" strike="noStrike" dirty="0">
                          <a:solidFill>
                            <a:srgbClr val="000000"/>
                          </a:solidFill>
                          <a:latin typeface="Arial"/>
                        </a:rPr>
                        <a:t> "B"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0" i="0" u="none" strike="noStrike" dirty="0">
                          <a:solidFill>
                            <a:srgbClr val="000000"/>
                          </a:solidFill>
                          <a:latin typeface="Arial"/>
                        </a:rPr>
                        <a:t>7:6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304620">
                <a:tc>
                  <a:txBody>
                    <a:bodyPr/>
                    <a:lstStyle/>
                    <a:p>
                      <a:pPr algn="ctr" fontAlgn="ctr"/>
                      <a:r>
                        <a:rPr lang="cs-CZ" sz="1400" b="0" i="0" u="none" strike="noStrike">
                          <a:solidFill>
                            <a:srgbClr val="000000"/>
                          </a:solidFill>
                          <a:latin typeface="Arial"/>
                        </a:rPr>
                        <a:t>Libochovice</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dirty="0" err="1">
                          <a:solidFill>
                            <a:srgbClr val="000000"/>
                          </a:solidFill>
                          <a:latin typeface="Arial"/>
                        </a:rPr>
                        <a:t>Štětí</a:t>
                      </a:r>
                      <a:r>
                        <a:rPr lang="cs-CZ" sz="1400" b="1" i="0" u="none" strike="noStrike" dirty="0">
                          <a:solidFill>
                            <a:srgbClr val="000000"/>
                          </a:solidFill>
                          <a:latin typeface="Arial"/>
                        </a:rPr>
                        <a:t> "B"</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0" i="0" u="none" strike="noStrike" dirty="0">
                          <a:solidFill>
                            <a:srgbClr val="000000"/>
                          </a:solidFill>
                          <a:latin typeface="Arial"/>
                        </a:rPr>
                        <a:t>2:3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graphicFrame>
        <p:nvGraphicFramePr>
          <p:cNvPr id="17" name="Tabulka 16"/>
          <p:cNvGraphicFramePr>
            <a:graphicFrameLocks noGrp="1"/>
          </p:cNvGraphicFramePr>
          <p:nvPr/>
        </p:nvGraphicFramePr>
        <p:xfrm>
          <a:off x="5832625" y="5491708"/>
          <a:ext cx="4263380" cy="1257300"/>
        </p:xfrm>
        <a:graphic>
          <a:graphicData uri="http://schemas.openxmlformats.org/drawingml/2006/table">
            <a:tbl>
              <a:tblPr/>
              <a:tblGrid>
                <a:gridCol w="412215"/>
                <a:gridCol w="1404588"/>
                <a:gridCol w="305345"/>
                <a:gridCol w="305345"/>
                <a:gridCol w="305345"/>
                <a:gridCol w="305345"/>
                <a:gridCol w="732829"/>
                <a:gridCol w="492368"/>
              </a:tblGrid>
              <a:tr h="190500">
                <a:tc gridSpan="8">
                  <a:txBody>
                    <a:bodyPr/>
                    <a:lstStyle/>
                    <a:p>
                      <a:pPr algn="ctr" fontAlgn="ctr"/>
                      <a:r>
                        <a:rPr lang="cs-CZ" sz="1600" b="1" i="0" u="none" strike="noStrike" dirty="0">
                          <a:solidFill>
                            <a:srgbClr val="000000"/>
                          </a:solidFill>
                          <a:latin typeface="Calibri"/>
                        </a:rPr>
                        <a:t>Pořadí po 2 turnajích   o 24. 26. místo</a:t>
                      </a:r>
                    </a:p>
                  </a:txBody>
                  <a:tcPr marL="9525" marR="9525" marT="9525" marB="0" anchor="ctr">
                    <a:lnL>
                      <a:noFill/>
                    </a:lnL>
                    <a:lnR>
                      <a:noFill/>
                    </a:lnR>
                    <a:lnT>
                      <a:noFill/>
                    </a:lnT>
                    <a:lnB>
                      <a:noFill/>
                    </a:lnB>
                    <a:solidFill>
                      <a:srgbClr val="CCFFFF"/>
                    </a:solidFill>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r>
              <a:tr h="190500">
                <a:tc>
                  <a:txBody>
                    <a:bodyPr/>
                    <a:lstStyle/>
                    <a:p>
                      <a:pPr algn="ctr" fontAlgn="ctr"/>
                      <a:r>
                        <a:rPr lang="cs-CZ" sz="1100" b="1" i="0" u="none" strike="noStrike">
                          <a:solidFill>
                            <a:srgbClr val="000000"/>
                          </a:solidFill>
                          <a:latin typeface="Calibri"/>
                        </a:rPr>
                        <a:t>1.</a:t>
                      </a:r>
                    </a:p>
                  </a:txBody>
                  <a:tcPr marL="9525" marR="9525" marT="9525" marB="0" anchor="ctr">
                    <a:lnL>
                      <a:noFill/>
                    </a:lnL>
                    <a:lnR>
                      <a:noFill/>
                    </a:lnR>
                    <a:lnT>
                      <a:noFill/>
                    </a:lnT>
                    <a:lnB>
                      <a:noFill/>
                    </a:lnB>
                    <a:solidFill>
                      <a:srgbClr val="FFFF00"/>
                    </a:solidFill>
                  </a:tcPr>
                </a:tc>
                <a:tc>
                  <a:txBody>
                    <a:bodyPr/>
                    <a:lstStyle/>
                    <a:p>
                      <a:pPr algn="ctr" fontAlgn="ctr"/>
                      <a:r>
                        <a:rPr lang="cs-CZ" sz="1600" b="1" i="0" u="none" strike="noStrike" dirty="0">
                          <a:solidFill>
                            <a:srgbClr val="000000"/>
                          </a:solidFill>
                          <a:latin typeface="Calibri"/>
                        </a:rPr>
                        <a:t>Sahara </a:t>
                      </a:r>
                      <a:r>
                        <a:rPr lang="cs-CZ" sz="1600" b="1" i="0" u="none" strike="noStrike" dirty="0" err="1">
                          <a:solidFill>
                            <a:srgbClr val="000000"/>
                          </a:solidFill>
                          <a:latin typeface="Calibri"/>
                        </a:rPr>
                        <a:t>Vědomice</a:t>
                      </a:r>
                      <a:endParaRPr lang="cs-CZ" sz="1600" b="1" i="0" u="none" strike="noStrike" dirty="0">
                        <a:solidFill>
                          <a:srgbClr val="000000"/>
                        </a:solidFill>
                        <a:latin typeface="Calibri"/>
                      </a:endParaRPr>
                    </a:p>
                  </a:txBody>
                  <a:tcPr marL="9525" marR="9525" marT="9525" marB="0" anchor="ctr">
                    <a:lnL>
                      <a:noFill/>
                    </a:lnL>
                    <a:lnR>
                      <a:noFill/>
                    </a:lnR>
                    <a:lnT>
                      <a:noFill/>
                    </a:lnT>
                    <a:lnB>
                      <a:noFill/>
                    </a:lnB>
                    <a:solidFill>
                      <a:srgbClr val="FFFF00"/>
                    </a:solidFill>
                  </a:tcPr>
                </a:tc>
                <a:tc>
                  <a:txBody>
                    <a:bodyPr/>
                    <a:lstStyle/>
                    <a:p>
                      <a:pPr algn="ctr" fontAlgn="ctr"/>
                      <a:r>
                        <a:rPr lang="cs-CZ" sz="1600" b="1" i="0" u="none" strike="noStrike">
                          <a:solidFill>
                            <a:srgbClr val="000000"/>
                          </a:solidFill>
                          <a:latin typeface="Calibri"/>
                        </a:rPr>
                        <a:t>4</a:t>
                      </a:r>
                    </a:p>
                  </a:txBody>
                  <a:tcPr marL="9525" marR="9525" marT="9525" marB="0" anchor="ctr">
                    <a:lnL>
                      <a:noFill/>
                    </a:lnL>
                    <a:lnR>
                      <a:noFill/>
                    </a:lnR>
                    <a:lnT>
                      <a:noFill/>
                    </a:lnT>
                    <a:lnB>
                      <a:noFill/>
                    </a:lnB>
                    <a:solidFill>
                      <a:srgbClr val="FFFF00"/>
                    </a:solidFill>
                  </a:tcPr>
                </a:tc>
                <a:tc>
                  <a:txBody>
                    <a:bodyPr/>
                    <a:lstStyle/>
                    <a:p>
                      <a:pPr algn="ctr" fontAlgn="ctr"/>
                      <a:r>
                        <a:rPr lang="cs-CZ" sz="1600" b="1" i="0" u="none" strike="noStrike">
                          <a:solidFill>
                            <a:srgbClr val="000000"/>
                          </a:solidFill>
                          <a:latin typeface="Calibri"/>
                        </a:rPr>
                        <a:t>2</a:t>
                      </a:r>
                    </a:p>
                  </a:txBody>
                  <a:tcPr marL="9525" marR="9525" marT="9525" marB="0" anchor="ctr">
                    <a:lnL>
                      <a:noFill/>
                    </a:lnL>
                    <a:lnR>
                      <a:noFill/>
                    </a:lnR>
                    <a:lnT>
                      <a:noFill/>
                    </a:lnT>
                    <a:lnB>
                      <a:noFill/>
                    </a:lnB>
                    <a:solidFill>
                      <a:srgbClr val="FFFF00"/>
                    </a:solidFill>
                  </a:tcPr>
                </a:tc>
                <a:tc>
                  <a:txBody>
                    <a:bodyPr/>
                    <a:lstStyle/>
                    <a:p>
                      <a:pPr algn="ctr" fontAlgn="ctr"/>
                      <a:r>
                        <a:rPr lang="cs-CZ" sz="1600" b="1" i="0" u="none" strike="noStrike" dirty="0">
                          <a:solidFill>
                            <a:srgbClr val="000000"/>
                          </a:solidFill>
                          <a:latin typeface="Calibri"/>
                        </a:rPr>
                        <a:t>1</a:t>
                      </a:r>
                    </a:p>
                  </a:txBody>
                  <a:tcPr marL="9525" marR="9525" marT="9525" marB="0" anchor="ctr">
                    <a:lnL>
                      <a:noFill/>
                    </a:lnL>
                    <a:lnR>
                      <a:noFill/>
                    </a:lnR>
                    <a:lnT>
                      <a:noFill/>
                    </a:lnT>
                    <a:lnB>
                      <a:noFill/>
                    </a:lnB>
                    <a:solidFill>
                      <a:srgbClr val="FFFF00"/>
                    </a:solidFill>
                  </a:tcPr>
                </a:tc>
                <a:tc>
                  <a:txBody>
                    <a:bodyPr/>
                    <a:lstStyle/>
                    <a:p>
                      <a:pPr algn="ctr" fontAlgn="ctr"/>
                      <a:r>
                        <a:rPr lang="cs-CZ" sz="1600" b="1" i="0" u="none" strike="noStrike" dirty="0">
                          <a:solidFill>
                            <a:srgbClr val="000000"/>
                          </a:solidFill>
                          <a:latin typeface="Calibri"/>
                        </a:rPr>
                        <a:t>1</a:t>
                      </a:r>
                    </a:p>
                  </a:txBody>
                  <a:tcPr marL="9525" marR="9525" marT="9525" marB="0" anchor="ctr">
                    <a:lnL>
                      <a:noFill/>
                    </a:lnL>
                    <a:lnR>
                      <a:noFill/>
                    </a:lnR>
                    <a:lnT>
                      <a:noFill/>
                    </a:lnT>
                    <a:lnB>
                      <a:noFill/>
                    </a:lnB>
                    <a:solidFill>
                      <a:srgbClr val="FFFF00"/>
                    </a:solidFill>
                  </a:tcPr>
                </a:tc>
                <a:tc>
                  <a:txBody>
                    <a:bodyPr/>
                    <a:lstStyle/>
                    <a:p>
                      <a:pPr algn="ctr" fontAlgn="ctr"/>
                      <a:r>
                        <a:rPr lang="cs-CZ" sz="1600" b="1" i="0" u="none" strike="noStrike" dirty="0">
                          <a:solidFill>
                            <a:srgbClr val="000000"/>
                          </a:solidFill>
                          <a:latin typeface="Calibri"/>
                        </a:rPr>
                        <a:t>21:22</a:t>
                      </a:r>
                    </a:p>
                  </a:txBody>
                  <a:tcPr marL="9525" marR="9525" marT="9525" marB="0" anchor="ctr">
                    <a:lnL>
                      <a:noFill/>
                    </a:lnL>
                    <a:lnR>
                      <a:noFill/>
                    </a:lnR>
                    <a:lnT>
                      <a:noFill/>
                    </a:lnT>
                    <a:lnB>
                      <a:noFill/>
                    </a:lnB>
                    <a:solidFill>
                      <a:srgbClr val="FFFF00"/>
                    </a:solidFill>
                  </a:tcPr>
                </a:tc>
                <a:tc>
                  <a:txBody>
                    <a:bodyPr/>
                    <a:lstStyle/>
                    <a:p>
                      <a:pPr algn="ctr" fontAlgn="ctr"/>
                      <a:r>
                        <a:rPr lang="cs-CZ" sz="1600" b="1" i="0" u="none" strike="noStrike">
                          <a:solidFill>
                            <a:srgbClr val="000000"/>
                          </a:solidFill>
                          <a:latin typeface="Calibri"/>
                        </a:rPr>
                        <a:t>7</a:t>
                      </a:r>
                    </a:p>
                  </a:txBody>
                  <a:tcPr marL="9525" marR="9525" marT="9525" marB="0" anchor="ctr">
                    <a:lnL>
                      <a:noFill/>
                    </a:lnL>
                    <a:lnR>
                      <a:noFill/>
                    </a:lnR>
                    <a:lnT>
                      <a:noFill/>
                    </a:lnT>
                    <a:lnB>
                      <a:noFill/>
                    </a:lnB>
                    <a:solidFill>
                      <a:srgbClr val="FFFF00"/>
                    </a:solidFill>
                  </a:tcPr>
                </a:tc>
              </a:tr>
              <a:tr h="190500">
                <a:tc>
                  <a:txBody>
                    <a:bodyPr/>
                    <a:lstStyle/>
                    <a:p>
                      <a:pPr algn="ctr" fontAlgn="ctr"/>
                      <a:r>
                        <a:rPr lang="cs-CZ" sz="1100" b="1" i="0" u="none" strike="noStrike">
                          <a:solidFill>
                            <a:srgbClr val="000000"/>
                          </a:solidFill>
                          <a:latin typeface="Calibri"/>
                        </a:rPr>
                        <a:t>2.</a:t>
                      </a:r>
                    </a:p>
                  </a:txBody>
                  <a:tcPr marL="9525" marR="9525" marT="9525" marB="0" anchor="ctr">
                    <a:lnL>
                      <a:noFill/>
                    </a:lnL>
                    <a:lnR>
                      <a:noFill/>
                    </a:lnR>
                    <a:lnT>
                      <a:noFill/>
                    </a:lnT>
                    <a:lnB>
                      <a:noFill/>
                    </a:lnB>
                    <a:solidFill>
                      <a:srgbClr val="CCFF99"/>
                    </a:solidFill>
                  </a:tcPr>
                </a:tc>
                <a:tc>
                  <a:txBody>
                    <a:bodyPr/>
                    <a:lstStyle/>
                    <a:p>
                      <a:pPr algn="ctr" fontAlgn="ctr"/>
                      <a:r>
                        <a:rPr lang="cs-CZ" sz="1600" b="1" i="0" u="none" strike="noStrike">
                          <a:solidFill>
                            <a:srgbClr val="000000"/>
                          </a:solidFill>
                          <a:latin typeface="Calibri"/>
                        </a:rPr>
                        <a:t>FK Libochovice</a:t>
                      </a:r>
                    </a:p>
                  </a:txBody>
                  <a:tcPr marL="9525" marR="9525" marT="9525" marB="0" anchor="ctr">
                    <a:lnL>
                      <a:noFill/>
                    </a:lnL>
                    <a:lnR>
                      <a:noFill/>
                    </a:lnR>
                    <a:lnT>
                      <a:noFill/>
                    </a:lnT>
                    <a:lnB>
                      <a:noFill/>
                    </a:lnB>
                    <a:solidFill>
                      <a:srgbClr val="CCFF99"/>
                    </a:solidFill>
                  </a:tcPr>
                </a:tc>
                <a:tc>
                  <a:txBody>
                    <a:bodyPr/>
                    <a:lstStyle/>
                    <a:p>
                      <a:pPr algn="ctr" fontAlgn="ctr"/>
                      <a:r>
                        <a:rPr lang="cs-CZ" sz="1600" b="1" i="0" u="none" strike="noStrike">
                          <a:solidFill>
                            <a:srgbClr val="000000"/>
                          </a:solidFill>
                          <a:latin typeface="Calibri"/>
                        </a:rPr>
                        <a:t>4</a:t>
                      </a:r>
                    </a:p>
                  </a:txBody>
                  <a:tcPr marL="9525" marR="9525" marT="9525" marB="0" anchor="ctr">
                    <a:lnL>
                      <a:noFill/>
                    </a:lnL>
                    <a:lnR>
                      <a:noFill/>
                    </a:lnR>
                    <a:lnT>
                      <a:noFill/>
                    </a:lnT>
                    <a:lnB>
                      <a:noFill/>
                    </a:lnB>
                    <a:solidFill>
                      <a:srgbClr val="CCFF99"/>
                    </a:solidFill>
                  </a:tcPr>
                </a:tc>
                <a:tc>
                  <a:txBody>
                    <a:bodyPr/>
                    <a:lstStyle/>
                    <a:p>
                      <a:pPr algn="ctr" fontAlgn="ctr"/>
                      <a:r>
                        <a:rPr lang="cs-CZ" sz="1600" b="1" i="0" u="none" strike="noStrike">
                          <a:solidFill>
                            <a:srgbClr val="000000"/>
                          </a:solidFill>
                          <a:latin typeface="Calibri"/>
                        </a:rPr>
                        <a:t>1</a:t>
                      </a:r>
                    </a:p>
                  </a:txBody>
                  <a:tcPr marL="9525" marR="9525" marT="9525" marB="0" anchor="ctr">
                    <a:lnL>
                      <a:noFill/>
                    </a:lnL>
                    <a:lnR>
                      <a:noFill/>
                    </a:lnR>
                    <a:lnT>
                      <a:noFill/>
                    </a:lnT>
                    <a:lnB>
                      <a:noFill/>
                    </a:lnB>
                    <a:solidFill>
                      <a:srgbClr val="CCFF99"/>
                    </a:solidFill>
                  </a:tcPr>
                </a:tc>
                <a:tc>
                  <a:txBody>
                    <a:bodyPr/>
                    <a:lstStyle/>
                    <a:p>
                      <a:pPr algn="ctr" fontAlgn="ctr"/>
                      <a:r>
                        <a:rPr lang="cs-CZ" sz="1600" b="1" i="0" u="none" strike="noStrike">
                          <a:solidFill>
                            <a:srgbClr val="000000"/>
                          </a:solidFill>
                          <a:latin typeface="Calibri"/>
                        </a:rPr>
                        <a:t>1</a:t>
                      </a:r>
                    </a:p>
                  </a:txBody>
                  <a:tcPr marL="9525" marR="9525" marT="9525" marB="0" anchor="ctr">
                    <a:lnL>
                      <a:noFill/>
                    </a:lnL>
                    <a:lnR>
                      <a:noFill/>
                    </a:lnR>
                    <a:lnT>
                      <a:noFill/>
                    </a:lnT>
                    <a:lnB>
                      <a:noFill/>
                    </a:lnB>
                    <a:solidFill>
                      <a:srgbClr val="CCFF99"/>
                    </a:solidFill>
                  </a:tcPr>
                </a:tc>
                <a:tc>
                  <a:txBody>
                    <a:bodyPr/>
                    <a:lstStyle/>
                    <a:p>
                      <a:pPr algn="ctr" fontAlgn="ctr"/>
                      <a:r>
                        <a:rPr lang="cs-CZ" sz="1600" b="1" i="0" u="none" strike="noStrike">
                          <a:solidFill>
                            <a:srgbClr val="000000"/>
                          </a:solidFill>
                          <a:latin typeface="Calibri"/>
                        </a:rPr>
                        <a:t>2</a:t>
                      </a:r>
                    </a:p>
                  </a:txBody>
                  <a:tcPr marL="9525" marR="9525" marT="9525" marB="0" anchor="ctr">
                    <a:lnL>
                      <a:noFill/>
                    </a:lnL>
                    <a:lnR>
                      <a:noFill/>
                    </a:lnR>
                    <a:lnT>
                      <a:noFill/>
                    </a:lnT>
                    <a:lnB>
                      <a:noFill/>
                    </a:lnB>
                    <a:solidFill>
                      <a:srgbClr val="CCFF99"/>
                    </a:solidFill>
                  </a:tcPr>
                </a:tc>
                <a:tc>
                  <a:txBody>
                    <a:bodyPr/>
                    <a:lstStyle/>
                    <a:p>
                      <a:pPr algn="ctr" fontAlgn="ctr"/>
                      <a:r>
                        <a:rPr lang="cs-CZ" sz="1600" b="1" i="0" u="none" strike="noStrike" dirty="0">
                          <a:solidFill>
                            <a:srgbClr val="000000"/>
                          </a:solidFill>
                          <a:latin typeface="Calibri"/>
                        </a:rPr>
                        <a:t>16:12</a:t>
                      </a:r>
                    </a:p>
                  </a:txBody>
                  <a:tcPr marL="9525" marR="9525" marT="9525" marB="0" anchor="ctr">
                    <a:lnL>
                      <a:noFill/>
                    </a:lnL>
                    <a:lnR>
                      <a:noFill/>
                    </a:lnR>
                    <a:lnT>
                      <a:noFill/>
                    </a:lnT>
                    <a:lnB>
                      <a:noFill/>
                    </a:lnB>
                    <a:solidFill>
                      <a:srgbClr val="CCFF99"/>
                    </a:solidFill>
                  </a:tcPr>
                </a:tc>
                <a:tc>
                  <a:txBody>
                    <a:bodyPr/>
                    <a:lstStyle/>
                    <a:p>
                      <a:pPr algn="ctr" fontAlgn="ctr"/>
                      <a:r>
                        <a:rPr lang="cs-CZ" sz="1600" b="1" i="0" u="none" strike="noStrike" dirty="0">
                          <a:solidFill>
                            <a:srgbClr val="000000"/>
                          </a:solidFill>
                          <a:latin typeface="Calibri"/>
                        </a:rPr>
                        <a:t>4</a:t>
                      </a:r>
                    </a:p>
                  </a:txBody>
                  <a:tcPr marL="9525" marR="9525" marT="9525" marB="0" anchor="ctr">
                    <a:lnL>
                      <a:noFill/>
                    </a:lnL>
                    <a:lnR>
                      <a:noFill/>
                    </a:lnR>
                    <a:lnT>
                      <a:noFill/>
                    </a:lnT>
                    <a:lnB>
                      <a:noFill/>
                    </a:lnB>
                    <a:solidFill>
                      <a:srgbClr val="CCFF99"/>
                    </a:solidFill>
                  </a:tcPr>
                </a:tc>
              </a:tr>
              <a:tr h="190500">
                <a:tc>
                  <a:txBody>
                    <a:bodyPr/>
                    <a:lstStyle/>
                    <a:p>
                      <a:pPr algn="ctr" fontAlgn="ctr"/>
                      <a:r>
                        <a:rPr lang="cs-CZ" sz="1100" b="1" i="0" u="none" strike="noStrike">
                          <a:solidFill>
                            <a:srgbClr val="000000"/>
                          </a:solidFill>
                          <a:latin typeface="Calibri"/>
                        </a:rPr>
                        <a:t>3.</a:t>
                      </a:r>
                    </a:p>
                  </a:txBody>
                  <a:tcPr marL="9525" marR="9525" marT="9525" marB="0" anchor="ctr">
                    <a:lnL>
                      <a:noFill/>
                    </a:lnL>
                    <a:lnR>
                      <a:noFill/>
                    </a:lnR>
                    <a:lnT>
                      <a:noFill/>
                    </a:lnT>
                    <a:lnB>
                      <a:noFill/>
                    </a:lnB>
                    <a:solidFill>
                      <a:srgbClr val="FFFF00"/>
                    </a:solidFill>
                  </a:tcPr>
                </a:tc>
                <a:tc>
                  <a:txBody>
                    <a:bodyPr/>
                    <a:lstStyle/>
                    <a:p>
                      <a:pPr algn="ctr" fontAlgn="ctr"/>
                      <a:r>
                        <a:rPr lang="cs-CZ" sz="1600" b="1" i="0" u="none" strike="noStrike" dirty="0">
                          <a:solidFill>
                            <a:srgbClr val="000000"/>
                          </a:solidFill>
                          <a:latin typeface="Calibri"/>
                        </a:rPr>
                        <a:t>SK </a:t>
                      </a:r>
                      <a:r>
                        <a:rPr lang="cs-CZ" sz="1600" b="1" i="0" u="none" strike="noStrike" dirty="0" err="1">
                          <a:solidFill>
                            <a:srgbClr val="000000"/>
                          </a:solidFill>
                          <a:latin typeface="Calibri"/>
                        </a:rPr>
                        <a:t>Štětí</a:t>
                      </a:r>
                      <a:r>
                        <a:rPr lang="cs-CZ" sz="1600" b="1" i="0" u="none" strike="noStrike" dirty="0">
                          <a:solidFill>
                            <a:srgbClr val="000000"/>
                          </a:solidFill>
                          <a:latin typeface="Calibri"/>
                        </a:rPr>
                        <a:t> B</a:t>
                      </a:r>
                    </a:p>
                  </a:txBody>
                  <a:tcPr marL="9525" marR="9525" marT="9525" marB="0" anchor="ctr">
                    <a:lnL>
                      <a:noFill/>
                    </a:lnL>
                    <a:lnR>
                      <a:noFill/>
                    </a:lnR>
                    <a:lnT>
                      <a:noFill/>
                    </a:lnT>
                    <a:lnB>
                      <a:noFill/>
                    </a:lnB>
                    <a:solidFill>
                      <a:srgbClr val="FFFF00"/>
                    </a:solidFill>
                  </a:tcPr>
                </a:tc>
                <a:tc>
                  <a:txBody>
                    <a:bodyPr/>
                    <a:lstStyle/>
                    <a:p>
                      <a:pPr algn="ctr" fontAlgn="ctr"/>
                      <a:r>
                        <a:rPr lang="cs-CZ" sz="1600" b="1" i="0" u="none" strike="noStrike">
                          <a:solidFill>
                            <a:srgbClr val="000000"/>
                          </a:solidFill>
                          <a:latin typeface="Calibri"/>
                        </a:rPr>
                        <a:t>4</a:t>
                      </a:r>
                    </a:p>
                  </a:txBody>
                  <a:tcPr marL="9525" marR="9525" marT="9525" marB="0" anchor="ctr">
                    <a:lnL>
                      <a:noFill/>
                    </a:lnL>
                    <a:lnR>
                      <a:noFill/>
                    </a:lnR>
                    <a:lnT>
                      <a:noFill/>
                    </a:lnT>
                    <a:lnB>
                      <a:noFill/>
                    </a:lnB>
                    <a:solidFill>
                      <a:srgbClr val="FFFF00"/>
                    </a:solidFill>
                  </a:tcPr>
                </a:tc>
                <a:tc>
                  <a:txBody>
                    <a:bodyPr/>
                    <a:lstStyle/>
                    <a:p>
                      <a:pPr algn="ctr" fontAlgn="ctr"/>
                      <a:r>
                        <a:rPr lang="cs-CZ" sz="1600" b="1" i="0" u="none" strike="noStrike">
                          <a:solidFill>
                            <a:srgbClr val="000000"/>
                          </a:solidFill>
                          <a:latin typeface="Calibri"/>
                        </a:rPr>
                        <a:t>1</a:t>
                      </a:r>
                    </a:p>
                  </a:txBody>
                  <a:tcPr marL="9525" marR="9525" marT="9525" marB="0" anchor="ctr">
                    <a:lnL>
                      <a:noFill/>
                    </a:lnL>
                    <a:lnR>
                      <a:noFill/>
                    </a:lnR>
                    <a:lnT>
                      <a:noFill/>
                    </a:lnT>
                    <a:lnB>
                      <a:noFill/>
                    </a:lnB>
                    <a:solidFill>
                      <a:srgbClr val="FFFF00"/>
                    </a:solidFill>
                  </a:tcPr>
                </a:tc>
                <a:tc>
                  <a:txBody>
                    <a:bodyPr/>
                    <a:lstStyle/>
                    <a:p>
                      <a:pPr algn="ctr" fontAlgn="ctr"/>
                      <a:r>
                        <a:rPr lang="cs-CZ" sz="1600" b="1" i="0" u="none" strike="noStrike">
                          <a:solidFill>
                            <a:srgbClr val="000000"/>
                          </a:solidFill>
                          <a:latin typeface="Calibri"/>
                        </a:rPr>
                        <a:t>0</a:t>
                      </a:r>
                    </a:p>
                  </a:txBody>
                  <a:tcPr marL="9525" marR="9525" marT="9525" marB="0" anchor="ctr">
                    <a:lnL>
                      <a:noFill/>
                    </a:lnL>
                    <a:lnR>
                      <a:noFill/>
                    </a:lnR>
                    <a:lnT>
                      <a:noFill/>
                    </a:lnT>
                    <a:lnB>
                      <a:noFill/>
                    </a:lnB>
                    <a:solidFill>
                      <a:srgbClr val="FFFF00"/>
                    </a:solidFill>
                  </a:tcPr>
                </a:tc>
                <a:tc>
                  <a:txBody>
                    <a:bodyPr/>
                    <a:lstStyle/>
                    <a:p>
                      <a:pPr algn="ctr" fontAlgn="ctr"/>
                      <a:r>
                        <a:rPr lang="cs-CZ" sz="1600" b="1" i="0" u="none" strike="noStrike">
                          <a:solidFill>
                            <a:srgbClr val="000000"/>
                          </a:solidFill>
                          <a:latin typeface="Calibri"/>
                        </a:rPr>
                        <a:t>3</a:t>
                      </a:r>
                    </a:p>
                  </a:txBody>
                  <a:tcPr marL="9525" marR="9525" marT="9525" marB="0" anchor="ctr">
                    <a:lnL>
                      <a:noFill/>
                    </a:lnL>
                    <a:lnR>
                      <a:noFill/>
                    </a:lnR>
                    <a:lnT>
                      <a:noFill/>
                    </a:lnT>
                    <a:lnB>
                      <a:noFill/>
                    </a:lnB>
                    <a:solidFill>
                      <a:srgbClr val="FFFF00"/>
                    </a:solidFill>
                  </a:tcPr>
                </a:tc>
                <a:tc>
                  <a:txBody>
                    <a:bodyPr/>
                    <a:lstStyle/>
                    <a:p>
                      <a:pPr algn="ctr" fontAlgn="ctr"/>
                      <a:r>
                        <a:rPr lang="cs-CZ" sz="1600" b="1" i="0" u="none" strike="noStrike">
                          <a:solidFill>
                            <a:srgbClr val="000000"/>
                          </a:solidFill>
                          <a:latin typeface="Calibri"/>
                        </a:rPr>
                        <a:t>18:21</a:t>
                      </a:r>
                    </a:p>
                  </a:txBody>
                  <a:tcPr marL="9525" marR="9525" marT="9525" marB="0" anchor="ctr">
                    <a:lnL>
                      <a:noFill/>
                    </a:lnL>
                    <a:lnR>
                      <a:noFill/>
                    </a:lnR>
                    <a:lnT>
                      <a:noFill/>
                    </a:lnT>
                    <a:lnB>
                      <a:noFill/>
                    </a:lnB>
                    <a:solidFill>
                      <a:srgbClr val="FFFF00"/>
                    </a:solidFill>
                  </a:tcPr>
                </a:tc>
                <a:tc>
                  <a:txBody>
                    <a:bodyPr/>
                    <a:lstStyle/>
                    <a:p>
                      <a:pPr algn="ctr" fontAlgn="ctr"/>
                      <a:r>
                        <a:rPr lang="cs-CZ" sz="1600" b="1" i="0" u="none" strike="noStrike" dirty="0">
                          <a:solidFill>
                            <a:srgbClr val="000000"/>
                          </a:solidFill>
                          <a:latin typeface="Calibri"/>
                        </a:rPr>
                        <a:t>3</a:t>
                      </a:r>
                    </a:p>
                  </a:txBody>
                  <a:tcPr marL="9525" marR="9525" marT="9525" marB="0" anchor="ctr">
                    <a:lnL>
                      <a:noFill/>
                    </a:lnL>
                    <a:lnR>
                      <a:noFill/>
                    </a:lnR>
                    <a:lnT>
                      <a:noFill/>
                    </a:lnT>
                    <a:lnB>
                      <a:noFill/>
                    </a:lnB>
                    <a:solidFill>
                      <a:srgbClr val="FFFF00"/>
                    </a:solidFill>
                  </a:tcPr>
                </a:tc>
              </a:tr>
            </a:tbl>
          </a:graphicData>
        </a:graphic>
      </p:graphicFrame>
      <p:sp>
        <p:nvSpPr>
          <p:cNvPr id="25" name="TextovéPole 24"/>
          <p:cNvSpPr txBox="1"/>
          <p:nvPr/>
        </p:nvSpPr>
        <p:spPr>
          <a:xfrm>
            <a:off x="5760616" y="4411588"/>
            <a:ext cx="4248472" cy="830997"/>
          </a:xfrm>
          <a:prstGeom prst="rect">
            <a:avLst/>
          </a:prstGeom>
          <a:blipFill>
            <a:blip r:embed="rId5" cstate="print"/>
            <a:stretch>
              <a:fillRect/>
            </a:stretch>
          </a:blipFill>
        </p:spPr>
        <p:txBody>
          <a:bodyPr wrap="square" rtlCol="0">
            <a:spAutoFit/>
          </a:bodyPr>
          <a:lstStyle/>
          <a:p>
            <a:pPr algn="just"/>
            <a:r>
              <a:rPr lang="cs-CZ" u="sng" dirty="0" smtClean="0">
                <a:latin typeface="Arial" pitchFamily="34" charset="0"/>
                <a:cs typeface="Arial" pitchFamily="34" charset="0"/>
              </a:rPr>
              <a:t>Sestava:</a:t>
            </a:r>
            <a:r>
              <a:rPr lang="cs-CZ" dirty="0" smtClean="0">
                <a:latin typeface="Arial" pitchFamily="34" charset="0"/>
                <a:cs typeface="Arial" pitchFamily="34" charset="0"/>
              </a:rPr>
              <a:t> </a:t>
            </a:r>
            <a:r>
              <a:rPr lang="cs-CZ" b="0" dirty="0" err="1" smtClean="0">
                <a:latin typeface="Arial" pitchFamily="34" charset="0"/>
                <a:cs typeface="Arial" pitchFamily="34" charset="0"/>
              </a:rPr>
              <a:t>J.Bláha</a:t>
            </a:r>
            <a:r>
              <a:rPr lang="cs-CZ" b="0" dirty="0" smtClean="0">
                <a:latin typeface="Arial" pitchFamily="34" charset="0"/>
                <a:cs typeface="Arial" pitchFamily="34" charset="0"/>
              </a:rPr>
              <a:t>, </a:t>
            </a:r>
            <a:r>
              <a:rPr lang="cs-CZ" b="0" dirty="0" err="1" smtClean="0">
                <a:latin typeface="Arial" pitchFamily="34" charset="0"/>
                <a:cs typeface="Arial" pitchFamily="34" charset="0"/>
              </a:rPr>
              <a:t>P.Horáček</a:t>
            </a:r>
            <a:r>
              <a:rPr lang="cs-CZ" b="0" dirty="0" smtClean="0">
                <a:latin typeface="Arial" pitchFamily="34" charset="0"/>
                <a:cs typeface="Arial" pitchFamily="34" charset="0"/>
              </a:rPr>
              <a:t>, </a:t>
            </a:r>
            <a:r>
              <a:rPr lang="cs-CZ" b="0" dirty="0" err="1" smtClean="0">
                <a:latin typeface="Arial" pitchFamily="34" charset="0"/>
                <a:cs typeface="Arial" pitchFamily="34" charset="0"/>
              </a:rPr>
              <a:t>O</a:t>
            </a:r>
            <a:r>
              <a:rPr lang="cs-CZ" b="0" dirty="0" smtClean="0">
                <a:latin typeface="Arial" pitchFamily="34" charset="0"/>
                <a:cs typeface="Arial" pitchFamily="34" charset="0"/>
              </a:rPr>
              <a:t>.Jirásek, </a:t>
            </a:r>
            <a:r>
              <a:rPr lang="cs-CZ" b="0" dirty="0" err="1" smtClean="0">
                <a:latin typeface="Arial" pitchFamily="34" charset="0"/>
                <a:cs typeface="Arial" pitchFamily="34" charset="0"/>
              </a:rPr>
              <a:t>J.Klégrová</a:t>
            </a:r>
            <a:r>
              <a:rPr lang="cs-CZ" b="0" dirty="0" smtClean="0">
                <a:latin typeface="Arial" pitchFamily="34" charset="0"/>
                <a:cs typeface="Arial" pitchFamily="34" charset="0"/>
              </a:rPr>
              <a:t>, </a:t>
            </a:r>
            <a:r>
              <a:rPr lang="cs-CZ" b="0" dirty="0" err="1" smtClean="0">
                <a:latin typeface="Arial" pitchFamily="34" charset="0"/>
                <a:cs typeface="Arial" pitchFamily="34" charset="0"/>
              </a:rPr>
              <a:t>V</a:t>
            </a:r>
            <a:r>
              <a:rPr lang="cs-CZ" b="0" dirty="0" smtClean="0">
                <a:latin typeface="Arial" pitchFamily="34" charset="0"/>
                <a:cs typeface="Arial" pitchFamily="34" charset="0"/>
              </a:rPr>
              <a:t>.Marek, </a:t>
            </a:r>
            <a:r>
              <a:rPr lang="cs-CZ" b="0" dirty="0" err="1" smtClean="0">
                <a:latin typeface="Arial" pitchFamily="34" charset="0"/>
                <a:cs typeface="Arial" pitchFamily="34" charset="0"/>
              </a:rPr>
              <a:t>D.Novák</a:t>
            </a:r>
            <a:r>
              <a:rPr lang="cs-CZ" b="0" dirty="0" smtClean="0">
                <a:latin typeface="Arial" pitchFamily="34" charset="0"/>
                <a:cs typeface="Arial" pitchFamily="34" charset="0"/>
              </a:rPr>
              <a:t>, </a:t>
            </a:r>
            <a:r>
              <a:rPr lang="cs-CZ" b="0" dirty="0" err="1" smtClean="0">
                <a:latin typeface="Arial" pitchFamily="34" charset="0"/>
                <a:cs typeface="Arial" pitchFamily="34" charset="0"/>
              </a:rPr>
              <a:t>P.Novotný</a:t>
            </a:r>
            <a:r>
              <a:rPr lang="cs-CZ" b="0" dirty="0" smtClean="0">
                <a:latin typeface="Arial" pitchFamily="34" charset="0"/>
                <a:cs typeface="Arial" pitchFamily="34" charset="0"/>
              </a:rPr>
              <a:t>, M,</a:t>
            </a:r>
            <a:r>
              <a:rPr lang="cs-CZ" b="0" dirty="0" err="1" smtClean="0">
                <a:latin typeface="Arial" pitchFamily="34" charset="0"/>
                <a:cs typeface="Arial" pitchFamily="34" charset="0"/>
              </a:rPr>
              <a:t>Prosický</a:t>
            </a:r>
            <a:r>
              <a:rPr lang="cs-CZ" b="0" dirty="0" smtClean="0">
                <a:latin typeface="Arial" pitchFamily="34" charset="0"/>
                <a:cs typeface="Arial" pitchFamily="34" charset="0"/>
              </a:rPr>
              <a:t>, </a:t>
            </a:r>
            <a:r>
              <a:rPr lang="cs-CZ" b="0" dirty="0" err="1" smtClean="0">
                <a:latin typeface="Arial" pitchFamily="34" charset="0"/>
                <a:cs typeface="Arial" pitchFamily="34" charset="0"/>
              </a:rPr>
              <a:t>J.Slivanský</a:t>
            </a:r>
            <a:r>
              <a:rPr lang="cs-CZ" b="0" dirty="0" smtClean="0">
                <a:latin typeface="Arial" pitchFamily="34" charset="0"/>
                <a:cs typeface="Arial" pitchFamily="34" charset="0"/>
              </a:rPr>
              <a:t>, </a:t>
            </a:r>
            <a:r>
              <a:rPr lang="cs-CZ" b="0" dirty="0" err="1" smtClean="0">
                <a:latin typeface="Arial" pitchFamily="34" charset="0"/>
                <a:cs typeface="Arial" pitchFamily="34" charset="0"/>
              </a:rPr>
              <a:t>V</a:t>
            </a:r>
            <a:r>
              <a:rPr lang="cs-CZ" b="0" dirty="0" smtClean="0">
                <a:latin typeface="Arial" pitchFamily="34" charset="0"/>
                <a:cs typeface="Arial" pitchFamily="34" charset="0"/>
              </a:rPr>
              <a:t>.</a:t>
            </a:r>
            <a:r>
              <a:rPr lang="cs-CZ" b="0" dirty="0" err="1" smtClean="0">
                <a:latin typeface="Arial" pitchFamily="34" charset="0"/>
                <a:cs typeface="Arial" pitchFamily="34" charset="0"/>
              </a:rPr>
              <a:t>Králiková</a:t>
            </a:r>
            <a:r>
              <a:rPr lang="cs-CZ" b="0" dirty="0" smtClean="0">
                <a:latin typeface="Arial" pitchFamily="34" charset="0"/>
                <a:cs typeface="Arial" pitchFamily="34" charset="0"/>
              </a:rPr>
              <a:t>, </a:t>
            </a:r>
            <a:r>
              <a:rPr lang="cs-CZ" b="0" dirty="0" err="1" smtClean="0">
                <a:latin typeface="Arial" pitchFamily="34" charset="0"/>
                <a:cs typeface="Arial" pitchFamily="34" charset="0"/>
              </a:rPr>
              <a:t>M</a:t>
            </a:r>
            <a:r>
              <a:rPr lang="cs-CZ" b="0" dirty="0" smtClean="0">
                <a:latin typeface="Arial" pitchFamily="34" charset="0"/>
                <a:cs typeface="Arial" pitchFamily="34" charset="0"/>
              </a:rPr>
              <a:t>.Štefl, </a:t>
            </a:r>
            <a:r>
              <a:rPr lang="cs-CZ" b="0" dirty="0" err="1" smtClean="0">
                <a:latin typeface="Arial" pitchFamily="34" charset="0"/>
                <a:cs typeface="Arial" pitchFamily="34" charset="0"/>
              </a:rPr>
              <a:t>V</a:t>
            </a:r>
            <a:r>
              <a:rPr lang="cs-CZ" b="0" dirty="0" smtClean="0">
                <a:latin typeface="Arial" pitchFamily="34" charset="0"/>
                <a:cs typeface="Arial" pitchFamily="34" charset="0"/>
              </a:rPr>
              <a:t>.Šteflová, </a:t>
            </a:r>
            <a:r>
              <a:rPr lang="cs-CZ" b="0" dirty="0" err="1" smtClean="0">
                <a:latin typeface="Arial" pitchFamily="34" charset="0"/>
                <a:cs typeface="Arial" pitchFamily="34" charset="0"/>
              </a:rPr>
              <a:t>M</a:t>
            </a:r>
            <a:r>
              <a:rPr lang="cs-CZ" b="0" dirty="0" smtClean="0">
                <a:latin typeface="Arial" pitchFamily="34" charset="0"/>
                <a:cs typeface="Arial" pitchFamily="34" charset="0"/>
              </a:rPr>
              <a:t>.Tuček, </a:t>
            </a:r>
            <a:r>
              <a:rPr lang="cs-CZ" b="0" dirty="0" err="1" smtClean="0">
                <a:latin typeface="Arial" pitchFamily="34" charset="0"/>
                <a:cs typeface="Arial" pitchFamily="34" charset="0"/>
              </a:rPr>
              <a:t>J.Woska</a:t>
            </a:r>
            <a:r>
              <a:rPr lang="cs-CZ" b="0" dirty="0" smtClean="0">
                <a:latin typeface="Arial" pitchFamily="34" charset="0"/>
                <a:cs typeface="Arial" pitchFamily="34" charset="0"/>
              </a:rPr>
              <a:t>, </a:t>
            </a:r>
            <a:r>
              <a:rPr lang="cs-CZ" b="0" dirty="0" err="1" smtClean="0">
                <a:latin typeface="Arial" pitchFamily="34" charset="0"/>
                <a:cs typeface="Arial" pitchFamily="34" charset="0"/>
              </a:rPr>
              <a:t>T.Uřidil</a:t>
            </a:r>
            <a:endParaRPr lang="cs-CZ" b="0" dirty="0" smtClean="0">
              <a:latin typeface="Arial" pitchFamily="34" charset="0"/>
              <a:cs typeface="Arial" pitchFamily="34" charset="0"/>
            </a:endParaRPr>
          </a:p>
          <a:p>
            <a:pPr algn="just"/>
            <a:r>
              <a:rPr lang="cs-CZ" b="0" u="sng" dirty="0" smtClean="0">
                <a:latin typeface="Arial" pitchFamily="34" charset="0"/>
                <a:cs typeface="Arial" pitchFamily="34" charset="0"/>
              </a:rPr>
              <a:t>Trenér</a:t>
            </a:r>
            <a:r>
              <a:rPr lang="cs-CZ" b="0" dirty="0" smtClean="0">
                <a:latin typeface="Arial" pitchFamily="34" charset="0"/>
                <a:cs typeface="Arial" pitchFamily="34" charset="0"/>
              </a:rPr>
              <a:t>: </a:t>
            </a:r>
            <a:r>
              <a:rPr lang="cs-CZ" b="0" dirty="0" err="1" smtClean="0">
                <a:latin typeface="Arial" pitchFamily="34" charset="0"/>
                <a:cs typeface="Arial" pitchFamily="34" charset="0"/>
              </a:rPr>
              <a:t>J.Špaček</a:t>
            </a:r>
            <a:endParaRPr lang="cs-CZ" b="0" dirty="0" smtClean="0">
              <a:latin typeface="Arial" pitchFamily="34" charset="0"/>
              <a:cs typeface="Arial" pitchFamily="34" charset="0"/>
            </a:endParaRPr>
          </a:p>
        </p:txBody>
      </p:sp>
      <p:graphicFrame>
        <p:nvGraphicFramePr>
          <p:cNvPr id="11" name="Tabulka 10"/>
          <p:cNvGraphicFramePr>
            <a:graphicFrameLocks noGrp="1"/>
          </p:cNvGraphicFramePr>
          <p:nvPr/>
        </p:nvGraphicFramePr>
        <p:xfrm>
          <a:off x="143993" y="1594889"/>
          <a:ext cx="4536503" cy="5336979"/>
        </p:xfrm>
        <a:graphic>
          <a:graphicData uri="http://schemas.openxmlformats.org/drawingml/2006/table">
            <a:tbl>
              <a:tblPr/>
              <a:tblGrid>
                <a:gridCol w="558338"/>
                <a:gridCol w="400078"/>
                <a:gridCol w="383366"/>
                <a:gridCol w="809722"/>
                <a:gridCol w="656807"/>
                <a:gridCol w="927633"/>
                <a:gridCol w="800559"/>
              </a:tblGrid>
              <a:tr h="244703">
                <a:tc>
                  <a:txBody>
                    <a:bodyPr/>
                    <a:lstStyle/>
                    <a:p>
                      <a:pPr algn="ctr" rtl="0" fontAlgn="ctr"/>
                      <a:r>
                        <a:rPr lang="cs-CZ" sz="700" b="1" i="0" u="none" strike="noStrike" dirty="0">
                          <a:solidFill>
                            <a:srgbClr val="000000"/>
                          </a:solidFill>
                          <a:latin typeface="Arial"/>
                        </a:rPr>
                        <a:t>Datum</a:t>
                      </a:r>
                    </a:p>
                  </a:txBody>
                  <a:tcPr marL="6992" marR="6992" marT="699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700" b="1" i="0" u="none" strike="noStrike">
                          <a:solidFill>
                            <a:srgbClr val="000000"/>
                          </a:solidFill>
                          <a:latin typeface="Arial"/>
                        </a:rPr>
                        <a:t>Den</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700" b="1" i="0" u="none" strike="noStrike">
                          <a:solidFill>
                            <a:srgbClr val="000000"/>
                          </a:solidFill>
                          <a:latin typeface="Arial"/>
                        </a:rPr>
                        <a:t>Čas</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700" b="1" i="0" u="none" strike="noStrike">
                          <a:solidFill>
                            <a:srgbClr val="000000"/>
                          </a:solidFill>
                          <a:latin typeface="Arial"/>
                        </a:rPr>
                        <a:t>Doma</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700" b="1" i="0" u="none" strike="noStrike">
                          <a:solidFill>
                            <a:srgbClr val="000000"/>
                          </a:solidFill>
                          <a:latin typeface="Arial"/>
                        </a:rPr>
                        <a:t>Venku</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700" b="1" i="0" u="none" strike="noStrike">
                          <a:solidFill>
                            <a:srgbClr val="000000"/>
                          </a:solidFill>
                          <a:latin typeface="Arial"/>
                        </a:rPr>
                        <a:t>Kolo</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rtl="0" fontAlgn="ctr"/>
                      <a:r>
                        <a:rPr lang="cs-CZ" sz="700" b="1" i="0" u="none" strike="noStrike">
                          <a:solidFill>
                            <a:srgbClr val="000000"/>
                          </a:solidFill>
                          <a:latin typeface="Arial"/>
                        </a:rPr>
                        <a:t>Kategorie</a:t>
                      </a:r>
                    </a:p>
                  </a:txBody>
                  <a:tcPr marL="6992" marR="6992" marT="699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r>
              <a:tr h="619393">
                <a:tc>
                  <a:txBody>
                    <a:bodyPr/>
                    <a:lstStyle/>
                    <a:p>
                      <a:pPr algn="ctr" rtl="0" fontAlgn="ctr"/>
                      <a:r>
                        <a:rPr lang="cs-CZ" sz="900" b="1" i="0" u="none" strike="noStrike" dirty="0">
                          <a:solidFill>
                            <a:srgbClr val="000000"/>
                          </a:solidFill>
                          <a:latin typeface="Arial"/>
                        </a:rPr>
                        <a:t>6.5.2017</a:t>
                      </a:r>
                    </a:p>
                  </a:txBody>
                  <a:tcPr marL="6992" marR="6992" marT="699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cs-CZ" sz="900" b="1" i="0" u="none" strike="noStrike" dirty="0">
                          <a:solidFill>
                            <a:srgbClr val="000000"/>
                          </a:solidFill>
                          <a:latin typeface="Arial"/>
                        </a:rPr>
                        <a:t>sobota</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cs-CZ" sz="1000" b="1" i="0" u="none" strike="noStrike" dirty="0">
                          <a:solidFill>
                            <a:srgbClr val="000000"/>
                          </a:solidFill>
                          <a:latin typeface="Arial"/>
                        </a:rPr>
                        <a:t>10:00</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cs-CZ" sz="1000" b="1" i="0" u="none" strike="noStrike" dirty="0">
                          <a:solidFill>
                            <a:srgbClr val="000000"/>
                          </a:solidFill>
                          <a:latin typeface="Arial"/>
                        </a:rPr>
                        <a:t>Turnaj -</a:t>
                      </a:r>
                      <a:r>
                        <a:rPr lang="cs-CZ" sz="1000" b="1" i="0" u="none" strike="noStrike" dirty="0" err="1">
                          <a:solidFill>
                            <a:srgbClr val="000000"/>
                          </a:solidFill>
                          <a:latin typeface="Arial"/>
                        </a:rPr>
                        <a:t>Štětí</a:t>
                      </a:r>
                      <a:r>
                        <a:rPr lang="cs-CZ" sz="1000" b="1" i="0" u="none" strike="noStrike" dirty="0">
                          <a:solidFill>
                            <a:srgbClr val="000000"/>
                          </a:solidFill>
                          <a:latin typeface="Arial"/>
                        </a:rPr>
                        <a:t> A, </a:t>
                      </a:r>
                      <a:r>
                        <a:rPr lang="cs-CZ" sz="1000" b="1" i="0" u="none" strike="noStrike" dirty="0" err="1">
                          <a:solidFill>
                            <a:srgbClr val="000000"/>
                          </a:solidFill>
                          <a:latin typeface="Arial"/>
                        </a:rPr>
                        <a:t>Libotenice</a:t>
                      </a:r>
                      <a:r>
                        <a:rPr lang="cs-CZ" sz="1000" b="1" i="0" u="none" strike="noStrike" dirty="0">
                          <a:solidFill>
                            <a:srgbClr val="000000"/>
                          </a:solidFill>
                          <a:latin typeface="Arial"/>
                        </a:rPr>
                        <a:t>, </a:t>
                      </a:r>
                      <a:r>
                        <a:rPr lang="cs-CZ" sz="1000" b="1" i="0" u="none" strike="noStrike" dirty="0" err="1">
                          <a:solidFill>
                            <a:srgbClr val="000000"/>
                          </a:solidFill>
                          <a:latin typeface="Arial"/>
                        </a:rPr>
                        <a:t>Podlusky</a:t>
                      </a:r>
                      <a:r>
                        <a:rPr lang="cs-CZ" sz="1000" b="1" i="0" u="none" strike="noStrike" dirty="0">
                          <a:solidFill>
                            <a:srgbClr val="000000"/>
                          </a:solidFill>
                          <a:latin typeface="Arial"/>
                        </a:rPr>
                        <a:t>, </a:t>
                      </a:r>
                      <a:r>
                        <a:rPr lang="cs-CZ" sz="1000" b="1" i="0" u="none" strike="noStrike" dirty="0" err="1">
                          <a:solidFill>
                            <a:srgbClr val="000000"/>
                          </a:solidFill>
                          <a:latin typeface="Arial"/>
                        </a:rPr>
                        <a:t>Brozany</a:t>
                      </a:r>
                      <a:r>
                        <a:rPr lang="cs-CZ" sz="1000" b="1" i="0" u="none" strike="noStrike" dirty="0">
                          <a:solidFill>
                            <a:srgbClr val="000000"/>
                          </a:solidFill>
                          <a:latin typeface="Arial"/>
                        </a:rPr>
                        <a:t> C</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cs-CZ" sz="1000" b="1" i="0" u="none" strike="noStrike">
                          <a:solidFill>
                            <a:srgbClr val="000000"/>
                          </a:solidFill>
                          <a:latin typeface="Arial"/>
                        </a:rPr>
                        <a:t> </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pt-BR" sz="1000" b="1" i="0" u="none" strike="noStrike">
                          <a:solidFill>
                            <a:srgbClr val="000000"/>
                          </a:solidFill>
                          <a:latin typeface="Arial"/>
                        </a:rPr>
                        <a:t>Liga o 9.-12. místo J</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cs-CZ" sz="1000" b="1" i="0" u="none" strike="noStrike">
                          <a:solidFill>
                            <a:srgbClr val="000000"/>
                          </a:solidFill>
                          <a:latin typeface="Arial"/>
                        </a:rPr>
                        <a:t>Mladší přípravka A</a:t>
                      </a:r>
                    </a:p>
                  </a:txBody>
                  <a:tcPr marL="6992" marR="6992" marT="699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433474">
                <a:tc>
                  <a:txBody>
                    <a:bodyPr/>
                    <a:lstStyle/>
                    <a:p>
                      <a:pPr algn="ctr" rtl="0" fontAlgn="ctr"/>
                      <a:r>
                        <a:rPr lang="cs-CZ" sz="900" b="1" i="0" u="none" strike="noStrike" dirty="0">
                          <a:solidFill>
                            <a:srgbClr val="000000"/>
                          </a:solidFill>
                          <a:latin typeface="Arial"/>
                        </a:rPr>
                        <a:t>6.5.2017</a:t>
                      </a:r>
                    </a:p>
                  </a:txBody>
                  <a:tcPr marL="6992" marR="6992" marT="699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cs-CZ" sz="900" b="1" i="0" u="none" strike="noStrike" dirty="0">
                          <a:solidFill>
                            <a:srgbClr val="000000"/>
                          </a:solidFill>
                          <a:latin typeface="Arial"/>
                        </a:rPr>
                        <a:t>sobota</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cs-CZ" sz="1000" b="1" i="0" u="none" strike="noStrike">
                          <a:solidFill>
                            <a:srgbClr val="000000"/>
                          </a:solidFill>
                          <a:latin typeface="Arial"/>
                        </a:rPr>
                        <a:t>10:00</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gridSpan="2">
                  <a:txBody>
                    <a:bodyPr/>
                    <a:lstStyle/>
                    <a:p>
                      <a:pPr algn="ctr" rtl="0" fontAlgn="ctr"/>
                      <a:r>
                        <a:rPr lang="cs-CZ" sz="1000" b="1" i="0" u="none" strike="noStrike" dirty="0">
                          <a:solidFill>
                            <a:srgbClr val="000000"/>
                          </a:solidFill>
                          <a:latin typeface="Arial"/>
                        </a:rPr>
                        <a:t>Turnaj v Libochovicích -</a:t>
                      </a:r>
                      <a:r>
                        <a:rPr lang="cs-CZ" sz="1000" b="1" i="0" u="none" strike="noStrike" dirty="0" err="1">
                          <a:solidFill>
                            <a:srgbClr val="000000"/>
                          </a:solidFill>
                          <a:latin typeface="Arial"/>
                        </a:rPr>
                        <a:t>Štětí</a:t>
                      </a:r>
                      <a:r>
                        <a:rPr lang="cs-CZ" sz="1000" b="1" i="0" u="none" strike="noStrike" dirty="0">
                          <a:solidFill>
                            <a:srgbClr val="000000"/>
                          </a:solidFill>
                          <a:latin typeface="Arial"/>
                        </a:rPr>
                        <a:t> B, Libochovice, </a:t>
                      </a:r>
                      <a:r>
                        <a:rPr lang="cs-CZ" sz="1000" b="1" i="0" u="none" strike="noStrike" dirty="0" err="1">
                          <a:solidFill>
                            <a:srgbClr val="000000"/>
                          </a:solidFill>
                          <a:latin typeface="Arial"/>
                        </a:rPr>
                        <a:t>Vědomice</a:t>
                      </a:r>
                      <a:endParaRPr lang="cs-CZ" sz="1000" b="1" i="0" u="none" strike="noStrike" dirty="0">
                        <a:solidFill>
                          <a:srgbClr val="000000"/>
                        </a:solidFill>
                        <a:latin typeface="Arial"/>
                      </a:endParaRP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hMerge="1">
                  <a:txBody>
                    <a:bodyPr/>
                    <a:lstStyle/>
                    <a:p>
                      <a:endParaRPr lang="cs-CZ"/>
                    </a:p>
                  </a:txBody>
                  <a:tcPr/>
                </a:tc>
                <a:tc>
                  <a:txBody>
                    <a:bodyPr/>
                    <a:lstStyle/>
                    <a:p>
                      <a:pPr algn="ctr" rtl="0" fontAlgn="ctr"/>
                      <a:r>
                        <a:rPr lang="pt-BR" sz="1000" b="1" i="0" u="none" strike="noStrike" dirty="0">
                          <a:solidFill>
                            <a:srgbClr val="000000"/>
                          </a:solidFill>
                          <a:latin typeface="Arial"/>
                        </a:rPr>
                        <a:t>Liga o 24.-26. místo N</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cs-CZ" sz="1000" b="1" i="0" u="none" strike="noStrike">
                          <a:solidFill>
                            <a:srgbClr val="000000"/>
                          </a:solidFill>
                          <a:latin typeface="Arial"/>
                        </a:rPr>
                        <a:t>Mladší přípravka B</a:t>
                      </a:r>
                    </a:p>
                  </a:txBody>
                  <a:tcPr marL="6992" marR="6992" marT="699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475423">
                <a:tc>
                  <a:txBody>
                    <a:bodyPr/>
                    <a:lstStyle/>
                    <a:p>
                      <a:pPr algn="ctr" rtl="0" fontAlgn="ctr"/>
                      <a:r>
                        <a:rPr lang="cs-CZ" sz="900" b="1" i="0" u="none" strike="noStrike">
                          <a:solidFill>
                            <a:srgbClr val="000000"/>
                          </a:solidFill>
                          <a:latin typeface="Arial"/>
                        </a:rPr>
                        <a:t>6.5.2017</a:t>
                      </a:r>
                    </a:p>
                  </a:txBody>
                  <a:tcPr marL="6992" marR="6992" marT="699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cs-CZ" sz="900" b="1" i="0" u="none" strike="noStrike" dirty="0">
                          <a:solidFill>
                            <a:srgbClr val="000000"/>
                          </a:solidFill>
                          <a:latin typeface="Arial"/>
                        </a:rPr>
                        <a:t>sobota</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cs-CZ" sz="1000" b="1" i="0" u="none" strike="noStrike" dirty="0">
                          <a:solidFill>
                            <a:srgbClr val="000000"/>
                          </a:solidFill>
                          <a:latin typeface="Arial"/>
                        </a:rPr>
                        <a:t>10:00</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cs-CZ" sz="1000" b="1" i="0" u="none" strike="noStrike">
                          <a:solidFill>
                            <a:srgbClr val="000000"/>
                          </a:solidFill>
                          <a:latin typeface="Arial"/>
                        </a:rPr>
                        <a:t>FK Jiskra Velké Březno</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cs-CZ" sz="1000" b="1" i="0" u="none" strike="noStrike">
                          <a:solidFill>
                            <a:srgbClr val="000000"/>
                          </a:solidFill>
                          <a:latin typeface="Arial"/>
                        </a:rPr>
                        <a:t>SK Štětí</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cs-CZ" sz="1000" b="1" i="0" u="none" strike="noStrike" dirty="0">
                          <a:solidFill>
                            <a:srgbClr val="000000"/>
                          </a:solidFill>
                          <a:latin typeface="Arial"/>
                        </a:rPr>
                        <a:t>18</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cs-CZ" sz="1000" b="1" i="0" u="none" strike="noStrike" dirty="0">
                          <a:solidFill>
                            <a:srgbClr val="000000"/>
                          </a:solidFill>
                          <a:latin typeface="Arial"/>
                        </a:rPr>
                        <a:t>Dorost</a:t>
                      </a:r>
                    </a:p>
                  </a:txBody>
                  <a:tcPr marL="6992" marR="6992" marT="699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CC"/>
                    </a:solidFill>
                  </a:tcPr>
                </a:tc>
              </a:tr>
              <a:tr h="482414">
                <a:tc>
                  <a:txBody>
                    <a:bodyPr/>
                    <a:lstStyle/>
                    <a:p>
                      <a:pPr algn="ctr" rtl="0" fontAlgn="ctr"/>
                      <a:r>
                        <a:rPr lang="cs-CZ" sz="900" b="1" i="0" u="none" strike="noStrike">
                          <a:solidFill>
                            <a:srgbClr val="000000"/>
                          </a:solidFill>
                          <a:latin typeface="Arial"/>
                        </a:rPr>
                        <a:t>6.5.2017</a:t>
                      </a:r>
                    </a:p>
                  </a:txBody>
                  <a:tcPr marL="6992" marR="6992" marT="699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cs-CZ" sz="900" b="1" i="0" u="none" strike="noStrike" dirty="0">
                          <a:solidFill>
                            <a:srgbClr val="000000"/>
                          </a:solidFill>
                          <a:latin typeface="Arial"/>
                        </a:rPr>
                        <a:t>sobota</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cs-CZ" sz="1000" b="1" i="0" u="none" strike="noStrike" dirty="0">
                          <a:solidFill>
                            <a:srgbClr val="000000"/>
                          </a:solidFill>
                          <a:latin typeface="Arial"/>
                        </a:rPr>
                        <a:t>14:00</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gridSpan="2">
                  <a:txBody>
                    <a:bodyPr/>
                    <a:lstStyle/>
                    <a:p>
                      <a:pPr algn="ctr" rtl="0" fontAlgn="ctr"/>
                      <a:r>
                        <a:rPr lang="cs-CZ" sz="1000" b="1" i="0" u="none" strike="noStrike">
                          <a:solidFill>
                            <a:srgbClr val="000000"/>
                          </a:solidFill>
                          <a:latin typeface="Arial"/>
                        </a:rPr>
                        <a:t>Satelitní turnaj- FK Litoměřicko, SK Roudnice n.L.+Štětí, Louny+Černčice </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hMerge="1">
                  <a:txBody>
                    <a:bodyPr/>
                    <a:lstStyle/>
                    <a:p>
                      <a:endParaRPr lang="cs-CZ"/>
                    </a:p>
                  </a:txBody>
                  <a:tcPr/>
                </a:tc>
                <a:tc>
                  <a:txBody>
                    <a:bodyPr/>
                    <a:lstStyle/>
                    <a:p>
                      <a:pPr algn="ctr" rtl="0" fontAlgn="ctr"/>
                      <a:r>
                        <a:rPr lang="cs-CZ" sz="1000" b="1" i="0" u="none" strike="noStrike">
                          <a:solidFill>
                            <a:srgbClr val="000000"/>
                          </a:solidFill>
                          <a:latin typeface="Arial"/>
                        </a:rPr>
                        <a:t>Ústecký přebor</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c>
                  <a:txBody>
                    <a:bodyPr/>
                    <a:lstStyle/>
                    <a:p>
                      <a:pPr algn="ctr" rtl="0" fontAlgn="ctr"/>
                      <a:r>
                        <a:rPr lang="cs-CZ" sz="1000" b="1" i="0" u="none" strike="noStrike" dirty="0">
                          <a:solidFill>
                            <a:srgbClr val="000000"/>
                          </a:solidFill>
                          <a:latin typeface="Arial"/>
                        </a:rPr>
                        <a:t>Starší přípravka  2006</a:t>
                      </a:r>
                    </a:p>
                  </a:txBody>
                  <a:tcPr marL="6992" marR="6992" marT="699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CC"/>
                    </a:solidFill>
                  </a:tcPr>
                </a:tc>
              </a:tr>
              <a:tr h="405508">
                <a:tc>
                  <a:txBody>
                    <a:bodyPr/>
                    <a:lstStyle/>
                    <a:p>
                      <a:pPr algn="ctr" rtl="0" fontAlgn="ctr"/>
                      <a:r>
                        <a:rPr lang="cs-CZ" sz="900" b="1" i="0" u="none" strike="noStrike">
                          <a:solidFill>
                            <a:srgbClr val="000000"/>
                          </a:solidFill>
                          <a:latin typeface="Arial"/>
                        </a:rPr>
                        <a:t>13.5.2017</a:t>
                      </a:r>
                    </a:p>
                  </a:txBody>
                  <a:tcPr marL="6992" marR="6992" marT="699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900" b="1" i="0" u="none" strike="noStrike" dirty="0">
                          <a:solidFill>
                            <a:srgbClr val="000000"/>
                          </a:solidFill>
                          <a:latin typeface="Arial"/>
                        </a:rPr>
                        <a:t>sobota</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dirty="0">
                          <a:solidFill>
                            <a:srgbClr val="000000"/>
                          </a:solidFill>
                          <a:latin typeface="Arial"/>
                        </a:rPr>
                        <a:t>10:00</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gridSpan="2">
                  <a:txBody>
                    <a:bodyPr/>
                    <a:lstStyle/>
                    <a:p>
                      <a:pPr algn="ctr" rtl="0" fontAlgn="ctr"/>
                      <a:r>
                        <a:rPr lang="cs-CZ" sz="1000" b="1" i="0" u="none" strike="noStrike">
                          <a:solidFill>
                            <a:srgbClr val="000000"/>
                          </a:solidFill>
                          <a:latin typeface="Arial"/>
                        </a:rPr>
                        <a:t>Turnaj v Brozanech-Štětí A, Brozany B, Žitenice, Libochovany </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cs-CZ"/>
                    </a:p>
                  </a:txBody>
                  <a:tcPr/>
                </a:tc>
                <a:tc>
                  <a:txBody>
                    <a:bodyPr/>
                    <a:lstStyle/>
                    <a:p>
                      <a:pPr algn="ctr" rtl="0" fontAlgn="ctr"/>
                      <a:r>
                        <a:rPr lang="pt-BR" sz="1000" b="1" i="0" u="none" strike="noStrike">
                          <a:solidFill>
                            <a:srgbClr val="000000"/>
                          </a:solidFill>
                          <a:latin typeface="Arial"/>
                        </a:rPr>
                        <a:t>Pohár o 13.-16. místo J</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dirty="0">
                          <a:solidFill>
                            <a:srgbClr val="000000"/>
                          </a:solidFill>
                          <a:latin typeface="Arial"/>
                        </a:rPr>
                        <a:t>Mladší přípravka A</a:t>
                      </a:r>
                    </a:p>
                  </a:txBody>
                  <a:tcPr marL="6992" marR="6992" marT="699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356567">
                <a:tc>
                  <a:txBody>
                    <a:bodyPr/>
                    <a:lstStyle/>
                    <a:p>
                      <a:pPr algn="ctr" rtl="0" fontAlgn="ctr"/>
                      <a:r>
                        <a:rPr lang="cs-CZ" sz="900" b="1" i="0" u="none" strike="noStrike">
                          <a:solidFill>
                            <a:srgbClr val="000000"/>
                          </a:solidFill>
                          <a:latin typeface="Arial"/>
                        </a:rPr>
                        <a:t>13.5.2017</a:t>
                      </a:r>
                    </a:p>
                  </a:txBody>
                  <a:tcPr marL="6992" marR="6992" marT="699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900" b="1" i="0" u="none" strike="noStrike" dirty="0">
                          <a:solidFill>
                            <a:srgbClr val="000000"/>
                          </a:solidFill>
                          <a:latin typeface="Arial"/>
                        </a:rPr>
                        <a:t>sobota</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dirty="0">
                          <a:solidFill>
                            <a:srgbClr val="000000"/>
                          </a:solidFill>
                          <a:latin typeface="Arial"/>
                        </a:rPr>
                        <a:t>10:15</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dirty="0">
                          <a:solidFill>
                            <a:srgbClr val="000000"/>
                          </a:solidFill>
                          <a:latin typeface="Arial"/>
                        </a:rPr>
                        <a:t>FC </a:t>
                      </a:r>
                      <a:r>
                        <a:rPr lang="cs-CZ" sz="1000" b="1" i="0" u="none" strike="noStrike" dirty="0" smtClean="0">
                          <a:solidFill>
                            <a:srgbClr val="000000"/>
                          </a:solidFill>
                          <a:latin typeface="Arial"/>
                        </a:rPr>
                        <a:t>CHOMUTOV</a:t>
                      </a:r>
                      <a:endParaRPr lang="cs-CZ" sz="1000" b="1" i="0" u="none" strike="noStrike" dirty="0">
                        <a:solidFill>
                          <a:srgbClr val="000000"/>
                        </a:solidFill>
                        <a:latin typeface="Arial"/>
                      </a:endParaRP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a:solidFill>
                            <a:srgbClr val="000000"/>
                          </a:solidFill>
                          <a:latin typeface="Arial"/>
                        </a:rPr>
                        <a:t>SK Štětí </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a:solidFill>
                            <a:srgbClr val="000000"/>
                          </a:solidFill>
                          <a:latin typeface="Arial"/>
                        </a:rPr>
                        <a:t>25</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dirty="0">
                          <a:solidFill>
                            <a:srgbClr val="000000"/>
                          </a:solidFill>
                          <a:latin typeface="Arial"/>
                        </a:rPr>
                        <a:t>Dospělí</a:t>
                      </a:r>
                    </a:p>
                  </a:txBody>
                  <a:tcPr marL="6992" marR="6992" marT="699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342584">
                <a:tc>
                  <a:txBody>
                    <a:bodyPr/>
                    <a:lstStyle/>
                    <a:p>
                      <a:pPr algn="ctr" rtl="0" fontAlgn="ctr"/>
                      <a:r>
                        <a:rPr lang="cs-CZ" sz="900" b="1" i="0" u="none" strike="noStrike">
                          <a:solidFill>
                            <a:srgbClr val="000000"/>
                          </a:solidFill>
                          <a:latin typeface="Arial"/>
                        </a:rPr>
                        <a:t>13.5.2017</a:t>
                      </a:r>
                    </a:p>
                  </a:txBody>
                  <a:tcPr marL="6992" marR="6992" marT="699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900" b="1" i="0" u="none" strike="noStrike" dirty="0">
                          <a:solidFill>
                            <a:srgbClr val="000000"/>
                          </a:solidFill>
                          <a:latin typeface="Arial"/>
                        </a:rPr>
                        <a:t>sobota</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dirty="0">
                          <a:solidFill>
                            <a:srgbClr val="000000"/>
                          </a:solidFill>
                          <a:latin typeface="Arial"/>
                        </a:rPr>
                        <a:t>10:00</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gridSpan="2">
                  <a:txBody>
                    <a:bodyPr/>
                    <a:lstStyle/>
                    <a:p>
                      <a:pPr algn="ctr" rtl="0" fontAlgn="ctr"/>
                      <a:r>
                        <a:rPr lang="cs-CZ" sz="1000" b="1" i="0" u="none" strike="noStrike">
                          <a:solidFill>
                            <a:srgbClr val="000000"/>
                          </a:solidFill>
                          <a:latin typeface="Arial"/>
                        </a:rPr>
                        <a:t>Satelitní turnaj-Mostecký FK „modří“, SK Roudnice n.L.+Štětí, FK Ústí n.L., FAPV Děčín</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cs-CZ"/>
                    </a:p>
                  </a:txBody>
                  <a:tcPr/>
                </a:tc>
                <a:tc>
                  <a:txBody>
                    <a:bodyPr/>
                    <a:lstStyle/>
                    <a:p>
                      <a:pPr algn="ctr" rtl="0" fontAlgn="ctr"/>
                      <a:r>
                        <a:rPr lang="cs-CZ" sz="1000" b="1" i="0" u="none" strike="noStrike">
                          <a:solidFill>
                            <a:srgbClr val="000000"/>
                          </a:solidFill>
                          <a:latin typeface="Arial"/>
                        </a:rPr>
                        <a:t>Ústecký přebor</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dirty="0">
                          <a:solidFill>
                            <a:srgbClr val="000000"/>
                          </a:solidFill>
                          <a:latin typeface="Arial"/>
                        </a:rPr>
                        <a:t>Starší přípravka  2006-6</a:t>
                      </a:r>
                    </a:p>
                  </a:txBody>
                  <a:tcPr marL="6992" marR="6992" marT="699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713134">
                <a:tc>
                  <a:txBody>
                    <a:bodyPr/>
                    <a:lstStyle/>
                    <a:p>
                      <a:pPr algn="ctr" rtl="0" fontAlgn="ctr"/>
                      <a:r>
                        <a:rPr lang="cs-CZ" sz="900" b="1" i="0" u="none" strike="noStrike">
                          <a:solidFill>
                            <a:srgbClr val="000000"/>
                          </a:solidFill>
                          <a:latin typeface="Arial"/>
                        </a:rPr>
                        <a:t>14.5.2017</a:t>
                      </a:r>
                    </a:p>
                  </a:txBody>
                  <a:tcPr marL="6992" marR="6992" marT="699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900" b="1" i="0" u="none" strike="noStrike" dirty="0">
                          <a:solidFill>
                            <a:srgbClr val="000000"/>
                          </a:solidFill>
                          <a:latin typeface="Arial"/>
                        </a:rPr>
                        <a:t>neděle</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dirty="0">
                          <a:solidFill>
                            <a:srgbClr val="000000"/>
                          </a:solidFill>
                          <a:latin typeface="Arial"/>
                        </a:rPr>
                        <a:t>10:00</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gridSpan="2">
                  <a:txBody>
                    <a:bodyPr/>
                    <a:lstStyle/>
                    <a:p>
                      <a:pPr algn="ctr" rtl="0" fontAlgn="ctr"/>
                      <a:r>
                        <a:rPr lang="cs-CZ" sz="1000" b="1" i="0" u="none" strike="noStrike">
                          <a:solidFill>
                            <a:srgbClr val="000000"/>
                          </a:solidFill>
                          <a:latin typeface="Arial"/>
                        </a:rPr>
                        <a:t>Turnaj v DobříniF-Dobříň/Bezděkov, Podlusky, Třebenice, Štětí </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hMerge="1">
                  <a:txBody>
                    <a:bodyPr/>
                    <a:lstStyle/>
                    <a:p>
                      <a:endParaRPr lang="cs-CZ"/>
                    </a:p>
                  </a:txBody>
                  <a:tcPr/>
                </a:tc>
                <a:tc>
                  <a:txBody>
                    <a:bodyPr/>
                    <a:lstStyle/>
                    <a:p>
                      <a:pPr algn="ctr" rtl="0" fontAlgn="ctr"/>
                      <a:r>
                        <a:rPr lang="cs-CZ" sz="1000" b="1" i="0" u="none" strike="noStrike">
                          <a:solidFill>
                            <a:srgbClr val="000000"/>
                          </a:solidFill>
                          <a:latin typeface="Arial"/>
                        </a:rPr>
                        <a:t>Pohárová semifinálová skupina F</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dirty="0">
                          <a:solidFill>
                            <a:srgbClr val="000000"/>
                          </a:solidFill>
                          <a:latin typeface="Arial"/>
                        </a:rPr>
                        <a:t>Starší přípravka B</a:t>
                      </a:r>
                    </a:p>
                  </a:txBody>
                  <a:tcPr marL="6992" marR="6992" marT="699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363559">
                <a:tc>
                  <a:txBody>
                    <a:bodyPr/>
                    <a:lstStyle/>
                    <a:p>
                      <a:pPr algn="ctr" rtl="0" fontAlgn="ctr"/>
                      <a:r>
                        <a:rPr lang="cs-CZ" sz="900" b="1" i="0" u="none" strike="noStrike">
                          <a:solidFill>
                            <a:srgbClr val="000000"/>
                          </a:solidFill>
                          <a:latin typeface="Arial"/>
                        </a:rPr>
                        <a:t>14.5.2017</a:t>
                      </a:r>
                    </a:p>
                  </a:txBody>
                  <a:tcPr marL="6992" marR="6992" marT="6992"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900" b="1" i="0" u="none" strike="noStrike" dirty="0">
                          <a:solidFill>
                            <a:srgbClr val="000000"/>
                          </a:solidFill>
                          <a:latin typeface="Arial"/>
                        </a:rPr>
                        <a:t>neděle</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a:solidFill>
                            <a:srgbClr val="000000"/>
                          </a:solidFill>
                          <a:latin typeface="Arial"/>
                        </a:rPr>
                        <a:t>14:00</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gridSpan="2">
                  <a:txBody>
                    <a:bodyPr/>
                    <a:lstStyle/>
                    <a:p>
                      <a:pPr algn="ctr" rtl="0" fontAlgn="ctr"/>
                      <a:r>
                        <a:rPr lang="cs-CZ" sz="1000" b="1" i="0" u="none" strike="noStrike">
                          <a:solidFill>
                            <a:srgbClr val="000000"/>
                          </a:solidFill>
                          <a:latin typeface="Arial"/>
                        </a:rPr>
                        <a:t>Turnaj v Podluskách -Podlusky, Brozany, Lovosice, Štětí</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hMerge="1">
                  <a:txBody>
                    <a:bodyPr/>
                    <a:lstStyle/>
                    <a:p>
                      <a:endParaRPr lang="cs-CZ"/>
                    </a:p>
                  </a:txBody>
                  <a:tcPr/>
                </a:tc>
                <a:tc>
                  <a:txBody>
                    <a:bodyPr/>
                    <a:lstStyle/>
                    <a:p>
                      <a:pPr algn="ctr" rtl="0" fontAlgn="ctr"/>
                      <a:r>
                        <a:rPr lang="cs-CZ" sz="1000" b="1" i="0" u="none" strike="noStrike">
                          <a:solidFill>
                            <a:srgbClr val="000000"/>
                          </a:solidFill>
                          <a:latin typeface="Arial"/>
                        </a:rPr>
                        <a:t>turnaj</a:t>
                      </a:r>
                    </a:p>
                  </a:txBody>
                  <a:tcPr marL="6992" marR="6992" marT="699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dirty="0">
                          <a:solidFill>
                            <a:srgbClr val="000000"/>
                          </a:solidFill>
                          <a:latin typeface="Arial"/>
                        </a:rPr>
                        <a:t>Mladší přípravka B</a:t>
                      </a:r>
                    </a:p>
                  </a:txBody>
                  <a:tcPr marL="6992" marR="6992" marT="6992"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FF"/>
                    </a:solidFill>
                  </a:tcPr>
                </a:tc>
              </a:tr>
            </a:tbl>
          </a:graphicData>
        </a:graphic>
      </p:graphicFrame>
      <p:sp>
        <p:nvSpPr>
          <p:cNvPr id="12" name="TextovéPole 11"/>
          <p:cNvSpPr txBox="1"/>
          <p:nvPr/>
        </p:nvSpPr>
        <p:spPr>
          <a:xfrm>
            <a:off x="143992" y="91108"/>
            <a:ext cx="4608512" cy="1384995"/>
          </a:xfrm>
          <a:prstGeom prst="rect">
            <a:avLst/>
          </a:prstGeom>
          <a:blipFill>
            <a:blip r:embed="rId6" cstate="print"/>
            <a:stretch>
              <a:fillRect/>
            </a:stretch>
          </a:blipFill>
          <a:ln w="63500" cap="rnd">
            <a:solidFill>
              <a:schemeClr val="accent1">
                <a:lumMod val="50000"/>
              </a:schemeClr>
            </a:solidFill>
            <a:prstDash val="sysDash"/>
          </a:ln>
        </p:spPr>
        <p:txBody>
          <a:bodyPr wrap="square" rtlCol="0">
            <a:spAutoFit/>
          </a:bodyPr>
          <a:lstStyle/>
          <a:p>
            <a:pPr algn="ctr"/>
            <a:r>
              <a:rPr lang="cs-CZ" sz="2800" dirty="0" smtClean="0">
                <a:solidFill>
                  <a:srgbClr val="0033CC"/>
                </a:solidFill>
                <a:latin typeface="Colonna MT" pitchFamily="82" charset="0"/>
              </a:rPr>
              <a:t>Bohatý zápasový i turnajový program o tomto i příštím víkendu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Přímá spojovací šipka 6"/>
          <p:cNvCxnSpPr/>
          <p:nvPr/>
        </p:nvCxnSpPr>
        <p:spPr bwMode="auto">
          <a:xfrm>
            <a:off x="8834919" y="7239000"/>
            <a:ext cx="1144011"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3" name="TextovéPole 12"/>
          <p:cNvSpPr txBox="1"/>
          <p:nvPr/>
        </p:nvSpPr>
        <p:spPr>
          <a:xfrm>
            <a:off x="6615612" y="1099223"/>
            <a:ext cx="2361963" cy="307777"/>
          </a:xfrm>
          <a:prstGeom prst="rect">
            <a:avLst/>
          </a:prstGeom>
          <a:noFill/>
        </p:spPr>
        <p:txBody>
          <a:bodyPr wrap="square" rtlCol="0">
            <a:spAutoFit/>
          </a:bodyPr>
          <a:lstStyle/>
          <a:p>
            <a:pPr algn="just"/>
            <a:endParaRPr lang="cs-CZ" sz="1400" u="sng" dirty="0" smtClean="0">
              <a:latin typeface="Bookman Old Style" pitchFamily="18" charset="0"/>
            </a:endParaRPr>
          </a:p>
        </p:txBody>
      </p:sp>
      <p:cxnSp>
        <p:nvCxnSpPr>
          <p:cNvPr id="10" name="Přímá spojovací šipka 9"/>
          <p:cNvCxnSpPr/>
          <p:nvPr/>
        </p:nvCxnSpPr>
        <p:spPr bwMode="auto">
          <a:xfrm>
            <a:off x="9335448" y="7239000"/>
            <a:ext cx="71574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4" name="Přímá spojovací šipka 13"/>
          <p:cNvCxnSpPr/>
          <p:nvPr/>
        </p:nvCxnSpPr>
        <p:spPr bwMode="auto">
          <a:xfrm>
            <a:off x="8906000" y="7239000"/>
            <a:ext cx="100204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8548127" y="6931868"/>
            <a:ext cx="100204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7" name="TextovéPole 16"/>
          <p:cNvSpPr txBox="1"/>
          <p:nvPr/>
        </p:nvSpPr>
        <p:spPr>
          <a:xfrm>
            <a:off x="1676962"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42</a:t>
            </a:r>
          </a:p>
        </p:txBody>
      </p:sp>
      <p:sp>
        <p:nvSpPr>
          <p:cNvPr id="19" name="TextovéPole 18"/>
          <p:cNvSpPr txBox="1"/>
          <p:nvPr/>
        </p:nvSpPr>
        <p:spPr>
          <a:xfrm>
            <a:off x="7546082" y="7023556"/>
            <a:ext cx="178917"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7</a:t>
            </a:r>
          </a:p>
        </p:txBody>
      </p:sp>
      <p:graphicFrame>
        <p:nvGraphicFramePr>
          <p:cNvPr id="12" name="Tabulka 11"/>
          <p:cNvGraphicFramePr>
            <a:graphicFrameLocks noGrp="1"/>
          </p:cNvGraphicFramePr>
          <p:nvPr/>
        </p:nvGraphicFramePr>
        <p:xfrm>
          <a:off x="71984" y="1603276"/>
          <a:ext cx="4536504" cy="1930132"/>
        </p:xfrm>
        <a:graphic>
          <a:graphicData uri="http://schemas.openxmlformats.org/drawingml/2006/table">
            <a:tbl>
              <a:tblPr/>
              <a:tblGrid>
                <a:gridCol w="523576"/>
                <a:gridCol w="1560392"/>
                <a:gridCol w="1364051"/>
                <a:gridCol w="1088485"/>
              </a:tblGrid>
              <a:tr h="227551">
                <a:tc gridSpan="4">
                  <a:txBody>
                    <a:bodyPr/>
                    <a:lstStyle/>
                    <a:p>
                      <a:pPr algn="ctr" fontAlgn="ctr"/>
                      <a:r>
                        <a:rPr lang="cs-CZ" sz="1000" b="1" i="0" u="none" strike="noStrike" dirty="0">
                          <a:solidFill>
                            <a:srgbClr val="000000"/>
                          </a:solidFill>
                          <a:latin typeface="Georgia"/>
                        </a:rPr>
                        <a:t>Turnaj mladší  přípravky 22.4.2017 </a:t>
                      </a:r>
                      <a:r>
                        <a:rPr lang="cs-CZ" sz="1000" b="1" i="0" u="none" strike="noStrike" dirty="0" err="1">
                          <a:solidFill>
                            <a:srgbClr val="000000"/>
                          </a:solidFill>
                          <a:latin typeface="Georgia"/>
                        </a:rPr>
                        <a:t>Libotenice</a:t>
                      </a:r>
                      <a:r>
                        <a:rPr lang="cs-CZ" sz="1000" b="1" i="0" u="none" strike="noStrike" dirty="0">
                          <a:solidFill>
                            <a:srgbClr val="000000"/>
                          </a:solidFill>
                          <a:latin typeface="Georgia"/>
                        </a:rPr>
                        <a:t> o 9.-12.místo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hMerge="1">
                  <a:txBody>
                    <a:bodyPr/>
                    <a:lstStyle/>
                    <a:p>
                      <a:endParaRPr lang="cs-CZ"/>
                    </a:p>
                  </a:txBody>
                  <a:tcPr/>
                </a:tc>
                <a:tc hMerge="1">
                  <a:txBody>
                    <a:bodyPr/>
                    <a:lstStyle/>
                    <a:p>
                      <a:endParaRPr lang="cs-CZ"/>
                    </a:p>
                  </a:txBody>
                  <a:tcPr/>
                </a:tc>
                <a:tc hMerge="1">
                  <a:txBody>
                    <a:bodyPr/>
                    <a:lstStyle/>
                    <a:p>
                      <a:endParaRPr lang="cs-CZ"/>
                    </a:p>
                  </a:txBody>
                  <a:tcPr/>
                </a:tc>
              </a:tr>
              <a:tr h="227551">
                <a:tc>
                  <a:txBody>
                    <a:bodyPr/>
                    <a:lstStyle/>
                    <a:p>
                      <a:pPr algn="ctr" fontAlgn="ctr"/>
                      <a:r>
                        <a:rPr lang="cs-CZ" sz="1000" b="1" i="0" u="none" strike="noStrike">
                          <a:solidFill>
                            <a:srgbClr val="000000"/>
                          </a:solidFill>
                          <a:latin typeface="Arial"/>
                        </a:rPr>
                        <a:t>Zápas</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gridSpan="2">
                  <a:txBody>
                    <a:bodyPr/>
                    <a:lstStyle/>
                    <a:p>
                      <a:pPr algn="ctr" fontAlgn="ctr"/>
                      <a:r>
                        <a:rPr lang="cs-CZ" sz="1000" b="1" i="0" u="none" strike="noStrike" dirty="0">
                          <a:solidFill>
                            <a:srgbClr val="000000"/>
                          </a:solidFill>
                          <a:latin typeface="Arial"/>
                        </a:rPr>
                        <a:t>Soupeři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c hMerge="1">
                  <a:txBody>
                    <a:bodyPr/>
                    <a:lstStyle/>
                    <a:p>
                      <a:endParaRPr lang="cs-CZ"/>
                    </a:p>
                  </a:txBody>
                  <a:tcPr/>
                </a:tc>
                <a:tc>
                  <a:txBody>
                    <a:bodyPr/>
                    <a:lstStyle/>
                    <a:p>
                      <a:pPr algn="ctr" fontAlgn="ctr"/>
                      <a:r>
                        <a:rPr lang="cs-CZ" sz="1000" b="1" i="0" u="none" strike="noStrike">
                          <a:solidFill>
                            <a:srgbClr val="000000"/>
                          </a:solidFill>
                          <a:latin typeface="Arial"/>
                        </a:rPr>
                        <a:t>Výsledek</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99"/>
                    </a:solidFill>
                  </a:tcPr>
                </a:tc>
              </a:tr>
              <a:tr h="227551">
                <a:tc>
                  <a:txBody>
                    <a:bodyPr/>
                    <a:lstStyle/>
                    <a:p>
                      <a:pPr algn="ctr" fontAlgn="ctr"/>
                      <a:r>
                        <a:rPr lang="cs-CZ" sz="1000" b="1" i="0" u="none" strike="noStrike">
                          <a:solidFill>
                            <a:srgbClr val="000000"/>
                          </a:solidFill>
                          <a:latin typeface="Arial"/>
                        </a:rPr>
                        <a:t>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Arial"/>
                        </a:rPr>
                        <a:t> SK </a:t>
                      </a:r>
                      <a:r>
                        <a:rPr lang="cs-CZ" sz="1000" b="1" i="0" u="none" strike="noStrike" dirty="0" err="1">
                          <a:solidFill>
                            <a:srgbClr val="000000"/>
                          </a:solidFill>
                          <a:latin typeface="Arial"/>
                        </a:rPr>
                        <a:t>Štětí</a:t>
                      </a:r>
                      <a:r>
                        <a:rPr lang="cs-CZ" sz="1000" b="1" i="0" u="none" strike="noStrike" dirty="0">
                          <a:solidFill>
                            <a:srgbClr val="000000"/>
                          </a:solidFill>
                          <a:latin typeface="Arial"/>
                        </a:rPr>
                        <a:t>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a:rPr>
                        <a:t>SK Libotenice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a:rPr>
                        <a:t>4:6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11730">
                <a:tc>
                  <a:txBody>
                    <a:bodyPr/>
                    <a:lstStyle/>
                    <a:p>
                      <a:pPr algn="ctr" fontAlgn="ctr"/>
                      <a:r>
                        <a:rPr lang="cs-CZ" sz="1000" b="1" i="0" u="none" strike="noStrike">
                          <a:solidFill>
                            <a:srgbClr val="000000"/>
                          </a:solidFill>
                          <a:latin typeface="Arial"/>
                        </a:rPr>
                        <a: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a:rPr>
                        <a:t>TJ Dynamo Podlusky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a:rPr>
                        <a:t>SK Sokol Brozany 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a:rPr>
                        <a:t>3:3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353096">
                <a:tc>
                  <a:txBody>
                    <a:bodyPr/>
                    <a:lstStyle/>
                    <a:p>
                      <a:pPr algn="ctr" fontAlgn="ctr"/>
                      <a:r>
                        <a:rPr lang="cs-CZ" sz="1000" b="1" i="0" u="none" strike="noStrike">
                          <a:solidFill>
                            <a:srgbClr val="000000"/>
                          </a:solidFill>
                          <a:latin typeface="Arial"/>
                        </a:rPr>
                        <a:t>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a:rPr>
                        <a:t>SK Štětí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a:rPr>
                        <a:t>TJ Dynamo Podlusky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a:rPr>
                        <a:t>6:6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27551">
                <a:tc>
                  <a:txBody>
                    <a:bodyPr/>
                    <a:lstStyle/>
                    <a:p>
                      <a:pPr algn="ctr" fontAlgn="ctr"/>
                      <a:r>
                        <a:rPr lang="cs-CZ" sz="1000" b="1" i="0" u="none" strike="noStrike">
                          <a:solidFill>
                            <a:srgbClr val="000000"/>
                          </a:solidFill>
                          <a:latin typeface="Arial"/>
                        </a:rPr>
                        <a:t>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a:rPr>
                        <a:t>SK Libotenice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a:rPr>
                        <a:t>SK Sokol Brozany 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a:rPr>
                        <a:t>4:4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27551">
                <a:tc>
                  <a:txBody>
                    <a:bodyPr/>
                    <a:lstStyle/>
                    <a:p>
                      <a:pPr algn="ctr" fontAlgn="ctr"/>
                      <a:r>
                        <a:rPr lang="cs-CZ" sz="1000" b="1" i="0" u="none" strike="noStrike">
                          <a:solidFill>
                            <a:srgbClr val="000000"/>
                          </a:solidFill>
                          <a:latin typeface="Arial"/>
                        </a:rPr>
                        <a:t>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a:rPr>
                        <a:t>SK Štětí 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a:rPr>
                        <a:t>SK Sokol Brozany C</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a:solidFill>
                            <a:srgbClr val="000000"/>
                          </a:solidFill>
                          <a:latin typeface="Arial"/>
                        </a:rPr>
                        <a:t>2:5</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227551">
                <a:tc>
                  <a:txBody>
                    <a:bodyPr/>
                    <a:lstStyle/>
                    <a:p>
                      <a:pPr algn="ctr" fontAlgn="ctr"/>
                      <a:r>
                        <a:rPr lang="cs-CZ" sz="1000" b="1" i="0" u="none" strike="noStrike">
                          <a:solidFill>
                            <a:srgbClr val="000000"/>
                          </a:solidFill>
                          <a:latin typeface="Arial"/>
                        </a:rPr>
                        <a:t>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Arial"/>
                        </a:rPr>
                        <a:t>TJ Dynamo </a:t>
                      </a:r>
                      <a:r>
                        <a:rPr lang="cs-CZ" sz="1000" b="1" i="0" u="none" strike="noStrike" dirty="0" err="1">
                          <a:solidFill>
                            <a:srgbClr val="000000"/>
                          </a:solidFill>
                          <a:latin typeface="Arial"/>
                        </a:rPr>
                        <a:t>Podlusky</a:t>
                      </a:r>
                      <a:endParaRPr lang="cs-CZ" sz="10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Arial"/>
                        </a:rPr>
                        <a:t>SK </a:t>
                      </a:r>
                      <a:r>
                        <a:rPr lang="cs-CZ" sz="1000" b="1" i="0" u="none" strike="noStrike" dirty="0" err="1">
                          <a:solidFill>
                            <a:srgbClr val="000000"/>
                          </a:solidFill>
                          <a:latin typeface="Arial"/>
                        </a:rPr>
                        <a:t>Libotenice</a:t>
                      </a:r>
                      <a:endParaRPr lang="cs-CZ" sz="10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000000"/>
                          </a:solidFill>
                          <a:latin typeface="Arial"/>
                        </a:rPr>
                        <a:t>2:6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r>
            </a:tbl>
          </a:graphicData>
        </a:graphic>
      </p:graphicFrame>
      <p:graphicFrame>
        <p:nvGraphicFramePr>
          <p:cNvPr id="15" name="Tabulka 14"/>
          <p:cNvGraphicFramePr>
            <a:graphicFrameLocks noGrp="1"/>
          </p:cNvGraphicFramePr>
          <p:nvPr/>
        </p:nvGraphicFramePr>
        <p:xfrm>
          <a:off x="145825" y="6040328"/>
          <a:ext cx="4104459" cy="891540"/>
        </p:xfrm>
        <a:graphic>
          <a:graphicData uri="http://schemas.openxmlformats.org/drawingml/2006/table">
            <a:tbl>
              <a:tblPr/>
              <a:tblGrid>
                <a:gridCol w="274162"/>
                <a:gridCol w="1382721"/>
                <a:gridCol w="317867"/>
                <a:gridCol w="317867"/>
                <a:gridCol w="317867"/>
                <a:gridCol w="317867"/>
                <a:gridCol w="635734"/>
                <a:gridCol w="540374"/>
              </a:tblGrid>
              <a:tr h="152400">
                <a:tc>
                  <a:txBody>
                    <a:bodyPr/>
                    <a:lstStyle/>
                    <a:p>
                      <a:pPr algn="ctr" fontAlgn="ctr"/>
                      <a:r>
                        <a:rPr lang="cs-CZ" sz="1400" b="1" i="0" u="none" strike="noStrike" dirty="0">
                          <a:solidFill>
                            <a:srgbClr val="151515"/>
                          </a:solidFill>
                          <a:latin typeface="Arial Black"/>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a:solidFill>
                            <a:srgbClr val="151515"/>
                          </a:solidFill>
                          <a:latin typeface="Arial Black"/>
                        </a:rPr>
                        <a:t>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smtClean="0">
                          <a:solidFill>
                            <a:srgbClr val="151515"/>
                          </a:solidFill>
                          <a:latin typeface="Arial Black"/>
                        </a:rPr>
                        <a:t>9</a:t>
                      </a:r>
                      <a:endParaRPr lang="cs-CZ" sz="1400" b="1" i="0" u="none" strike="noStrike" dirty="0">
                        <a:solidFill>
                          <a:srgbClr val="151515"/>
                        </a:solidFill>
                        <a:latin typeface="Arial Black"/>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smtClean="0">
                          <a:solidFill>
                            <a:srgbClr val="151515"/>
                          </a:solidFill>
                          <a:latin typeface="Arial Black"/>
                        </a:rPr>
                        <a:t>4</a:t>
                      </a:r>
                      <a:endParaRPr lang="cs-CZ" sz="1400" b="1" i="0" u="none" strike="noStrike" dirty="0">
                        <a:solidFill>
                          <a:srgbClr val="151515"/>
                        </a:solidFill>
                        <a:latin typeface="Arial Black"/>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smtClean="0">
                          <a:solidFill>
                            <a:srgbClr val="151515"/>
                          </a:solidFill>
                          <a:latin typeface="Arial Black"/>
                        </a:rPr>
                        <a:t>2</a:t>
                      </a:r>
                      <a:endParaRPr lang="cs-CZ" sz="1400" b="1" i="0" u="none" strike="noStrike" dirty="0">
                        <a:solidFill>
                          <a:srgbClr val="151515"/>
                        </a:solidFill>
                        <a:latin typeface="Arial Black"/>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smtClean="0">
                          <a:solidFill>
                            <a:srgbClr val="151515"/>
                          </a:solidFill>
                          <a:latin typeface="Arial Black"/>
                        </a:rPr>
                        <a:t>3</a:t>
                      </a:r>
                      <a:endParaRPr lang="cs-CZ" sz="1400" b="1" i="0" u="none" strike="noStrike" dirty="0">
                        <a:solidFill>
                          <a:srgbClr val="151515"/>
                        </a:solidFill>
                        <a:latin typeface="Arial Black"/>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smtClean="0">
                          <a:solidFill>
                            <a:srgbClr val="151515"/>
                          </a:solidFill>
                          <a:latin typeface="Arial Black"/>
                        </a:rPr>
                        <a:t>55:45</a:t>
                      </a:r>
                      <a:endParaRPr lang="cs-CZ" sz="1400" b="1" i="0" u="none" strike="noStrike" dirty="0">
                        <a:solidFill>
                          <a:srgbClr val="151515"/>
                        </a:solidFill>
                        <a:latin typeface="Arial Black"/>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smtClean="0">
                          <a:solidFill>
                            <a:srgbClr val="151515"/>
                          </a:solidFill>
                          <a:latin typeface="Arial Black"/>
                        </a:rPr>
                        <a:t>14</a:t>
                      </a:r>
                      <a:endParaRPr lang="cs-CZ" sz="1400" b="1" i="0" u="none" strike="noStrike" dirty="0">
                        <a:solidFill>
                          <a:srgbClr val="151515"/>
                        </a:solidFill>
                        <a:latin typeface="Arial Black"/>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152400">
                <a:tc>
                  <a:txBody>
                    <a:bodyPr/>
                    <a:lstStyle/>
                    <a:p>
                      <a:pPr algn="ctr" fontAlgn="ctr"/>
                      <a:r>
                        <a:rPr lang="cs-CZ" sz="1400" b="1" i="0" u="none" strike="noStrike" dirty="0">
                          <a:solidFill>
                            <a:srgbClr val="151515"/>
                          </a:solidFill>
                          <a:latin typeface="Arial Black"/>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dirty="0" err="1" smtClean="0">
                          <a:solidFill>
                            <a:srgbClr val="151515"/>
                          </a:solidFill>
                          <a:latin typeface="Arial Black"/>
                        </a:rPr>
                        <a:t>Brozany</a:t>
                      </a:r>
                      <a:r>
                        <a:rPr lang="cs-CZ" sz="1400" b="1" i="0" u="none" strike="noStrike" dirty="0" smtClean="0">
                          <a:solidFill>
                            <a:srgbClr val="151515"/>
                          </a:solidFill>
                          <a:latin typeface="Arial Black"/>
                        </a:rPr>
                        <a:t> C</a:t>
                      </a:r>
                      <a:endParaRPr lang="cs-CZ" sz="1400" b="1" i="0" u="none" strike="noStrike" dirty="0">
                        <a:solidFill>
                          <a:srgbClr val="151515"/>
                        </a:solidFill>
                        <a:latin typeface="Arial Black"/>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dirty="0" smtClean="0">
                          <a:solidFill>
                            <a:srgbClr val="151515"/>
                          </a:solidFill>
                          <a:latin typeface="Arial Black"/>
                        </a:rPr>
                        <a:t>9</a:t>
                      </a:r>
                      <a:endParaRPr lang="cs-CZ" sz="1400" b="1" i="0" u="none" strike="noStrike" dirty="0">
                        <a:solidFill>
                          <a:srgbClr val="151515"/>
                        </a:solidFill>
                        <a:latin typeface="Arial Black"/>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dirty="0" smtClean="0">
                          <a:solidFill>
                            <a:srgbClr val="151515"/>
                          </a:solidFill>
                          <a:latin typeface="Arial Black"/>
                        </a:rPr>
                        <a:t>4</a:t>
                      </a:r>
                      <a:endParaRPr lang="cs-CZ" sz="1400" b="1" i="0" u="none" strike="noStrike" dirty="0">
                        <a:solidFill>
                          <a:srgbClr val="151515"/>
                        </a:solidFill>
                        <a:latin typeface="Arial Black"/>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dirty="0" smtClean="0">
                          <a:solidFill>
                            <a:srgbClr val="151515"/>
                          </a:solidFill>
                          <a:latin typeface="Arial Black"/>
                        </a:rPr>
                        <a:t>2</a:t>
                      </a:r>
                      <a:endParaRPr lang="cs-CZ" sz="1400" b="1" i="0" u="none" strike="noStrike" dirty="0">
                        <a:solidFill>
                          <a:srgbClr val="151515"/>
                        </a:solidFill>
                        <a:latin typeface="Arial Black"/>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dirty="0" smtClean="0">
                          <a:solidFill>
                            <a:srgbClr val="151515"/>
                          </a:solidFill>
                          <a:latin typeface="Arial Black"/>
                        </a:rPr>
                        <a:t>3</a:t>
                      </a:r>
                      <a:endParaRPr lang="cs-CZ" sz="1400" b="1" i="0" u="none" strike="noStrike" dirty="0">
                        <a:solidFill>
                          <a:srgbClr val="151515"/>
                        </a:solidFill>
                        <a:latin typeface="Arial Black"/>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dirty="0" smtClean="0">
                          <a:solidFill>
                            <a:srgbClr val="151515"/>
                          </a:solidFill>
                          <a:latin typeface="Arial Black"/>
                        </a:rPr>
                        <a:t>52:47</a:t>
                      </a:r>
                      <a:endParaRPr lang="cs-CZ" sz="1400" b="1" i="0" u="none" strike="noStrike" dirty="0">
                        <a:solidFill>
                          <a:srgbClr val="151515"/>
                        </a:solidFill>
                        <a:latin typeface="Arial Black"/>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dirty="0" smtClean="0">
                          <a:solidFill>
                            <a:srgbClr val="151515"/>
                          </a:solidFill>
                          <a:latin typeface="Arial Black"/>
                        </a:rPr>
                        <a:t>14</a:t>
                      </a:r>
                      <a:endParaRPr lang="cs-CZ" sz="1400" b="1" i="0" u="none" strike="noStrike" dirty="0">
                        <a:solidFill>
                          <a:srgbClr val="151515"/>
                        </a:solidFill>
                        <a:latin typeface="Arial Black"/>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52400">
                <a:tc>
                  <a:txBody>
                    <a:bodyPr/>
                    <a:lstStyle/>
                    <a:p>
                      <a:pPr algn="ctr" fontAlgn="ctr"/>
                      <a:r>
                        <a:rPr lang="cs-CZ" sz="1400" b="1" i="0" u="none" strike="noStrike" dirty="0">
                          <a:solidFill>
                            <a:srgbClr val="151515"/>
                          </a:solidFill>
                          <a:latin typeface="Arial Black"/>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err="1" smtClean="0">
                          <a:solidFill>
                            <a:srgbClr val="151515"/>
                          </a:solidFill>
                          <a:latin typeface="Arial Black"/>
                        </a:rPr>
                        <a:t>Podlusky</a:t>
                      </a:r>
                      <a:endParaRPr lang="cs-CZ" sz="1400" b="1" i="0" u="none" strike="noStrike" dirty="0">
                        <a:solidFill>
                          <a:srgbClr val="151515"/>
                        </a:solidFill>
                        <a:latin typeface="Arial Black"/>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smtClean="0">
                          <a:solidFill>
                            <a:srgbClr val="151515"/>
                          </a:solidFill>
                          <a:latin typeface="Arial Black"/>
                        </a:rPr>
                        <a:t>9</a:t>
                      </a:r>
                      <a:endParaRPr lang="cs-CZ" sz="1400" b="1" i="0" u="none" strike="noStrike" dirty="0">
                        <a:solidFill>
                          <a:srgbClr val="151515"/>
                        </a:solidFill>
                        <a:latin typeface="Arial Black"/>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smtClean="0">
                          <a:solidFill>
                            <a:srgbClr val="151515"/>
                          </a:solidFill>
                          <a:latin typeface="Arial Black"/>
                        </a:rPr>
                        <a:t>3</a:t>
                      </a:r>
                      <a:endParaRPr lang="cs-CZ" sz="1400" b="1" i="0" u="none" strike="noStrike" dirty="0">
                        <a:solidFill>
                          <a:srgbClr val="151515"/>
                        </a:solidFill>
                        <a:latin typeface="Arial Black"/>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smtClean="0">
                          <a:solidFill>
                            <a:srgbClr val="151515"/>
                          </a:solidFill>
                          <a:latin typeface="Arial Black"/>
                        </a:rPr>
                        <a:t>2</a:t>
                      </a:r>
                      <a:endParaRPr lang="cs-CZ" sz="1400" b="1" i="0" u="none" strike="noStrike" dirty="0">
                        <a:solidFill>
                          <a:srgbClr val="151515"/>
                        </a:solidFill>
                        <a:latin typeface="Arial Black"/>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smtClean="0">
                          <a:solidFill>
                            <a:srgbClr val="151515"/>
                          </a:solidFill>
                          <a:latin typeface="Arial Black"/>
                        </a:rPr>
                        <a:t>4</a:t>
                      </a:r>
                      <a:endParaRPr lang="cs-CZ" sz="1400" b="1" i="0" u="none" strike="noStrike" dirty="0">
                        <a:solidFill>
                          <a:srgbClr val="151515"/>
                        </a:solidFill>
                        <a:latin typeface="Arial Black"/>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smtClean="0">
                          <a:solidFill>
                            <a:srgbClr val="151515"/>
                          </a:solidFill>
                          <a:latin typeface="Arial Black"/>
                        </a:rPr>
                        <a:t>47:53</a:t>
                      </a:r>
                      <a:endParaRPr lang="cs-CZ" sz="1400" b="1" i="0" u="none" strike="noStrike" dirty="0">
                        <a:solidFill>
                          <a:srgbClr val="151515"/>
                        </a:solidFill>
                        <a:latin typeface="Arial Black"/>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400" b="1" i="0" u="none" strike="noStrike" dirty="0" smtClean="0">
                          <a:solidFill>
                            <a:srgbClr val="151515"/>
                          </a:solidFill>
                          <a:latin typeface="Arial Black"/>
                        </a:rPr>
                        <a:t>11</a:t>
                      </a:r>
                      <a:endParaRPr lang="cs-CZ" sz="1400" b="1" i="0" u="none" strike="noStrike" dirty="0">
                        <a:solidFill>
                          <a:srgbClr val="151515"/>
                        </a:solidFill>
                        <a:latin typeface="Arial Black"/>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152400">
                <a:tc>
                  <a:txBody>
                    <a:bodyPr/>
                    <a:lstStyle/>
                    <a:p>
                      <a:pPr algn="ctr" fontAlgn="ctr"/>
                      <a:r>
                        <a:rPr lang="cs-CZ" sz="1400" b="1" i="0" u="none" strike="noStrike" dirty="0">
                          <a:solidFill>
                            <a:srgbClr val="151515"/>
                          </a:solidFill>
                          <a:latin typeface="Arial Black"/>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dirty="0" err="1" smtClean="0">
                          <a:solidFill>
                            <a:srgbClr val="151515"/>
                          </a:solidFill>
                          <a:latin typeface="Arial Black"/>
                        </a:rPr>
                        <a:t>Libotenice</a:t>
                      </a:r>
                      <a:endParaRPr lang="cs-CZ" sz="1400" b="1" i="0" u="none" strike="noStrike" dirty="0">
                        <a:solidFill>
                          <a:srgbClr val="151515"/>
                        </a:solidFill>
                        <a:latin typeface="Arial Black"/>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dirty="0" smtClean="0">
                          <a:solidFill>
                            <a:srgbClr val="151515"/>
                          </a:solidFill>
                          <a:latin typeface="Arial Black"/>
                        </a:rPr>
                        <a:t>9</a:t>
                      </a:r>
                      <a:endParaRPr lang="cs-CZ" sz="1400" b="1" i="0" u="none" strike="noStrike" dirty="0">
                        <a:solidFill>
                          <a:srgbClr val="151515"/>
                        </a:solidFill>
                        <a:latin typeface="Arial Black"/>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dirty="0" smtClean="0">
                          <a:solidFill>
                            <a:srgbClr val="151515"/>
                          </a:solidFill>
                          <a:latin typeface="Arial Black"/>
                        </a:rPr>
                        <a:t>3</a:t>
                      </a:r>
                      <a:endParaRPr lang="cs-CZ" sz="1400" b="1" i="0" u="none" strike="noStrike" dirty="0">
                        <a:solidFill>
                          <a:srgbClr val="151515"/>
                        </a:solidFill>
                        <a:latin typeface="Arial Black"/>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dirty="0" smtClean="0">
                          <a:solidFill>
                            <a:srgbClr val="151515"/>
                          </a:solidFill>
                          <a:latin typeface="Arial Black"/>
                        </a:rPr>
                        <a:t>2</a:t>
                      </a:r>
                      <a:endParaRPr lang="cs-CZ" sz="1400" b="1" i="0" u="none" strike="noStrike" dirty="0">
                        <a:solidFill>
                          <a:srgbClr val="151515"/>
                        </a:solidFill>
                        <a:latin typeface="Arial Black"/>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dirty="0" smtClean="0">
                          <a:solidFill>
                            <a:srgbClr val="151515"/>
                          </a:solidFill>
                          <a:latin typeface="Arial Black"/>
                        </a:rPr>
                        <a:t>4</a:t>
                      </a:r>
                      <a:endParaRPr lang="cs-CZ" sz="1400" b="1" i="0" u="none" strike="noStrike" dirty="0">
                        <a:solidFill>
                          <a:srgbClr val="151515"/>
                        </a:solidFill>
                        <a:latin typeface="Arial Black"/>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dirty="0" smtClean="0">
                          <a:solidFill>
                            <a:srgbClr val="151515"/>
                          </a:solidFill>
                          <a:latin typeface="Arial Black"/>
                        </a:rPr>
                        <a:t>41:50</a:t>
                      </a:r>
                      <a:endParaRPr lang="cs-CZ" sz="1400" b="1" i="0" u="none" strike="noStrike" dirty="0">
                        <a:solidFill>
                          <a:srgbClr val="151515"/>
                        </a:solidFill>
                        <a:latin typeface="Arial Black"/>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400" b="1" i="0" u="none" strike="noStrike" dirty="0" smtClean="0">
                          <a:solidFill>
                            <a:srgbClr val="151515"/>
                          </a:solidFill>
                          <a:latin typeface="Arial Black"/>
                        </a:rPr>
                        <a:t>11</a:t>
                      </a:r>
                      <a:endParaRPr lang="cs-CZ" sz="1400" b="1" i="0" u="none" strike="noStrike" dirty="0">
                        <a:solidFill>
                          <a:srgbClr val="151515"/>
                        </a:solidFill>
                        <a:latin typeface="Arial Black"/>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bl>
          </a:graphicData>
        </a:graphic>
      </p:graphicFrame>
      <p:sp>
        <p:nvSpPr>
          <p:cNvPr id="20" name="TextovéPole 19"/>
          <p:cNvSpPr txBox="1"/>
          <p:nvPr/>
        </p:nvSpPr>
        <p:spPr>
          <a:xfrm>
            <a:off x="145828" y="5554424"/>
            <a:ext cx="4104456" cy="369332"/>
          </a:xfrm>
          <a:prstGeom prst="rect">
            <a:avLst/>
          </a:prstGeom>
          <a:solidFill>
            <a:srgbClr val="FFCC66"/>
          </a:solidFill>
        </p:spPr>
        <p:txBody>
          <a:bodyPr wrap="square" rtlCol="0">
            <a:spAutoFit/>
          </a:bodyPr>
          <a:lstStyle/>
          <a:p>
            <a:pPr algn="ctr"/>
            <a:r>
              <a:rPr lang="cs-CZ" sz="1800" dirty="0" smtClean="0">
                <a:latin typeface="Bookman Old Style" pitchFamily="18" charset="0"/>
              </a:rPr>
              <a:t>Celkové pořadí po 3. turnajích</a:t>
            </a:r>
          </a:p>
        </p:txBody>
      </p:sp>
      <p:sp>
        <p:nvSpPr>
          <p:cNvPr id="22" name="TextovéPole 21"/>
          <p:cNvSpPr txBox="1"/>
          <p:nvPr/>
        </p:nvSpPr>
        <p:spPr>
          <a:xfrm>
            <a:off x="73820" y="3724607"/>
            <a:ext cx="4462660" cy="830997"/>
          </a:xfrm>
          <a:prstGeom prst="rect">
            <a:avLst/>
          </a:prstGeom>
          <a:solidFill>
            <a:schemeClr val="accent3">
              <a:lumMod val="95000"/>
            </a:schemeClr>
          </a:solidFill>
        </p:spPr>
        <p:txBody>
          <a:bodyPr wrap="square" rtlCol="0">
            <a:spAutoFit/>
          </a:bodyPr>
          <a:lstStyle/>
          <a:p>
            <a:r>
              <a:rPr lang="cs-CZ" u="sng" dirty="0" smtClean="0">
                <a:latin typeface="Arial" pitchFamily="34" charset="0"/>
                <a:cs typeface="Arial" pitchFamily="34" charset="0"/>
              </a:rPr>
              <a:t>Sestava: </a:t>
            </a:r>
            <a:r>
              <a:rPr lang="cs-CZ" dirty="0" smtClean="0">
                <a:latin typeface="Arial" pitchFamily="34" charset="0"/>
                <a:cs typeface="Arial" pitchFamily="34" charset="0"/>
              </a:rPr>
              <a:t>Tomáš Jakl, Dominik </a:t>
            </a:r>
            <a:r>
              <a:rPr lang="cs-CZ" dirty="0" err="1" smtClean="0">
                <a:latin typeface="Arial" pitchFamily="34" charset="0"/>
                <a:cs typeface="Arial" pitchFamily="34" charset="0"/>
              </a:rPr>
              <a:t>Božík</a:t>
            </a:r>
            <a:r>
              <a:rPr lang="cs-CZ" dirty="0" smtClean="0">
                <a:latin typeface="Arial" pitchFamily="34" charset="0"/>
                <a:cs typeface="Arial" pitchFamily="34" charset="0"/>
              </a:rPr>
              <a:t>, Lukáš </a:t>
            </a:r>
          </a:p>
          <a:p>
            <a:r>
              <a:rPr lang="cs-CZ" dirty="0" smtClean="0">
                <a:latin typeface="Arial" pitchFamily="34" charset="0"/>
                <a:cs typeface="Arial" pitchFamily="34" charset="0"/>
              </a:rPr>
              <a:t>                </a:t>
            </a:r>
            <a:r>
              <a:rPr lang="cs-CZ" dirty="0" err="1" smtClean="0">
                <a:latin typeface="Arial" pitchFamily="34" charset="0"/>
                <a:cs typeface="Arial" pitchFamily="34" charset="0"/>
              </a:rPr>
              <a:t>Čechal</a:t>
            </a:r>
            <a:r>
              <a:rPr lang="cs-CZ" dirty="0" smtClean="0">
                <a:latin typeface="Arial" pitchFamily="34" charset="0"/>
                <a:cs typeface="Arial" pitchFamily="34" charset="0"/>
              </a:rPr>
              <a:t>, Tomáš </a:t>
            </a:r>
            <a:r>
              <a:rPr lang="cs-CZ" dirty="0" err="1" smtClean="0">
                <a:latin typeface="Arial" pitchFamily="34" charset="0"/>
                <a:cs typeface="Arial" pitchFamily="34" charset="0"/>
              </a:rPr>
              <a:t>Kýček</a:t>
            </a:r>
            <a:r>
              <a:rPr lang="cs-CZ" dirty="0" smtClean="0">
                <a:latin typeface="Arial" pitchFamily="34" charset="0"/>
                <a:cs typeface="Arial" pitchFamily="34" charset="0"/>
              </a:rPr>
              <a:t>, Eliška </a:t>
            </a:r>
            <a:r>
              <a:rPr lang="cs-CZ" dirty="0" err="1" smtClean="0">
                <a:latin typeface="Arial" pitchFamily="34" charset="0"/>
                <a:cs typeface="Arial" pitchFamily="34" charset="0"/>
              </a:rPr>
              <a:t>Merhautová</a:t>
            </a:r>
            <a:r>
              <a:rPr lang="cs-CZ" dirty="0" smtClean="0">
                <a:latin typeface="Arial" pitchFamily="34" charset="0"/>
                <a:cs typeface="Arial" pitchFamily="34" charset="0"/>
              </a:rPr>
              <a:t>, </a:t>
            </a:r>
          </a:p>
          <a:p>
            <a:r>
              <a:rPr lang="cs-CZ" dirty="0" smtClean="0">
                <a:latin typeface="Arial" pitchFamily="34" charset="0"/>
                <a:cs typeface="Arial" pitchFamily="34" charset="0"/>
              </a:rPr>
              <a:t>                 Jaroslav Pačes, Eliška Říhová, Štefl Dominik</a:t>
            </a:r>
          </a:p>
          <a:p>
            <a:r>
              <a:rPr lang="cs-CZ" u="sng" dirty="0" smtClean="0">
                <a:latin typeface="Arial" pitchFamily="34" charset="0"/>
                <a:cs typeface="Arial" pitchFamily="34" charset="0"/>
              </a:rPr>
              <a:t>Trenér: </a:t>
            </a:r>
            <a:r>
              <a:rPr lang="cs-CZ" dirty="0" smtClean="0">
                <a:latin typeface="Arial" pitchFamily="34" charset="0"/>
                <a:cs typeface="Arial" pitchFamily="34" charset="0"/>
              </a:rPr>
              <a:t>Jiří Jakl, Radek </a:t>
            </a:r>
            <a:r>
              <a:rPr lang="cs-CZ" dirty="0" err="1" smtClean="0">
                <a:latin typeface="Arial" pitchFamily="34" charset="0"/>
                <a:cs typeface="Arial" pitchFamily="34" charset="0"/>
              </a:rPr>
              <a:t>Švejdar</a:t>
            </a:r>
            <a:r>
              <a:rPr lang="cs-CZ" dirty="0" smtClean="0">
                <a:latin typeface="Arial" pitchFamily="34" charset="0"/>
                <a:cs typeface="Arial" pitchFamily="34" charset="0"/>
              </a:rPr>
              <a:t> </a:t>
            </a:r>
          </a:p>
        </p:txBody>
      </p:sp>
      <p:pic>
        <p:nvPicPr>
          <p:cNvPr id="23" name="Picture 74"/>
          <p:cNvPicPr>
            <a:picLocks noChangeAspect="1" noChangeArrowheads="1"/>
          </p:cNvPicPr>
          <p:nvPr/>
        </p:nvPicPr>
        <p:blipFill>
          <a:blip r:embed="rId4" cstate="print"/>
          <a:srcRect/>
          <a:stretch>
            <a:fillRect/>
          </a:stretch>
        </p:blipFill>
        <p:spPr bwMode="auto">
          <a:xfrm>
            <a:off x="1800176" y="4627612"/>
            <a:ext cx="725416" cy="720080"/>
          </a:xfrm>
          <a:prstGeom prst="rect">
            <a:avLst/>
          </a:prstGeom>
          <a:noFill/>
          <a:ln w="9525">
            <a:noFill/>
            <a:miter lim="800000"/>
            <a:headEnd/>
            <a:tailEnd/>
          </a:ln>
        </p:spPr>
      </p:pic>
      <p:sp>
        <p:nvSpPr>
          <p:cNvPr id="24" name="TextovéPole 23"/>
          <p:cNvSpPr txBox="1">
            <a:spLocks noChangeAspect="1"/>
          </p:cNvSpPr>
          <p:nvPr/>
        </p:nvSpPr>
        <p:spPr>
          <a:xfrm>
            <a:off x="71984" y="73107"/>
            <a:ext cx="4536504" cy="1323439"/>
          </a:xfrm>
          <a:prstGeom prst="rect">
            <a:avLst/>
          </a:prstGeom>
          <a:solidFill>
            <a:schemeClr val="accent1">
              <a:lumMod val="20000"/>
              <a:lumOff val="80000"/>
            </a:schemeClr>
          </a:solidFill>
          <a:ln w="50800" cmpd="dbl">
            <a:solidFill>
              <a:srgbClr val="CCCCFF"/>
            </a:solidFill>
          </a:ln>
        </p:spPr>
        <p:txBody>
          <a:bodyPr wrap="square" rtlCol="0">
            <a:spAutoFit/>
          </a:bodyPr>
          <a:lstStyle/>
          <a:p>
            <a:pPr algn="ctr"/>
            <a:r>
              <a:rPr lang="cs-CZ" sz="1600" dirty="0" smtClean="0">
                <a:effectLst>
                  <a:outerShdw blurRad="38100" dist="38100" dir="2700000" algn="tl">
                    <a:srgbClr val="000000">
                      <a:alpha val="43137"/>
                    </a:srgbClr>
                  </a:outerShdw>
                </a:effectLst>
                <a:latin typeface="Arial Black" pitchFamily="34" charset="0"/>
              </a:rPr>
              <a:t>Třetí turnaj mladší přípravky  v </a:t>
            </a:r>
            <a:r>
              <a:rPr lang="cs-CZ" sz="1600" dirty="0" err="1" smtClean="0">
                <a:effectLst>
                  <a:outerShdw blurRad="38100" dist="38100" dir="2700000" algn="tl">
                    <a:srgbClr val="000000">
                      <a:alpha val="43137"/>
                    </a:srgbClr>
                  </a:outerShdw>
                </a:effectLst>
                <a:latin typeface="Arial Black" pitchFamily="34" charset="0"/>
              </a:rPr>
              <a:t>Libotenicích</a:t>
            </a:r>
            <a:r>
              <a:rPr lang="cs-CZ" sz="1600" dirty="0" smtClean="0">
                <a:effectLst>
                  <a:outerShdw blurRad="38100" dist="38100" dir="2700000" algn="tl">
                    <a:srgbClr val="000000">
                      <a:alpha val="43137"/>
                    </a:srgbClr>
                  </a:outerShdw>
                </a:effectLst>
                <a:latin typeface="Arial Black" pitchFamily="34" charset="0"/>
              </a:rPr>
              <a:t>, ve skupině o 9.-12. místo, situaci před dnešním turnajem v </a:t>
            </a:r>
            <a:r>
              <a:rPr lang="cs-CZ" sz="1600" dirty="0" err="1" smtClean="0">
                <a:effectLst>
                  <a:outerShdw blurRad="38100" dist="38100" dir="2700000" algn="tl">
                    <a:srgbClr val="000000">
                      <a:alpha val="43137"/>
                    </a:srgbClr>
                  </a:outerShdw>
                </a:effectLst>
                <a:latin typeface="Arial Black" pitchFamily="34" charset="0"/>
              </a:rPr>
              <a:t>Brozanech</a:t>
            </a:r>
            <a:r>
              <a:rPr lang="cs-CZ" sz="1600" dirty="0" smtClean="0">
                <a:effectLst>
                  <a:outerShdw blurRad="38100" dist="38100" dir="2700000" algn="tl">
                    <a:srgbClr val="000000">
                      <a:alpha val="43137"/>
                    </a:srgbClr>
                  </a:outerShdw>
                </a:effectLst>
                <a:latin typeface="Arial Black" pitchFamily="34" charset="0"/>
              </a:rPr>
              <a:t> pěkně zamotal</a:t>
            </a:r>
            <a:r>
              <a:rPr lang="cs-CZ" sz="1600" dirty="0" smtClean="0">
                <a:latin typeface="Arial Black" pitchFamily="34" charset="0"/>
              </a:rPr>
              <a:t>. </a:t>
            </a:r>
            <a:r>
              <a:rPr lang="cs-CZ" sz="1600" dirty="0" smtClean="0">
                <a:effectLst>
                  <a:outerShdw blurRad="38100" dist="38100" dir="2700000" algn="tl">
                    <a:srgbClr val="000000">
                      <a:alpha val="43137"/>
                    </a:srgbClr>
                  </a:outerShdw>
                </a:effectLst>
                <a:latin typeface="Arial Black" pitchFamily="34" charset="0"/>
                <a:cs typeface="Arial" pitchFamily="34" charset="0"/>
              </a:rPr>
              <a:t>Celkové pořadí </a:t>
            </a:r>
            <a:r>
              <a:rPr lang="cs-CZ" sz="1600" dirty="0" smtClean="0">
                <a:latin typeface="Arial Black" pitchFamily="34" charset="0"/>
                <a:cs typeface="Arial" pitchFamily="34" charset="0"/>
              </a:rPr>
              <a:t>je </a:t>
            </a:r>
            <a:r>
              <a:rPr lang="cs-CZ" sz="1600" dirty="0" smtClean="0">
                <a:effectLst>
                  <a:outerShdw blurRad="38100" dist="38100" dir="2700000" algn="tl">
                    <a:srgbClr val="000000">
                      <a:alpha val="43137"/>
                    </a:srgbClr>
                  </a:outerShdw>
                </a:effectLst>
                <a:latin typeface="Arial Black" pitchFamily="34" charset="0"/>
                <a:cs typeface="Arial" pitchFamily="34" charset="0"/>
              </a:rPr>
              <a:t>neuvěřitelně vyrovnané  </a:t>
            </a:r>
            <a:endParaRPr lang="cs-CZ" dirty="0" smtClean="0">
              <a:effectLst>
                <a:outerShdw blurRad="38100" dist="38100" dir="2700000" algn="tl">
                  <a:srgbClr val="000000">
                    <a:alpha val="43137"/>
                  </a:srgbClr>
                </a:outerShdw>
              </a:effectLst>
              <a:latin typeface="Arial Black" pitchFamily="34" charset="0"/>
              <a:cs typeface="Arial" pitchFamily="34" charset="0"/>
            </a:endParaRPr>
          </a:p>
        </p:txBody>
      </p:sp>
      <p:graphicFrame>
        <p:nvGraphicFramePr>
          <p:cNvPr id="25" name="Tabulka 24"/>
          <p:cNvGraphicFramePr>
            <a:graphicFrameLocks noGrp="1"/>
          </p:cNvGraphicFramePr>
          <p:nvPr/>
        </p:nvGraphicFramePr>
        <p:xfrm>
          <a:off x="5616599" y="4915647"/>
          <a:ext cx="4536505" cy="1944214"/>
        </p:xfrm>
        <a:graphic>
          <a:graphicData uri="http://schemas.openxmlformats.org/drawingml/2006/table">
            <a:tbl>
              <a:tblPr/>
              <a:tblGrid>
                <a:gridCol w="590551"/>
                <a:gridCol w="1181102"/>
                <a:gridCol w="2040085"/>
                <a:gridCol w="724767"/>
              </a:tblGrid>
              <a:tr h="253210">
                <a:tc>
                  <a:txBody>
                    <a:bodyPr/>
                    <a:lstStyle/>
                    <a:p>
                      <a:pPr algn="ctr" fontAlgn="ctr"/>
                      <a:r>
                        <a:rPr lang="cs-CZ" sz="1100" b="1" i="0" u="none" strike="noStrike" dirty="0">
                          <a:solidFill>
                            <a:srgbClr val="000099"/>
                          </a:solidFill>
                          <a:latin typeface="Century Gothic"/>
                        </a:rPr>
                        <a:t>16.</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a:solidFill>
                            <a:srgbClr val="000099"/>
                          </a:solidFill>
                          <a:latin typeface="Century Gothic"/>
                        </a:rPr>
                        <a:t>11.3.2017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dirty="0">
                          <a:solidFill>
                            <a:srgbClr val="000099"/>
                          </a:solidFill>
                          <a:latin typeface="Century Gothic"/>
                        </a:rPr>
                        <a:t>Neratovice - </a:t>
                      </a:r>
                      <a:r>
                        <a:rPr lang="cs-CZ" sz="1100" b="1" i="0" u="none" strike="noStrike" dirty="0" err="1">
                          <a:solidFill>
                            <a:srgbClr val="000099"/>
                          </a:solidFill>
                          <a:latin typeface="Century Gothic"/>
                        </a:rPr>
                        <a:t>Brozany</a:t>
                      </a:r>
                      <a:endParaRPr lang="cs-CZ" sz="1100" b="1" i="0" u="none" strike="noStrike" dirty="0">
                        <a:solidFill>
                          <a:srgbClr val="000099"/>
                        </a:solidFill>
                        <a:latin typeface="Century Gothic"/>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dirty="0">
                          <a:solidFill>
                            <a:srgbClr val="000099"/>
                          </a:solidFill>
                          <a:latin typeface="Century Gothic"/>
                        </a:rPr>
                        <a:t>1:0</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r>
              <a:tr h="242201">
                <a:tc>
                  <a:txBody>
                    <a:bodyPr/>
                    <a:lstStyle/>
                    <a:p>
                      <a:pPr algn="ctr" fontAlgn="ctr"/>
                      <a:r>
                        <a:rPr lang="cs-CZ" sz="1100" b="1" i="0" u="none" strike="noStrike">
                          <a:solidFill>
                            <a:srgbClr val="000099"/>
                          </a:solidFill>
                          <a:latin typeface="Century Gothic"/>
                        </a:rPr>
                        <a:t>18.</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a:solidFill>
                            <a:srgbClr val="000099"/>
                          </a:solidFill>
                          <a:latin typeface="Century Gothic"/>
                        </a:rPr>
                        <a:t>25.03..2017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a:solidFill>
                            <a:srgbClr val="000099"/>
                          </a:solidFill>
                          <a:latin typeface="Century Gothic"/>
                        </a:rPr>
                        <a:t>Neratovice - Nymburk</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99"/>
                          </a:solidFill>
                          <a:latin typeface="Century Gothic"/>
                        </a:rPr>
                        <a:t>0:2</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r>
              <a:tr h="242201">
                <a:tc>
                  <a:txBody>
                    <a:bodyPr/>
                    <a:lstStyle/>
                    <a:p>
                      <a:pPr algn="ctr" fontAlgn="ctr"/>
                      <a:r>
                        <a:rPr lang="cs-CZ" sz="1100" b="1" i="0" u="none" strike="noStrike">
                          <a:solidFill>
                            <a:srgbClr val="000099"/>
                          </a:solidFill>
                          <a:latin typeface="Century Gothic"/>
                        </a:rPr>
                        <a:t>19.</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a:solidFill>
                            <a:srgbClr val="000099"/>
                          </a:solidFill>
                          <a:latin typeface="Century Gothic"/>
                        </a:rPr>
                        <a:t>02.04..2017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a:solidFill>
                            <a:srgbClr val="000099"/>
                          </a:solidFill>
                          <a:latin typeface="Century Gothic"/>
                        </a:rPr>
                        <a:t>Meteor - Neratovice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a:solidFill>
                            <a:srgbClr val="000099"/>
                          </a:solidFill>
                          <a:latin typeface="Century Gothic"/>
                        </a:rPr>
                        <a:t>3:0</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r>
              <a:tr h="242201">
                <a:tc>
                  <a:txBody>
                    <a:bodyPr/>
                    <a:lstStyle/>
                    <a:p>
                      <a:pPr algn="ctr" fontAlgn="ctr"/>
                      <a:r>
                        <a:rPr lang="cs-CZ" sz="1100" b="1" i="0" u="none" strike="noStrike">
                          <a:solidFill>
                            <a:srgbClr val="000099"/>
                          </a:solidFill>
                          <a:latin typeface="Century Gothic"/>
                        </a:rPr>
                        <a:t>20.</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99"/>
                          </a:solidFill>
                          <a:latin typeface="Century Gothic"/>
                        </a:rPr>
                        <a:t>08.04..2017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99"/>
                          </a:solidFill>
                          <a:latin typeface="Century Gothic"/>
                        </a:rPr>
                        <a:t>Neratovice - Velvary</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99"/>
                          </a:solidFill>
                          <a:latin typeface="Century Gothic"/>
                        </a:rPr>
                        <a:t>0:3</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r>
              <a:tr h="193761">
                <a:tc>
                  <a:txBody>
                    <a:bodyPr/>
                    <a:lstStyle/>
                    <a:p>
                      <a:pPr algn="ctr" fontAlgn="ctr"/>
                      <a:r>
                        <a:rPr lang="cs-CZ" sz="1100" b="1" i="0" u="none" strike="noStrike">
                          <a:solidFill>
                            <a:srgbClr val="000099"/>
                          </a:solidFill>
                          <a:latin typeface="Century Gothic"/>
                        </a:rPr>
                        <a:t>17.</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a:solidFill>
                            <a:srgbClr val="000099"/>
                          </a:solidFill>
                          <a:latin typeface="Century Gothic"/>
                        </a:rPr>
                        <a:t>12.04..2017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a:solidFill>
                            <a:srgbClr val="000099"/>
                          </a:solidFill>
                          <a:latin typeface="Century Gothic"/>
                        </a:rPr>
                        <a:t>Úvaly - Neratovice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a:solidFill>
                            <a:srgbClr val="000099"/>
                          </a:solidFill>
                          <a:latin typeface="Century Gothic"/>
                        </a:rPr>
                        <a:t>1:0 PK</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r>
              <a:tr h="242201">
                <a:tc>
                  <a:txBody>
                    <a:bodyPr/>
                    <a:lstStyle/>
                    <a:p>
                      <a:pPr algn="ctr" fontAlgn="ctr"/>
                      <a:r>
                        <a:rPr lang="cs-CZ" sz="1100" b="1" i="0" u="none" strike="noStrike">
                          <a:solidFill>
                            <a:srgbClr val="000099"/>
                          </a:solidFill>
                          <a:latin typeface="Century Gothic"/>
                        </a:rPr>
                        <a:t>21.</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99"/>
                          </a:solidFill>
                          <a:latin typeface="Century Gothic"/>
                        </a:rPr>
                        <a:t>15.04..2017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99"/>
                          </a:solidFill>
                          <a:latin typeface="Century Gothic"/>
                        </a:rPr>
                        <a:t>Neratovice - Libiš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99"/>
                          </a:solidFill>
                          <a:latin typeface="Century Gothic"/>
                        </a:rPr>
                        <a:t>1:0 PK</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99"/>
                    </a:solidFill>
                  </a:tcPr>
                </a:tc>
              </a:tr>
              <a:tr h="275229">
                <a:tc>
                  <a:txBody>
                    <a:bodyPr/>
                    <a:lstStyle/>
                    <a:p>
                      <a:pPr algn="ctr" fontAlgn="ctr"/>
                      <a:r>
                        <a:rPr lang="cs-CZ" sz="1100" b="1" i="0" u="none" strike="noStrike">
                          <a:solidFill>
                            <a:srgbClr val="000099"/>
                          </a:solidFill>
                          <a:latin typeface="Century Gothic"/>
                        </a:rPr>
                        <a:t>22.</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a:solidFill>
                            <a:srgbClr val="000099"/>
                          </a:solidFill>
                          <a:latin typeface="Century Gothic"/>
                        </a:rPr>
                        <a:t>21.04..2017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dirty="0">
                          <a:solidFill>
                            <a:srgbClr val="000099"/>
                          </a:solidFill>
                          <a:latin typeface="Century Gothic"/>
                        </a:rPr>
                        <a:t>Chomutov - Neratovice</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c>
                  <a:txBody>
                    <a:bodyPr/>
                    <a:lstStyle/>
                    <a:p>
                      <a:pPr algn="ctr" fontAlgn="ctr"/>
                      <a:r>
                        <a:rPr lang="cs-CZ" sz="1100" b="1" i="0" u="none" strike="noStrike">
                          <a:solidFill>
                            <a:srgbClr val="000099"/>
                          </a:solidFill>
                          <a:latin typeface="Century Gothic"/>
                        </a:rPr>
                        <a:t>2:1 PK</a:t>
                      </a: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99FF"/>
                    </a:solidFill>
                  </a:tcPr>
                </a:tc>
              </a:tr>
              <a:tr h="253210">
                <a:tc>
                  <a:txBody>
                    <a:bodyPr/>
                    <a:lstStyle/>
                    <a:p>
                      <a:pPr algn="ctr" fontAlgn="ctr"/>
                      <a:r>
                        <a:rPr lang="cs-CZ" sz="1100" b="1" i="0" u="none" strike="noStrike">
                          <a:solidFill>
                            <a:srgbClr val="000099"/>
                          </a:solidFill>
                          <a:latin typeface="Century Gothic"/>
                        </a:rPr>
                        <a:t>23.</a:t>
                      </a:r>
                    </a:p>
                  </a:txBody>
                  <a:tcPr marL="0" marR="0" marT="0" marB="0" anchor="ctr">
                    <a:lnL w="25400" cap="flat" cmpd="dbl"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99"/>
                          </a:solidFill>
                          <a:latin typeface="Century Gothic"/>
                        </a:rPr>
                        <a:t>29.04..2017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a:solidFill>
                            <a:srgbClr val="000099"/>
                          </a:solidFill>
                          <a:latin typeface="Century Gothic"/>
                        </a:rPr>
                        <a:t>Neratovice - Souš</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99"/>
                    </a:solidFill>
                  </a:tcPr>
                </a:tc>
                <a:tc>
                  <a:txBody>
                    <a:bodyPr/>
                    <a:lstStyle/>
                    <a:p>
                      <a:pPr algn="ctr" fontAlgn="ctr"/>
                      <a:r>
                        <a:rPr lang="cs-CZ" sz="1100" b="1" i="0" u="none" strike="noStrike" dirty="0">
                          <a:solidFill>
                            <a:srgbClr val="000099"/>
                          </a:solidFill>
                          <a:latin typeface="Century Gothic"/>
                        </a:rPr>
                        <a:t> </a:t>
                      </a:r>
                      <a:r>
                        <a:rPr lang="cs-CZ" sz="1100" b="1" i="0" u="none" strike="noStrike" dirty="0" smtClean="0">
                          <a:solidFill>
                            <a:srgbClr val="000099"/>
                          </a:solidFill>
                          <a:latin typeface="Century Gothic"/>
                        </a:rPr>
                        <a:t>3:0</a:t>
                      </a:r>
                      <a:endParaRPr lang="cs-CZ" sz="1100" b="1" i="0" u="none" strike="noStrike" dirty="0">
                        <a:solidFill>
                          <a:srgbClr val="000099"/>
                        </a:solidFill>
                        <a:latin typeface="Century Gothic"/>
                      </a:endParaRPr>
                    </a:p>
                  </a:txBody>
                  <a:tcPr marL="0" marR="0" marT="0" marB="0" anchor="ctr">
                    <a:lnL w="6350" cap="flat" cmpd="sng" algn="ctr">
                      <a:solidFill>
                        <a:srgbClr val="000000"/>
                      </a:solidFill>
                      <a:prstDash val="solid"/>
                      <a:round/>
                      <a:headEnd type="none" w="med" len="med"/>
                      <a:tailEnd type="none" w="med" len="med"/>
                    </a:lnL>
                    <a:lnR w="25400" cap="flat" cmpd="dbl"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CCFF99"/>
                    </a:solidFill>
                  </a:tcPr>
                </a:tc>
              </a:tr>
            </a:tbl>
          </a:graphicData>
        </a:graphic>
      </p:graphicFrame>
      <p:sp>
        <p:nvSpPr>
          <p:cNvPr id="26" name="TextovéPole 25"/>
          <p:cNvSpPr txBox="1"/>
          <p:nvPr/>
        </p:nvSpPr>
        <p:spPr>
          <a:xfrm>
            <a:off x="5616600" y="1387252"/>
            <a:ext cx="4464496" cy="3323987"/>
          </a:xfrm>
          <a:prstGeom prst="rect">
            <a:avLst/>
          </a:prstGeom>
          <a:blipFill>
            <a:blip r:embed="rId5" cstate="print"/>
            <a:stretch>
              <a:fillRect/>
            </a:stretch>
          </a:blipFill>
          <a:ln w="28575">
            <a:solidFill>
              <a:schemeClr val="tx1"/>
            </a:solidFill>
          </a:ln>
        </p:spPr>
        <p:txBody>
          <a:bodyPr wrap="square" rtlCol="0">
            <a:spAutoFit/>
          </a:bodyPr>
          <a:lstStyle/>
          <a:p>
            <a:pPr algn="just"/>
            <a:r>
              <a:rPr lang="cs-CZ" sz="1400" b="0" dirty="0" smtClean="0">
                <a:latin typeface="Arial" pitchFamily="34" charset="0"/>
                <a:cs typeface="Arial" pitchFamily="34" charset="0"/>
              </a:rPr>
              <a:t>FK </a:t>
            </a:r>
            <a:r>
              <a:rPr lang="cs-CZ" sz="1400" b="0" dirty="0" err="1" smtClean="0">
                <a:latin typeface="Arial" pitchFamily="34" charset="0"/>
                <a:cs typeface="Arial" pitchFamily="34" charset="0"/>
              </a:rPr>
              <a:t>Neratovice</a:t>
            </a:r>
            <a:r>
              <a:rPr lang="cs-CZ" sz="1400" b="0" dirty="0" smtClean="0">
                <a:latin typeface="Arial" pitchFamily="34" charset="0"/>
                <a:cs typeface="Arial" pitchFamily="34" charset="0"/>
              </a:rPr>
              <a:t>-</a:t>
            </a:r>
            <a:r>
              <a:rPr lang="cs-CZ" sz="1400" b="0" dirty="0" err="1" smtClean="0">
                <a:latin typeface="Arial" pitchFamily="34" charset="0"/>
                <a:cs typeface="Arial" pitchFamily="34" charset="0"/>
              </a:rPr>
              <a:t>Byškovice</a:t>
            </a:r>
            <a:r>
              <a:rPr lang="cs-CZ" sz="1400" b="0" dirty="0" smtClean="0">
                <a:latin typeface="Arial" pitchFamily="34" charset="0"/>
                <a:cs typeface="Arial" pitchFamily="34" charset="0"/>
              </a:rPr>
              <a:t> vstupovaly do jarní části ze 6. místa se ziskem 24 bodů. Hned v úvodu jara přichystaly překvapení, když v domácím prostředí porazily tehdy 2. tým tabulky </a:t>
            </a:r>
            <a:r>
              <a:rPr lang="cs-CZ" sz="1400" b="0" dirty="0" err="1" smtClean="0">
                <a:latin typeface="Arial" pitchFamily="34" charset="0"/>
                <a:cs typeface="Arial" pitchFamily="34" charset="0"/>
              </a:rPr>
              <a:t>Brozany</a:t>
            </a:r>
            <a:r>
              <a:rPr lang="cs-CZ" sz="1400" b="0" dirty="0" smtClean="0">
                <a:latin typeface="Arial" pitchFamily="34" charset="0"/>
                <a:cs typeface="Arial" pitchFamily="34" charset="0"/>
              </a:rPr>
              <a:t>. Na další výhru v normální hrací době pak musely čekat až do minulého kola, kdy doma porazily Souš jasně 3:0. Mezitím se po již zmiňovaném vítězství nad </a:t>
            </a:r>
            <a:r>
              <a:rPr lang="cs-CZ" sz="1400" b="0" dirty="0" err="1" smtClean="0">
                <a:latin typeface="Arial" pitchFamily="34" charset="0"/>
                <a:cs typeface="Arial" pitchFamily="34" charset="0"/>
              </a:rPr>
              <a:t>Brozany</a:t>
            </a:r>
            <a:r>
              <a:rPr lang="cs-CZ" sz="1400" b="0" dirty="0" smtClean="0">
                <a:latin typeface="Arial" pitchFamily="34" charset="0"/>
                <a:cs typeface="Arial" pitchFamily="34" charset="0"/>
              </a:rPr>
              <a:t> rozjížděly pomalu.Tři porážky v řadě a žádná vstřelená branka.  Body přišly teprve až v dohrávce v Úvalech a to po penaltách. Derby utkání s </a:t>
            </a:r>
            <a:r>
              <a:rPr lang="cs-CZ" sz="1400" b="0" dirty="0" err="1" smtClean="0">
                <a:latin typeface="Arial" pitchFamily="34" charset="0"/>
                <a:cs typeface="Arial" pitchFamily="34" charset="0"/>
              </a:rPr>
              <a:t>Libiší</a:t>
            </a:r>
            <a:r>
              <a:rPr lang="cs-CZ" sz="1400" b="0" dirty="0" smtClean="0">
                <a:latin typeface="Arial" pitchFamily="34" charset="0"/>
                <a:cs typeface="Arial" pitchFamily="34" charset="0"/>
              </a:rPr>
              <a:t> skončilo remízou. Kopaly se penalty s úspěchem pro Neratovice. Penaltovou sérii zakončil tým v Chomutově, kde byli úspěšnější domácí. Po důležitém posledním vítězství doma mají </a:t>
            </a:r>
            <a:r>
              <a:rPr lang="cs-CZ" sz="1400" b="0" dirty="0" err="1" smtClean="0">
                <a:latin typeface="Arial" pitchFamily="34" charset="0"/>
                <a:cs typeface="Arial" pitchFamily="34" charset="0"/>
              </a:rPr>
              <a:t>Neratovice</a:t>
            </a:r>
            <a:r>
              <a:rPr lang="cs-CZ" sz="1400" b="0" dirty="0" smtClean="0">
                <a:latin typeface="Arial" pitchFamily="34" charset="0"/>
                <a:cs typeface="Arial" pitchFamily="34" charset="0"/>
              </a:rPr>
              <a:t>-</a:t>
            </a:r>
            <a:r>
              <a:rPr lang="cs-CZ" sz="1400" b="0" dirty="0" err="1" smtClean="0">
                <a:latin typeface="Arial" pitchFamily="34" charset="0"/>
                <a:cs typeface="Arial" pitchFamily="34" charset="0"/>
              </a:rPr>
              <a:t>Byškovice</a:t>
            </a:r>
            <a:r>
              <a:rPr lang="cs-CZ" sz="1400" b="0" dirty="0" smtClean="0">
                <a:latin typeface="Arial" pitchFamily="34" charset="0"/>
                <a:cs typeface="Arial" pitchFamily="34" charset="0"/>
              </a:rPr>
              <a:t> 34 bodů a jsou na 8.místě tabulky </a:t>
            </a:r>
          </a:p>
        </p:txBody>
      </p:sp>
      <p:sp>
        <p:nvSpPr>
          <p:cNvPr id="27" name="TextovéPole 26"/>
          <p:cNvSpPr txBox="1"/>
          <p:nvPr/>
        </p:nvSpPr>
        <p:spPr>
          <a:xfrm>
            <a:off x="5616600" y="91108"/>
            <a:ext cx="4464496" cy="954107"/>
          </a:xfrm>
          <a:prstGeom prst="rect">
            <a:avLst/>
          </a:prstGeom>
          <a:blipFill>
            <a:blip r:embed="rId6" cstate="print"/>
            <a:stretch>
              <a:fillRect/>
            </a:stretch>
          </a:blipFill>
          <a:ln w="63500" cap="sq">
            <a:solidFill>
              <a:srgbClr val="FF00FF"/>
            </a:solidFill>
            <a:prstDash val="sysDot"/>
          </a:ln>
        </p:spPr>
        <p:txBody>
          <a:bodyPr wrap="square" rtlCol="0">
            <a:spAutoFit/>
          </a:bodyPr>
          <a:lstStyle/>
          <a:p>
            <a:pPr algn="ctr"/>
            <a:r>
              <a:rPr lang="cs-CZ" sz="2800" u="sng" dirty="0" smtClean="0">
                <a:solidFill>
                  <a:schemeClr val="accent1">
                    <a:lumMod val="75000"/>
                  </a:schemeClr>
                </a:solidFill>
                <a:latin typeface="Bookman Old Style" pitchFamily="18" charset="0"/>
              </a:rPr>
              <a:t>Jarní vizitka FK </a:t>
            </a:r>
            <a:r>
              <a:rPr lang="cs-CZ" sz="2800" u="sng" dirty="0" err="1" smtClean="0">
                <a:solidFill>
                  <a:schemeClr val="bg1"/>
                </a:solidFill>
                <a:latin typeface="Bookman Old Style" pitchFamily="18" charset="0"/>
              </a:rPr>
              <a:t>Neratovice</a:t>
            </a:r>
            <a:r>
              <a:rPr lang="cs-CZ" sz="2800" u="sng" dirty="0" smtClean="0">
                <a:solidFill>
                  <a:schemeClr val="bg1"/>
                </a:solidFill>
                <a:latin typeface="Bookman Old Style" pitchFamily="18" charset="0"/>
              </a:rPr>
              <a:t>-</a:t>
            </a:r>
            <a:r>
              <a:rPr lang="cs-CZ" sz="2800" u="sng" dirty="0" err="1" smtClean="0">
                <a:solidFill>
                  <a:schemeClr val="bg1"/>
                </a:solidFill>
                <a:latin typeface="Bookman Old Style" pitchFamily="18" charset="0"/>
              </a:rPr>
              <a:t>Byškovice</a:t>
            </a:r>
            <a:endParaRPr lang="cs-CZ" sz="2800" u="sng" dirty="0" smtClean="0">
              <a:solidFill>
                <a:schemeClr val="bg1"/>
              </a:solidFill>
              <a:latin typeface="Bookman Old Style"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Šipka dolů 16"/>
          <p:cNvSpPr/>
          <p:nvPr/>
        </p:nvSpPr>
        <p:spPr bwMode="auto">
          <a:xfrm>
            <a:off x="1999257" y="2898775"/>
            <a:ext cx="0" cy="184150"/>
          </a:xfrm>
          <a:prstGeom prst="downArrow">
            <a:avLst/>
          </a:prstGeom>
          <a:noFill/>
          <a:ln w="9525" cap="flat" cmpd="sng" algn="ctr">
            <a:noFill/>
            <a:prstDash val="solid"/>
            <a:round/>
            <a:headEnd type="none" w="med" len="med"/>
            <a:tailEnd type="none" w="med" len="med"/>
          </a:ln>
          <a:effectLst>
            <a:outerShdw dist="45791" dir="2021404" algn="ctr" rotWithShape="0">
              <a:srgbClr val="9999FF"/>
            </a:outerShdw>
          </a:effectLst>
        </p:spPr>
        <p:txBody>
          <a:bodyPr wrap="none" lIns="0" tIns="0" rIns="0" bIns="0">
            <a:spAutoFit/>
          </a:bodyPr>
          <a:lstStyle/>
          <a:p>
            <a:pPr algn="ctr" eaLnBrk="0" hangingPunct="0">
              <a:defRPr/>
            </a:pPr>
            <a:endParaRPr lang="cs-CZ" dirty="0">
              <a:effectLst>
                <a:outerShdw blurRad="38100" dist="38100" dir="2700000" algn="tl">
                  <a:srgbClr val="000000">
                    <a:alpha val="43137"/>
                  </a:srgbClr>
                </a:outerShdw>
              </a:effectLst>
            </a:endParaRPr>
          </a:p>
        </p:txBody>
      </p:sp>
      <p:cxnSp>
        <p:nvCxnSpPr>
          <p:cNvPr id="10" name="Přímá spojovací šipka 9"/>
          <p:cNvCxnSpPr/>
          <p:nvPr/>
        </p:nvCxnSpPr>
        <p:spPr bwMode="auto">
          <a:xfrm>
            <a:off x="2893953" y="6859588"/>
            <a:ext cx="1574791"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3537904" y="7075884"/>
            <a:ext cx="114519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13" name="TextovéPole 12"/>
          <p:cNvSpPr txBox="1"/>
          <p:nvPr/>
        </p:nvSpPr>
        <p:spPr>
          <a:xfrm>
            <a:off x="360018" y="3691509"/>
            <a:ext cx="4008179" cy="307777"/>
          </a:xfrm>
          <a:prstGeom prst="rect">
            <a:avLst/>
          </a:prstGeom>
          <a:noFill/>
        </p:spPr>
        <p:txBody>
          <a:bodyPr wrap="square" rtlCol="0">
            <a:spAutoFit/>
          </a:bodyPr>
          <a:lstStyle/>
          <a:p>
            <a:pPr algn="just"/>
            <a:endParaRPr lang="cs-CZ" sz="1400" u="sng" dirty="0" smtClean="0">
              <a:latin typeface="Bookman Old Style" pitchFamily="18" charset="0"/>
            </a:endParaRPr>
          </a:p>
        </p:txBody>
      </p:sp>
      <p:sp>
        <p:nvSpPr>
          <p:cNvPr id="15" name="TextovéPole 14"/>
          <p:cNvSpPr txBox="1"/>
          <p:nvPr/>
        </p:nvSpPr>
        <p:spPr>
          <a:xfrm>
            <a:off x="2034837" y="7004455"/>
            <a:ext cx="178917"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8</a:t>
            </a:r>
          </a:p>
        </p:txBody>
      </p:sp>
      <p:sp>
        <p:nvSpPr>
          <p:cNvPr id="21" name="TextovéPole 20"/>
          <p:cNvSpPr txBox="1"/>
          <p:nvPr/>
        </p:nvSpPr>
        <p:spPr>
          <a:xfrm>
            <a:off x="7402933" y="700445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41</a:t>
            </a:r>
          </a:p>
        </p:txBody>
      </p:sp>
      <p:sp>
        <p:nvSpPr>
          <p:cNvPr id="8" name="TextovéPole 7"/>
          <p:cNvSpPr txBox="1"/>
          <p:nvPr/>
        </p:nvSpPr>
        <p:spPr>
          <a:xfrm>
            <a:off x="6048648" y="52199"/>
            <a:ext cx="4104456" cy="830997"/>
          </a:xfrm>
          <a:prstGeom prst="rect">
            <a:avLst/>
          </a:prstGeom>
          <a:blipFill dpi="0" rotWithShape="1">
            <a:blip r:embed="rId4" cstate="print">
              <a:alphaModFix amt="27000"/>
            </a:blip>
            <a:srcRect/>
            <a:stretch>
              <a:fillRect/>
            </a:stretch>
          </a:blipFill>
          <a:ln w="50800">
            <a:solidFill>
              <a:srgbClr val="FF66CC"/>
            </a:solidFill>
            <a:prstDash val="dash"/>
          </a:ln>
        </p:spPr>
        <p:txBody>
          <a:bodyPr wrap="square" rtlCol="0">
            <a:spAutoFit/>
          </a:bodyPr>
          <a:lstStyle/>
          <a:p>
            <a:pPr algn="ctr"/>
            <a:r>
              <a:rPr lang="cs-CZ" sz="1600" dirty="0" smtClean="0">
                <a:latin typeface="Bookman Old Style" pitchFamily="18" charset="0"/>
              </a:rPr>
              <a:t>Starší přípravka si už před posledním  turnajem zajistila </a:t>
            </a:r>
          </a:p>
          <a:p>
            <a:pPr algn="ctr"/>
            <a:r>
              <a:rPr lang="cs-CZ" sz="1600" dirty="0" smtClean="0">
                <a:latin typeface="Bookman Old Style" pitchFamily="18" charset="0"/>
              </a:rPr>
              <a:t>9. místo v okresním přeboru</a:t>
            </a:r>
          </a:p>
        </p:txBody>
      </p:sp>
      <p:graphicFrame>
        <p:nvGraphicFramePr>
          <p:cNvPr id="9" name="Tabulka 8"/>
          <p:cNvGraphicFramePr>
            <a:graphicFrameLocks noGrp="1"/>
          </p:cNvGraphicFramePr>
          <p:nvPr/>
        </p:nvGraphicFramePr>
        <p:xfrm>
          <a:off x="6048649" y="1027212"/>
          <a:ext cx="4104455" cy="1565958"/>
        </p:xfrm>
        <a:graphic>
          <a:graphicData uri="http://schemas.openxmlformats.org/drawingml/2006/table">
            <a:tbl>
              <a:tblPr/>
              <a:tblGrid>
                <a:gridCol w="490394"/>
                <a:gridCol w="1117505"/>
                <a:gridCol w="1200724"/>
                <a:gridCol w="1295832"/>
              </a:tblGrid>
              <a:tr h="201348">
                <a:tc gridSpan="4">
                  <a:txBody>
                    <a:bodyPr/>
                    <a:lstStyle/>
                    <a:p>
                      <a:pPr algn="ctr" rtl="0" fontAlgn="ctr"/>
                      <a:r>
                        <a:rPr lang="cs-CZ" sz="1000" b="1" i="0" u="none" strike="noStrike" dirty="0">
                          <a:solidFill>
                            <a:srgbClr val="000000"/>
                          </a:solidFill>
                          <a:latin typeface="Arial Black"/>
                        </a:rPr>
                        <a:t>Turnaj starší   přípravky 23.4.2017     Travčice              </a:t>
                      </a:r>
                    </a:p>
                  </a:txBody>
                  <a:tcPr marL="9525" marR="9525" marT="9525" marB="0" anchor="ctr">
                    <a:lnL w="25400" cap="flat" cmpd="dbl" algn="ctr">
                      <a:solidFill>
                        <a:srgbClr val="FF3399"/>
                      </a:solidFill>
                      <a:prstDash val="solid"/>
                      <a:round/>
                      <a:headEnd type="none" w="med" len="med"/>
                      <a:tailEnd type="none" w="med" len="med"/>
                    </a:lnL>
                    <a:lnR w="25400" cap="flat" cmpd="dbl" algn="ctr">
                      <a:solidFill>
                        <a:srgbClr val="FF3399"/>
                      </a:solidFill>
                      <a:prstDash val="solid"/>
                      <a:round/>
                      <a:headEnd type="none" w="med" len="med"/>
                      <a:tailEnd type="none" w="med" len="med"/>
                    </a:lnR>
                    <a:lnT w="25400" cap="flat" cmpd="dbl" algn="ctr">
                      <a:solidFill>
                        <a:srgbClr val="FF3399"/>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r>
              <a:tr h="103219">
                <a:tc gridSpan="4">
                  <a:txBody>
                    <a:bodyPr/>
                    <a:lstStyle/>
                    <a:p>
                      <a:pPr algn="ctr" rtl="0" fontAlgn="ctr"/>
                      <a:r>
                        <a:rPr lang="cs-CZ" sz="1000" b="1" i="0" u="none" strike="noStrike" dirty="0">
                          <a:solidFill>
                            <a:srgbClr val="000000"/>
                          </a:solidFill>
                          <a:latin typeface="Arial Black"/>
                        </a:rPr>
                        <a:t>     Okresní přebor  9.-12.místo</a:t>
                      </a:r>
                    </a:p>
                  </a:txBody>
                  <a:tcPr marL="9525" marR="9525" marT="9525" marB="0" anchor="ctr">
                    <a:lnL w="25400" cap="flat" cmpd="dbl" algn="ctr">
                      <a:solidFill>
                        <a:srgbClr val="FF3399"/>
                      </a:solidFill>
                      <a:prstDash val="solid"/>
                      <a:round/>
                      <a:headEnd type="none" w="med" len="med"/>
                      <a:tailEnd type="none" w="med" len="med"/>
                    </a:lnL>
                    <a:lnR w="25400" cap="flat" cmpd="dbl" algn="ctr">
                      <a:solidFill>
                        <a:srgbClr val="FF339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hMerge="1">
                  <a:txBody>
                    <a:bodyPr/>
                    <a:lstStyle/>
                    <a:p>
                      <a:endParaRPr lang="cs-CZ"/>
                    </a:p>
                  </a:txBody>
                  <a:tcPr/>
                </a:tc>
                <a:tc hMerge="1">
                  <a:txBody>
                    <a:bodyPr/>
                    <a:lstStyle/>
                    <a:p>
                      <a:endParaRPr lang="cs-CZ"/>
                    </a:p>
                  </a:txBody>
                  <a:tcPr/>
                </a:tc>
              </a:tr>
              <a:tr h="103219">
                <a:tc>
                  <a:txBody>
                    <a:bodyPr/>
                    <a:lstStyle/>
                    <a:p>
                      <a:pPr algn="ctr" rtl="0" fontAlgn="ctr"/>
                      <a:r>
                        <a:rPr lang="cs-CZ" sz="1000" b="1" i="0" u="none" strike="noStrike" dirty="0">
                          <a:solidFill>
                            <a:srgbClr val="000000"/>
                          </a:solidFill>
                          <a:latin typeface="Arial"/>
                        </a:rPr>
                        <a:t>Zápas</a:t>
                      </a:r>
                    </a:p>
                  </a:txBody>
                  <a:tcPr marL="9525" marR="9525" marT="9525" marB="0" anchor="ctr">
                    <a:lnL w="25400" cap="flat" cmpd="dbl" algn="ctr">
                      <a:solidFill>
                        <a:srgbClr val="FF339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2">
                  <a:txBody>
                    <a:bodyPr/>
                    <a:lstStyle/>
                    <a:p>
                      <a:pPr algn="ctr" rtl="0" fontAlgn="ctr"/>
                      <a:r>
                        <a:rPr lang="cs-CZ" sz="1000" b="1" i="0" u="none" strike="noStrike" dirty="0">
                          <a:solidFill>
                            <a:srgbClr val="000000"/>
                          </a:solidFill>
                          <a:latin typeface="Arial"/>
                        </a:rPr>
                        <a:t>Soupeři</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lang="cs-CZ"/>
                    </a:p>
                  </a:txBody>
                  <a:tcPr/>
                </a:tc>
                <a:tc>
                  <a:txBody>
                    <a:bodyPr/>
                    <a:lstStyle/>
                    <a:p>
                      <a:pPr algn="ctr" rtl="0" fontAlgn="ctr"/>
                      <a:r>
                        <a:rPr lang="cs-CZ" sz="1000" b="1" i="0" u="none" strike="noStrike" dirty="0">
                          <a:solidFill>
                            <a:srgbClr val="000000"/>
                          </a:solidFill>
                          <a:latin typeface="Arial"/>
                        </a:rPr>
                        <a:t>Výsledek</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FF339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84995">
                <a:tc>
                  <a:txBody>
                    <a:bodyPr/>
                    <a:lstStyle/>
                    <a:p>
                      <a:pPr algn="ctr" rtl="0" fontAlgn="ctr"/>
                      <a:r>
                        <a:rPr lang="cs-CZ" sz="1000" b="1" i="0" u="none" strike="noStrike" dirty="0">
                          <a:solidFill>
                            <a:srgbClr val="000000"/>
                          </a:solidFill>
                          <a:latin typeface="Arial"/>
                        </a:rPr>
                        <a:t>1.</a:t>
                      </a:r>
                    </a:p>
                  </a:txBody>
                  <a:tcPr marL="9525" marR="9525" marT="9525" marB="0" anchor="ctr">
                    <a:lnL w="25400" cap="flat" cmpd="dbl" algn="ctr">
                      <a:solidFill>
                        <a:srgbClr val="FF339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dirty="0" smtClean="0">
                          <a:solidFill>
                            <a:srgbClr val="000000"/>
                          </a:solidFill>
                          <a:latin typeface="Arial"/>
                        </a:rPr>
                        <a:t>Třebenice </a:t>
                      </a:r>
                      <a:endParaRPr lang="cs-CZ" sz="10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dirty="0">
                          <a:solidFill>
                            <a:srgbClr val="000000"/>
                          </a:solidFill>
                          <a:latin typeface="Arial"/>
                        </a:rPr>
                        <a:t>FK Liběšice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dirty="0">
                          <a:solidFill>
                            <a:srgbClr val="000000"/>
                          </a:solidFill>
                          <a:latin typeface="Arial"/>
                        </a:rPr>
                        <a:t>5:0</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FF339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184995">
                <a:tc>
                  <a:txBody>
                    <a:bodyPr/>
                    <a:lstStyle/>
                    <a:p>
                      <a:pPr algn="ctr" rtl="0" fontAlgn="ctr"/>
                      <a:r>
                        <a:rPr lang="cs-CZ" sz="1000" b="1" i="0" u="none" strike="noStrike" dirty="0">
                          <a:solidFill>
                            <a:srgbClr val="000000"/>
                          </a:solidFill>
                          <a:latin typeface="Arial"/>
                        </a:rPr>
                        <a:t>2.</a:t>
                      </a:r>
                    </a:p>
                  </a:txBody>
                  <a:tcPr marL="9525" marR="9525" marT="9525" marB="0" anchor="ctr">
                    <a:lnL w="25400" cap="flat" cmpd="dbl" algn="ctr">
                      <a:solidFill>
                        <a:srgbClr val="FF339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tc>
                  <a:txBody>
                    <a:bodyPr/>
                    <a:lstStyle/>
                    <a:p>
                      <a:pPr algn="ctr" rtl="0" fontAlgn="ctr"/>
                      <a:r>
                        <a:rPr lang="cs-CZ" sz="1000" b="1" i="0" u="none" strike="noStrike" dirty="0" smtClean="0">
                          <a:solidFill>
                            <a:srgbClr val="000000"/>
                          </a:solidFill>
                          <a:latin typeface="Arial"/>
                        </a:rPr>
                        <a:t>Třebenice </a:t>
                      </a:r>
                      <a:endParaRPr lang="cs-CZ" sz="10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tc>
                  <a:txBody>
                    <a:bodyPr/>
                    <a:lstStyle/>
                    <a:p>
                      <a:pPr algn="ctr" rtl="0" fontAlgn="ctr"/>
                      <a:r>
                        <a:rPr lang="cs-CZ" sz="1000" b="1" i="0" u="none" strike="noStrike" dirty="0">
                          <a:solidFill>
                            <a:srgbClr val="000000"/>
                          </a:solidFill>
                          <a:latin typeface="Arial"/>
                        </a:rPr>
                        <a:t>FK Travčice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tc>
                  <a:txBody>
                    <a:bodyPr/>
                    <a:lstStyle/>
                    <a:p>
                      <a:pPr algn="ctr" rtl="0" fontAlgn="ctr"/>
                      <a:r>
                        <a:rPr lang="cs-CZ" sz="1000" b="1" i="0" u="none" strike="noStrike" dirty="0">
                          <a:solidFill>
                            <a:srgbClr val="000000"/>
                          </a:solidFill>
                          <a:latin typeface="Arial"/>
                        </a:rPr>
                        <a:t>4:0</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FF339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66FF33"/>
                    </a:solidFill>
                  </a:tcPr>
                </a:tc>
              </a:tr>
              <a:tr h="184995">
                <a:tc>
                  <a:txBody>
                    <a:bodyPr/>
                    <a:lstStyle/>
                    <a:p>
                      <a:pPr algn="ctr" rtl="0" fontAlgn="ctr"/>
                      <a:r>
                        <a:rPr lang="cs-CZ" sz="1000" b="1" i="0" u="none" strike="noStrike" dirty="0">
                          <a:solidFill>
                            <a:srgbClr val="000000"/>
                          </a:solidFill>
                          <a:latin typeface="Arial"/>
                        </a:rPr>
                        <a:t>3.</a:t>
                      </a:r>
                    </a:p>
                  </a:txBody>
                  <a:tcPr marL="9525" marR="9525" marT="9525" marB="0" anchor="ctr">
                    <a:lnL w="25400" cap="flat" cmpd="dbl" algn="ctr">
                      <a:solidFill>
                        <a:srgbClr val="FF339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dirty="0" smtClean="0">
                          <a:solidFill>
                            <a:srgbClr val="000000"/>
                          </a:solidFill>
                          <a:latin typeface="Arial"/>
                        </a:rPr>
                        <a:t>Třebenice </a:t>
                      </a:r>
                      <a:endParaRPr lang="cs-CZ" sz="1000" b="1" i="0" u="none" strike="noStrike" dirty="0">
                        <a:solidFill>
                          <a:srgbClr val="0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dirty="0">
                          <a:solidFill>
                            <a:srgbClr val="000000"/>
                          </a:solidFill>
                          <a:latin typeface="Arial"/>
                        </a:rPr>
                        <a:t>SK Štětí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dirty="0">
                          <a:solidFill>
                            <a:srgbClr val="000000"/>
                          </a:solidFill>
                          <a:latin typeface="Arial"/>
                        </a:rPr>
                        <a:t>0:9</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FF339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115179">
                <a:tc>
                  <a:txBody>
                    <a:bodyPr/>
                    <a:lstStyle/>
                    <a:p>
                      <a:pPr algn="ctr" rtl="0" fontAlgn="ctr"/>
                      <a:r>
                        <a:rPr lang="cs-CZ" sz="1000" b="1" i="0" u="none" strike="noStrike" dirty="0">
                          <a:solidFill>
                            <a:srgbClr val="000000"/>
                          </a:solidFill>
                          <a:latin typeface="Arial"/>
                        </a:rPr>
                        <a:t>4.</a:t>
                      </a:r>
                    </a:p>
                  </a:txBody>
                  <a:tcPr marL="9525" marR="9525" marT="9525" marB="0" anchor="ctr">
                    <a:lnL w="25400" cap="flat" cmpd="dbl" algn="ctr">
                      <a:solidFill>
                        <a:srgbClr val="FF339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rtl="0" fontAlgn="ctr"/>
                      <a:r>
                        <a:rPr lang="cs-CZ" sz="1000" b="1" i="0" u="none" strike="noStrike" dirty="0">
                          <a:solidFill>
                            <a:srgbClr val="000000"/>
                          </a:solidFill>
                          <a:latin typeface="Arial"/>
                        </a:rPr>
                        <a:t>FK Liběšice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rtl="0" fontAlgn="ctr"/>
                      <a:r>
                        <a:rPr lang="cs-CZ" sz="1000" b="1" i="0" u="none" strike="noStrike" dirty="0">
                          <a:solidFill>
                            <a:srgbClr val="000000"/>
                          </a:solidFill>
                          <a:latin typeface="Arial"/>
                        </a:rPr>
                        <a:t>FK Travčice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c>
                  <a:txBody>
                    <a:bodyPr/>
                    <a:lstStyle/>
                    <a:p>
                      <a:pPr algn="ctr" rtl="0" fontAlgn="ctr"/>
                      <a:r>
                        <a:rPr lang="cs-CZ" sz="1000" b="1" i="0" u="none" strike="noStrike" dirty="0">
                          <a:solidFill>
                            <a:srgbClr val="000000"/>
                          </a:solidFill>
                          <a:latin typeface="Arial"/>
                        </a:rPr>
                        <a:t>2:1</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FF339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66"/>
                    </a:solidFill>
                  </a:tcPr>
                </a:tc>
              </a:tr>
              <a:tr h="136776">
                <a:tc>
                  <a:txBody>
                    <a:bodyPr/>
                    <a:lstStyle/>
                    <a:p>
                      <a:pPr algn="ctr" rtl="0" fontAlgn="ctr"/>
                      <a:r>
                        <a:rPr lang="cs-CZ" sz="1000" b="1" i="0" u="none" strike="noStrike" dirty="0">
                          <a:solidFill>
                            <a:srgbClr val="000000"/>
                          </a:solidFill>
                          <a:latin typeface="Arial"/>
                        </a:rPr>
                        <a:t>5.</a:t>
                      </a:r>
                    </a:p>
                  </a:txBody>
                  <a:tcPr marL="9525" marR="9525" marT="9525" marB="0" anchor="ctr">
                    <a:lnL w="25400" cap="flat" cmpd="dbl" algn="ctr">
                      <a:solidFill>
                        <a:srgbClr val="FF339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dirty="0">
                          <a:solidFill>
                            <a:srgbClr val="000000"/>
                          </a:solidFill>
                          <a:latin typeface="Arial"/>
                        </a:rPr>
                        <a:t>FK Liběšice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dirty="0">
                          <a:solidFill>
                            <a:srgbClr val="000000"/>
                          </a:solidFill>
                          <a:latin typeface="Arial"/>
                        </a:rPr>
                        <a:t>SK Štětí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rtl="0" fontAlgn="ctr"/>
                      <a:r>
                        <a:rPr lang="cs-CZ" sz="1000" b="1" i="0" u="none" strike="noStrike" dirty="0">
                          <a:solidFill>
                            <a:srgbClr val="000000"/>
                          </a:solidFill>
                          <a:latin typeface="Arial"/>
                        </a:rPr>
                        <a:t>1:8</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FF3399"/>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151173">
                <a:tc>
                  <a:txBody>
                    <a:bodyPr/>
                    <a:lstStyle/>
                    <a:p>
                      <a:pPr algn="ctr" rtl="0" fontAlgn="ctr"/>
                      <a:r>
                        <a:rPr lang="cs-CZ" sz="1000" b="1" i="0" u="none" strike="noStrike" dirty="0">
                          <a:solidFill>
                            <a:srgbClr val="000000"/>
                          </a:solidFill>
                          <a:latin typeface="Arial"/>
                        </a:rPr>
                        <a:t>6.</a:t>
                      </a:r>
                    </a:p>
                  </a:txBody>
                  <a:tcPr marL="9525" marR="9525" marT="9525" marB="0" anchor="ctr">
                    <a:lnL w="25400" cap="flat" cmpd="dbl" algn="ctr">
                      <a:solidFill>
                        <a:srgbClr val="FF3399"/>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FF3399"/>
                      </a:solidFill>
                      <a:prstDash val="solid"/>
                      <a:round/>
                      <a:headEnd type="none" w="med" len="med"/>
                      <a:tailEnd type="none" w="med" len="med"/>
                    </a:lnB>
                    <a:solidFill>
                      <a:srgbClr val="99FF66"/>
                    </a:solidFill>
                  </a:tcPr>
                </a:tc>
                <a:tc>
                  <a:txBody>
                    <a:bodyPr/>
                    <a:lstStyle/>
                    <a:p>
                      <a:pPr algn="ctr" rtl="0" fontAlgn="ctr"/>
                      <a:r>
                        <a:rPr lang="cs-CZ" sz="1000" b="1" i="0" u="none" strike="noStrike" dirty="0">
                          <a:solidFill>
                            <a:srgbClr val="000000"/>
                          </a:solidFill>
                          <a:latin typeface="Arial"/>
                        </a:rPr>
                        <a:t>FK Travčice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FF3399"/>
                      </a:solidFill>
                      <a:prstDash val="solid"/>
                      <a:round/>
                      <a:headEnd type="none" w="med" len="med"/>
                      <a:tailEnd type="none" w="med" len="med"/>
                    </a:lnB>
                    <a:solidFill>
                      <a:srgbClr val="99FF66"/>
                    </a:solidFill>
                  </a:tcPr>
                </a:tc>
                <a:tc>
                  <a:txBody>
                    <a:bodyPr/>
                    <a:lstStyle/>
                    <a:p>
                      <a:pPr algn="ctr" rtl="0" fontAlgn="ctr"/>
                      <a:r>
                        <a:rPr lang="cs-CZ" sz="1000" b="1" i="0" u="none" strike="noStrike" dirty="0">
                          <a:solidFill>
                            <a:srgbClr val="000000"/>
                          </a:solidFill>
                          <a:latin typeface="Arial"/>
                        </a:rPr>
                        <a:t>SK Štětí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FF3399"/>
                      </a:solidFill>
                      <a:prstDash val="solid"/>
                      <a:round/>
                      <a:headEnd type="none" w="med" len="med"/>
                      <a:tailEnd type="none" w="med" len="med"/>
                    </a:lnB>
                    <a:solidFill>
                      <a:srgbClr val="99FF66"/>
                    </a:solidFill>
                  </a:tcPr>
                </a:tc>
                <a:tc>
                  <a:txBody>
                    <a:bodyPr/>
                    <a:lstStyle/>
                    <a:p>
                      <a:pPr algn="ctr" rtl="0" fontAlgn="ctr"/>
                      <a:r>
                        <a:rPr lang="cs-CZ" sz="1000" b="1" i="0" u="none" strike="noStrike" dirty="0">
                          <a:solidFill>
                            <a:srgbClr val="000000"/>
                          </a:solidFill>
                          <a:latin typeface="Arial"/>
                        </a:rPr>
                        <a:t>1:15</a:t>
                      </a:r>
                    </a:p>
                  </a:txBody>
                  <a:tcPr marL="9525" marR="9525" marT="9525" marB="0" anchor="ctr">
                    <a:lnL w="6350" cap="flat" cmpd="sng" algn="ctr">
                      <a:solidFill>
                        <a:srgbClr val="000000"/>
                      </a:solidFill>
                      <a:prstDash val="solid"/>
                      <a:round/>
                      <a:headEnd type="none" w="med" len="med"/>
                      <a:tailEnd type="none" w="med" len="med"/>
                    </a:lnL>
                    <a:lnR w="25400" cap="flat" cmpd="dbl" algn="ctr">
                      <a:solidFill>
                        <a:srgbClr val="FF3399"/>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FF3399"/>
                      </a:solidFill>
                      <a:prstDash val="solid"/>
                      <a:round/>
                      <a:headEnd type="none" w="med" len="med"/>
                      <a:tailEnd type="none" w="med" len="med"/>
                    </a:lnB>
                    <a:solidFill>
                      <a:srgbClr val="99FF66"/>
                    </a:solidFill>
                  </a:tcPr>
                </a:tc>
              </a:tr>
            </a:tbl>
          </a:graphicData>
        </a:graphic>
      </p:graphicFrame>
      <p:sp>
        <p:nvSpPr>
          <p:cNvPr id="11" name="TextovéPole 10"/>
          <p:cNvSpPr txBox="1"/>
          <p:nvPr/>
        </p:nvSpPr>
        <p:spPr>
          <a:xfrm>
            <a:off x="6048648" y="5904011"/>
            <a:ext cx="4104456" cy="307777"/>
          </a:xfrm>
          <a:prstGeom prst="rect">
            <a:avLst/>
          </a:prstGeom>
          <a:blipFill dpi="0" rotWithShape="1">
            <a:blip r:embed="rId5" cstate="print">
              <a:alphaModFix amt="53000"/>
            </a:blip>
            <a:srcRect/>
            <a:stretch>
              <a:fillRect/>
            </a:stretch>
          </a:blipFill>
          <a:ln w="47625" cap="rnd">
            <a:gradFill>
              <a:gsLst>
                <a:gs pos="0">
                  <a:srgbClr val="D6B19C"/>
                </a:gs>
                <a:gs pos="30000">
                  <a:srgbClr val="D49E6C"/>
                </a:gs>
                <a:gs pos="70000">
                  <a:srgbClr val="A65528"/>
                </a:gs>
                <a:gs pos="100000">
                  <a:srgbClr val="663012"/>
                </a:gs>
              </a:gsLst>
              <a:lin ang="5400000" scaled="0"/>
            </a:gradFill>
            <a:prstDash val="sysDot"/>
          </a:ln>
        </p:spPr>
        <p:txBody>
          <a:bodyPr wrap="square" rtlCol="0">
            <a:spAutoFit/>
          </a:bodyPr>
          <a:lstStyle/>
          <a:p>
            <a:pPr algn="ctr"/>
            <a:r>
              <a:rPr lang="cs-CZ" sz="1400" dirty="0" smtClean="0">
                <a:solidFill>
                  <a:srgbClr val="FF0000"/>
                </a:solidFill>
                <a:latin typeface="Bookman Old Style" pitchFamily="18" charset="0"/>
              </a:rPr>
              <a:t>Pořadí po 3 turnajích</a:t>
            </a:r>
          </a:p>
        </p:txBody>
      </p:sp>
      <p:graphicFrame>
        <p:nvGraphicFramePr>
          <p:cNvPr id="12" name="Tabulka 11"/>
          <p:cNvGraphicFramePr>
            <a:graphicFrameLocks noGrp="1"/>
          </p:cNvGraphicFramePr>
          <p:nvPr/>
        </p:nvGraphicFramePr>
        <p:xfrm>
          <a:off x="6048647" y="6293693"/>
          <a:ext cx="4104457" cy="638175"/>
        </p:xfrm>
        <a:graphic>
          <a:graphicData uri="http://schemas.openxmlformats.org/drawingml/2006/table">
            <a:tbl>
              <a:tblPr/>
              <a:tblGrid>
                <a:gridCol w="274161"/>
                <a:gridCol w="1382721"/>
                <a:gridCol w="317867"/>
                <a:gridCol w="317867"/>
                <a:gridCol w="317867"/>
                <a:gridCol w="317867"/>
                <a:gridCol w="635733"/>
                <a:gridCol w="540374"/>
              </a:tblGrid>
              <a:tr h="152400">
                <a:tc>
                  <a:txBody>
                    <a:bodyPr/>
                    <a:lstStyle/>
                    <a:p>
                      <a:pPr algn="ctr" fontAlgn="ctr"/>
                      <a:r>
                        <a:rPr lang="cs-CZ" sz="1000" b="1" i="0" u="none" strike="noStrike" dirty="0">
                          <a:solidFill>
                            <a:srgbClr val="151515"/>
                          </a:solidFill>
                          <a:latin typeface="Arial Black"/>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151515"/>
                          </a:solidFill>
                          <a:latin typeface="Arial Black"/>
                        </a:rPr>
                        <a:t>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151515"/>
                          </a:solidFill>
                          <a:latin typeface="Arial Black"/>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151515"/>
                          </a:solidFill>
                          <a:latin typeface="Arial Black"/>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151515"/>
                          </a:solidFill>
                          <a:latin typeface="Arial Black"/>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151515"/>
                          </a:solidFill>
                          <a:latin typeface="Arial Black"/>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151515"/>
                          </a:solidFill>
                          <a:latin typeface="Arial Black"/>
                        </a:rPr>
                        <a:t>84:14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151515"/>
                          </a:solidFill>
                          <a:latin typeface="Arial Black"/>
                        </a:rPr>
                        <a:t>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152400">
                <a:tc>
                  <a:txBody>
                    <a:bodyPr/>
                    <a:lstStyle/>
                    <a:p>
                      <a:pPr algn="ctr" fontAlgn="ctr"/>
                      <a:r>
                        <a:rPr lang="cs-CZ" sz="1000" b="1" i="0" u="none" strike="noStrike" dirty="0">
                          <a:solidFill>
                            <a:srgbClr val="151515"/>
                          </a:solidFill>
                          <a:latin typeface="Arial Black"/>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151515"/>
                          </a:solidFill>
                          <a:latin typeface="Arial Black"/>
                        </a:rPr>
                        <a:t>Slavoj Třebenice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151515"/>
                          </a:solidFill>
                          <a:latin typeface="Arial Black"/>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151515"/>
                          </a:solidFill>
                          <a:latin typeface="Arial Black"/>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151515"/>
                          </a:solidFill>
                          <a:latin typeface="Arial Black"/>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151515"/>
                          </a:solidFill>
                          <a:latin typeface="Arial Black"/>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151515"/>
                          </a:solidFill>
                          <a:latin typeface="Arial Black"/>
                        </a:rPr>
                        <a:t>26:23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1000" b="1" i="0" u="none" strike="noStrike" dirty="0">
                          <a:solidFill>
                            <a:srgbClr val="151515"/>
                          </a:solidFill>
                          <a:latin typeface="Arial Black"/>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52400">
                <a:tc>
                  <a:txBody>
                    <a:bodyPr/>
                    <a:lstStyle/>
                    <a:p>
                      <a:pPr algn="ctr" fontAlgn="ctr"/>
                      <a:r>
                        <a:rPr lang="cs-CZ" sz="1000" b="1" i="0" u="none" strike="noStrike" dirty="0">
                          <a:solidFill>
                            <a:srgbClr val="151515"/>
                          </a:solidFill>
                          <a:latin typeface="Arial Black"/>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151515"/>
                          </a:solidFill>
                          <a:latin typeface="Arial Black"/>
                        </a:rPr>
                        <a:t>Liběšice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151515"/>
                          </a:solidFill>
                          <a:latin typeface="Arial Black"/>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151515"/>
                          </a:solidFill>
                          <a:latin typeface="Arial Black"/>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151515"/>
                          </a:solidFill>
                          <a:latin typeface="Arial Black"/>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151515"/>
                          </a:solidFill>
                          <a:latin typeface="Arial Black"/>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151515"/>
                          </a:solidFill>
                          <a:latin typeface="Arial Black"/>
                        </a:rPr>
                        <a:t>21:30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c>
                  <a:txBody>
                    <a:bodyPr/>
                    <a:lstStyle/>
                    <a:p>
                      <a:pPr algn="ctr" fontAlgn="ctr"/>
                      <a:r>
                        <a:rPr lang="cs-CZ" sz="1000" b="1" i="0" u="none" strike="noStrike" dirty="0">
                          <a:solidFill>
                            <a:srgbClr val="151515"/>
                          </a:solidFill>
                          <a:latin typeface="Arial Black"/>
                        </a:rPr>
                        <a:t>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CFFFF"/>
                    </a:solidFill>
                  </a:tcPr>
                </a:tc>
              </a:tr>
              <a:tr h="152400">
                <a:tc>
                  <a:txBody>
                    <a:bodyPr/>
                    <a:lstStyle/>
                    <a:p>
                      <a:pPr algn="ctr" fontAlgn="ctr"/>
                      <a:r>
                        <a:rPr lang="cs-CZ" sz="800" b="1" i="0" u="none" strike="noStrike" dirty="0">
                          <a:solidFill>
                            <a:srgbClr val="151515"/>
                          </a:solidFill>
                          <a:latin typeface="Arial Black"/>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800" b="1" i="0" u="none" strike="noStrike" dirty="0">
                          <a:solidFill>
                            <a:srgbClr val="151515"/>
                          </a:solidFill>
                          <a:latin typeface="Arial Black"/>
                        </a:rPr>
                        <a:t>Travčice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800" b="1" i="0" u="none" strike="noStrike" dirty="0">
                          <a:solidFill>
                            <a:srgbClr val="151515"/>
                          </a:solidFill>
                          <a:latin typeface="Arial Black"/>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800" b="1" i="0" u="none" strike="noStrike" dirty="0">
                          <a:solidFill>
                            <a:srgbClr val="151515"/>
                          </a:solidFill>
                          <a:latin typeface="Arial Black"/>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800" b="1" i="0" u="none" strike="noStrike" dirty="0">
                          <a:solidFill>
                            <a:srgbClr val="151515"/>
                          </a:solidFill>
                          <a:latin typeface="Arial Black"/>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800" b="1" i="0" u="none" strike="noStrike" dirty="0">
                          <a:solidFill>
                            <a:srgbClr val="151515"/>
                          </a:solidFill>
                          <a:latin typeface="Arial Black"/>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800" b="1" i="0" u="none" strike="noStrike" dirty="0">
                          <a:solidFill>
                            <a:srgbClr val="151515"/>
                          </a:solidFill>
                          <a:latin typeface="Arial Black"/>
                        </a:rPr>
                        <a:t>7:71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cs-CZ" sz="800" b="1" i="0" u="none" strike="noStrike" dirty="0">
                          <a:solidFill>
                            <a:srgbClr val="151515"/>
                          </a:solidFill>
                          <a:latin typeface="Arial Black"/>
                        </a:rPr>
                        <a:t>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bl>
          </a:graphicData>
        </a:graphic>
      </p:graphicFrame>
      <p:sp>
        <p:nvSpPr>
          <p:cNvPr id="14" name="Rectangle 74"/>
          <p:cNvSpPr>
            <a:spLocks noChangeArrowheads="1"/>
          </p:cNvSpPr>
          <p:nvPr/>
        </p:nvSpPr>
        <p:spPr bwMode="auto">
          <a:xfrm>
            <a:off x="5976640" y="2683396"/>
            <a:ext cx="4176464" cy="301621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Již třet</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turnaj v</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 </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boj</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ch o celkov</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9. až 12. m</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sto  okresn</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ho přeboru  prob</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hal v</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 </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neděli 23. Dubna v</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 </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Travčic</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ch.  Od </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ú</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vodn</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ho  hvizdu rozhodč</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ho panovala na hři</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š</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ti  hern</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pohoda a na</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š</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i hr</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či si děn</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na hři</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š</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ti už</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vali.  Už v</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 </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prvn</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 z</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pase proti Třebenic</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 se  mužstvo rozstř</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lelo a po n</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dherných brank</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ch a kombinačn</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ch akc</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ch zv</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tězilo 9:0. Podobný průběh měly  i na</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š</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e dal</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ší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z</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pasy, jak proti Travčic</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 tak i Libě</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š</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ic</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 Snažili jsme se i udržet čist</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konto. Nakonec ale soupeř vždy jednu branku vstřelil a měl z</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 </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toho i velkou radost. Přesně takto to m</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na z</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pas těch nejmen</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ší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ch fotbalistů vypadat. Nejlep</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ší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 střelcem turnaje se stal David Kosorič. Nejlep</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ší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 hr</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čem SK </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Š</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tět</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byl po z</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sluze vybr</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 Daniel Malina, který kr</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snými přihr</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vkami z</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soboval </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ú</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točn</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ky. Posledn</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turnaj t</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to skupiny sehrajeme v</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 </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neděli 30.dubna na dom</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c</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m tr</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vn</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ku od 10:00, kdy budou cht</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 hr</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či uk</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zat v</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š</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em </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š</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tětským fanou</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š</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kům, že fotbalov</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é</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řemeslo již ovl</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daj</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í</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perfektně.       </a:t>
            </a:r>
            <a:endParaRPr kumimoji="0" lang="cs-CZ"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000" b="0" i="0" u="sng" strike="noStrike" cap="none" normalizeH="0" baseline="0" dirty="0" smtClean="0">
                <a:ln>
                  <a:noFill/>
                </a:ln>
                <a:solidFill>
                  <a:schemeClr val="tx1"/>
                </a:solidFill>
                <a:effectLst/>
                <a:latin typeface="Arial" pitchFamily="34" charset="0"/>
                <a:ea typeface="Calibri" pitchFamily="34" charset="0"/>
                <a:cs typeface="Arial" pitchFamily="34" charset="0"/>
              </a:rPr>
              <a:t>Branky:</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David Kosorič 12, D.Hromy 9, L.Malina 6, P.Brad</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č 3, R.Paďour 2, M.Eisenhammer 1</a:t>
            </a:r>
            <a:endParaRPr kumimoji="0" lang="cs-CZ"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000" b="0" i="0" u="sng" strike="noStrike" cap="none" normalizeH="0" baseline="0" dirty="0" smtClean="0">
                <a:ln>
                  <a:noFill/>
                </a:ln>
                <a:solidFill>
                  <a:schemeClr val="tx1"/>
                </a:solidFill>
                <a:effectLst/>
                <a:latin typeface="Arial" pitchFamily="34" charset="0"/>
                <a:ea typeface="Calibri" pitchFamily="34" charset="0"/>
                <a:cs typeface="Arial" pitchFamily="34" charset="0"/>
              </a:rPr>
              <a:t>Sestava:</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P.Hůrka, Dragan Kosorič, R.Paďour, M.</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Š</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edivý, D.Malina, L.Malina, David Kosorič, D.Hromy, P.Brad</a:t>
            </a:r>
            <a:r>
              <a:rPr kumimoji="0" lang="cs-CZ" sz="1000" b="0" i="0" u="none" strike="noStrike" cap="none" normalizeH="0" baseline="0" dirty="0" smtClean="0">
                <a:ln>
                  <a:noFill/>
                </a:ln>
                <a:solidFill>
                  <a:schemeClr val="tx1"/>
                </a:solidFill>
                <a:effectLst/>
                <a:latin typeface="Calibri"/>
                <a:ea typeface="Calibri" pitchFamily="34" charset="0"/>
                <a:cs typeface="Arial" pitchFamily="34" charset="0"/>
              </a:rPr>
              <a:t>á</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č, M.Eisenhammer</a:t>
            </a:r>
            <a:endParaRPr kumimoji="0" lang="cs-CZ"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000" b="0" i="0" u="sng" strike="noStrike" cap="none" normalizeH="0" baseline="0" dirty="0" smtClean="0">
                <a:ln>
                  <a:noFill/>
                </a:ln>
                <a:solidFill>
                  <a:schemeClr val="tx1"/>
                </a:solidFill>
                <a:effectLst/>
                <a:latin typeface="Arial" pitchFamily="34" charset="0"/>
                <a:ea typeface="Calibri" pitchFamily="34" charset="0"/>
                <a:cs typeface="Arial" pitchFamily="34" charset="0"/>
              </a:rPr>
              <a:t>Tren</a:t>
            </a:r>
            <a:r>
              <a:rPr kumimoji="0" lang="cs-CZ" sz="1000" b="0" i="0" u="sng" strike="noStrike" cap="none" normalizeH="0" baseline="0" dirty="0" smtClean="0">
                <a:ln>
                  <a:noFill/>
                </a:ln>
                <a:solidFill>
                  <a:schemeClr val="tx1"/>
                </a:solidFill>
                <a:effectLst/>
                <a:latin typeface="Calibri"/>
                <a:ea typeface="Calibri" pitchFamily="34" charset="0"/>
                <a:cs typeface="Arial" pitchFamily="34" charset="0"/>
              </a:rPr>
              <a:t>é</a:t>
            </a:r>
            <a:r>
              <a:rPr kumimoji="0" lang="cs-CZ" sz="1000" b="0" i="0" u="sng" strike="noStrike" cap="none" normalizeH="0" baseline="0" dirty="0" smtClean="0">
                <a:ln>
                  <a:noFill/>
                </a:ln>
                <a:solidFill>
                  <a:schemeClr val="tx1"/>
                </a:solidFill>
                <a:effectLst/>
                <a:latin typeface="Arial" pitchFamily="34" charset="0"/>
                <a:ea typeface="Calibri" pitchFamily="34" charset="0"/>
                <a:cs typeface="Arial" pitchFamily="34" charset="0"/>
              </a:rPr>
              <a:t>ři:</a:t>
            </a:r>
            <a:r>
              <a:rPr kumimoji="0" lang="cs-CZ" sz="1000" b="0" i="0" u="none" strike="noStrike" cap="none" normalizeH="0" baseline="0" dirty="0" smtClean="0">
                <a:ln>
                  <a:noFill/>
                </a:ln>
                <a:solidFill>
                  <a:schemeClr val="tx1"/>
                </a:solidFill>
                <a:effectLst/>
                <a:latin typeface="Arial" pitchFamily="34" charset="0"/>
                <a:ea typeface="Calibri" pitchFamily="34" charset="0"/>
                <a:cs typeface="Arial" pitchFamily="34" charset="0"/>
              </a:rPr>
              <a:t> M.Hromy, J.Malina</a:t>
            </a:r>
            <a:endParaRPr kumimoji="0" lang="cs-CZ" sz="1000" b="0" i="0" u="none" strike="noStrike" cap="none" normalizeH="0" baseline="0" dirty="0" smtClean="0">
              <a:ln>
                <a:noFill/>
              </a:ln>
              <a:solidFill>
                <a:schemeClr val="tx1"/>
              </a:solidFill>
              <a:effectLst/>
              <a:latin typeface="Arial" pitchFamily="34" charset="0"/>
              <a:cs typeface="Arial" pitchFamily="34" charset="0"/>
            </a:endParaRPr>
          </a:p>
        </p:txBody>
      </p:sp>
      <p:sp>
        <p:nvSpPr>
          <p:cNvPr id="20" name="Obdélník 19"/>
          <p:cNvSpPr/>
          <p:nvPr/>
        </p:nvSpPr>
        <p:spPr>
          <a:xfrm>
            <a:off x="71984" y="5131668"/>
            <a:ext cx="4679702" cy="2016224"/>
          </a:xfrm>
          <a:prstGeom prst="rect">
            <a:avLst/>
          </a:prstGeom>
        </p:spPr>
        <p:txBody>
          <a:bodyPr wrap="square">
            <a:noAutofit/>
          </a:bodyPr>
          <a:lstStyle/>
          <a:p>
            <a:pPr lvl="0" algn="ctr"/>
            <a:r>
              <a:rPr lang="cs-CZ" sz="2400" u="sng" dirty="0" smtClean="0">
                <a:solidFill>
                  <a:srgbClr val="FF0000"/>
                </a:solidFill>
                <a:latin typeface="Calibri" pitchFamily="34" charset="0"/>
                <a:ea typeface="Calibri" pitchFamily="34" charset="0"/>
                <a:cs typeface="Times New Roman" pitchFamily="18" charset="0"/>
              </a:rPr>
              <a:t>FK </a:t>
            </a:r>
            <a:r>
              <a:rPr lang="cs-CZ" sz="2400" u="sng" dirty="0" err="1" smtClean="0">
                <a:solidFill>
                  <a:srgbClr val="FF0000"/>
                </a:solidFill>
                <a:latin typeface="Calibri" pitchFamily="34" charset="0"/>
                <a:ea typeface="Calibri" pitchFamily="34" charset="0"/>
                <a:cs typeface="Times New Roman" pitchFamily="18" charset="0"/>
              </a:rPr>
              <a:t>Neratovice</a:t>
            </a:r>
            <a:r>
              <a:rPr lang="cs-CZ" sz="2400" u="sng" dirty="0" smtClean="0">
                <a:solidFill>
                  <a:srgbClr val="FF0000"/>
                </a:solidFill>
                <a:latin typeface="Calibri" pitchFamily="34" charset="0"/>
                <a:ea typeface="Calibri" pitchFamily="34" charset="0"/>
                <a:cs typeface="Times New Roman" pitchFamily="18" charset="0"/>
              </a:rPr>
              <a:t>-</a:t>
            </a:r>
            <a:r>
              <a:rPr lang="cs-CZ" sz="2400" u="sng" dirty="0" err="1" smtClean="0">
                <a:solidFill>
                  <a:srgbClr val="FF0000"/>
                </a:solidFill>
                <a:latin typeface="Calibri" pitchFamily="34" charset="0"/>
                <a:ea typeface="Calibri" pitchFamily="34" charset="0"/>
                <a:cs typeface="Times New Roman" pitchFamily="18" charset="0"/>
              </a:rPr>
              <a:t>Byškovice</a:t>
            </a:r>
            <a:r>
              <a:rPr lang="cs-CZ" sz="2400" u="sng" dirty="0" smtClean="0">
                <a:solidFill>
                  <a:srgbClr val="FF0000"/>
                </a:solidFill>
                <a:latin typeface="Calibri" pitchFamily="34" charset="0"/>
                <a:ea typeface="Calibri" pitchFamily="34" charset="0"/>
                <a:cs typeface="Times New Roman" pitchFamily="18" charset="0"/>
              </a:rPr>
              <a:t> – SK </a:t>
            </a:r>
            <a:r>
              <a:rPr lang="cs-CZ" sz="2400" u="sng" dirty="0" err="1" smtClean="0">
                <a:solidFill>
                  <a:srgbClr val="FF0000"/>
                </a:solidFill>
                <a:latin typeface="Calibri" pitchFamily="34" charset="0"/>
                <a:ea typeface="Calibri" pitchFamily="34" charset="0"/>
                <a:cs typeface="Times New Roman" pitchFamily="18" charset="0"/>
              </a:rPr>
              <a:t>Štětí</a:t>
            </a:r>
            <a:endParaRPr lang="cs-CZ" b="0" dirty="0" smtClean="0">
              <a:solidFill>
                <a:srgbClr val="FF0000"/>
              </a:solidFill>
              <a:latin typeface="Arial" pitchFamily="34" charset="0"/>
              <a:cs typeface="Arial" pitchFamily="34" charset="0"/>
            </a:endParaRPr>
          </a:p>
          <a:p>
            <a:pPr lvl="0" algn="ctr" eaLnBrk="0" hangingPunct="0"/>
            <a:r>
              <a:rPr lang="cs-CZ" sz="2400" u="sng" dirty="0" smtClean="0">
                <a:solidFill>
                  <a:srgbClr val="FF0000"/>
                </a:solidFill>
                <a:latin typeface="Calibri" pitchFamily="34" charset="0"/>
                <a:ea typeface="Calibri" pitchFamily="34" charset="0"/>
                <a:cs typeface="Times New Roman" pitchFamily="18" charset="0"/>
              </a:rPr>
              <a:t>2:0(0:0)   8.10.2016   9. kolo</a:t>
            </a:r>
          </a:p>
          <a:p>
            <a:pPr lvl="0" eaLnBrk="0" hangingPunct="0"/>
            <a:r>
              <a:rPr lang="cs-CZ" sz="1100" b="0" u="sng" dirty="0" smtClean="0">
                <a:latin typeface="Arial" pitchFamily="34" charset="0"/>
                <a:ea typeface="Calibri" pitchFamily="34" charset="0"/>
                <a:cs typeface="Arial" pitchFamily="34" charset="0"/>
              </a:rPr>
              <a:t>Sestava:</a:t>
            </a:r>
            <a:r>
              <a:rPr lang="cs-CZ" sz="1100" b="0" dirty="0" smtClean="0">
                <a:latin typeface="Arial" pitchFamily="34" charset="0"/>
                <a:ea typeface="Calibri" pitchFamily="34" charset="0"/>
                <a:cs typeface="Arial" pitchFamily="34" charset="0"/>
              </a:rPr>
              <a:t> Kloub(55.ČK)-</a:t>
            </a:r>
            <a:r>
              <a:rPr lang="cs-CZ" sz="1100" b="0" dirty="0" err="1" smtClean="0">
                <a:latin typeface="Arial" pitchFamily="34" charset="0"/>
                <a:ea typeface="Calibri" pitchFamily="34" charset="0"/>
                <a:cs typeface="Arial" pitchFamily="34" charset="0"/>
              </a:rPr>
              <a:t>Čámský</a:t>
            </a:r>
            <a:r>
              <a:rPr lang="cs-CZ" sz="1100" b="0" dirty="0" smtClean="0">
                <a:latin typeface="Arial" pitchFamily="34" charset="0"/>
                <a:ea typeface="Calibri" pitchFamily="34" charset="0"/>
                <a:cs typeface="Arial" pitchFamily="34" charset="0"/>
              </a:rPr>
              <a:t>(55.Michovský), Šimral, Vacek, Mencl-</a:t>
            </a:r>
          </a:p>
          <a:p>
            <a:pPr lvl="0" eaLnBrk="0" hangingPunct="0"/>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Kucler</a:t>
            </a:r>
            <a:r>
              <a:rPr lang="cs-CZ" sz="1100" b="0" dirty="0" smtClean="0">
                <a:latin typeface="Arial" pitchFamily="34" charset="0"/>
                <a:ea typeface="Calibri" pitchFamily="34" charset="0"/>
                <a:cs typeface="Arial" pitchFamily="34" charset="0"/>
              </a:rPr>
              <a:t>, Slanička, Hrdý(44.ČK), Stejskal(79.Vokoun)-</a:t>
            </a:r>
            <a:r>
              <a:rPr lang="cs-CZ" sz="1100" b="0" dirty="0" err="1" smtClean="0">
                <a:latin typeface="Arial" pitchFamily="34" charset="0"/>
                <a:ea typeface="Calibri" pitchFamily="34" charset="0"/>
                <a:cs typeface="Arial" pitchFamily="34" charset="0"/>
              </a:rPr>
              <a:t>Belák</a:t>
            </a:r>
            <a:r>
              <a:rPr lang="cs-CZ" sz="1100" b="0" dirty="0" smtClean="0">
                <a:latin typeface="Arial" pitchFamily="34" charset="0"/>
                <a:ea typeface="Calibri" pitchFamily="34" charset="0"/>
                <a:cs typeface="Arial" pitchFamily="34" charset="0"/>
              </a:rPr>
              <a:t>, </a:t>
            </a:r>
          </a:p>
          <a:p>
            <a:pPr lvl="0" eaLnBrk="0" hangingPunct="0"/>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Böhm</a:t>
            </a:r>
            <a:r>
              <a:rPr lang="cs-CZ" sz="1100" b="0" dirty="0" smtClean="0">
                <a:latin typeface="Arial" pitchFamily="34" charset="0"/>
                <a:ea typeface="Calibri" pitchFamily="34" charset="0"/>
                <a:cs typeface="Arial" pitchFamily="34" charset="0"/>
              </a:rPr>
              <a:t>(79.Tichý)   </a:t>
            </a:r>
            <a:endParaRPr lang="cs-CZ" sz="1100" b="0" dirty="0" smtClean="0">
              <a:latin typeface="Arial" pitchFamily="34" charset="0"/>
              <a:cs typeface="Arial" pitchFamily="34" charset="0"/>
            </a:endParaRPr>
          </a:p>
          <a:p>
            <a:pPr lvl="0" eaLnBrk="0" hangingPunct="0"/>
            <a:r>
              <a:rPr lang="cs-CZ" sz="1100" b="0" u="sng" dirty="0" smtClean="0">
                <a:latin typeface="Arial" pitchFamily="34" charset="0"/>
                <a:ea typeface="Calibri" pitchFamily="34" charset="0"/>
                <a:cs typeface="Arial" pitchFamily="34" charset="0"/>
              </a:rPr>
              <a:t>Připraveni:</a:t>
            </a:r>
            <a:r>
              <a:rPr lang="cs-CZ" sz="1100" b="0" dirty="0" smtClean="0">
                <a:latin typeface="Arial" pitchFamily="34" charset="0"/>
                <a:ea typeface="Calibri" pitchFamily="34" charset="0"/>
                <a:cs typeface="Arial" pitchFamily="34" charset="0"/>
              </a:rPr>
              <a:t> Lelek </a:t>
            </a:r>
            <a:endParaRPr lang="cs-CZ" sz="1100" b="0" dirty="0" smtClean="0">
              <a:latin typeface="Arial" pitchFamily="34" charset="0"/>
              <a:cs typeface="Arial" pitchFamily="34" charset="0"/>
            </a:endParaRPr>
          </a:p>
          <a:p>
            <a:pPr lvl="0" eaLnBrk="0" hangingPunct="0"/>
            <a:r>
              <a:rPr lang="cs-CZ" sz="1100" b="0" u="sng" dirty="0" smtClean="0">
                <a:latin typeface="Arial" pitchFamily="34" charset="0"/>
                <a:ea typeface="Calibri" pitchFamily="34" charset="0"/>
                <a:cs typeface="Arial" pitchFamily="34" charset="0"/>
              </a:rPr>
              <a:t>Trenér:</a:t>
            </a:r>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J.Vinš</a:t>
            </a:r>
            <a:r>
              <a:rPr lang="cs-CZ" sz="1100" b="0" dirty="0" smtClean="0">
                <a:latin typeface="Arial" pitchFamily="34" charset="0"/>
                <a:ea typeface="Calibri" pitchFamily="34" charset="0"/>
                <a:cs typeface="Arial" pitchFamily="34" charset="0"/>
              </a:rPr>
              <a:t>  </a:t>
            </a:r>
            <a:r>
              <a:rPr lang="cs-CZ" sz="1100" b="0" u="sng" dirty="0" smtClean="0">
                <a:latin typeface="Arial" pitchFamily="34" charset="0"/>
                <a:ea typeface="Calibri" pitchFamily="34" charset="0"/>
                <a:cs typeface="Arial" pitchFamily="34" charset="0"/>
              </a:rPr>
              <a:t>Vedoucí:</a:t>
            </a:r>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J.Havner</a:t>
            </a:r>
            <a:r>
              <a:rPr lang="cs-CZ" sz="1100" b="0" dirty="0" smtClean="0">
                <a:latin typeface="Arial" pitchFamily="34" charset="0"/>
                <a:ea typeface="Calibri" pitchFamily="34" charset="0"/>
                <a:cs typeface="Arial" pitchFamily="34" charset="0"/>
              </a:rPr>
              <a:t>  </a:t>
            </a:r>
            <a:r>
              <a:rPr lang="cs-CZ" sz="1100" b="0" u="sng" dirty="0" smtClean="0">
                <a:latin typeface="Arial" pitchFamily="34" charset="0"/>
                <a:ea typeface="Calibri" pitchFamily="34" charset="0"/>
                <a:cs typeface="Arial" pitchFamily="34" charset="0"/>
              </a:rPr>
              <a:t>Masér:</a:t>
            </a:r>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K</a:t>
            </a:r>
            <a:r>
              <a:rPr lang="cs-CZ" sz="1100" b="0" dirty="0" smtClean="0">
                <a:latin typeface="Arial" pitchFamily="34" charset="0"/>
                <a:ea typeface="Calibri" pitchFamily="34" charset="0"/>
                <a:cs typeface="Arial" pitchFamily="34" charset="0"/>
              </a:rPr>
              <a:t>.Zavřel</a:t>
            </a:r>
            <a:endParaRPr lang="cs-CZ" sz="1100" b="0" dirty="0" smtClean="0">
              <a:latin typeface="Arial" pitchFamily="34" charset="0"/>
              <a:cs typeface="Arial" pitchFamily="34" charset="0"/>
            </a:endParaRPr>
          </a:p>
          <a:p>
            <a:pPr lvl="0" eaLnBrk="0" hangingPunct="0"/>
            <a:r>
              <a:rPr lang="cs-CZ" sz="1100" b="0" u="sng" dirty="0" smtClean="0">
                <a:latin typeface="Arial" pitchFamily="34" charset="0"/>
                <a:ea typeface="Calibri" pitchFamily="34" charset="0"/>
                <a:cs typeface="Arial" pitchFamily="34" charset="0"/>
              </a:rPr>
              <a:t>Rozhodčí</a:t>
            </a:r>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I</a:t>
            </a:r>
            <a:r>
              <a:rPr lang="cs-CZ" sz="1100" b="0" dirty="0" smtClean="0">
                <a:latin typeface="Arial" pitchFamily="34" charset="0"/>
                <a:ea typeface="Calibri" pitchFamily="34" charset="0"/>
                <a:cs typeface="Arial" pitchFamily="34" charset="0"/>
              </a:rPr>
              <a:t>.</a:t>
            </a:r>
            <a:r>
              <a:rPr lang="cs-CZ" sz="1100" b="0" dirty="0" err="1" smtClean="0">
                <a:latin typeface="Arial" pitchFamily="34" charset="0"/>
                <a:ea typeface="Calibri" pitchFamily="34" charset="0"/>
                <a:cs typeface="Arial" pitchFamily="34" charset="0"/>
              </a:rPr>
              <a:t>Duchoň</a:t>
            </a:r>
            <a:r>
              <a:rPr lang="cs-CZ" sz="1100" b="0" dirty="0" smtClean="0">
                <a:latin typeface="Arial" pitchFamily="34" charset="0"/>
                <a:ea typeface="Calibri" pitchFamily="34" charset="0"/>
                <a:cs typeface="Arial" pitchFamily="34" charset="0"/>
              </a:rPr>
              <a:t>-</a:t>
            </a:r>
            <a:r>
              <a:rPr lang="cs-CZ" sz="1100" b="0" dirty="0" err="1" smtClean="0">
                <a:latin typeface="Arial" pitchFamily="34" charset="0"/>
                <a:ea typeface="Calibri" pitchFamily="34" charset="0"/>
                <a:cs typeface="Arial" pitchFamily="34" charset="0"/>
              </a:rPr>
              <a:t>J.Brda</a:t>
            </a:r>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L</a:t>
            </a:r>
            <a:r>
              <a:rPr lang="cs-CZ" sz="1100" b="0" dirty="0" smtClean="0">
                <a:latin typeface="Arial" pitchFamily="34" charset="0"/>
                <a:ea typeface="Calibri" pitchFamily="34" charset="0"/>
                <a:cs typeface="Arial" pitchFamily="34" charset="0"/>
              </a:rPr>
              <a:t>.Šulcová  </a:t>
            </a:r>
            <a:r>
              <a:rPr lang="cs-CZ" sz="1100" b="0" u="sng" dirty="0" smtClean="0">
                <a:latin typeface="Arial" pitchFamily="34" charset="0"/>
                <a:ea typeface="Calibri" pitchFamily="34" charset="0"/>
                <a:cs typeface="Arial" pitchFamily="34" charset="0"/>
              </a:rPr>
              <a:t>Delegát:</a:t>
            </a:r>
            <a:r>
              <a:rPr lang="cs-CZ" sz="1100" b="0" dirty="0" smtClean="0">
                <a:latin typeface="Arial" pitchFamily="34" charset="0"/>
                <a:ea typeface="Calibri" pitchFamily="34" charset="0"/>
                <a:cs typeface="Arial" pitchFamily="34" charset="0"/>
              </a:rPr>
              <a:t> </a:t>
            </a:r>
            <a:r>
              <a:rPr lang="cs-CZ" sz="1100" b="0" dirty="0" err="1" smtClean="0">
                <a:latin typeface="Arial" pitchFamily="34" charset="0"/>
                <a:ea typeface="Calibri" pitchFamily="34" charset="0"/>
                <a:cs typeface="Arial" pitchFamily="34" charset="0"/>
              </a:rPr>
              <a:t>V</a:t>
            </a:r>
            <a:r>
              <a:rPr lang="cs-CZ" sz="1100" b="0" dirty="0" smtClean="0">
                <a:latin typeface="Arial" pitchFamily="34" charset="0"/>
                <a:ea typeface="Calibri" pitchFamily="34" charset="0"/>
                <a:cs typeface="Arial" pitchFamily="34" charset="0"/>
              </a:rPr>
              <a:t>.Havránek    </a:t>
            </a:r>
          </a:p>
          <a:p>
            <a:pPr lvl="0" eaLnBrk="0" hangingPunct="0"/>
            <a:r>
              <a:rPr lang="cs-CZ" sz="1100" b="0" dirty="0" smtClean="0">
                <a:latin typeface="Arial" pitchFamily="34" charset="0"/>
                <a:ea typeface="Calibri" pitchFamily="34" charset="0"/>
                <a:cs typeface="Arial" pitchFamily="34" charset="0"/>
              </a:rPr>
              <a:t>110 diváků</a:t>
            </a:r>
            <a:endParaRPr lang="cs-CZ" b="0" dirty="0" smtClean="0">
              <a:gradFill>
                <a:gsLst>
                  <a:gs pos="0">
                    <a:srgbClr val="CF96EE"/>
                  </a:gs>
                  <a:gs pos="39999">
                    <a:srgbClr val="0A128C"/>
                  </a:gs>
                  <a:gs pos="70000">
                    <a:srgbClr val="181CC7"/>
                  </a:gs>
                  <a:gs pos="88000">
                    <a:srgbClr val="7005D4"/>
                  </a:gs>
                  <a:gs pos="100000">
                    <a:srgbClr val="8C3D91"/>
                  </a:gs>
                </a:gsLst>
                <a:lin ang="5400000" scaled="0"/>
              </a:gradFill>
              <a:latin typeface="Arial" pitchFamily="34" charset="0"/>
              <a:cs typeface="Arial" pitchFamily="34" charset="0"/>
            </a:endParaRPr>
          </a:p>
        </p:txBody>
      </p:sp>
      <p:sp>
        <p:nvSpPr>
          <p:cNvPr id="22" name="TextovéPole 21"/>
          <p:cNvSpPr txBox="1"/>
          <p:nvPr/>
        </p:nvSpPr>
        <p:spPr>
          <a:xfrm>
            <a:off x="71984" y="4423782"/>
            <a:ext cx="4608512" cy="707886"/>
          </a:xfrm>
          <a:prstGeom prst="rect">
            <a:avLst/>
          </a:prstGeom>
          <a:blipFill>
            <a:blip r:embed="rId6" cstate="print"/>
            <a:stretch>
              <a:fillRect/>
            </a:stretch>
          </a:blipFill>
          <a:ln w="60325" cmpd="thickThin">
            <a:solidFill>
              <a:schemeClr val="accent6">
                <a:lumMod val="50000"/>
              </a:schemeClr>
            </a:solidFill>
            <a:prstDash val="dash"/>
          </a:ln>
        </p:spPr>
        <p:txBody>
          <a:bodyPr wrap="square" rtlCol="0">
            <a:spAutoFit/>
          </a:bodyPr>
          <a:lstStyle/>
          <a:p>
            <a:pPr algn="ctr"/>
            <a:r>
              <a:rPr lang="cs-CZ" sz="2000" dirty="0" smtClean="0">
                <a:solidFill>
                  <a:schemeClr val="accent1">
                    <a:lumMod val="75000"/>
                  </a:schemeClr>
                </a:solidFill>
                <a:effectLst>
                  <a:outerShdw blurRad="38100" dist="38100" dir="2700000" algn="tl">
                    <a:srgbClr val="000000">
                      <a:alpha val="43137"/>
                    </a:srgbClr>
                  </a:outerShdw>
                </a:effectLst>
                <a:latin typeface="Bookman Old Style" pitchFamily="18" charset="0"/>
              </a:rPr>
              <a:t>Na podzim jsme v Neratovicích dohrávali v devíti</a:t>
            </a:r>
          </a:p>
        </p:txBody>
      </p:sp>
      <p:graphicFrame>
        <p:nvGraphicFramePr>
          <p:cNvPr id="23" name="Tabulka 22"/>
          <p:cNvGraphicFramePr>
            <a:graphicFrameLocks noGrp="1"/>
          </p:cNvGraphicFramePr>
          <p:nvPr/>
        </p:nvGraphicFramePr>
        <p:xfrm>
          <a:off x="71984" y="739180"/>
          <a:ext cx="4608512" cy="3384381"/>
        </p:xfrm>
        <a:graphic>
          <a:graphicData uri="http://schemas.openxmlformats.org/drawingml/2006/table">
            <a:tbl>
              <a:tblPr/>
              <a:tblGrid>
                <a:gridCol w="844308"/>
                <a:gridCol w="492513"/>
                <a:gridCol w="721180"/>
                <a:gridCol w="879487"/>
                <a:gridCol w="1020204"/>
                <a:gridCol w="650820"/>
              </a:tblGrid>
              <a:tr h="165879">
                <a:tc>
                  <a:txBody>
                    <a:bodyPr/>
                    <a:lstStyle/>
                    <a:p>
                      <a:pPr algn="ctr" fontAlgn="ctr"/>
                      <a:r>
                        <a:rPr lang="cs-CZ" sz="900" b="1" i="0" u="none" strike="noStrike" dirty="0">
                          <a:solidFill>
                            <a:srgbClr val="000000"/>
                          </a:solidFill>
                          <a:latin typeface="Arial"/>
                        </a:rPr>
                        <a:t>Soutěž</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fontAlgn="ctr"/>
                      <a:r>
                        <a:rPr lang="cs-CZ" sz="900" b="1" i="0" u="none" strike="noStrike">
                          <a:solidFill>
                            <a:srgbClr val="000000"/>
                          </a:solidFill>
                          <a:latin typeface="Arial"/>
                        </a:rPr>
                        <a:t>Kolo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fontAlgn="ctr"/>
                      <a:r>
                        <a:rPr lang="cs-CZ" sz="900" b="1" i="0" u="none" strike="noStrike">
                          <a:solidFill>
                            <a:srgbClr val="000000"/>
                          </a:solidFill>
                          <a:latin typeface="Arial"/>
                        </a:rPr>
                        <a:t>Datum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fontAlgn="ctr"/>
                      <a:r>
                        <a:rPr lang="cs-CZ" sz="900" b="1" i="0" u="none" strike="noStrike">
                          <a:solidFill>
                            <a:srgbClr val="000000"/>
                          </a:solidFill>
                          <a:latin typeface="Arial"/>
                        </a:rPr>
                        <a:t>Doma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fontAlgn="ctr"/>
                      <a:r>
                        <a:rPr lang="cs-CZ" sz="900" b="1" i="0" u="none" strike="noStrike">
                          <a:solidFill>
                            <a:srgbClr val="000000"/>
                          </a:solidFill>
                          <a:latin typeface="Arial"/>
                        </a:rPr>
                        <a:t>Venku</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c>
                  <a:txBody>
                    <a:bodyPr/>
                    <a:lstStyle/>
                    <a:p>
                      <a:pPr algn="ctr" fontAlgn="ctr"/>
                      <a:r>
                        <a:rPr lang="cs-CZ" sz="900" b="1" i="0" u="none" strike="noStrike">
                          <a:solidFill>
                            <a:srgbClr val="000000"/>
                          </a:solidFill>
                          <a:latin typeface="Arial"/>
                        </a:rPr>
                        <a:t>Výsledek</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FFFF"/>
                    </a:solidFill>
                  </a:tcPr>
                </a:tc>
              </a:tr>
              <a:tr h="165879">
                <a:tc>
                  <a:txBody>
                    <a:bodyPr/>
                    <a:lstStyle/>
                    <a:p>
                      <a:pPr algn="ctr" fontAlgn="ctr"/>
                      <a:r>
                        <a:rPr lang="cs-CZ" sz="800" b="1" i="0" u="none" strike="noStrike" dirty="0">
                          <a:solidFill>
                            <a:srgbClr val="006600"/>
                          </a:solidFill>
                          <a:latin typeface="Arial"/>
                        </a:rPr>
                        <a:t>Divize </a:t>
                      </a:r>
                      <a:r>
                        <a:rPr lang="cs-CZ" sz="800" b="1" i="0" u="none" strike="noStrike" dirty="0" err="1">
                          <a:solidFill>
                            <a:srgbClr val="006600"/>
                          </a:solidFill>
                          <a:latin typeface="Arial"/>
                        </a:rPr>
                        <a:t>sk.B</a:t>
                      </a:r>
                      <a:endParaRPr lang="cs-CZ" sz="800" b="1" i="0" u="none" strike="noStrike" dirty="0">
                        <a:solidFill>
                          <a:srgbClr val="0066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6600"/>
                          </a:solidFill>
                          <a:latin typeface="Arial"/>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6600"/>
                          </a:solidFill>
                          <a:latin typeface="Arial"/>
                        </a:rPr>
                        <a:t>1.9.1979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6600"/>
                          </a:solidFill>
                          <a:latin typeface="Arial"/>
                        </a:rPr>
                        <a:t>Neratovice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6600"/>
                          </a:solidFill>
                          <a:latin typeface="Arial"/>
                        </a:rPr>
                        <a:t>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6600"/>
                          </a:solidFill>
                          <a:latin typeface="Arial"/>
                        </a:rPr>
                        <a:t>1:3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r>
              <a:tr h="165879">
                <a:tc>
                  <a:txBody>
                    <a:bodyPr/>
                    <a:lstStyle/>
                    <a:p>
                      <a:pPr algn="ctr" fontAlgn="ctr"/>
                      <a:r>
                        <a:rPr lang="cs-CZ" sz="800" b="1" i="0" u="none" strike="noStrike" dirty="0">
                          <a:solidFill>
                            <a:srgbClr val="006600"/>
                          </a:solidFill>
                          <a:latin typeface="Arial"/>
                        </a:rPr>
                        <a:t>Divize </a:t>
                      </a:r>
                      <a:r>
                        <a:rPr lang="cs-CZ" sz="800" b="1" i="0" u="none" strike="noStrike" dirty="0" err="1">
                          <a:solidFill>
                            <a:srgbClr val="006600"/>
                          </a:solidFill>
                          <a:latin typeface="Arial"/>
                        </a:rPr>
                        <a:t>sk.B</a:t>
                      </a:r>
                      <a:endParaRPr lang="cs-CZ" sz="800" b="1" i="0" u="none" strike="noStrike" dirty="0">
                        <a:solidFill>
                          <a:srgbClr val="0066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6600"/>
                          </a:solidFill>
                          <a:latin typeface="Arial"/>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6600"/>
                          </a:solidFill>
                          <a:latin typeface="Arial"/>
                        </a:rPr>
                        <a:t>22.3.1980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6600"/>
                          </a:solidFill>
                          <a:latin typeface="Arial"/>
                        </a:rPr>
                        <a:t>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6600"/>
                          </a:solidFill>
                          <a:latin typeface="Arial"/>
                        </a:rPr>
                        <a:t>Neratovice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6600"/>
                          </a:solidFill>
                          <a:latin typeface="Arial"/>
                        </a:rPr>
                        <a:t>3:0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r>
              <a:tr h="182499">
                <a:tc>
                  <a:txBody>
                    <a:bodyPr/>
                    <a:lstStyle/>
                    <a:p>
                      <a:pPr algn="ctr" fontAlgn="ctr"/>
                      <a:r>
                        <a:rPr lang="cs-CZ" sz="800" b="1" i="0" u="none" strike="noStrike" dirty="0" smtClean="0">
                          <a:solidFill>
                            <a:srgbClr val="C00000"/>
                          </a:solidFill>
                          <a:latin typeface="Arial"/>
                        </a:rPr>
                        <a:t>ČFL</a:t>
                      </a:r>
                      <a:endParaRPr lang="cs-CZ" sz="800" b="1" i="0" u="none" strike="noStrike" dirty="0">
                        <a:solidFill>
                          <a:srgbClr val="C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a:solidFill>
                            <a:srgbClr val="C00000"/>
                          </a:solidFill>
                          <a:latin typeface="Arial"/>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dirty="0">
                          <a:solidFill>
                            <a:srgbClr val="C00000"/>
                          </a:solidFill>
                          <a:latin typeface="Arial"/>
                        </a:rPr>
                        <a:t>11.9.1982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a:solidFill>
                            <a:srgbClr val="C00000"/>
                          </a:solidFill>
                          <a:latin typeface="Arial"/>
                        </a:rPr>
                        <a:t>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a:solidFill>
                            <a:srgbClr val="C00000"/>
                          </a:solidFill>
                          <a:latin typeface="Arial"/>
                        </a:rPr>
                        <a:t>Neratovice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a:solidFill>
                            <a:srgbClr val="C00000"/>
                          </a:solidFill>
                          <a:latin typeface="Arial"/>
                        </a:rPr>
                        <a:t>1:1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r>
              <a:tr h="182499">
                <a:tc>
                  <a:txBody>
                    <a:bodyPr/>
                    <a:lstStyle/>
                    <a:p>
                      <a:pPr algn="ctr" fontAlgn="ctr"/>
                      <a:r>
                        <a:rPr lang="cs-CZ" sz="800" b="1" i="0" u="none" strike="noStrike" dirty="0" smtClean="0">
                          <a:solidFill>
                            <a:srgbClr val="C00000"/>
                          </a:solidFill>
                          <a:latin typeface="Arial"/>
                        </a:rPr>
                        <a:t>ČFL</a:t>
                      </a:r>
                      <a:endParaRPr lang="cs-CZ" sz="800" b="1" i="0" u="none" strike="noStrike" dirty="0">
                        <a:solidFill>
                          <a:srgbClr val="C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dirty="0">
                          <a:solidFill>
                            <a:srgbClr val="C00000"/>
                          </a:solidFill>
                          <a:latin typeface="Arial"/>
                        </a:rPr>
                        <a:t>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dirty="0">
                          <a:solidFill>
                            <a:srgbClr val="C00000"/>
                          </a:solidFill>
                          <a:latin typeface="Arial"/>
                        </a:rPr>
                        <a:t>16.4.1983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dirty="0">
                          <a:solidFill>
                            <a:srgbClr val="C00000"/>
                          </a:solidFill>
                          <a:latin typeface="Arial"/>
                        </a:rPr>
                        <a:t>Neratovice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a:solidFill>
                            <a:srgbClr val="C00000"/>
                          </a:solidFill>
                          <a:latin typeface="Arial"/>
                        </a:rPr>
                        <a:t>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a:solidFill>
                            <a:srgbClr val="C00000"/>
                          </a:solidFill>
                          <a:latin typeface="Arial"/>
                        </a:rPr>
                        <a:t>0:4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r>
              <a:tr h="182499">
                <a:tc>
                  <a:txBody>
                    <a:bodyPr/>
                    <a:lstStyle/>
                    <a:p>
                      <a:pPr algn="ctr" fontAlgn="ctr"/>
                      <a:r>
                        <a:rPr lang="cs-CZ" sz="800" b="1" i="0" u="none" strike="noStrike" dirty="0" smtClean="0">
                          <a:solidFill>
                            <a:srgbClr val="006600"/>
                          </a:solidFill>
                          <a:latin typeface="Arial"/>
                        </a:rPr>
                        <a:t>ČFL</a:t>
                      </a:r>
                      <a:endParaRPr lang="cs-CZ" sz="800" b="1" i="0" u="none" strike="noStrike" dirty="0">
                        <a:solidFill>
                          <a:srgbClr val="0066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6600"/>
                          </a:solidFill>
                          <a:latin typeface="Arial"/>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6600"/>
                          </a:solidFill>
                          <a:latin typeface="Arial"/>
                        </a:rPr>
                        <a:t>24.9.1983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6600"/>
                          </a:solidFill>
                          <a:latin typeface="Arial"/>
                        </a:rPr>
                        <a:t>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6600"/>
                          </a:solidFill>
                          <a:latin typeface="Arial"/>
                        </a:rPr>
                        <a:t>Neratovice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6600"/>
                          </a:solidFill>
                          <a:latin typeface="Arial"/>
                        </a:rPr>
                        <a:t>3:2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r>
              <a:tr h="182499">
                <a:tc>
                  <a:txBody>
                    <a:bodyPr/>
                    <a:lstStyle/>
                    <a:p>
                      <a:pPr algn="ctr" fontAlgn="ctr"/>
                      <a:r>
                        <a:rPr lang="cs-CZ" sz="800" b="1" i="0" u="none" strike="noStrike" dirty="0" smtClean="0">
                          <a:solidFill>
                            <a:srgbClr val="006600"/>
                          </a:solidFill>
                          <a:latin typeface="Arial"/>
                        </a:rPr>
                        <a:t>ČFL</a:t>
                      </a:r>
                      <a:endParaRPr lang="cs-CZ" sz="800" b="1" i="0" u="none" strike="noStrike" dirty="0">
                        <a:solidFill>
                          <a:srgbClr val="0066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6600"/>
                          </a:solidFill>
                          <a:latin typeface="Arial"/>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6600"/>
                          </a:solidFill>
                          <a:latin typeface="Arial"/>
                        </a:rPr>
                        <a:t>28.4.1984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6600"/>
                          </a:solidFill>
                          <a:latin typeface="Arial"/>
                        </a:rPr>
                        <a:t>Neratovice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6600"/>
                          </a:solidFill>
                          <a:latin typeface="Arial"/>
                        </a:rPr>
                        <a:t>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6600"/>
                          </a:solidFill>
                          <a:latin typeface="Arial"/>
                        </a:rPr>
                        <a:t>4:1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r>
              <a:tr h="182499">
                <a:tc>
                  <a:txBody>
                    <a:bodyPr/>
                    <a:lstStyle/>
                    <a:p>
                      <a:pPr algn="ctr" fontAlgn="ctr"/>
                      <a:r>
                        <a:rPr lang="cs-CZ" sz="800" b="1" i="0" u="none" strike="noStrike" dirty="0" smtClean="0">
                          <a:solidFill>
                            <a:srgbClr val="C00000"/>
                          </a:solidFill>
                          <a:latin typeface="Arial"/>
                        </a:rPr>
                        <a:t>ČFL</a:t>
                      </a:r>
                      <a:endParaRPr lang="cs-CZ" sz="800" b="1" i="0" u="none" strike="noStrike" dirty="0">
                        <a:solidFill>
                          <a:srgbClr val="C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dirty="0">
                          <a:solidFill>
                            <a:srgbClr val="C000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a:solidFill>
                            <a:srgbClr val="C00000"/>
                          </a:solidFill>
                          <a:latin typeface="Arial"/>
                        </a:rPr>
                        <a:t>29.9.1984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a:solidFill>
                            <a:srgbClr val="C00000"/>
                          </a:solidFill>
                          <a:latin typeface="Arial"/>
                        </a:rPr>
                        <a:t>Neratovice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a:solidFill>
                            <a:srgbClr val="C00000"/>
                          </a:solidFill>
                          <a:latin typeface="Arial"/>
                        </a:rPr>
                        <a:t>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a:solidFill>
                            <a:srgbClr val="C00000"/>
                          </a:solidFill>
                          <a:latin typeface="Arial"/>
                        </a:rPr>
                        <a:t>1:1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r>
              <a:tr h="182499">
                <a:tc>
                  <a:txBody>
                    <a:bodyPr/>
                    <a:lstStyle/>
                    <a:p>
                      <a:pPr algn="ctr" fontAlgn="ctr"/>
                      <a:r>
                        <a:rPr lang="cs-CZ" sz="800" b="1" i="0" u="none" strike="noStrike" dirty="0" smtClean="0">
                          <a:solidFill>
                            <a:srgbClr val="C00000"/>
                          </a:solidFill>
                          <a:latin typeface="Arial"/>
                        </a:rPr>
                        <a:t>ČFL</a:t>
                      </a:r>
                      <a:endParaRPr lang="cs-CZ" sz="800" b="1" i="0" u="none" strike="noStrike" dirty="0">
                        <a:solidFill>
                          <a:srgbClr val="C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a:solidFill>
                            <a:srgbClr val="C00000"/>
                          </a:solidFill>
                          <a:latin typeface="Arial"/>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a:solidFill>
                            <a:srgbClr val="C00000"/>
                          </a:solidFill>
                          <a:latin typeface="Arial"/>
                        </a:rPr>
                        <a:t>14.4.1985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a:solidFill>
                            <a:srgbClr val="C00000"/>
                          </a:solidFill>
                          <a:latin typeface="Arial"/>
                        </a:rPr>
                        <a:t>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a:solidFill>
                            <a:srgbClr val="C00000"/>
                          </a:solidFill>
                          <a:latin typeface="Arial"/>
                        </a:rPr>
                        <a:t>Neratovice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a:solidFill>
                            <a:srgbClr val="C00000"/>
                          </a:solidFill>
                          <a:latin typeface="Arial"/>
                        </a:rPr>
                        <a:t>3:1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r>
              <a:tr h="182499">
                <a:tc>
                  <a:txBody>
                    <a:bodyPr/>
                    <a:lstStyle/>
                    <a:p>
                      <a:pPr algn="ctr" fontAlgn="ctr"/>
                      <a:r>
                        <a:rPr lang="cs-CZ" sz="800" b="1" i="0" u="none" strike="noStrike" dirty="0" smtClean="0">
                          <a:solidFill>
                            <a:srgbClr val="006600"/>
                          </a:solidFill>
                          <a:latin typeface="Arial"/>
                        </a:rPr>
                        <a:t>ČFL</a:t>
                      </a:r>
                      <a:endParaRPr lang="cs-CZ" sz="800" b="1" i="0" u="none" strike="noStrike" dirty="0">
                        <a:solidFill>
                          <a:srgbClr val="0066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6600"/>
                          </a:solidFill>
                          <a:latin typeface="Arial"/>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6600"/>
                          </a:solidFill>
                          <a:latin typeface="Arial"/>
                        </a:rPr>
                        <a:t>28.9.1985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6600"/>
                          </a:solidFill>
                          <a:latin typeface="Arial"/>
                        </a:rPr>
                        <a:t>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6600"/>
                          </a:solidFill>
                          <a:latin typeface="Arial"/>
                        </a:rPr>
                        <a:t>Neratovice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6600"/>
                          </a:solidFill>
                          <a:latin typeface="Arial"/>
                        </a:rPr>
                        <a:t>1:1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r>
              <a:tr h="182499">
                <a:tc>
                  <a:txBody>
                    <a:bodyPr/>
                    <a:lstStyle/>
                    <a:p>
                      <a:pPr algn="ctr" fontAlgn="ctr"/>
                      <a:r>
                        <a:rPr lang="cs-CZ" sz="800" b="1" i="0" u="none" strike="noStrike" dirty="0" smtClean="0">
                          <a:solidFill>
                            <a:srgbClr val="006600"/>
                          </a:solidFill>
                          <a:latin typeface="Arial"/>
                        </a:rPr>
                        <a:t>ČFL</a:t>
                      </a:r>
                      <a:endParaRPr lang="cs-CZ" sz="800" b="1" i="0" u="none" strike="noStrike" dirty="0">
                        <a:solidFill>
                          <a:srgbClr val="0066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6600"/>
                          </a:solidFill>
                          <a:latin typeface="Arial"/>
                        </a:rPr>
                        <a:t>21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6600"/>
                          </a:solidFill>
                          <a:latin typeface="Arial"/>
                        </a:rPr>
                        <a:t>19.4.1986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6600"/>
                          </a:solidFill>
                          <a:latin typeface="Arial"/>
                        </a:rPr>
                        <a:t>Neratovice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6600"/>
                          </a:solidFill>
                          <a:latin typeface="Arial"/>
                        </a:rPr>
                        <a:t>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6600"/>
                          </a:solidFill>
                          <a:latin typeface="Arial"/>
                        </a:rPr>
                        <a:t>2:0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r>
              <a:tr h="182499">
                <a:tc>
                  <a:txBody>
                    <a:bodyPr/>
                    <a:lstStyle/>
                    <a:p>
                      <a:pPr algn="ctr" fontAlgn="ctr"/>
                      <a:r>
                        <a:rPr lang="cs-CZ" sz="800" b="1" i="0" u="none" strike="noStrike" dirty="0" smtClean="0">
                          <a:solidFill>
                            <a:srgbClr val="C00000"/>
                          </a:solidFill>
                          <a:latin typeface="Arial"/>
                        </a:rPr>
                        <a:t>ČFL</a:t>
                      </a:r>
                      <a:endParaRPr lang="cs-CZ" sz="800" b="1" i="0" u="none" strike="noStrike" dirty="0">
                        <a:solidFill>
                          <a:srgbClr val="C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dirty="0">
                          <a:solidFill>
                            <a:srgbClr val="C00000"/>
                          </a:solidFill>
                          <a:latin typeface="Arial"/>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dirty="0">
                          <a:solidFill>
                            <a:srgbClr val="C00000"/>
                          </a:solidFill>
                          <a:latin typeface="Arial"/>
                        </a:rPr>
                        <a:t>23.8.1986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a:solidFill>
                            <a:srgbClr val="C00000"/>
                          </a:solidFill>
                          <a:latin typeface="Arial"/>
                        </a:rPr>
                        <a:t>Neratovice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dirty="0" err="1">
                          <a:solidFill>
                            <a:srgbClr val="C00000"/>
                          </a:solidFill>
                          <a:latin typeface="Arial"/>
                        </a:rPr>
                        <a:t>Štětí</a:t>
                      </a:r>
                      <a:endParaRPr lang="cs-CZ" sz="900" b="1" i="0" u="none" strike="noStrike" dirty="0">
                        <a:solidFill>
                          <a:srgbClr val="C000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a:solidFill>
                            <a:srgbClr val="C00000"/>
                          </a:solidFill>
                          <a:latin typeface="Arial"/>
                        </a:rPr>
                        <a:t>2:1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r>
              <a:tr h="182499">
                <a:tc>
                  <a:txBody>
                    <a:bodyPr/>
                    <a:lstStyle/>
                    <a:p>
                      <a:pPr algn="ctr" fontAlgn="ctr"/>
                      <a:r>
                        <a:rPr lang="cs-CZ" sz="800" b="1" i="0" u="none" strike="noStrike" dirty="0" smtClean="0">
                          <a:solidFill>
                            <a:srgbClr val="C00000"/>
                          </a:solidFill>
                          <a:latin typeface="Arial"/>
                        </a:rPr>
                        <a:t>ČFL</a:t>
                      </a:r>
                      <a:endParaRPr lang="cs-CZ" sz="800" b="1" i="0" u="none" strike="noStrike" dirty="0">
                        <a:solidFill>
                          <a:srgbClr val="C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dirty="0">
                          <a:solidFill>
                            <a:srgbClr val="C00000"/>
                          </a:solidFill>
                          <a:latin typeface="Arial"/>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a:solidFill>
                            <a:srgbClr val="C00000"/>
                          </a:solidFill>
                          <a:latin typeface="Arial"/>
                        </a:rPr>
                        <a:t>21.3.1987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a:solidFill>
                            <a:srgbClr val="C00000"/>
                          </a:solidFill>
                          <a:latin typeface="Arial"/>
                        </a:rPr>
                        <a:t>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a:solidFill>
                            <a:srgbClr val="C00000"/>
                          </a:solidFill>
                          <a:latin typeface="Arial"/>
                        </a:rPr>
                        <a:t>Neratovice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a:solidFill>
                            <a:srgbClr val="C00000"/>
                          </a:solidFill>
                          <a:latin typeface="Arial"/>
                        </a:rPr>
                        <a:t>1:1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r>
              <a:tr h="182499">
                <a:tc>
                  <a:txBody>
                    <a:bodyPr/>
                    <a:lstStyle/>
                    <a:p>
                      <a:pPr algn="ctr" fontAlgn="ctr"/>
                      <a:r>
                        <a:rPr lang="cs-CZ" sz="800" b="1" i="0" u="none" strike="noStrike" dirty="0" smtClean="0">
                          <a:solidFill>
                            <a:srgbClr val="006600"/>
                          </a:solidFill>
                          <a:latin typeface="Arial"/>
                        </a:rPr>
                        <a:t>ČFL</a:t>
                      </a:r>
                      <a:endParaRPr lang="cs-CZ" sz="800" b="1" i="0" u="none" strike="noStrike" dirty="0">
                        <a:solidFill>
                          <a:srgbClr val="0066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6600"/>
                          </a:solidFill>
                          <a:latin typeface="Arial"/>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6600"/>
                          </a:solidFill>
                          <a:latin typeface="Arial"/>
                        </a:rPr>
                        <a:t>5.9.1987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6600"/>
                          </a:solidFill>
                          <a:latin typeface="Arial"/>
                        </a:rPr>
                        <a:t>Neratovice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err="1">
                          <a:solidFill>
                            <a:srgbClr val="006600"/>
                          </a:solidFill>
                          <a:latin typeface="Arial"/>
                        </a:rPr>
                        <a:t>Štětí</a:t>
                      </a:r>
                      <a:endParaRPr lang="cs-CZ" sz="900" b="1" i="0" u="none" strike="noStrike" dirty="0">
                        <a:solidFill>
                          <a:srgbClr val="006600"/>
                        </a:solidFill>
                        <a:latin typeface="Arial"/>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6600"/>
                          </a:solidFill>
                          <a:latin typeface="Arial"/>
                        </a:rPr>
                        <a:t>6:1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r>
              <a:tr h="182499">
                <a:tc>
                  <a:txBody>
                    <a:bodyPr/>
                    <a:lstStyle/>
                    <a:p>
                      <a:pPr algn="ctr" fontAlgn="ctr"/>
                      <a:r>
                        <a:rPr lang="cs-CZ" sz="800" b="1" i="0" u="none" strike="noStrike" dirty="0" smtClean="0">
                          <a:solidFill>
                            <a:srgbClr val="006600"/>
                          </a:solidFill>
                          <a:latin typeface="Arial"/>
                        </a:rPr>
                        <a:t>ČFL</a:t>
                      </a:r>
                      <a:endParaRPr lang="cs-CZ" sz="800" b="1" i="0" u="none" strike="noStrike" dirty="0">
                        <a:solidFill>
                          <a:srgbClr val="0066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6600"/>
                          </a:solidFill>
                          <a:latin typeface="Arial"/>
                        </a:rPr>
                        <a:t>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6600"/>
                          </a:solidFill>
                          <a:latin typeface="Arial"/>
                        </a:rPr>
                        <a:t>2.4.1988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6600"/>
                          </a:solidFill>
                          <a:latin typeface="Arial"/>
                        </a:rPr>
                        <a:t>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6600"/>
                          </a:solidFill>
                          <a:latin typeface="Arial"/>
                        </a:rPr>
                        <a:t>Neratovice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6600"/>
                          </a:solidFill>
                          <a:latin typeface="Arial"/>
                        </a:rPr>
                        <a:t>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r>
              <a:tr h="182499">
                <a:tc>
                  <a:txBody>
                    <a:bodyPr/>
                    <a:lstStyle/>
                    <a:p>
                      <a:pPr algn="ctr" fontAlgn="ctr"/>
                      <a:r>
                        <a:rPr lang="cs-CZ" sz="800" b="1" i="0" u="none" strike="noStrike" dirty="0" smtClean="0">
                          <a:solidFill>
                            <a:srgbClr val="C00000"/>
                          </a:solidFill>
                          <a:latin typeface="Arial"/>
                        </a:rPr>
                        <a:t>ČFL</a:t>
                      </a:r>
                      <a:endParaRPr lang="cs-CZ" sz="800" b="1" i="0" u="none" strike="noStrike" dirty="0">
                        <a:solidFill>
                          <a:srgbClr val="C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dirty="0">
                          <a:solidFill>
                            <a:srgbClr val="C00000"/>
                          </a:solidFill>
                          <a:latin typeface="Arial"/>
                        </a:rPr>
                        <a:t>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dirty="0">
                          <a:solidFill>
                            <a:srgbClr val="C00000"/>
                          </a:solidFill>
                          <a:latin typeface="Arial"/>
                        </a:rPr>
                        <a:t>8.10.1988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a:solidFill>
                            <a:srgbClr val="C00000"/>
                          </a:solidFill>
                          <a:latin typeface="Arial"/>
                        </a:rPr>
                        <a:t>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a:solidFill>
                            <a:srgbClr val="C00000"/>
                          </a:solidFill>
                          <a:latin typeface="Arial"/>
                        </a:rPr>
                        <a:t>Neratovice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dirty="0">
                          <a:solidFill>
                            <a:srgbClr val="C00000"/>
                          </a:solidFill>
                          <a:latin typeface="Arial"/>
                        </a:rPr>
                        <a:t>2:0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r>
              <a:tr h="182499">
                <a:tc>
                  <a:txBody>
                    <a:bodyPr/>
                    <a:lstStyle/>
                    <a:p>
                      <a:pPr algn="ctr" fontAlgn="ctr"/>
                      <a:r>
                        <a:rPr lang="cs-CZ" sz="800" b="1" i="0" u="none" strike="noStrike" dirty="0" smtClean="0">
                          <a:solidFill>
                            <a:srgbClr val="C00000"/>
                          </a:solidFill>
                          <a:latin typeface="Arial"/>
                        </a:rPr>
                        <a:t>ČFL</a:t>
                      </a:r>
                      <a:endParaRPr lang="cs-CZ" sz="800" b="1" i="0" u="none" strike="noStrike" dirty="0">
                        <a:solidFill>
                          <a:srgbClr val="C00000"/>
                        </a:solidFill>
                        <a:latin typeface="Arial"/>
                      </a:endParaRP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a:solidFill>
                            <a:srgbClr val="C00000"/>
                          </a:solidFill>
                          <a:latin typeface="Arial"/>
                        </a:rPr>
                        <a:t>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a:solidFill>
                            <a:srgbClr val="C00000"/>
                          </a:solidFill>
                          <a:latin typeface="Arial"/>
                        </a:rPr>
                        <a:t>13.5.1989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a:solidFill>
                            <a:srgbClr val="C00000"/>
                          </a:solidFill>
                          <a:latin typeface="Arial"/>
                        </a:rPr>
                        <a:t>Neratovice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a:solidFill>
                            <a:srgbClr val="C00000"/>
                          </a:solidFill>
                          <a:latin typeface="Arial"/>
                        </a:rPr>
                        <a:t>Štětí</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c>
                  <a:txBody>
                    <a:bodyPr/>
                    <a:lstStyle/>
                    <a:p>
                      <a:pPr algn="ctr" fontAlgn="ctr"/>
                      <a:r>
                        <a:rPr lang="cs-CZ" sz="900" b="1" i="0" u="none" strike="noStrike">
                          <a:solidFill>
                            <a:srgbClr val="C00000"/>
                          </a:solidFill>
                          <a:latin typeface="Arial"/>
                        </a:rPr>
                        <a:t>1:0</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9FF33"/>
                    </a:solidFill>
                  </a:tcPr>
                </a:tc>
              </a:tr>
              <a:tr h="165879">
                <a:tc>
                  <a:txBody>
                    <a:bodyPr/>
                    <a:lstStyle/>
                    <a:p>
                      <a:pPr algn="ctr" fontAlgn="ctr"/>
                      <a:r>
                        <a:rPr lang="cs-CZ" sz="800" b="1" i="0" u="none" strike="noStrike" dirty="0">
                          <a:solidFill>
                            <a:srgbClr val="008000"/>
                          </a:solidFill>
                          <a:latin typeface="Arial"/>
                        </a:rPr>
                        <a:t> Divize </a:t>
                      </a:r>
                      <a:r>
                        <a:rPr lang="cs-CZ" sz="800" b="1" i="0" u="none" strike="noStrike" dirty="0" err="1">
                          <a:solidFill>
                            <a:srgbClr val="008000"/>
                          </a:solidFill>
                          <a:latin typeface="Arial"/>
                        </a:rPr>
                        <a:t>sk.B</a:t>
                      </a:r>
                      <a:r>
                        <a:rPr lang="cs-CZ" sz="800" b="1" i="0" u="none" strike="noStrike" dirty="0">
                          <a:solidFill>
                            <a:srgbClr val="008000"/>
                          </a:solidFill>
                          <a:latin typeface="Arial"/>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8000"/>
                          </a:solidFill>
                          <a:latin typeface="Arial"/>
                        </a:rPr>
                        <a:t> 8.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8000"/>
                          </a:solidFill>
                          <a:latin typeface="Arial"/>
                        </a:rPr>
                        <a:t>28.9.2013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8000"/>
                          </a:solidFill>
                          <a:latin typeface="Arial"/>
                        </a:rPr>
                        <a:t> Štětí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8000"/>
                          </a:solidFill>
                          <a:latin typeface="Arial"/>
                        </a:rPr>
                        <a:t> Neratovice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8000"/>
                          </a:solidFill>
                          <a:latin typeface="Arial"/>
                        </a:rPr>
                        <a:t> 1:2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66"/>
                    </a:solidFill>
                  </a:tcPr>
                </a:tc>
              </a:tr>
              <a:tr h="165879">
                <a:tc>
                  <a:txBody>
                    <a:bodyPr/>
                    <a:lstStyle/>
                    <a:p>
                      <a:pPr algn="ctr" fontAlgn="ctr"/>
                      <a:r>
                        <a:rPr lang="cs-CZ" sz="800" b="1" i="0" u="none" strike="noStrike" dirty="0">
                          <a:solidFill>
                            <a:srgbClr val="008000"/>
                          </a:solidFill>
                          <a:latin typeface="Arial"/>
                        </a:rPr>
                        <a:t> Divize </a:t>
                      </a:r>
                      <a:r>
                        <a:rPr lang="cs-CZ" sz="800" b="1" i="0" u="none" strike="noStrike" dirty="0" err="1">
                          <a:solidFill>
                            <a:srgbClr val="008000"/>
                          </a:solidFill>
                          <a:latin typeface="Arial"/>
                        </a:rPr>
                        <a:t>sk.B</a:t>
                      </a:r>
                      <a:r>
                        <a:rPr lang="cs-CZ" sz="800" b="1" i="0" u="none" strike="noStrike" dirty="0">
                          <a:solidFill>
                            <a:srgbClr val="008000"/>
                          </a:solidFill>
                          <a:latin typeface="Arial"/>
                        </a:rPr>
                        <a:t> </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8000"/>
                          </a:solidFill>
                          <a:latin typeface="Arial"/>
                        </a:rPr>
                        <a:t> 23.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8000"/>
                          </a:solidFill>
                          <a:latin typeface="Arial"/>
                        </a:rPr>
                        <a:t>27.4.2014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8000"/>
                          </a:solidFill>
                          <a:latin typeface="Arial"/>
                        </a:rPr>
                        <a:t> Neratovice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a:solidFill>
                            <a:srgbClr val="008000"/>
                          </a:solidFill>
                          <a:latin typeface="Arial"/>
                        </a:rPr>
                        <a:t> Štětí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fontAlgn="ctr"/>
                      <a:r>
                        <a:rPr lang="cs-CZ" sz="900" b="1" i="0" u="none" strike="noStrike" dirty="0">
                          <a:solidFill>
                            <a:srgbClr val="008000"/>
                          </a:solidFill>
                          <a:latin typeface="Arial"/>
                        </a:rPr>
                        <a:t> 0:3 </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r>
            </a:tbl>
          </a:graphicData>
        </a:graphic>
      </p:graphicFrame>
      <p:sp>
        <p:nvSpPr>
          <p:cNvPr id="24" name="TextovéPole 23"/>
          <p:cNvSpPr txBox="1"/>
          <p:nvPr/>
        </p:nvSpPr>
        <p:spPr>
          <a:xfrm>
            <a:off x="71984" y="91108"/>
            <a:ext cx="4608512" cy="430887"/>
          </a:xfrm>
          <a:prstGeom prst="rect">
            <a:avLst/>
          </a:prstGeom>
          <a:gradFill>
            <a:gsLst>
              <a:gs pos="0">
                <a:srgbClr val="FFEFD1"/>
              </a:gs>
              <a:gs pos="64999">
                <a:srgbClr val="F0EBD5"/>
              </a:gs>
              <a:gs pos="100000">
                <a:srgbClr val="D1C39F"/>
              </a:gs>
            </a:gsLst>
            <a:lin ang="5400000" scaled="0"/>
          </a:gradFill>
          <a:ln w="44450">
            <a:solidFill>
              <a:srgbClr val="9900CC"/>
            </a:solidFill>
            <a:prstDash val="sysDash"/>
          </a:ln>
        </p:spPr>
        <p:txBody>
          <a:bodyPr wrap="square" rtlCol="0">
            <a:spAutoFit/>
          </a:bodyPr>
          <a:lstStyle/>
          <a:p>
            <a:pPr algn="ctr"/>
            <a:r>
              <a:rPr lang="cs-CZ" sz="2200" dirty="0" smtClean="0">
                <a:latin typeface="Modern No. 20" pitchFamily="18" charset="0"/>
              </a:rPr>
              <a:t>Pohled do historie vzájemných zápasů</a:t>
            </a:r>
          </a:p>
        </p:txBody>
      </p:sp>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520" name="Text Box 1944"/>
          <p:cNvSpPr txBox="1">
            <a:spLocks noChangeArrowheads="1"/>
          </p:cNvSpPr>
          <p:nvPr/>
        </p:nvSpPr>
        <p:spPr bwMode="auto">
          <a:xfrm>
            <a:off x="441824" y="1695450"/>
            <a:ext cx="181794" cy="279164"/>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6222" name="TextovéPole 9"/>
          <p:cNvSpPr txBox="1">
            <a:spLocks noChangeArrowheads="1"/>
          </p:cNvSpPr>
          <p:nvPr/>
        </p:nvSpPr>
        <p:spPr bwMode="auto">
          <a:xfrm>
            <a:off x="889963" y="1458913"/>
            <a:ext cx="45761" cy="276985"/>
          </a:xfrm>
          <a:prstGeom prst="rect">
            <a:avLst/>
          </a:prstGeom>
          <a:noFill/>
          <a:ln w="9525">
            <a:noFill/>
            <a:miter lim="800000"/>
            <a:headEnd/>
            <a:tailEnd/>
          </a:ln>
        </p:spPr>
        <p:txBody>
          <a:bodyPr lIns="91425" tIns="45713" rIns="91425" bIns="45713">
            <a:spAutoFit/>
          </a:bodyPr>
          <a:lstStyle/>
          <a:p>
            <a:pPr algn="ctr" eaLnBrk="0" hangingPunct="0"/>
            <a:endParaRPr lang="cs-CZ" dirty="0"/>
          </a:p>
        </p:txBody>
      </p:sp>
      <p:sp>
        <p:nvSpPr>
          <p:cNvPr id="15" name="Vodorovný svitek 14"/>
          <p:cNvSpPr/>
          <p:nvPr/>
        </p:nvSpPr>
        <p:spPr bwMode="auto">
          <a:xfrm>
            <a:off x="-1762603" y="5275263"/>
            <a:ext cx="79" cy="184666"/>
          </a:xfrm>
          <a:prstGeom prst="horizontalScroll">
            <a:avLst/>
          </a:prstGeom>
          <a:noFill/>
          <a:ln w="9525" cap="flat" cmpd="sng" algn="ctr">
            <a:noFill/>
            <a:prstDash val="solid"/>
            <a:round/>
            <a:headEnd type="none" w="med" len="med"/>
            <a:tailEnd type="none" w="med" len="med"/>
          </a:ln>
          <a:effectLst>
            <a:outerShdw dist="45791" dir="2021404" algn="ctr" rotWithShape="0">
              <a:srgbClr val="9999FF"/>
            </a:outerShdw>
          </a:effectLst>
        </p:spPr>
        <p:txBody>
          <a:bodyPr wrap="none" lIns="0" tIns="0" rIns="0" bIns="0">
            <a:spAutoFit/>
          </a:bodyPr>
          <a:lstStyle/>
          <a:p>
            <a:pPr algn="ctr" eaLnBrk="0" hangingPunct="0">
              <a:defRPr/>
            </a:pPr>
            <a:endParaRPr lang="cs-CZ" dirty="0">
              <a:effectLst>
                <a:outerShdw blurRad="38100" dist="38100" dir="2700000" algn="tl">
                  <a:srgbClr val="000000">
                    <a:alpha val="43137"/>
                  </a:srgbClr>
                </a:outerShdw>
              </a:effectLst>
            </a:endParaRPr>
          </a:p>
        </p:txBody>
      </p:sp>
      <p:sp>
        <p:nvSpPr>
          <p:cNvPr id="12" name="Text Box 1944"/>
          <p:cNvSpPr txBox="1">
            <a:spLocks noChangeArrowheads="1"/>
          </p:cNvSpPr>
          <p:nvPr/>
        </p:nvSpPr>
        <p:spPr bwMode="auto">
          <a:xfrm>
            <a:off x="744790" y="2000250"/>
            <a:ext cx="181794" cy="279164"/>
          </a:xfrm>
          <a:prstGeom prst="rect">
            <a:avLst/>
          </a:prstGeom>
          <a:noFill/>
          <a:ln w="76200" algn="ctr">
            <a:noFill/>
            <a:miter lim="800000"/>
            <a:headEnd/>
            <a:tailEnd/>
          </a:ln>
          <a:effectLst/>
        </p:spPr>
        <p:txBody>
          <a:bodyPr wrap="none" lIns="89986" tIns="46792" rIns="89986" bIns="46792">
            <a:spAutoFit/>
          </a:bodyPr>
          <a:lstStyle/>
          <a:p>
            <a:pPr eaLnBrk="0" hangingPunct="0">
              <a:defRPr/>
            </a:pPr>
            <a:endParaRPr lang="cs-CZ" dirty="0">
              <a:effectLst>
                <a:outerShdw blurRad="38100" dist="38100" dir="2700000" algn="tl">
                  <a:srgbClr val="C0C0C0"/>
                </a:outerShdw>
              </a:effectLst>
              <a:latin typeface="Century Gothic" pitchFamily="34" charset="0"/>
            </a:endParaRPr>
          </a:p>
        </p:txBody>
      </p:sp>
      <p:sp>
        <p:nvSpPr>
          <p:cNvPr id="18" name="TextovéPole 17"/>
          <p:cNvSpPr txBox="1"/>
          <p:nvPr/>
        </p:nvSpPr>
        <p:spPr>
          <a:xfrm>
            <a:off x="7725039" y="7004455"/>
            <a:ext cx="178917"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9</a:t>
            </a:r>
          </a:p>
        </p:txBody>
      </p:sp>
      <p:sp>
        <p:nvSpPr>
          <p:cNvPr id="13" name="TextovéPole 12"/>
          <p:cNvSpPr txBox="1"/>
          <p:nvPr/>
        </p:nvSpPr>
        <p:spPr>
          <a:xfrm>
            <a:off x="1748537" y="7003876"/>
            <a:ext cx="429448" cy="215444"/>
          </a:xfrm>
          <a:prstGeom prst="rect">
            <a:avLst/>
          </a:prstGeom>
          <a:noFill/>
          <a:ln>
            <a:solidFill>
              <a:schemeClr val="tx1"/>
            </a:solidFill>
          </a:ln>
        </p:spPr>
        <p:txBody>
          <a:bodyPr wrap="square" rtlCol="0">
            <a:spAutoFit/>
          </a:bodyPr>
          <a:lstStyle/>
          <a:p>
            <a:pPr algn="ctr"/>
            <a:r>
              <a:rPr lang="cs-CZ" sz="800" dirty="0" smtClean="0">
                <a:latin typeface="Bookman Old Style" pitchFamily="18" charset="0"/>
              </a:rPr>
              <a:t>40</a:t>
            </a:r>
          </a:p>
        </p:txBody>
      </p:sp>
      <p:cxnSp>
        <p:nvCxnSpPr>
          <p:cNvPr id="17" name="Přímá spojovací šipka 16"/>
          <p:cNvCxnSpPr/>
          <p:nvPr/>
        </p:nvCxnSpPr>
        <p:spPr bwMode="auto">
          <a:xfrm>
            <a:off x="9120724" y="7003876"/>
            <a:ext cx="930470"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16" name="Přímá spojovací šipka 15"/>
          <p:cNvCxnSpPr/>
          <p:nvPr/>
        </p:nvCxnSpPr>
        <p:spPr bwMode="auto">
          <a:xfrm>
            <a:off x="8905999" y="7075884"/>
            <a:ext cx="858896"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20" name="Přímá spojovací šipka 19"/>
          <p:cNvCxnSpPr/>
          <p:nvPr/>
        </p:nvCxnSpPr>
        <p:spPr bwMode="auto">
          <a:xfrm>
            <a:off x="8691276" y="6859860"/>
            <a:ext cx="1145194"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cxnSp>
        <p:nvCxnSpPr>
          <p:cNvPr id="22" name="Přímá spojovací šipka 21"/>
          <p:cNvCxnSpPr/>
          <p:nvPr/>
        </p:nvCxnSpPr>
        <p:spPr bwMode="auto">
          <a:xfrm>
            <a:off x="8619701" y="6859860"/>
            <a:ext cx="1073620" cy="0"/>
          </a:xfrm>
          <a:prstGeom prst="straightConnector1">
            <a:avLst/>
          </a:prstGeom>
          <a:noFill/>
          <a:ln w="9525" cap="flat" cmpd="sng" algn="ctr">
            <a:noFill/>
            <a:prstDash val="solid"/>
            <a:round/>
            <a:headEnd type="none" w="med" len="med"/>
            <a:tailEnd type="arrow"/>
          </a:ln>
          <a:effectLst>
            <a:outerShdw dist="45791" dir="2021404" algn="ctr" rotWithShape="0">
              <a:srgbClr val="9999FF"/>
            </a:outerShdw>
          </a:effectLst>
        </p:spPr>
      </p:cxnSp>
      <p:sp>
        <p:nvSpPr>
          <p:cNvPr id="26" name="TextovéPole 25"/>
          <p:cNvSpPr txBox="1"/>
          <p:nvPr/>
        </p:nvSpPr>
        <p:spPr>
          <a:xfrm>
            <a:off x="5544592" y="91108"/>
            <a:ext cx="4608512" cy="2015936"/>
          </a:xfrm>
          <a:prstGeom prst="rect">
            <a:avLst/>
          </a:prstGeom>
          <a:blipFill dpi="0" rotWithShape="1">
            <a:blip r:embed="rId4" cstate="print">
              <a:alphaModFix amt="59000"/>
            </a:blip>
            <a:srcRect/>
            <a:stretch>
              <a:fillRect/>
            </a:stretch>
          </a:blipFill>
          <a:ln w="60325" cmpd="sng">
            <a:gradFill flip="none" rotWithShape="1">
              <a:gsLst>
                <a:gs pos="0">
                  <a:srgbClr val="000082"/>
                </a:gs>
                <a:gs pos="30000">
                  <a:srgbClr val="66008F"/>
                </a:gs>
                <a:gs pos="64999">
                  <a:srgbClr val="BA0066"/>
                </a:gs>
                <a:gs pos="89999">
                  <a:srgbClr val="FF0000"/>
                </a:gs>
                <a:gs pos="100000">
                  <a:srgbClr val="FF8200"/>
                </a:gs>
              </a:gsLst>
              <a:lin ang="5400000" scaled="0"/>
              <a:tileRect/>
            </a:gradFill>
            <a:prstDash val="solid"/>
          </a:ln>
        </p:spPr>
        <p:txBody>
          <a:bodyPr wrap="square" rtlCol="0">
            <a:spAutoFit/>
          </a:bodyPr>
          <a:lstStyle/>
          <a:p>
            <a:pPr algn="ctr"/>
            <a:r>
              <a:rPr lang="cs-CZ" sz="2500" dirty="0" smtClean="0">
                <a:solidFill>
                  <a:srgbClr val="2E65E0"/>
                </a:solidFill>
                <a:effectLst>
                  <a:outerShdw blurRad="38100" dist="38100" dir="2700000" algn="tl">
                    <a:srgbClr val="000000">
                      <a:alpha val="43137"/>
                    </a:srgbClr>
                  </a:outerShdw>
                </a:effectLst>
                <a:latin typeface="Bookman Old Style" pitchFamily="18" charset="0"/>
              </a:rPr>
              <a:t>V dramatickém závěru utkání jsme byli blízko bodu. Nepříznivé okolnosti naší snahu překazily.</a:t>
            </a:r>
          </a:p>
        </p:txBody>
      </p:sp>
      <p:sp>
        <p:nvSpPr>
          <p:cNvPr id="27" name="Rectangle 110"/>
          <p:cNvSpPr>
            <a:spLocks noChangeArrowheads="1"/>
          </p:cNvSpPr>
          <p:nvPr/>
        </p:nvSpPr>
        <p:spPr bwMode="auto">
          <a:xfrm>
            <a:off x="5544592" y="2251348"/>
            <a:ext cx="4608512" cy="455509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cs-CZ" sz="2400" b="1" i="0" u="sng" strike="noStrike" cap="none" normalizeH="0" baseline="0" dirty="0" smtClean="0">
                <a:ln>
                  <a:noFill/>
                </a:ln>
                <a:solidFill>
                  <a:schemeClr val="tx1"/>
                </a:solidFill>
                <a:effectLst>
                  <a:glow rad="63500">
                    <a:srgbClr val="CC0066"/>
                  </a:glow>
                </a:effectLst>
                <a:latin typeface="Calibri" pitchFamily="34" charset="0"/>
                <a:ea typeface="Calibri" pitchFamily="34" charset="0"/>
                <a:cs typeface="Times New Roman" pitchFamily="18" charset="0"/>
              </a:rPr>
              <a:t>TJ Slovan </a:t>
            </a:r>
            <a:r>
              <a:rPr kumimoji="0" lang="cs-CZ" sz="2400" b="1" i="0" u="sng" strike="noStrike" cap="none" normalizeH="0" baseline="0" dirty="0" err="1" smtClean="0">
                <a:ln>
                  <a:noFill/>
                </a:ln>
                <a:solidFill>
                  <a:schemeClr val="tx1"/>
                </a:solidFill>
                <a:effectLst>
                  <a:glow rad="63500">
                    <a:srgbClr val="CC0066"/>
                  </a:glow>
                </a:effectLst>
                <a:latin typeface="Calibri" pitchFamily="34" charset="0"/>
                <a:ea typeface="Calibri" pitchFamily="34" charset="0"/>
                <a:cs typeface="Times New Roman" pitchFamily="18" charset="0"/>
              </a:rPr>
              <a:t>Velvary</a:t>
            </a:r>
            <a:r>
              <a:rPr kumimoji="0" lang="cs-CZ" sz="2400" b="1" i="0" u="sng" strike="noStrike" cap="none" normalizeH="0" baseline="0" dirty="0" smtClean="0">
                <a:ln>
                  <a:noFill/>
                </a:ln>
                <a:solidFill>
                  <a:schemeClr val="tx1"/>
                </a:solidFill>
                <a:effectLst>
                  <a:glow rad="63500">
                    <a:srgbClr val="CC0066"/>
                  </a:glow>
                </a:effectLst>
                <a:latin typeface="Calibri" pitchFamily="34" charset="0"/>
                <a:ea typeface="Calibri" pitchFamily="34" charset="0"/>
                <a:cs typeface="Times New Roman" pitchFamily="18" charset="0"/>
              </a:rPr>
              <a:t> – SK </a:t>
            </a:r>
            <a:r>
              <a:rPr kumimoji="0" lang="cs-CZ" sz="2400" b="1" i="0" u="sng" strike="noStrike" cap="none" normalizeH="0" baseline="0" dirty="0" err="1" smtClean="0">
                <a:ln>
                  <a:noFill/>
                </a:ln>
                <a:solidFill>
                  <a:schemeClr val="tx1"/>
                </a:solidFill>
                <a:effectLst>
                  <a:glow rad="63500">
                    <a:srgbClr val="CC0066"/>
                  </a:glow>
                </a:effectLst>
                <a:latin typeface="Calibri" pitchFamily="34" charset="0"/>
                <a:ea typeface="Calibri" pitchFamily="34" charset="0"/>
                <a:cs typeface="Times New Roman" pitchFamily="18" charset="0"/>
              </a:rPr>
              <a:t>Štětí</a:t>
            </a:r>
            <a:endParaRPr kumimoji="0" lang="cs-CZ" sz="1050" b="0" i="0" u="none" strike="noStrike" cap="none" normalizeH="0" baseline="0" dirty="0" smtClean="0">
              <a:ln>
                <a:noFill/>
              </a:ln>
              <a:solidFill>
                <a:schemeClr val="tx1"/>
              </a:solidFill>
              <a:effectLst>
                <a:glow rad="63500">
                  <a:srgbClr val="CC0066"/>
                </a:glow>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cs-CZ" sz="2400" b="1" i="0" u="sng" strike="noStrike" cap="none" normalizeH="0" baseline="0" dirty="0" smtClean="0">
                <a:ln>
                  <a:noFill/>
                </a:ln>
                <a:solidFill>
                  <a:schemeClr val="tx1"/>
                </a:solidFill>
                <a:effectLst>
                  <a:glow rad="63500">
                    <a:srgbClr val="CC0066"/>
                  </a:glow>
                </a:effectLst>
                <a:latin typeface="Calibri" pitchFamily="34" charset="0"/>
                <a:ea typeface="Calibri" pitchFamily="34" charset="0"/>
                <a:cs typeface="Times New Roman" pitchFamily="18" charset="0"/>
              </a:rPr>
              <a:t>3:1(0:0)     29.4.2016   23. kolo</a:t>
            </a:r>
            <a:endParaRPr kumimoji="0" lang="cs-CZ" sz="1050" b="0" i="0" u="none" strike="noStrike" cap="none" normalizeH="0" baseline="0" dirty="0" smtClean="0">
              <a:ln>
                <a:noFill/>
              </a:ln>
              <a:solidFill>
                <a:schemeClr val="tx1"/>
              </a:solidFill>
              <a:effectLst>
                <a:glow rad="63500">
                  <a:srgbClr val="CC0066"/>
                </a:glow>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Pokusit se smazat ztrátu z minulého kola doma s Meteorem jsme jeli do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Velvar</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Situaci jsme měli o to těžší, že jsme počítali zraněné a také nemocné hráče základní sestavy. Navíc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Velvary</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patří na jaře k výsledkově k těm nejlepším a věděli jsme, že ve zdejším prostředí získat body nebude lehké. Už v 1. minutě jsme se hlásili o penaltu po ruce jednoho z hráčů domácích ve vlastním pokutovém území. Nepískalo se. Jinak se od úvodních minut hrálo většinou na naší polovině a  v rozestavění s pětičlennou zálohou jsme museli odolávat nájezdům domácích, kteří v 8. minutě kopali již třetí roh. Velkou šanci si domácí ale připravili až v 18. minutě. Dostal se do ní po hlavičce Chrobák, ale Gabriel stačil úspěšně zlikvidovat. Naše mužstvo se mockrát do blízkosti soupeřovi branky nedostávalo, a když už to vypadalo nadějně tak po jasných faulech, kdy jsme měli zahrávat volné přímé kopy, píšťalka rozhodčího Hanouska mlčela. Do vedení se domácí nedostali ani ve 30. minutě. Blízko byl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Budějský</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ale po jeho snaha v dobrém postavení skončila neúspěšně. Při jednom z dalších útoků pustil asistent domácí zakončení, i když to zavánělo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velkýýým</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ofsajdem. Gabriel v brance naštěstí pro nás zasáhl úspěšně.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Velvary</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tlačily i v závěru poločasu. Rozhodčí nešetřil volnými přímými kopy, ale naše obrana stála vždy na správném místě. K vidění byli také 2 žluté karty pro Hrdého a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Böhma</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Ještě jednu šanci si domácí před změnou stran přichystali. Měl ji  </a:t>
            </a:r>
            <a:r>
              <a:rPr kumimoji="0" lang="cs-CZ" sz="1100" b="0" i="0" u="none" strike="noStrike" cap="none" normalizeH="0" baseline="0" dirty="0" err="1" smtClean="0">
                <a:ln>
                  <a:noFill/>
                </a:ln>
                <a:solidFill>
                  <a:schemeClr val="tx1"/>
                </a:solidFill>
                <a:effectLst/>
                <a:latin typeface="Calibri" pitchFamily="34" charset="0"/>
                <a:ea typeface="Calibri" pitchFamily="34" charset="0"/>
                <a:cs typeface="Times New Roman" pitchFamily="18" charset="0"/>
              </a:rPr>
              <a:t>Budějský</a:t>
            </a:r>
            <a:r>
              <a:rPr kumimoji="0" lang="cs-CZ" sz="1100" b="0" i="0" u="none" strike="noStrike" cap="none" normalizeH="0" baseline="0" dirty="0" smtClean="0">
                <a:ln>
                  <a:noFill/>
                </a:ln>
                <a:solidFill>
                  <a:schemeClr val="tx1"/>
                </a:solidFill>
                <a:effectLst/>
                <a:latin typeface="Calibri" pitchFamily="34" charset="0"/>
                <a:ea typeface="Calibri" pitchFamily="34" charset="0"/>
                <a:cs typeface="Times New Roman" pitchFamily="18" charset="0"/>
              </a:rPr>
              <a:t>, ke kterému se dostal odražený míč, ale branku netrefil. Druhou půlku jsme zahájili se stejnou taktikou, jako první. Věnovat se hlavně defenzívě a zkoušet vyrážet k překvapivým útokům. Horko bylo ale bylo více</a:t>
            </a:r>
            <a:endParaRPr kumimoji="0" lang="cs-CZ" sz="1800" b="0" i="0" u="none" strike="noStrike" cap="none" normalizeH="0" baseline="0" dirty="0" smtClean="0">
              <a:ln>
                <a:noFill/>
              </a:ln>
              <a:solidFill>
                <a:schemeClr val="tx1"/>
              </a:solidFill>
              <a:effectLst/>
              <a:latin typeface="Arial" pitchFamily="34" charset="0"/>
              <a:cs typeface="Arial" pitchFamily="34" charset="0"/>
            </a:endParaRPr>
          </a:p>
        </p:txBody>
      </p:sp>
      <p:cxnSp>
        <p:nvCxnSpPr>
          <p:cNvPr id="28" name="Přímá spojovací šipka 27"/>
          <p:cNvCxnSpPr/>
          <p:nvPr/>
        </p:nvCxnSpPr>
        <p:spPr bwMode="auto">
          <a:xfrm>
            <a:off x="9144992" y="7075884"/>
            <a:ext cx="864096" cy="0"/>
          </a:xfrm>
          <a:prstGeom prst="straightConnector1">
            <a:avLst/>
          </a:prstGeom>
          <a:noFill/>
          <a:ln w="28575" cap="flat" cmpd="sng" algn="ctr">
            <a:solidFill>
              <a:schemeClr val="accent6">
                <a:lumMod val="75000"/>
              </a:schemeClr>
            </a:solidFill>
            <a:prstDash val="solid"/>
            <a:round/>
            <a:headEnd type="none" w="med" len="med"/>
            <a:tailEnd type="arrow"/>
          </a:ln>
          <a:effectLst>
            <a:outerShdw dist="45791" dir="2021404" algn="ctr" rotWithShape="0">
              <a:srgbClr val="9999FF"/>
            </a:outerShdw>
          </a:effectLst>
        </p:spPr>
      </p:cxnSp>
      <p:pic>
        <p:nvPicPr>
          <p:cNvPr id="6220" name="Picture 76"/>
          <p:cNvPicPr>
            <a:picLocks noChangeAspect="1" noChangeArrowheads="1"/>
          </p:cNvPicPr>
          <p:nvPr/>
        </p:nvPicPr>
        <p:blipFill>
          <a:blip r:embed="rId5" cstate="print"/>
          <a:srcRect/>
          <a:stretch>
            <a:fillRect/>
          </a:stretch>
        </p:blipFill>
        <p:spPr bwMode="auto">
          <a:xfrm>
            <a:off x="288008" y="667172"/>
            <a:ext cx="3912047" cy="2664000"/>
          </a:xfrm>
          <a:prstGeom prst="rect">
            <a:avLst/>
          </a:prstGeom>
          <a:noFill/>
          <a:ln w="9525">
            <a:noFill/>
            <a:miter lim="800000"/>
            <a:headEnd/>
            <a:tailEnd/>
          </a:ln>
        </p:spPr>
      </p:pic>
      <p:pic>
        <p:nvPicPr>
          <p:cNvPr id="6221" name="Picture 77"/>
          <p:cNvPicPr>
            <a:picLocks noChangeAspect="1" noChangeArrowheads="1"/>
          </p:cNvPicPr>
          <p:nvPr/>
        </p:nvPicPr>
        <p:blipFill>
          <a:blip r:embed="rId6" cstate="print"/>
          <a:srcRect/>
          <a:stretch>
            <a:fillRect/>
          </a:stretch>
        </p:blipFill>
        <p:spPr bwMode="auto">
          <a:xfrm>
            <a:off x="288008" y="4231860"/>
            <a:ext cx="4330725" cy="2628000"/>
          </a:xfrm>
          <a:prstGeom prst="rect">
            <a:avLst/>
          </a:prstGeom>
          <a:noFill/>
          <a:ln w="9525">
            <a:noFill/>
            <a:miter lim="800000"/>
            <a:headEnd/>
            <a:tailEnd/>
          </a:ln>
        </p:spPr>
      </p:pic>
      <p:sp>
        <p:nvSpPr>
          <p:cNvPr id="30" name="TextovéPole 29"/>
          <p:cNvSpPr txBox="1"/>
          <p:nvPr/>
        </p:nvSpPr>
        <p:spPr>
          <a:xfrm>
            <a:off x="432024" y="71363"/>
            <a:ext cx="3744416" cy="523220"/>
          </a:xfrm>
          <a:prstGeom prst="rect">
            <a:avLst/>
          </a:prstGeom>
          <a:solidFill>
            <a:srgbClr val="FEFBC8"/>
          </a:solidFill>
        </p:spPr>
        <p:txBody>
          <a:bodyPr wrap="square" rtlCol="0">
            <a:spAutoFit/>
          </a:bodyPr>
          <a:lstStyle/>
          <a:p>
            <a:pPr algn="ctr"/>
            <a:r>
              <a:rPr lang="cs-CZ" sz="1400" dirty="0" smtClean="0">
                <a:latin typeface="Bookman Old Style" pitchFamily="18" charset="0"/>
              </a:rPr>
              <a:t>Turnaj starší přípravky </a:t>
            </a:r>
          </a:p>
          <a:p>
            <a:pPr algn="ctr"/>
            <a:r>
              <a:rPr lang="cs-CZ" sz="1400" dirty="0" err="1" smtClean="0">
                <a:latin typeface="Bookman Old Style" pitchFamily="18" charset="0"/>
              </a:rPr>
              <a:t>Štětí</a:t>
            </a:r>
            <a:r>
              <a:rPr lang="cs-CZ" sz="1400" dirty="0" smtClean="0">
                <a:latin typeface="Bookman Old Style" pitchFamily="18" charset="0"/>
              </a:rPr>
              <a:t> 30.4.2017</a:t>
            </a:r>
          </a:p>
        </p:txBody>
      </p:sp>
      <p:sp>
        <p:nvSpPr>
          <p:cNvPr id="31" name="TextovéPole 30"/>
          <p:cNvSpPr txBox="1"/>
          <p:nvPr/>
        </p:nvSpPr>
        <p:spPr>
          <a:xfrm>
            <a:off x="504032" y="3547492"/>
            <a:ext cx="3384376" cy="523220"/>
          </a:xfrm>
          <a:prstGeom prst="rect">
            <a:avLst/>
          </a:prstGeom>
          <a:solidFill>
            <a:srgbClr val="BCF0FA"/>
          </a:solidFill>
        </p:spPr>
        <p:txBody>
          <a:bodyPr wrap="square" rtlCol="0">
            <a:spAutoFit/>
          </a:bodyPr>
          <a:lstStyle/>
          <a:p>
            <a:pPr algn="ctr"/>
            <a:r>
              <a:rPr lang="cs-CZ" sz="1400" dirty="0" smtClean="0">
                <a:latin typeface="Bookman Old Style" pitchFamily="18" charset="0"/>
              </a:rPr>
              <a:t>Nejlepší střelec turnaje </a:t>
            </a:r>
          </a:p>
          <a:p>
            <a:pPr algn="ctr"/>
            <a:r>
              <a:rPr lang="cs-CZ" sz="1400" dirty="0" smtClean="0">
                <a:latin typeface="Bookman Old Style" pitchFamily="18" charset="0"/>
              </a:rPr>
              <a:t>Lukáš Malina -  SK </a:t>
            </a:r>
            <a:r>
              <a:rPr lang="cs-CZ" sz="1400" dirty="0" err="1" smtClean="0">
                <a:latin typeface="Bookman Old Style" pitchFamily="18" charset="0"/>
              </a:rPr>
              <a:t>Štětí</a:t>
            </a:r>
            <a:endParaRPr lang="cs-CZ" sz="1400" dirty="0" smtClean="0">
              <a:latin typeface="Bookman Old Style" pitchFamily="18"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Výchozí návrh">
      <a:majorFont>
        <a:latin typeface="Times New Roman"/>
        <a:ea typeface=""/>
        <a:cs typeface=""/>
      </a:majorFont>
      <a:minorFont>
        <a:latin typeface="Times New Roman"/>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blipFill>
          <a:blip xmlns:r="http://schemas.openxmlformats.org/officeDocument/2006/relationships" r:embed="rId1"/>
          <a:stretch>
            <a:fillRect/>
          </a:stretch>
        </a:blipFill>
        <a:ln w="9525">
          <a:noFill/>
          <a:miter lim="800000"/>
          <a:headEnd/>
          <a:tailEnd/>
        </a:ln>
        <a:effectLst/>
      </a:spPr>
      <a:bodyPr vert="horz" wrap="square" lIns="0" tIns="0" rIns="38088" bIns="39675" numCol="1" anchor="ctr"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sz="900" b="1" i="0" u="none" strike="noStrike" cap="none" normalizeH="0" baseline="0" dirty="0" smtClean="0">
            <a:ln>
              <a:noFill/>
            </a:ln>
            <a:solidFill>
              <a:srgbClr val="FFFFFF"/>
            </a:solidFill>
            <a:effectLst/>
            <a:latin typeface="Arial" pitchFamily="34" charset="0"/>
            <a:cs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45791" dir="2021404" algn="ctr" rotWithShape="0">
            <a:srgbClr val="9999FF"/>
          </a:outerShdw>
        </a:effectLst>
      </a:spPr>
      <a:bodyPr vert="horz" wrap="none" lIns="0" tIns="0" rIns="0" bIns="0" numCol="1" anchor="t" anchorCtr="0" compatLnSpc="1">
        <a:prstTxWarp prst="textNoShape">
          <a:avLst/>
        </a:prstTxWarp>
        <a:sp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lang="cs-CZ" sz="1200" b="1" i="0" u="none" strike="noStrike" cap="none" normalizeH="0" baseline="0" smtClean="0">
            <a:ln>
              <a:noFill/>
            </a:ln>
            <a:solidFill>
              <a:schemeClr val="tx1"/>
            </a:solidFill>
            <a:effectLst>
              <a:outerShdw blurRad="38100" dist="38100" dir="2700000" algn="tl">
                <a:srgbClr val="000000">
                  <a:alpha val="43137"/>
                </a:srgbClr>
              </a:outerShdw>
            </a:effectLst>
            <a:latin typeface="Arial Rounded MT Bold" pitchFamily="34" charset="0"/>
          </a:defRPr>
        </a:defPPr>
      </a:lstStyle>
    </a:lnDef>
    <a:txDef>
      <a:spPr>
        <a:solidFill>
          <a:srgbClr val="99FF66"/>
        </a:solidFill>
      </a:spPr>
      <a:bodyPr wrap="square" rtlCol="0">
        <a:spAutoFit/>
      </a:bodyPr>
      <a:lstStyle>
        <a:defPPr algn="just">
          <a:defRPr sz="1400" u="sng" dirty="0" smtClean="0">
            <a:latin typeface="Bookman Old Style" pitchFamily="18" charset="0"/>
          </a:defRPr>
        </a:defPPr>
      </a:lstStyle>
    </a:txDef>
  </a:objectDefaults>
  <a:extraClrSchemeLst>
    <a:extraClrScheme>
      <a:clrScheme name="Výchozí návrh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Výchozí návrh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Výchozí návrh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Výchozí návrh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322352</TotalTime>
  <Words>6083</Words>
  <Application>Microsoft Office PowerPoint</Application>
  <PresentationFormat>Vlastní</PresentationFormat>
  <Paragraphs>1738</Paragraphs>
  <Slides>24</Slides>
  <Notes>21</Notes>
  <HiddenSlides>0</HiddenSlides>
  <MMClips>0</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24</vt:i4>
      </vt:variant>
    </vt:vector>
  </HeadingPairs>
  <TitlesOfParts>
    <vt:vector size="26" baseType="lpstr">
      <vt:lpstr>Výchozí návrh</vt:lpstr>
      <vt:lpstr>Worksheet</vt:lpstr>
      <vt:lpstr>Snímek 1</vt:lpstr>
      <vt:lpstr>Snímek 2</vt:lpstr>
      <vt:lpstr>Snímek 3</vt:lpstr>
      <vt:lpstr>Snímek 4</vt:lpstr>
      <vt:lpstr>Snímek 5</vt:lpstr>
      <vt:lpstr>Snímek 6</vt:lpstr>
      <vt:lpstr>Snímek 7</vt:lpstr>
      <vt:lpstr>Snímek 8</vt:lpstr>
      <vt:lpstr>Snímek 9</vt:lpstr>
      <vt:lpstr>Snímek 10</vt:lpstr>
      <vt:lpstr>Snímek 11</vt:lpstr>
      <vt:lpstr>Snímek 12</vt:lpstr>
      <vt:lpstr>Snímek 13</vt:lpstr>
      <vt:lpstr>Snímek 14</vt:lpstr>
      <vt:lpstr>Snímek 15</vt:lpstr>
      <vt:lpstr>Snímek 16</vt:lpstr>
      <vt:lpstr>Snímek 17</vt:lpstr>
      <vt:lpstr>Snímek 18</vt:lpstr>
      <vt:lpstr>Snímek 19</vt:lpstr>
      <vt:lpstr>Snímek 20</vt:lpstr>
      <vt:lpstr>Snímek 21</vt:lpstr>
      <vt:lpstr>Snímek 22</vt:lpstr>
      <vt:lpstr>Snímek 23</vt:lpstr>
      <vt:lpstr>Snímek 24</vt:lpstr>
    </vt:vector>
  </TitlesOfParts>
  <Company>Frantschach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Bez nadpisu</dc:title>
  <dc:creator>Pavel Čermák</dc:creator>
  <cp:lastModifiedBy>czmipli</cp:lastModifiedBy>
  <cp:revision>19542</cp:revision>
  <cp:lastPrinted>2003-08-14T09:54:30Z</cp:lastPrinted>
  <dcterms:created xsi:type="dcterms:W3CDTF">2001-03-12T13:44:53Z</dcterms:created>
  <dcterms:modified xsi:type="dcterms:W3CDTF">2017-05-05T07:53:40Z</dcterms:modified>
</cp:coreProperties>
</file>