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handoutMasterIdLst>
    <p:handoutMasterId r:id="rId23"/>
  </p:handoutMasterIdLst>
  <p:sldIdLst>
    <p:sldId id="258" r:id="rId2"/>
    <p:sldId id="323" r:id="rId3"/>
    <p:sldId id="295" r:id="rId4"/>
    <p:sldId id="272" r:id="rId5"/>
    <p:sldId id="289" r:id="rId6"/>
    <p:sldId id="304" r:id="rId7"/>
    <p:sldId id="303" r:id="rId8"/>
    <p:sldId id="290" r:id="rId9"/>
    <p:sldId id="273" r:id="rId10"/>
    <p:sldId id="260" r:id="rId11"/>
    <p:sldId id="259" r:id="rId12"/>
    <p:sldId id="309" r:id="rId13"/>
    <p:sldId id="317" r:id="rId14"/>
    <p:sldId id="275" r:id="rId15"/>
    <p:sldId id="262" r:id="rId16"/>
    <p:sldId id="276" r:id="rId17"/>
    <p:sldId id="305" r:id="rId18"/>
    <p:sldId id="313" r:id="rId19"/>
    <p:sldId id="314" r:id="rId20"/>
    <p:sldId id="315" r:id="rId21"/>
  </p:sldIdLst>
  <p:sldSz cx="10225088"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9933"/>
    <a:srgbClr val="6600FF"/>
    <a:srgbClr val="66FF66"/>
    <a:srgbClr val="006699"/>
    <a:srgbClr val="006600"/>
    <a:srgbClr val="FF0000"/>
    <a:srgbClr val="8547B9"/>
    <a:srgbClr val="67FFED"/>
    <a:srgbClr val="66FF33"/>
  </p:clrMru>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45" autoAdjust="0"/>
    <p:restoredTop sz="94493" autoAdjust="0"/>
  </p:normalViewPr>
  <p:slideViewPr>
    <p:cSldViewPr>
      <p:cViewPr>
        <p:scale>
          <a:sx n="84" d="100"/>
          <a:sy n="84" d="100"/>
        </p:scale>
        <p:origin x="-1284" y="-144"/>
      </p:cViewPr>
      <p:guideLst>
        <p:guide orient="horz" pos="2280"/>
        <p:guide pos="32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444" y="-102"/>
      </p:cViewPr>
      <p:guideLst>
        <p:guide orient="horz" pos="3128"/>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3" Type="http://schemas.openxmlformats.org/officeDocument/2006/relationships/image" Target="../media/image35.emf"/><Relationship Id="rId18" Type="http://schemas.openxmlformats.org/officeDocument/2006/relationships/image" Target="../media/image40.emf"/><Relationship Id="rId26" Type="http://schemas.openxmlformats.org/officeDocument/2006/relationships/image" Target="../media/image48.emf"/><Relationship Id="rId39" Type="http://schemas.openxmlformats.org/officeDocument/2006/relationships/image" Target="../media/image61.emf"/><Relationship Id="rId21" Type="http://schemas.openxmlformats.org/officeDocument/2006/relationships/image" Target="../media/image43.emf"/><Relationship Id="rId34" Type="http://schemas.openxmlformats.org/officeDocument/2006/relationships/image" Target="../media/image56.emf"/><Relationship Id="rId42" Type="http://schemas.openxmlformats.org/officeDocument/2006/relationships/image" Target="../media/image64.emf"/><Relationship Id="rId47" Type="http://schemas.openxmlformats.org/officeDocument/2006/relationships/image" Target="../media/image69.emf"/><Relationship Id="rId50" Type="http://schemas.openxmlformats.org/officeDocument/2006/relationships/image" Target="../media/image72.emf"/><Relationship Id="rId55" Type="http://schemas.openxmlformats.org/officeDocument/2006/relationships/image" Target="../media/image77.emf"/><Relationship Id="rId63" Type="http://schemas.openxmlformats.org/officeDocument/2006/relationships/image" Target="../media/image85.emf"/><Relationship Id="rId68" Type="http://schemas.openxmlformats.org/officeDocument/2006/relationships/image" Target="../media/image90.emf"/><Relationship Id="rId76" Type="http://schemas.openxmlformats.org/officeDocument/2006/relationships/image" Target="../media/image98.emf"/><Relationship Id="rId7" Type="http://schemas.openxmlformats.org/officeDocument/2006/relationships/image" Target="../media/image29.emf"/><Relationship Id="rId71" Type="http://schemas.openxmlformats.org/officeDocument/2006/relationships/image" Target="../media/image93.emf"/><Relationship Id="rId2" Type="http://schemas.openxmlformats.org/officeDocument/2006/relationships/image" Target="../media/image24.emf"/><Relationship Id="rId16" Type="http://schemas.openxmlformats.org/officeDocument/2006/relationships/image" Target="../media/image38.emf"/><Relationship Id="rId29" Type="http://schemas.openxmlformats.org/officeDocument/2006/relationships/image" Target="../media/image51.emf"/><Relationship Id="rId11" Type="http://schemas.openxmlformats.org/officeDocument/2006/relationships/image" Target="../media/image33.emf"/><Relationship Id="rId24" Type="http://schemas.openxmlformats.org/officeDocument/2006/relationships/image" Target="../media/image46.emf"/><Relationship Id="rId32" Type="http://schemas.openxmlformats.org/officeDocument/2006/relationships/image" Target="../media/image54.emf"/><Relationship Id="rId37" Type="http://schemas.openxmlformats.org/officeDocument/2006/relationships/image" Target="../media/image59.emf"/><Relationship Id="rId40" Type="http://schemas.openxmlformats.org/officeDocument/2006/relationships/image" Target="../media/image62.emf"/><Relationship Id="rId45" Type="http://schemas.openxmlformats.org/officeDocument/2006/relationships/image" Target="../media/image67.emf"/><Relationship Id="rId53" Type="http://schemas.openxmlformats.org/officeDocument/2006/relationships/image" Target="../media/image75.emf"/><Relationship Id="rId58" Type="http://schemas.openxmlformats.org/officeDocument/2006/relationships/image" Target="../media/image80.emf"/><Relationship Id="rId66" Type="http://schemas.openxmlformats.org/officeDocument/2006/relationships/image" Target="../media/image88.emf"/><Relationship Id="rId74" Type="http://schemas.openxmlformats.org/officeDocument/2006/relationships/image" Target="../media/image96.emf"/><Relationship Id="rId5" Type="http://schemas.openxmlformats.org/officeDocument/2006/relationships/image" Target="../media/image27.emf"/><Relationship Id="rId15" Type="http://schemas.openxmlformats.org/officeDocument/2006/relationships/image" Target="../media/image37.emf"/><Relationship Id="rId23" Type="http://schemas.openxmlformats.org/officeDocument/2006/relationships/image" Target="../media/image45.emf"/><Relationship Id="rId28" Type="http://schemas.openxmlformats.org/officeDocument/2006/relationships/image" Target="../media/image50.emf"/><Relationship Id="rId36" Type="http://schemas.openxmlformats.org/officeDocument/2006/relationships/image" Target="../media/image58.emf"/><Relationship Id="rId49" Type="http://schemas.openxmlformats.org/officeDocument/2006/relationships/image" Target="../media/image71.emf"/><Relationship Id="rId57" Type="http://schemas.openxmlformats.org/officeDocument/2006/relationships/image" Target="../media/image79.emf"/><Relationship Id="rId61" Type="http://schemas.openxmlformats.org/officeDocument/2006/relationships/image" Target="../media/image83.emf"/><Relationship Id="rId10" Type="http://schemas.openxmlformats.org/officeDocument/2006/relationships/image" Target="../media/image32.emf"/><Relationship Id="rId19" Type="http://schemas.openxmlformats.org/officeDocument/2006/relationships/image" Target="../media/image41.emf"/><Relationship Id="rId31" Type="http://schemas.openxmlformats.org/officeDocument/2006/relationships/image" Target="../media/image53.emf"/><Relationship Id="rId44" Type="http://schemas.openxmlformats.org/officeDocument/2006/relationships/image" Target="../media/image66.emf"/><Relationship Id="rId52" Type="http://schemas.openxmlformats.org/officeDocument/2006/relationships/image" Target="../media/image74.emf"/><Relationship Id="rId60" Type="http://schemas.openxmlformats.org/officeDocument/2006/relationships/image" Target="../media/image82.emf"/><Relationship Id="rId65" Type="http://schemas.openxmlformats.org/officeDocument/2006/relationships/image" Target="../media/image87.emf"/><Relationship Id="rId73" Type="http://schemas.openxmlformats.org/officeDocument/2006/relationships/image" Target="../media/image95.emf"/><Relationship Id="rId78" Type="http://schemas.openxmlformats.org/officeDocument/2006/relationships/image" Target="../media/image100.emf"/><Relationship Id="rId4" Type="http://schemas.openxmlformats.org/officeDocument/2006/relationships/image" Target="../media/image26.emf"/><Relationship Id="rId9" Type="http://schemas.openxmlformats.org/officeDocument/2006/relationships/image" Target="../media/image31.emf"/><Relationship Id="rId14" Type="http://schemas.openxmlformats.org/officeDocument/2006/relationships/image" Target="../media/image36.emf"/><Relationship Id="rId22" Type="http://schemas.openxmlformats.org/officeDocument/2006/relationships/image" Target="../media/image44.emf"/><Relationship Id="rId27" Type="http://schemas.openxmlformats.org/officeDocument/2006/relationships/image" Target="../media/image49.emf"/><Relationship Id="rId30" Type="http://schemas.openxmlformats.org/officeDocument/2006/relationships/image" Target="../media/image52.emf"/><Relationship Id="rId35" Type="http://schemas.openxmlformats.org/officeDocument/2006/relationships/image" Target="../media/image57.emf"/><Relationship Id="rId43" Type="http://schemas.openxmlformats.org/officeDocument/2006/relationships/image" Target="../media/image65.emf"/><Relationship Id="rId48" Type="http://schemas.openxmlformats.org/officeDocument/2006/relationships/image" Target="../media/image70.emf"/><Relationship Id="rId56" Type="http://schemas.openxmlformats.org/officeDocument/2006/relationships/image" Target="../media/image78.emf"/><Relationship Id="rId64" Type="http://schemas.openxmlformats.org/officeDocument/2006/relationships/image" Target="../media/image86.emf"/><Relationship Id="rId69" Type="http://schemas.openxmlformats.org/officeDocument/2006/relationships/image" Target="../media/image91.emf"/><Relationship Id="rId77" Type="http://schemas.openxmlformats.org/officeDocument/2006/relationships/image" Target="../media/image99.emf"/><Relationship Id="rId8" Type="http://schemas.openxmlformats.org/officeDocument/2006/relationships/image" Target="../media/image30.emf"/><Relationship Id="rId51" Type="http://schemas.openxmlformats.org/officeDocument/2006/relationships/image" Target="../media/image73.emf"/><Relationship Id="rId72" Type="http://schemas.openxmlformats.org/officeDocument/2006/relationships/image" Target="../media/image94.emf"/><Relationship Id="rId3" Type="http://schemas.openxmlformats.org/officeDocument/2006/relationships/image" Target="../media/image25.emf"/><Relationship Id="rId12" Type="http://schemas.openxmlformats.org/officeDocument/2006/relationships/image" Target="../media/image34.emf"/><Relationship Id="rId17" Type="http://schemas.openxmlformats.org/officeDocument/2006/relationships/image" Target="../media/image39.emf"/><Relationship Id="rId25" Type="http://schemas.openxmlformats.org/officeDocument/2006/relationships/image" Target="../media/image47.emf"/><Relationship Id="rId33" Type="http://schemas.openxmlformats.org/officeDocument/2006/relationships/image" Target="../media/image55.emf"/><Relationship Id="rId38" Type="http://schemas.openxmlformats.org/officeDocument/2006/relationships/image" Target="../media/image60.emf"/><Relationship Id="rId46" Type="http://schemas.openxmlformats.org/officeDocument/2006/relationships/image" Target="../media/image68.emf"/><Relationship Id="rId59" Type="http://schemas.openxmlformats.org/officeDocument/2006/relationships/image" Target="../media/image81.emf"/><Relationship Id="rId67" Type="http://schemas.openxmlformats.org/officeDocument/2006/relationships/image" Target="../media/image89.emf"/><Relationship Id="rId20" Type="http://schemas.openxmlformats.org/officeDocument/2006/relationships/image" Target="../media/image42.emf"/><Relationship Id="rId41" Type="http://schemas.openxmlformats.org/officeDocument/2006/relationships/image" Target="../media/image63.emf"/><Relationship Id="rId54" Type="http://schemas.openxmlformats.org/officeDocument/2006/relationships/image" Target="../media/image76.emf"/><Relationship Id="rId62" Type="http://schemas.openxmlformats.org/officeDocument/2006/relationships/image" Target="../media/image84.emf"/><Relationship Id="rId70" Type="http://schemas.openxmlformats.org/officeDocument/2006/relationships/image" Target="../media/image92.emf"/><Relationship Id="rId75" Type="http://schemas.openxmlformats.org/officeDocument/2006/relationships/image" Target="../media/image97.emf"/><Relationship Id="rId1" Type="http://schemas.openxmlformats.org/officeDocument/2006/relationships/image" Target="../media/image23.emf"/><Relationship Id="rId6"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26" Type="http://schemas.openxmlformats.org/officeDocument/2006/relationships/image" Target="../media/image127.emf"/><Relationship Id="rId117" Type="http://schemas.openxmlformats.org/officeDocument/2006/relationships/image" Target="../media/image218.emf"/><Relationship Id="rId21" Type="http://schemas.openxmlformats.org/officeDocument/2006/relationships/image" Target="../media/image122.emf"/><Relationship Id="rId42" Type="http://schemas.openxmlformats.org/officeDocument/2006/relationships/image" Target="../media/image143.emf"/><Relationship Id="rId47" Type="http://schemas.openxmlformats.org/officeDocument/2006/relationships/image" Target="../media/image148.emf"/><Relationship Id="rId63" Type="http://schemas.openxmlformats.org/officeDocument/2006/relationships/image" Target="../media/image164.emf"/><Relationship Id="rId68" Type="http://schemas.openxmlformats.org/officeDocument/2006/relationships/image" Target="../media/image169.emf"/><Relationship Id="rId84" Type="http://schemas.openxmlformats.org/officeDocument/2006/relationships/image" Target="../media/image185.emf"/><Relationship Id="rId89" Type="http://schemas.openxmlformats.org/officeDocument/2006/relationships/image" Target="../media/image190.emf"/><Relationship Id="rId112" Type="http://schemas.openxmlformats.org/officeDocument/2006/relationships/image" Target="../media/image213.emf"/><Relationship Id="rId133" Type="http://schemas.openxmlformats.org/officeDocument/2006/relationships/image" Target="../media/image234.emf"/><Relationship Id="rId138" Type="http://schemas.openxmlformats.org/officeDocument/2006/relationships/image" Target="../media/image239.emf"/><Relationship Id="rId154" Type="http://schemas.openxmlformats.org/officeDocument/2006/relationships/image" Target="../media/image255.emf"/><Relationship Id="rId159" Type="http://schemas.openxmlformats.org/officeDocument/2006/relationships/image" Target="../media/image260.emf"/><Relationship Id="rId16" Type="http://schemas.openxmlformats.org/officeDocument/2006/relationships/image" Target="../media/image117.emf"/><Relationship Id="rId107" Type="http://schemas.openxmlformats.org/officeDocument/2006/relationships/image" Target="../media/image208.emf"/><Relationship Id="rId11" Type="http://schemas.openxmlformats.org/officeDocument/2006/relationships/image" Target="../media/image112.emf"/><Relationship Id="rId32" Type="http://schemas.openxmlformats.org/officeDocument/2006/relationships/image" Target="../media/image133.emf"/><Relationship Id="rId37" Type="http://schemas.openxmlformats.org/officeDocument/2006/relationships/image" Target="../media/image138.emf"/><Relationship Id="rId53" Type="http://schemas.openxmlformats.org/officeDocument/2006/relationships/image" Target="../media/image154.emf"/><Relationship Id="rId58" Type="http://schemas.openxmlformats.org/officeDocument/2006/relationships/image" Target="../media/image159.emf"/><Relationship Id="rId74" Type="http://schemas.openxmlformats.org/officeDocument/2006/relationships/image" Target="../media/image175.emf"/><Relationship Id="rId79" Type="http://schemas.openxmlformats.org/officeDocument/2006/relationships/image" Target="../media/image180.emf"/><Relationship Id="rId102" Type="http://schemas.openxmlformats.org/officeDocument/2006/relationships/image" Target="../media/image203.emf"/><Relationship Id="rId123" Type="http://schemas.openxmlformats.org/officeDocument/2006/relationships/image" Target="../media/image224.emf"/><Relationship Id="rId128" Type="http://schemas.openxmlformats.org/officeDocument/2006/relationships/image" Target="../media/image229.emf"/><Relationship Id="rId144" Type="http://schemas.openxmlformats.org/officeDocument/2006/relationships/image" Target="../media/image245.emf"/><Relationship Id="rId149" Type="http://schemas.openxmlformats.org/officeDocument/2006/relationships/image" Target="../media/image250.emf"/><Relationship Id="rId5" Type="http://schemas.openxmlformats.org/officeDocument/2006/relationships/image" Target="../media/image106.emf"/><Relationship Id="rId90" Type="http://schemas.openxmlformats.org/officeDocument/2006/relationships/image" Target="../media/image191.emf"/><Relationship Id="rId95" Type="http://schemas.openxmlformats.org/officeDocument/2006/relationships/image" Target="../media/image196.emf"/><Relationship Id="rId160" Type="http://schemas.openxmlformats.org/officeDocument/2006/relationships/image" Target="../media/image261.emf"/><Relationship Id="rId22" Type="http://schemas.openxmlformats.org/officeDocument/2006/relationships/image" Target="../media/image123.emf"/><Relationship Id="rId27" Type="http://schemas.openxmlformats.org/officeDocument/2006/relationships/image" Target="../media/image128.emf"/><Relationship Id="rId43" Type="http://schemas.openxmlformats.org/officeDocument/2006/relationships/image" Target="../media/image144.emf"/><Relationship Id="rId48" Type="http://schemas.openxmlformats.org/officeDocument/2006/relationships/image" Target="../media/image149.emf"/><Relationship Id="rId64" Type="http://schemas.openxmlformats.org/officeDocument/2006/relationships/image" Target="../media/image165.emf"/><Relationship Id="rId69" Type="http://schemas.openxmlformats.org/officeDocument/2006/relationships/image" Target="../media/image170.emf"/><Relationship Id="rId113" Type="http://schemas.openxmlformats.org/officeDocument/2006/relationships/image" Target="../media/image214.emf"/><Relationship Id="rId118" Type="http://schemas.openxmlformats.org/officeDocument/2006/relationships/image" Target="../media/image219.emf"/><Relationship Id="rId134" Type="http://schemas.openxmlformats.org/officeDocument/2006/relationships/image" Target="../media/image235.emf"/><Relationship Id="rId139" Type="http://schemas.openxmlformats.org/officeDocument/2006/relationships/image" Target="../media/image240.emf"/><Relationship Id="rId80" Type="http://schemas.openxmlformats.org/officeDocument/2006/relationships/image" Target="../media/image181.emf"/><Relationship Id="rId85" Type="http://schemas.openxmlformats.org/officeDocument/2006/relationships/image" Target="../media/image186.emf"/><Relationship Id="rId150" Type="http://schemas.openxmlformats.org/officeDocument/2006/relationships/image" Target="../media/image251.emf"/><Relationship Id="rId155" Type="http://schemas.openxmlformats.org/officeDocument/2006/relationships/image" Target="../media/image256.emf"/><Relationship Id="rId12" Type="http://schemas.openxmlformats.org/officeDocument/2006/relationships/image" Target="../media/image113.emf"/><Relationship Id="rId17" Type="http://schemas.openxmlformats.org/officeDocument/2006/relationships/image" Target="../media/image118.emf"/><Relationship Id="rId33" Type="http://schemas.openxmlformats.org/officeDocument/2006/relationships/image" Target="../media/image134.emf"/><Relationship Id="rId38" Type="http://schemas.openxmlformats.org/officeDocument/2006/relationships/image" Target="../media/image139.emf"/><Relationship Id="rId59" Type="http://schemas.openxmlformats.org/officeDocument/2006/relationships/image" Target="../media/image160.emf"/><Relationship Id="rId103" Type="http://schemas.openxmlformats.org/officeDocument/2006/relationships/image" Target="../media/image204.emf"/><Relationship Id="rId108" Type="http://schemas.openxmlformats.org/officeDocument/2006/relationships/image" Target="../media/image209.emf"/><Relationship Id="rId124" Type="http://schemas.openxmlformats.org/officeDocument/2006/relationships/image" Target="../media/image225.emf"/><Relationship Id="rId129" Type="http://schemas.openxmlformats.org/officeDocument/2006/relationships/image" Target="../media/image230.emf"/><Relationship Id="rId20" Type="http://schemas.openxmlformats.org/officeDocument/2006/relationships/image" Target="../media/image121.emf"/><Relationship Id="rId41" Type="http://schemas.openxmlformats.org/officeDocument/2006/relationships/image" Target="../media/image142.emf"/><Relationship Id="rId54" Type="http://schemas.openxmlformats.org/officeDocument/2006/relationships/image" Target="../media/image155.emf"/><Relationship Id="rId62" Type="http://schemas.openxmlformats.org/officeDocument/2006/relationships/image" Target="../media/image163.emf"/><Relationship Id="rId70" Type="http://schemas.openxmlformats.org/officeDocument/2006/relationships/image" Target="../media/image171.emf"/><Relationship Id="rId75" Type="http://schemas.openxmlformats.org/officeDocument/2006/relationships/image" Target="../media/image176.emf"/><Relationship Id="rId83" Type="http://schemas.openxmlformats.org/officeDocument/2006/relationships/image" Target="../media/image184.emf"/><Relationship Id="rId88" Type="http://schemas.openxmlformats.org/officeDocument/2006/relationships/image" Target="../media/image189.emf"/><Relationship Id="rId91" Type="http://schemas.openxmlformats.org/officeDocument/2006/relationships/image" Target="../media/image192.emf"/><Relationship Id="rId96" Type="http://schemas.openxmlformats.org/officeDocument/2006/relationships/image" Target="../media/image197.emf"/><Relationship Id="rId111" Type="http://schemas.openxmlformats.org/officeDocument/2006/relationships/image" Target="../media/image212.emf"/><Relationship Id="rId132" Type="http://schemas.openxmlformats.org/officeDocument/2006/relationships/image" Target="../media/image233.emf"/><Relationship Id="rId140" Type="http://schemas.openxmlformats.org/officeDocument/2006/relationships/image" Target="../media/image241.emf"/><Relationship Id="rId145" Type="http://schemas.openxmlformats.org/officeDocument/2006/relationships/image" Target="../media/image246.emf"/><Relationship Id="rId153" Type="http://schemas.openxmlformats.org/officeDocument/2006/relationships/image" Target="../media/image254.emf"/><Relationship Id="rId161" Type="http://schemas.openxmlformats.org/officeDocument/2006/relationships/image" Target="../media/image262.emf"/><Relationship Id="rId1" Type="http://schemas.openxmlformats.org/officeDocument/2006/relationships/image" Target="../media/image102.emf"/><Relationship Id="rId6" Type="http://schemas.openxmlformats.org/officeDocument/2006/relationships/image" Target="../media/image107.emf"/><Relationship Id="rId15" Type="http://schemas.openxmlformats.org/officeDocument/2006/relationships/image" Target="../media/image116.emf"/><Relationship Id="rId23" Type="http://schemas.openxmlformats.org/officeDocument/2006/relationships/image" Target="../media/image124.emf"/><Relationship Id="rId28" Type="http://schemas.openxmlformats.org/officeDocument/2006/relationships/image" Target="../media/image129.emf"/><Relationship Id="rId36" Type="http://schemas.openxmlformats.org/officeDocument/2006/relationships/image" Target="../media/image137.emf"/><Relationship Id="rId49" Type="http://schemas.openxmlformats.org/officeDocument/2006/relationships/image" Target="../media/image150.emf"/><Relationship Id="rId57" Type="http://schemas.openxmlformats.org/officeDocument/2006/relationships/image" Target="../media/image158.emf"/><Relationship Id="rId106" Type="http://schemas.openxmlformats.org/officeDocument/2006/relationships/image" Target="../media/image207.emf"/><Relationship Id="rId114" Type="http://schemas.openxmlformats.org/officeDocument/2006/relationships/image" Target="../media/image215.emf"/><Relationship Id="rId119" Type="http://schemas.openxmlformats.org/officeDocument/2006/relationships/image" Target="../media/image220.emf"/><Relationship Id="rId127" Type="http://schemas.openxmlformats.org/officeDocument/2006/relationships/image" Target="../media/image228.emf"/><Relationship Id="rId10" Type="http://schemas.openxmlformats.org/officeDocument/2006/relationships/image" Target="../media/image111.emf"/><Relationship Id="rId31" Type="http://schemas.openxmlformats.org/officeDocument/2006/relationships/image" Target="../media/image132.emf"/><Relationship Id="rId44" Type="http://schemas.openxmlformats.org/officeDocument/2006/relationships/image" Target="../media/image145.emf"/><Relationship Id="rId52" Type="http://schemas.openxmlformats.org/officeDocument/2006/relationships/image" Target="../media/image153.emf"/><Relationship Id="rId60" Type="http://schemas.openxmlformats.org/officeDocument/2006/relationships/image" Target="../media/image161.emf"/><Relationship Id="rId65" Type="http://schemas.openxmlformats.org/officeDocument/2006/relationships/image" Target="../media/image166.emf"/><Relationship Id="rId73" Type="http://schemas.openxmlformats.org/officeDocument/2006/relationships/image" Target="../media/image174.emf"/><Relationship Id="rId78" Type="http://schemas.openxmlformats.org/officeDocument/2006/relationships/image" Target="../media/image179.emf"/><Relationship Id="rId81" Type="http://schemas.openxmlformats.org/officeDocument/2006/relationships/image" Target="../media/image182.emf"/><Relationship Id="rId86" Type="http://schemas.openxmlformats.org/officeDocument/2006/relationships/image" Target="../media/image187.emf"/><Relationship Id="rId94" Type="http://schemas.openxmlformats.org/officeDocument/2006/relationships/image" Target="../media/image195.emf"/><Relationship Id="rId99" Type="http://schemas.openxmlformats.org/officeDocument/2006/relationships/image" Target="../media/image200.emf"/><Relationship Id="rId101" Type="http://schemas.openxmlformats.org/officeDocument/2006/relationships/image" Target="../media/image202.emf"/><Relationship Id="rId122" Type="http://schemas.openxmlformats.org/officeDocument/2006/relationships/image" Target="../media/image223.emf"/><Relationship Id="rId130" Type="http://schemas.openxmlformats.org/officeDocument/2006/relationships/image" Target="../media/image231.emf"/><Relationship Id="rId135" Type="http://schemas.openxmlformats.org/officeDocument/2006/relationships/image" Target="../media/image236.emf"/><Relationship Id="rId143" Type="http://schemas.openxmlformats.org/officeDocument/2006/relationships/image" Target="../media/image244.emf"/><Relationship Id="rId148" Type="http://schemas.openxmlformats.org/officeDocument/2006/relationships/image" Target="../media/image249.emf"/><Relationship Id="rId151" Type="http://schemas.openxmlformats.org/officeDocument/2006/relationships/image" Target="../media/image252.emf"/><Relationship Id="rId156" Type="http://schemas.openxmlformats.org/officeDocument/2006/relationships/image" Target="../media/image257.emf"/><Relationship Id="rId4" Type="http://schemas.openxmlformats.org/officeDocument/2006/relationships/image" Target="../media/image105.emf"/><Relationship Id="rId9" Type="http://schemas.openxmlformats.org/officeDocument/2006/relationships/image" Target="../media/image110.emf"/><Relationship Id="rId13" Type="http://schemas.openxmlformats.org/officeDocument/2006/relationships/image" Target="../media/image114.emf"/><Relationship Id="rId18" Type="http://schemas.openxmlformats.org/officeDocument/2006/relationships/image" Target="../media/image119.emf"/><Relationship Id="rId39" Type="http://schemas.openxmlformats.org/officeDocument/2006/relationships/image" Target="../media/image140.emf"/><Relationship Id="rId109" Type="http://schemas.openxmlformats.org/officeDocument/2006/relationships/image" Target="../media/image210.emf"/><Relationship Id="rId34" Type="http://schemas.openxmlformats.org/officeDocument/2006/relationships/image" Target="../media/image135.emf"/><Relationship Id="rId50" Type="http://schemas.openxmlformats.org/officeDocument/2006/relationships/image" Target="../media/image151.emf"/><Relationship Id="rId55" Type="http://schemas.openxmlformats.org/officeDocument/2006/relationships/image" Target="../media/image156.emf"/><Relationship Id="rId76" Type="http://schemas.openxmlformats.org/officeDocument/2006/relationships/image" Target="../media/image177.emf"/><Relationship Id="rId97" Type="http://schemas.openxmlformats.org/officeDocument/2006/relationships/image" Target="../media/image198.emf"/><Relationship Id="rId104" Type="http://schemas.openxmlformats.org/officeDocument/2006/relationships/image" Target="../media/image205.emf"/><Relationship Id="rId120" Type="http://schemas.openxmlformats.org/officeDocument/2006/relationships/image" Target="../media/image221.emf"/><Relationship Id="rId125" Type="http://schemas.openxmlformats.org/officeDocument/2006/relationships/image" Target="../media/image226.emf"/><Relationship Id="rId141" Type="http://schemas.openxmlformats.org/officeDocument/2006/relationships/image" Target="../media/image242.emf"/><Relationship Id="rId146" Type="http://schemas.openxmlformats.org/officeDocument/2006/relationships/image" Target="../media/image247.emf"/><Relationship Id="rId7" Type="http://schemas.openxmlformats.org/officeDocument/2006/relationships/image" Target="../media/image108.emf"/><Relationship Id="rId71" Type="http://schemas.openxmlformats.org/officeDocument/2006/relationships/image" Target="../media/image172.emf"/><Relationship Id="rId92" Type="http://schemas.openxmlformats.org/officeDocument/2006/relationships/image" Target="../media/image193.emf"/><Relationship Id="rId162" Type="http://schemas.openxmlformats.org/officeDocument/2006/relationships/image" Target="../media/image263.emf"/><Relationship Id="rId2" Type="http://schemas.openxmlformats.org/officeDocument/2006/relationships/image" Target="../media/image103.emf"/><Relationship Id="rId29" Type="http://schemas.openxmlformats.org/officeDocument/2006/relationships/image" Target="../media/image130.emf"/><Relationship Id="rId24" Type="http://schemas.openxmlformats.org/officeDocument/2006/relationships/image" Target="../media/image125.emf"/><Relationship Id="rId40" Type="http://schemas.openxmlformats.org/officeDocument/2006/relationships/image" Target="../media/image141.emf"/><Relationship Id="rId45" Type="http://schemas.openxmlformats.org/officeDocument/2006/relationships/image" Target="../media/image146.emf"/><Relationship Id="rId66" Type="http://schemas.openxmlformats.org/officeDocument/2006/relationships/image" Target="../media/image167.emf"/><Relationship Id="rId87" Type="http://schemas.openxmlformats.org/officeDocument/2006/relationships/image" Target="../media/image188.emf"/><Relationship Id="rId110" Type="http://schemas.openxmlformats.org/officeDocument/2006/relationships/image" Target="../media/image211.emf"/><Relationship Id="rId115" Type="http://schemas.openxmlformats.org/officeDocument/2006/relationships/image" Target="../media/image216.emf"/><Relationship Id="rId131" Type="http://schemas.openxmlformats.org/officeDocument/2006/relationships/image" Target="../media/image232.emf"/><Relationship Id="rId136" Type="http://schemas.openxmlformats.org/officeDocument/2006/relationships/image" Target="../media/image237.emf"/><Relationship Id="rId157" Type="http://schemas.openxmlformats.org/officeDocument/2006/relationships/image" Target="../media/image258.emf"/><Relationship Id="rId61" Type="http://schemas.openxmlformats.org/officeDocument/2006/relationships/image" Target="../media/image162.emf"/><Relationship Id="rId82" Type="http://schemas.openxmlformats.org/officeDocument/2006/relationships/image" Target="../media/image183.emf"/><Relationship Id="rId152" Type="http://schemas.openxmlformats.org/officeDocument/2006/relationships/image" Target="../media/image253.emf"/><Relationship Id="rId19" Type="http://schemas.openxmlformats.org/officeDocument/2006/relationships/image" Target="../media/image120.emf"/><Relationship Id="rId14" Type="http://schemas.openxmlformats.org/officeDocument/2006/relationships/image" Target="../media/image115.emf"/><Relationship Id="rId30" Type="http://schemas.openxmlformats.org/officeDocument/2006/relationships/image" Target="../media/image131.emf"/><Relationship Id="rId35" Type="http://schemas.openxmlformats.org/officeDocument/2006/relationships/image" Target="../media/image136.emf"/><Relationship Id="rId56" Type="http://schemas.openxmlformats.org/officeDocument/2006/relationships/image" Target="../media/image157.emf"/><Relationship Id="rId77" Type="http://schemas.openxmlformats.org/officeDocument/2006/relationships/image" Target="../media/image178.emf"/><Relationship Id="rId100" Type="http://schemas.openxmlformats.org/officeDocument/2006/relationships/image" Target="../media/image201.emf"/><Relationship Id="rId105" Type="http://schemas.openxmlformats.org/officeDocument/2006/relationships/image" Target="../media/image206.emf"/><Relationship Id="rId126" Type="http://schemas.openxmlformats.org/officeDocument/2006/relationships/image" Target="../media/image227.emf"/><Relationship Id="rId147" Type="http://schemas.openxmlformats.org/officeDocument/2006/relationships/image" Target="../media/image248.emf"/><Relationship Id="rId8" Type="http://schemas.openxmlformats.org/officeDocument/2006/relationships/image" Target="../media/image109.emf"/><Relationship Id="rId51" Type="http://schemas.openxmlformats.org/officeDocument/2006/relationships/image" Target="../media/image152.emf"/><Relationship Id="rId72" Type="http://schemas.openxmlformats.org/officeDocument/2006/relationships/image" Target="../media/image173.emf"/><Relationship Id="rId93" Type="http://schemas.openxmlformats.org/officeDocument/2006/relationships/image" Target="../media/image194.emf"/><Relationship Id="rId98" Type="http://schemas.openxmlformats.org/officeDocument/2006/relationships/image" Target="../media/image199.emf"/><Relationship Id="rId121" Type="http://schemas.openxmlformats.org/officeDocument/2006/relationships/image" Target="../media/image222.emf"/><Relationship Id="rId142" Type="http://schemas.openxmlformats.org/officeDocument/2006/relationships/image" Target="../media/image243.emf"/><Relationship Id="rId3" Type="http://schemas.openxmlformats.org/officeDocument/2006/relationships/image" Target="../media/image104.emf"/><Relationship Id="rId25" Type="http://schemas.openxmlformats.org/officeDocument/2006/relationships/image" Target="../media/image126.emf"/><Relationship Id="rId46" Type="http://schemas.openxmlformats.org/officeDocument/2006/relationships/image" Target="../media/image147.emf"/><Relationship Id="rId67" Type="http://schemas.openxmlformats.org/officeDocument/2006/relationships/image" Target="../media/image168.emf"/><Relationship Id="rId116" Type="http://schemas.openxmlformats.org/officeDocument/2006/relationships/image" Target="../media/image217.emf"/><Relationship Id="rId137" Type="http://schemas.openxmlformats.org/officeDocument/2006/relationships/image" Target="../media/image238.emf"/><Relationship Id="rId158" Type="http://schemas.openxmlformats.org/officeDocument/2006/relationships/image" Target="../media/image259.emf"/></Relationships>
</file>

<file path=ppt/drawings/_rels/vmlDrawing3.vml.rels><?xml version="1.0" encoding="UTF-8" standalone="yes"?>
<Relationships xmlns="http://schemas.openxmlformats.org/package/2006/relationships"><Relationship Id="rId13" Type="http://schemas.openxmlformats.org/officeDocument/2006/relationships/image" Target="../media/image279.emf"/><Relationship Id="rId18" Type="http://schemas.openxmlformats.org/officeDocument/2006/relationships/image" Target="../media/image284.emf"/><Relationship Id="rId26" Type="http://schemas.openxmlformats.org/officeDocument/2006/relationships/image" Target="../media/image292.emf"/><Relationship Id="rId39" Type="http://schemas.openxmlformats.org/officeDocument/2006/relationships/image" Target="../media/image305.emf"/><Relationship Id="rId21" Type="http://schemas.openxmlformats.org/officeDocument/2006/relationships/image" Target="../media/image287.emf"/><Relationship Id="rId34" Type="http://schemas.openxmlformats.org/officeDocument/2006/relationships/image" Target="../media/image300.emf"/><Relationship Id="rId42" Type="http://schemas.openxmlformats.org/officeDocument/2006/relationships/image" Target="../media/image308.emf"/><Relationship Id="rId47" Type="http://schemas.openxmlformats.org/officeDocument/2006/relationships/image" Target="../media/image313.emf"/><Relationship Id="rId50" Type="http://schemas.openxmlformats.org/officeDocument/2006/relationships/image" Target="../media/image316.emf"/><Relationship Id="rId55" Type="http://schemas.openxmlformats.org/officeDocument/2006/relationships/image" Target="../media/image321.emf"/><Relationship Id="rId63" Type="http://schemas.openxmlformats.org/officeDocument/2006/relationships/image" Target="../media/image329.emf"/><Relationship Id="rId68" Type="http://schemas.openxmlformats.org/officeDocument/2006/relationships/image" Target="../media/image334.emf"/><Relationship Id="rId7" Type="http://schemas.openxmlformats.org/officeDocument/2006/relationships/image" Target="../media/image273.emf"/><Relationship Id="rId71" Type="http://schemas.openxmlformats.org/officeDocument/2006/relationships/image" Target="../media/image337.emf"/><Relationship Id="rId2" Type="http://schemas.openxmlformats.org/officeDocument/2006/relationships/image" Target="../media/image268.emf"/><Relationship Id="rId16" Type="http://schemas.openxmlformats.org/officeDocument/2006/relationships/image" Target="../media/image282.emf"/><Relationship Id="rId29" Type="http://schemas.openxmlformats.org/officeDocument/2006/relationships/image" Target="../media/image295.emf"/><Relationship Id="rId1" Type="http://schemas.openxmlformats.org/officeDocument/2006/relationships/image" Target="../media/image267.emf"/><Relationship Id="rId6" Type="http://schemas.openxmlformats.org/officeDocument/2006/relationships/image" Target="../media/image272.emf"/><Relationship Id="rId11" Type="http://schemas.openxmlformats.org/officeDocument/2006/relationships/image" Target="../media/image277.emf"/><Relationship Id="rId24" Type="http://schemas.openxmlformats.org/officeDocument/2006/relationships/image" Target="../media/image290.emf"/><Relationship Id="rId32" Type="http://schemas.openxmlformats.org/officeDocument/2006/relationships/image" Target="../media/image298.emf"/><Relationship Id="rId37" Type="http://schemas.openxmlformats.org/officeDocument/2006/relationships/image" Target="../media/image303.emf"/><Relationship Id="rId40" Type="http://schemas.openxmlformats.org/officeDocument/2006/relationships/image" Target="../media/image306.emf"/><Relationship Id="rId45" Type="http://schemas.openxmlformats.org/officeDocument/2006/relationships/image" Target="../media/image311.emf"/><Relationship Id="rId53" Type="http://schemas.openxmlformats.org/officeDocument/2006/relationships/image" Target="../media/image319.emf"/><Relationship Id="rId58" Type="http://schemas.openxmlformats.org/officeDocument/2006/relationships/image" Target="../media/image324.emf"/><Relationship Id="rId66" Type="http://schemas.openxmlformats.org/officeDocument/2006/relationships/image" Target="../media/image332.emf"/><Relationship Id="rId5" Type="http://schemas.openxmlformats.org/officeDocument/2006/relationships/image" Target="../media/image271.emf"/><Relationship Id="rId15" Type="http://schemas.openxmlformats.org/officeDocument/2006/relationships/image" Target="../media/image281.emf"/><Relationship Id="rId23" Type="http://schemas.openxmlformats.org/officeDocument/2006/relationships/image" Target="../media/image289.emf"/><Relationship Id="rId28" Type="http://schemas.openxmlformats.org/officeDocument/2006/relationships/image" Target="../media/image294.emf"/><Relationship Id="rId36" Type="http://schemas.openxmlformats.org/officeDocument/2006/relationships/image" Target="../media/image302.emf"/><Relationship Id="rId49" Type="http://schemas.openxmlformats.org/officeDocument/2006/relationships/image" Target="../media/image315.emf"/><Relationship Id="rId57" Type="http://schemas.openxmlformats.org/officeDocument/2006/relationships/image" Target="../media/image323.emf"/><Relationship Id="rId61" Type="http://schemas.openxmlformats.org/officeDocument/2006/relationships/image" Target="../media/image327.emf"/><Relationship Id="rId10" Type="http://schemas.openxmlformats.org/officeDocument/2006/relationships/image" Target="../media/image276.emf"/><Relationship Id="rId19" Type="http://schemas.openxmlformats.org/officeDocument/2006/relationships/image" Target="../media/image285.emf"/><Relationship Id="rId31" Type="http://schemas.openxmlformats.org/officeDocument/2006/relationships/image" Target="../media/image297.emf"/><Relationship Id="rId44" Type="http://schemas.openxmlformats.org/officeDocument/2006/relationships/image" Target="../media/image310.emf"/><Relationship Id="rId52" Type="http://schemas.openxmlformats.org/officeDocument/2006/relationships/image" Target="../media/image318.emf"/><Relationship Id="rId60" Type="http://schemas.openxmlformats.org/officeDocument/2006/relationships/image" Target="../media/image326.emf"/><Relationship Id="rId65" Type="http://schemas.openxmlformats.org/officeDocument/2006/relationships/image" Target="../media/image331.emf"/><Relationship Id="rId4" Type="http://schemas.openxmlformats.org/officeDocument/2006/relationships/image" Target="../media/image270.emf"/><Relationship Id="rId9" Type="http://schemas.openxmlformats.org/officeDocument/2006/relationships/image" Target="../media/image275.emf"/><Relationship Id="rId14" Type="http://schemas.openxmlformats.org/officeDocument/2006/relationships/image" Target="../media/image280.emf"/><Relationship Id="rId22" Type="http://schemas.openxmlformats.org/officeDocument/2006/relationships/image" Target="../media/image288.emf"/><Relationship Id="rId27" Type="http://schemas.openxmlformats.org/officeDocument/2006/relationships/image" Target="../media/image293.emf"/><Relationship Id="rId30" Type="http://schemas.openxmlformats.org/officeDocument/2006/relationships/image" Target="../media/image296.emf"/><Relationship Id="rId35" Type="http://schemas.openxmlformats.org/officeDocument/2006/relationships/image" Target="../media/image301.emf"/><Relationship Id="rId43" Type="http://schemas.openxmlformats.org/officeDocument/2006/relationships/image" Target="../media/image309.emf"/><Relationship Id="rId48" Type="http://schemas.openxmlformats.org/officeDocument/2006/relationships/image" Target="../media/image314.emf"/><Relationship Id="rId56" Type="http://schemas.openxmlformats.org/officeDocument/2006/relationships/image" Target="../media/image322.emf"/><Relationship Id="rId64" Type="http://schemas.openxmlformats.org/officeDocument/2006/relationships/image" Target="../media/image330.emf"/><Relationship Id="rId69" Type="http://schemas.openxmlformats.org/officeDocument/2006/relationships/image" Target="../media/image335.emf"/><Relationship Id="rId8" Type="http://schemas.openxmlformats.org/officeDocument/2006/relationships/image" Target="../media/image274.emf"/><Relationship Id="rId51" Type="http://schemas.openxmlformats.org/officeDocument/2006/relationships/image" Target="../media/image317.emf"/><Relationship Id="rId72" Type="http://schemas.openxmlformats.org/officeDocument/2006/relationships/image" Target="../media/image338.emf"/><Relationship Id="rId3" Type="http://schemas.openxmlformats.org/officeDocument/2006/relationships/image" Target="../media/image269.emf"/><Relationship Id="rId12" Type="http://schemas.openxmlformats.org/officeDocument/2006/relationships/image" Target="../media/image278.emf"/><Relationship Id="rId17" Type="http://schemas.openxmlformats.org/officeDocument/2006/relationships/image" Target="../media/image283.emf"/><Relationship Id="rId25" Type="http://schemas.openxmlformats.org/officeDocument/2006/relationships/image" Target="../media/image291.emf"/><Relationship Id="rId33" Type="http://schemas.openxmlformats.org/officeDocument/2006/relationships/image" Target="../media/image299.emf"/><Relationship Id="rId38" Type="http://schemas.openxmlformats.org/officeDocument/2006/relationships/image" Target="../media/image304.emf"/><Relationship Id="rId46" Type="http://schemas.openxmlformats.org/officeDocument/2006/relationships/image" Target="../media/image312.emf"/><Relationship Id="rId59" Type="http://schemas.openxmlformats.org/officeDocument/2006/relationships/image" Target="../media/image325.emf"/><Relationship Id="rId67" Type="http://schemas.openxmlformats.org/officeDocument/2006/relationships/image" Target="../media/image333.emf"/><Relationship Id="rId20" Type="http://schemas.openxmlformats.org/officeDocument/2006/relationships/image" Target="../media/image286.emf"/><Relationship Id="rId41" Type="http://schemas.openxmlformats.org/officeDocument/2006/relationships/image" Target="../media/image307.emf"/><Relationship Id="rId54" Type="http://schemas.openxmlformats.org/officeDocument/2006/relationships/image" Target="../media/image320.emf"/><Relationship Id="rId62" Type="http://schemas.openxmlformats.org/officeDocument/2006/relationships/image" Target="../media/image328.emf"/><Relationship Id="rId70" Type="http://schemas.openxmlformats.org/officeDocument/2006/relationships/image" Target="../media/image336.emf"/></Relationships>
</file>

<file path=ppt/drawings/_rels/vmlDrawing4.vml.rels><?xml version="1.0" encoding="UTF-8" standalone="yes"?>
<Relationships xmlns="http://schemas.openxmlformats.org/package/2006/relationships"><Relationship Id="rId26" Type="http://schemas.openxmlformats.org/officeDocument/2006/relationships/image" Target="../media/image366.emf"/><Relationship Id="rId21" Type="http://schemas.openxmlformats.org/officeDocument/2006/relationships/image" Target="../media/image361.emf"/><Relationship Id="rId42" Type="http://schemas.openxmlformats.org/officeDocument/2006/relationships/image" Target="../media/image382.emf"/><Relationship Id="rId47" Type="http://schemas.openxmlformats.org/officeDocument/2006/relationships/image" Target="../media/image387.emf"/><Relationship Id="rId63" Type="http://schemas.openxmlformats.org/officeDocument/2006/relationships/image" Target="../media/image403.emf"/><Relationship Id="rId68" Type="http://schemas.openxmlformats.org/officeDocument/2006/relationships/image" Target="../media/image408.emf"/><Relationship Id="rId84" Type="http://schemas.openxmlformats.org/officeDocument/2006/relationships/image" Target="../media/image424.emf"/><Relationship Id="rId89" Type="http://schemas.openxmlformats.org/officeDocument/2006/relationships/image" Target="../media/image429.emf"/><Relationship Id="rId7" Type="http://schemas.openxmlformats.org/officeDocument/2006/relationships/image" Target="../media/image347.emf"/><Relationship Id="rId71" Type="http://schemas.openxmlformats.org/officeDocument/2006/relationships/image" Target="../media/image411.emf"/><Relationship Id="rId92" Type="http://schemas.openxmlformats.org/officeDocument/2006/relationships/image" Target="../media/image432.emf"/><Relationship Id="rId2" Type="http://schemas.openxmlformats.org/officeDocument/2006/relationships/image" Target="../media/image342.emf"/><Relationship Id="rId16" Type="http://schemas.openxmlformats.org/officeDocument/2006/relationships/image" Target="../media/image356.emf"/><Relationship Id="rId29" Type="http://schemas.openxmlformats.org/officeDocument/2006/relationships/image" Target="../media/image369.emf"/><Relationship Id="rId107" Type="http://schemas.openxmlformats.org/officeDocument/2006/relationships/image" Target="../media/image447.emf"/><Relationship Id="rId11" Type="http://schemas.openxmlformats.org/officeDocument/2006/relationships/image" Target="../media/image351.emf"/><Relationship Id="rId24" Type="http://schemas.openxmlformats.org/officeDocument/2006/relationships/image" Target="../media/image364.emf"/><Relationship Id="rId32" Type="http://schemas.openxmlformats.org/officeDocument/2006/relationships/image" Target="../media/image372.emf"/><Relationship Id="rId37" Type="http://schemas.openxmlformats.org/officeDocument/2006/relationships/image" Target="../media/image377.emf"/><Relationship Id="rId40" Type="http://schemas.openxmlformats.org/officeDocument/2006/relationships/image" Target="../media/image380.emf"/><Relationship Id="rId45" Type="http://schemas.openxmlformats.org/officeDocument/2006/relationships/image" Target="../media/image385.emf"/><Relationship Id="rId53" Type="http://schemas.openxmlformats.org/officeDocument/2006/relationships/image" Target="../media/image393.emf"/><Relationship Id="rId58" Type="http://schemas.openxmlformats.org/officeDocument/2006/relationships/image" Target="../media/image398.emf"/><Relationship Id="rId66" Type="http://schemas.openxmlformats.org/officeDocument/2006/relationships/image" Target="../media/image406.emf"/><Relationship Id="rId74" Type="http://schemas.openxmlformats.org/officeDocument/2006/relationships/image" Target="../media/image414.emf"/><Relationship Id="rId79" Type="http://schemas.openxmlformats.org/officeDocument/2006/relationships/image" Target="../media/image419.emf"/><Relationship Id="rId87" Type="http://schemas.openxmlformats.org/officeDocument/2006/relationships/image" Target="../media/image427.emf"/><Relationship Id="rId102" Type="http://schemas.openxmlformats.org/officeDocument/2006/relationships/image" Target="../media/image442.emf"/><Relationship Id="rId5" Type="http://schemas.openxmlformats.org/officeDocument/2006/relationships/image" Target="../media/image345.emf"/><Relationship Id="rId61" Type="http://schemas.openxmlformats.org/officeDocument/2006/relationships/image" Target="../media/image401.emf"/><Relationship Id="rId82" Type="http://schemas.openxmlformats.org/officeDocument/2006/relationships/image" Target="../media/image422.emf"/><Relationship Id="rId90" Type="http://schemas.openxmlformats.org/officeDocument/2006/relationships/image" Target="../media/image430.emf"/><Relationship Id="rId95" Type="http://schemas.openxmlformats.org/officeDocument/2006/relationships/image" Target="../media/image435.emf"/><Relationship Id="rId19" Type="http://schemas.openxmlformats.org/officeDocument/2006/relationships/image" Target="../media/image359.emf"/><Relationship Id="rId14" Type="http://schemas.openxmlformats.org/officeDocument/2006/relationships/image" Target="../media/image354.emf"/><Relationship Id="rId22" Type="http://schemas.openxmlformats.org/officeDocument/2006/relationships/image" Target="../media/image362.emf"/><Relationship Id="rId27" Type="http://schemas.openxmlformats.org/officeDocument/2006/relationships/image" Target="../media/image367.emf"/><Relationship Id="rId30" Type="http://schemas.openxmlformats.org/officeDocument/2006/relationships/image" Target="../media/image370.emf"/><Relationship Id="rId35" Type="http://schemas.openxmlformats.org/officeDocument/2006/relationships/image" Target="../media/image375.emf"/><Relationship Id="rId43" Type="http://schemas.openxmlformats.org/officeDocument/2006/relationships/image" Target="../media/image383.emf"/><Relationship Id="rId48" Type="http://schemas.openxmlformats.org/officeDocument/2006/relationships/image" Target="../media/image388.emf"/><Relationship Id="rId56" Type="http://schemas.openxmlformats.org/officeDocument/2006/relationships/image" Target="../media/image396.emf"/><Relationship Id="rId64" Type="http://schemas.openxmlformats.org/officeDocument/2006/relationships/image" Target="../media/image404.emf"/><Relationship Id="rId69" Type="http://schemas.openxmlformats.org/officeDocument/2006/relationships/image" Target="../media/image409.emf"/><Relationship Id="rId77" Type="http://schemas.openxmlformats.org/officeDocument/2006/relationships/image" Target="../media/image417.emf"/><Relationship Id="rId100" Type="http://schemas.openxmlformats.org/officeDocument/2006/relationships/image" Target="../media/image440.emf"/><Relationship Id="rId105" Type="http://schemas.openxmlformats.org/officeDocument/2006/relationships/image" Target="../media/image445.emf"/><Relationship Id="rId8" Type="http://schemas.openxmlformats.org/officeDocument/2006/relationships/image" Target="../media/image348.emf"/><Relationship Id="rId51" Type="http://schemas.openxmlformats.org/officeDocument/2006/relationships/image" Target="../media/image391.emf"/><Relationship Id="rId72" Type="http://schemas.openxmlformats.org/officeDocument/2006/relationships/image" Target="../media/image412.emf"/><Relationship Id="rId80" Type="http://schemas.openxmlformats.org/officeDocument/2006/relationships/image" Target="../media/image420.emf"/><Relationship Id="rId85" Type="http://schemas.openxmlformats.org/officeDocument/2006/relationships/image" Target="../media/image425.emf"/><Relationship Id="rId93" Type="http://schemas.openxmlformats.org/officeDocument/2006/relationships/image" Target="../media/image433.emf"/><Relationship Id="rId98" Type="http://schemas.openxmlformats.org/officeDocument/2006/relationships/image" Target="../media/image438.emf"/><Relationship Id="rId3" Type="http://schemas.openxmlformats.org/officeDocument/2006/relationships/image" Target="../media/image343.emf"/><Relationship Id="rId12" Type="http://schemas.openxmlformats.org/officeDocument/2006/relationships/image" Target="../media/image352.emf"/><Relationship Id="rId17" Type="http://schemas.openxmlformats.org/officeDocument/2006/relationships/image" Target="../media/image357.emf"/><Relationship Id="rId25" Type="http://schemas.openxmlformats.org/officeDocument/2006/relationships/image" Target="../media/image365.emf"/><Relationship Id="rId33" Type="http://schemas.openxmlformats.org/officeDocument/2006/relationships/image" Target="../media/image373.emf"/><Relationship Id="rId38" Type="http://schemas.openxmlformats.org/officeDocument/2006/relationships/image" Target="../media/image378.emf"/><Relationship Id="rId46" Type="http://schemas.openxmlformats.org/officeDocument/2006/relationships/image" Target="../media/image386.emf"/><Relationship Id="rId59" Type="http://schemas.openxmlformats.org/officeDocument/2006/relationships/image" Target="../media/image399.emf"/><Relationship Id="rId67" Type="http://schemas.openxmlformats.org/officeDocument/2006/relationships/image" Target="../media/image407.emf"/><Relationship Id="rId103" Type="http://schemas.openxmlformats.org/officeDocument/2006/relationships/image" Target="../media/image443.emf"/><Relationship Id="rId108" Type="http://schemas.openxmlformats.org/officeDocument/2006/relationships/image" Target="../media/image448.emf"/><Relationship Id="rId20" Type="http://schemas.openxmlformats.org/officeDocument/2006/relationships/image" Target="../media/image360.emf"/><Relationship Id="rId41" Type="http://schemas.openxmlformats.org/officeDocument/2006/relationships/image" Target="../media/image381.emf"/><Relationship Id="rId54" Type="http://schemas.openxmlformats.org/officeDocument/2006/relationships/image" Target="../media/image394.emf"/><Relationship Id="rId62" Type="http://schemas.openxmlformats.org/officeDocument/2006/relationships/image" Target="../media/image402.emf"/><Relationship Id="rId70" Type="http://schemas.openxmlformats.org/officeDocument/2006/relationships/image" Target="../media/image410.emf"/><Relationship Id="rId75" Type="http://schemas.openxmlformats.org/officeDocument/2006/relationships/image" Target="../media/image415.emf"/><Relationship Id="rId83" Type="http://schemas.openxmlformats.org/officeDocument/2006/relationships/image" Target="../media/image423.emf"/><Relationship Id="rId88" Type="http://schemas.openxmlformats.org/officeDocument/2006/relationships/image" Target="../media/image428.emf"/><Relationship Id="rId91" Type="http://schemas.openxmlformats.org/officeDocument/2006/relationships/image" Target="../media/image431.emf"/><Relationship Id="rId96" Type="http://schemas.openxmlformats.org/officeDocument/2006/relationships/image" Target="../media/image436.emf"/><Relationship Id="rId1" Type="http://schemas.openxmlformats.org/officeDocument/2006/relationships/image" Target="../media/image341.emf"/><Relationship Id="rId6" Type="http://schemas.openxmlformats.org/officeDocument/2006/relationships/image" Target="../media/image346.emf"/><Relationship Id="rId15" Type="http://schemas.openxmlformats.org/officeDocument/2006/relationships/image" Target="../media/image355.emf"/><Relationship Id="rId23" Type="http://schemas.openxmlformats.org/officeDocument/2006/relationships/image" Target="../media/image363.emf"/><Relationship Id="rId28" Type="http://schemas.openxmlformats.org/officeDocument/2006/relationships/image" Target="../media/image368.emf"/><Relationship Id="rId36" Type="http://schemas.openxmlformats.org/officeDocument/2006/relationships/image" Target="../media/image376.emf"/><Relationship Id="rId49" Type="http://schemas.openxmlformats.org/officeDocument/2006/relationships/image" Target="../media/image389.emf"/><Relationship Id="rId57" Type="http://schemas.openxmlformats.org/officeDocument/2006/relationships/image" Target="../media/image397.emf"/><Relationship Id="rId106" Type="http://schemas.openxmlformats.org/officeDocument/2006/relationships/image" Target="../media/image446.emf"/><Relationship Id="rId10" Type="http://schemas.openxmlformats.org/officeDocument/2006/relationships/image" Target="../media/image350.emf"/><Relationship Id="rId31" Type="http://schemas.openxmlformats.org/officeDocument/2006/relationships/image" Target="../media/image371.emf"/><Relationship Id="rId44" Type="http://schemas.openxmlformats.org/officeDocument/2006/relationships/image" Target="../media/image384.emf"/><Relationship Id="rId52" Type="http://schemas.openxmlformats.org/officeDocument/2006/relationships/image" Target="../media/image392.emf"/><Relationship Id="rId60" Type="http://schemas.openxmlformats.org/officeDocument/2006/relationships/image" Target="../media/image400.emf"/><Relationship Id="rId65" Type="http://schemas.openxmlformats.org/officeDocument/2006/relationships/image" Target="../media/image405.emf"/><Relationship Id="rId73" Type="http://schemas.openxmlformats.org/officeDocument/2006/relationships/image" Target="../media/image413.emf"/><Relationship Id="rId78" Type="http://schemas.openxmlformats.org/officeDocument/2006/relationships/image" Target="../media/image418.emf"/><Relationship Id="rId81" Type="http://schemas.openxmlformats.org/officeDocument/2006/relationships/image" Target="../media/image421.emf"/><Relationship Id="rId86" Type="http://schemas.openxmlformats.org/officeDocument/2006/relationships/image" Target="../media/image426.emf"/><Relationship Id="rId94" Type="http://schemas.openxmlformats.org/officeDocument/2006/relationships/image" Target="../media/image434.emf"/><Relationship Id="rId99" Type="http://schemas.openxmlformats.org/officeDocument/2006/relationships/image" Target="../media/image439.emf"/><Relationship Id="rId101" Type="http://schemas.openxmlformats.org/officeDocument/2006/relationships/image" Target="../media/image441.emf"/><Relationship Id="rId4" Type="http://schemas.openxmlformats.org/officeDocument/2006/relationships/image" Target="../media/image344.emf"/><Relationship Id="rId9" Type="http://schemas.openxmlformats.org/officeDocument/2006/relationships/image" Target="../media/image349.emf"/><Relationship Id="rId13" Type="http://schemas.openxmlformats.org/officeDocument/2006/relationships/image" Target="../media/image353.emf"/><Relationship Id="rId18" Type="http://schemas.openxmlformats.org/officeDocument/2006/relationships/image" Target="../media/image358.emf"/><Relationship Id="rId39" Type="http://schemas.openxmlformats.org/officeDocument/2006/relationships/image" Target="../media/image379.emf"/><Relationship Id="rId34" Type="http://schemas.openxmlformats.org/officeDocument/2006/relationships/image" Target="../media/image374.emf"/><Relationship Id="rId50" Type="http://schemas.openxmlformats.org/officeDocument/2006/relationships/image" Target="../media/image390.emf"/><Relationship Id="rId55" Type="http://schemas.openxmlformats.org/officeDocument/2006/relationships/image" Target="../media/image395.emf"/><Relationship Id="rId76" Type="http://schemas.openxmlformats.org/officeDocument/2006/relationships/image" Target="../media/image416.emf"/><Relationship Id="rId97" Type="http://schemas.openxmlformats.org/officeDocument/2006/relationships/image" Target="../media/image437.emf"/><Relationship Id="rId104" Type="http://schemas.openxmlformats.org/officeDocument/2006/relationships/image" Target="../media/image444.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61.emf"/><Relationship Id="rId13" Type="http://schemas.openxmlformats.org/officeDocument/2006/relationships/image" Target="../media/image466.emf"/><Relationship Id="rId18" Type="http://schemas.openxmlformats.org/officeDocument/2006/relationships/image" Target="../media/image471.emf"/><Relationship Id="rId26" Type="http://schemas.openxmlformats.org/officeDocument/2006/relationships/image" Target="../media/image479.emf"/><Relationship Id="rId3" Type="http://schemas.openxmlformats.org/officeDocument/2006/relationships/image" Target="../media/image456.emf"/><Relationship Id="rId21" Type="http://schemas.openxmlformats.org/officeDocument/2006/relationships/image" Target="../media/image474.emf"/><Relationship Id="rId7" Type="http://schemas.openxmlformats.org/officeDocument/2006/relationships/image" Target="../media/image460.emf"/><Relationship Id="rId12" Type="http://schemas.openxmlformats.org/officeDocument/2006/relationships/image" Target="../media/image465.emf"/><Relationship Id="rId17" Type="http://schemas.openxmlformats.org/officeDocument/2006/relationships/image" Target="../media/image470.emf"/><Relationship Id="rId25" Type="http://schemas.openxmlformats.org/officeDocument/2006/relationships/image" Target="../media/image478.emf"/><Relationship Id="rId2" Type="http://schemas.openxmlformats.org/officeDocument/2006/relationships/image" Target="../media/image455.emf"/><Relationship Id="rId16" Type="http://schemas.openxmlformats.org/officeDocument/2006/relationships/image" Target="../media/image469.emf"/><Relationship Id="rId20" Type="http://schemas.openxmlformats.org/officeDocument/2006/relationships/image" Target="../media/image473.emf"/><Relationship Id="rId1" Type="http://schemas.openxmlformats.org/officeDocument/2006/relationships/image" Target="../media/image454.emf"/><Relationship Id="rId6" Type="http://schemas.openxmlformats.org/officeDocument/2006/relationships/image" Target="../media/image459.emf"/><Relationship Id="rId11" Type="http://schemas.openxmlformats.org/officeDocument/2006/relationships/image" Target="../media/image464.emf"/><Relationship Id="rId24" Type="http://schemas.openxmlformats.org/officeDocument/2006/relationships/image" Target="../media/image477.emf"/><Relationship Id="rId5" Type="http://schemas.openxmlformats.org/officeDocument/2006/relationships/image" Target="../media/image458.emf"/><Relationship Id="rId15" Type="http://schemas.openxmlformats.org/officeDocument/2006/relationships/image" Target="../media/image468.emf"/><Relationship Id="rId23" Type="http://schemas.openxmlformats.org/officeDocument/2006/relationships/image" Target="../media/image476.emf"/><Relationship Id="rId28" Type="http://schemas.openxmlformats.org/officeDocument/2006/relationships/image" Target="../media/image481.emf"/><Relationship Id="rId10" Type="http://schemas.openxmlformats.org/officeDocument/2006/relationships/image" Target="../media/image463.emf"/><Relationship Id="rId19" Type="http://schemas.openxmlformats.org/officeDocument/2006/relationships/image" Target="../media/image472.emf"/><Relationship Id="rId4" Type="http://schemas.openxmlformats.org/officeDocument/2006/relationships/image" Target="../media/image457.emf"/><Relationship Id="rId9" Type="http://schemas.openxmlformats.org/officeDocument/2006/relationships/image" Target="../media/image462.emf"/><Relationship Id="rId14" Type="http://schemas.openxmlformats.org/officeDocument/2006/relationships/image" Target="../media/image467.emf"/><Relationship Id="rId22" Type="http://schemas.openxmlformats.org/officeDocument/2006/relationships/image" Target="../media/image475.emf"/><Relationship Id="rId27" Type="http://schemas.openxmlformats.org/officeDocument/2006/relationships/image" Target="../media/image480.emf"/></Relationships>
</file>

<file path=ppt/drawings/_rels/vmlDrawing6.vml.rels><?xml version="1.0" encoding="UTF-8" standalone="yes"?>
<Relationships xmlns="http://schemas.openxmlformats.org/package/2006/relationships"><Relationship Id="rId13" Type="http://schemas.openxmlformats.org/officeDocument/2006/relationships/image" Target="../media/image495.emf"/><Relationship Id="rId18" Type="http://schemas.openxmlformats.org/officeDocument/2006/relationships/image" Target="../media/image500.emf"/><Relationship Id="rId26" Type="http://schemas.openxmlformats.org/officeDocument/2006/relationships/image" Target="../media/image508.emf"/><Relationship Id="rId39" Type="http://schemas.openxmlformats.org/officeDocument/2006/relationships/image" Target="../media/image521.emf"/><Relationship Id="rId21" Type="http://schemas.openxmlformats.org/officeDocument/2006/relationships/image" Target="../media/image503.emf"/><Relationship Id="rId34" Type="http://schemas.openxmlformats.org/officeDocument/2006/relationships/image" Target="../media/image516.emf"/><Relationship Id="rId42" Type="http://schemas.openxmlformats.org/officeDocument/2006/relationships/image" Target="../media/image524.emf"/><Relationship Id="rId47" Type="http://schemas.openxmlformats.org/officeDocument/2006/relationships/image" Target="../media/image529.emf"/><Relationship Id="rId50" Type="http://schemas.openxmlformats.org/officeDocument/2006/relationships/image" Target="../media/image532.emf"/><Relationship Id="rId55" Type="http://schemas.openxmlformats.org/officeDocument/2006/relationships/image" Target="../media/image537.emf"/><Relationship Id="rId63" Type="http://schemas.openxmlformats.org/officeDocument/2006/relationships/image" Target="../media/image545.emf"/><Relationship Id="rId68" Type="http://schemas.openxmlformats.org/officeDocument/2006/relationships/image" Target="../media/image550.emf"/><Relationship Id="rId7" Type="http://schemas.openxmlformats.org/officeDocument/2006/relationships/image" Target="../media/image489.emf"/><Relationship Id="rId71" Type="http://schemas.openxmlformats.org/officeDocument/2006/relationships/image" Target="../media/image553.emf"/><Relationship Id="rId2" Type="http://schemas.openxmlformats.org/officeDocument/2006/relationships/image" Target="../media/image484.emf"/><Relationship Id="rId16" Type="http://schemas.openxmlformats.org/officeDocument/2006/relationships/image" Target="../media/image498.emf"/><Relationship Id="rId29" Type="http://schemas.openxmlformats.org/officeDocument/2006/relationships/image" Target="../media/image511.emf"/><Relationship Id="rId11" Type="http://schemas.openxmlformats.org/officeDocument/2006/relationships/image" Target="../media/image493.emf"/><Relationship Id="rId24" Type="http://schemas.openxmlformats.org/officeDocument/2006/relationships/image" Target="../media/image506.emf"/><Relationship Id="rId32" Type="http://schemas.openxmlformats.org/officeDocument/2006/relationships/image" Target="../media/image514.emf"/><Relationship Id="rId37" Type="http://schemas.openxmlformats.org/officeDocument/2006/relationships/image" Target="../media/image519.emf"/><Relationship Id="rId40" Type="http://schemas.openxmlformats.org/officeDocument/2006/relationships/image" Target="../media/image522.emf"/><Relationship Id="rId45" Type="http://schemas.openxmlformats.org/officeDocument/2006/relationships/image" Target="../media/image527.emf"/><Relationship Id="rId53" Type="http://schemas.openxmlformats.org/officeDocument/2006/relationships/image" Target="../media/image535.emf"/><Relationship Id="rId58" Type="http://schemas.openxmlformats.org/officeDocument/2006/relationships/image" Target="../media/image540.emf"/><Relationship Id="rId66" Type="http://schemas.openxmlformats.org/officeDocument/2006/relationships/image" Target="../media/image548.emf"/><Relationship Id="rId74" Type="http://schemas.openxmlformats.org/officeDocument/2006/relationships/image" Target="../media/image556.emf"/><Relationship Id="rId5" Type="http://schemas.openxmlformats.org/officeDocument/2006/relationships/image" Target="../media/image487.emf"/><Relationship Id="rId15" Type="http://schemas.openxmlformats.org/officeDocument/2006/relationships/image" Target="../media/image497.emf"/><Relationship Id="rId23" Type="http://schemas.openxmlformats.org/officeDocument/2006/relationships/image" Target="../media/image505.emf"/><Relationship Id="rId28" Type="http://schemas.openxmlformats.org/officeDocument/2006/relationships/image" Target="../media/image510.emf"/><Relationship Id="rId36" Type="http://schemas.openxmlformats.org/officeDocument/2006/relationships/image" Target="../media/image518.emf"/><Relationship Id="rId49" Type="http://schemas.openxmlformats.org/officeDocument/2006/relationships/image" Target="../media/image531.emf"/><Relationship Id="rId57" Type="http://schemas.openxmlformats.org/officeDocument/2006/relationships/image" Target="../media/image539.emf"/><Relationship Id="rId61" Type="http://schemas.openxmlformats.org/officeDocument/2006/relationships/image" Target="../media/image543.emf"/><Relationship Id="rId10" Type="http://schemas.openxmlformats.org/officeDocument/2006/relationships/image" Target="../media/image492.emf"/><Relationship Id="rId19" Type="http://schemas.openxmlformats.org/officeDocument/2006/relationships/image" Target="../media/image501.emf"/><Relationship Id="rId31" Type="http://schemas.openxmlformats.org/officeDocument/2006/relationships/image" Target="../media/image513.emf"/><Relationship Id="rId44" Type="http://schemas.openxmlformats.org/officeDocument/2006/relationships/image" Target="../media/image526.emf"/><Relationship Id="rId52" Type="http://schemas.openxmlformats.org/officeDocument/2006/relationships/image" Target="../media/image534.emf"/><Relationship Id="rId60" Type="http://schemas.openxmlformats.org/officeDocument/2006/relationships/image" Target="../media/image542.emf"/><Relationship Id="rId65" Type="http://schemas.openxmlformats.org/officeDocument/2006/relationships/image" Target="../media/image547.emf"/><Relationship Id="rId73" Type="http://schemas.openxmlformats.org/officeDocument/2006/relationships/image" Target="../media/image555.emf"/><Relationship Id="rId4" Type="http://schemas.openxmlformats.org/officeDocument/2006/relationships/image" Target="../media/image486.emf"/><Relationship Id="rId9" Type="http://schemas.openxmlformats.org/officeDocument/2006/relationships/image" Target="../media/image491.emf"/><Relationship Id="rId14" Type="http://schemas.openxmlformats.org/officeDocument/2006/relationships/image" Target="../media/image496.emf"/><Relationship Id="rId22" Type="http://schemas.openxmlformats.org/officeDocument/2006/relationships/image" Target="../media/image504.emf"/><Relationship Id="rId27" Type="http://schemas.openxmlformats.org/officeDocument/2006/relationships/image" Target="../media/image509.emf"/><Relationship Id="rId30" Type="http://schemas.openxmlformats.org/officeDocument/2006/relationships/image" Target="../media/image512.emf"/><Relationship Id="rId35" Type="http://schemas.openxmlformats.org/officeDocument/2006/relationships/image" Target="../media/image517.emf"/><Relationship Id="rId43" Type="http://schemas.openxmlformats.org/officeDocument/2006/relationships/image" Target="../media/image525.emf"/><Relationship Id="rId48" Type="http://schemas.openxmlformats.org/officeDocument/2006/relationships/image" Target="../media/image530.emf"/><Relationship Id="rId56" Type="http://schemas.openxmlformats.org/officeDocument/2006/relationships/image" Target="../media/image538.emf"/><Relationship Id="rId64" Type="http://schemas.openxmlformats.org/officeDocument/2006/relationships/image" Target="../media/image546.emf"/><Relationship Id="rId69" Type="http://schemas.openxmlformats.org/officeDocument/2006/relationships/image" Target="../media/image551.emf"/><Relationship Id="rId8" Type="http://schemas.openxmlformats.org/officeDocument/2006/relationships/image" Target="../media/image490.emf"/><Relationship Id="rId51" Type="http://schemas.openxmlformats.org/officeDocument/2006/relationships/image" Target="../media/image533.emf"/><Relationship Id="rId72" Type="http://schemas.openxmlformats.org/officeDocument/2006/relationships/image" Target="../media/image554.emf"/><Relationship Id="rId3" Type="http://schemas.openxmlformats.org/officeDocument/2006/relationships/image" Target="../media/image485.emf"/><Relationship Id="rId12" Type="http://schemas.openxmlformats.org/officeDocument/2006/relationships/image" Target="../media/image494.emf"/><Relationship Id="rId17" Type="http://schemas.openxmlformats.org/officeDocument/2006/relationships/image" Target="../media/image499.emf"/><Relationship Id="rId25" Type="http://schemas.openxmlformats.org/officeDocument/2006/relationships/image" Target="../media/image507.emf"/><Relationship Id="rId33" Type="http://schemas.openxmlformats.org/officeDocument/2006/relationships/image" Target="../media/image515.emf"/><Relationship Id="rId38" Type="http://schemas.openxmlformats.org/officeDocument/2006/relationships/image" Target="../media/image520.emf"/><Relationship Id="rId46" Type="http://schemas.openxmlformats.org/officeDocument/2006/relationships/image" Target="../media/image528.emf"/><Relationship Id="rId59" Type="http://schemas.openxmlformats.org/officeDocument/2006/relationships/image" Target="../media/image541.emf"/><Relationship Id="rId67" Type="http://schemas.openxmlformats.org/officeDocument/2006/relationships/image" Target="../media/image549.emf"/><Relationship Id="rId20" Type="http://schemas.openxmlformats.org/officeDocument/2006/relationships/image" Target="../media/image502.emf"/><Relationship Id="rId41" Type="http://schemas.openxmlformats.org/officeDocument/2006/relationships/image" Target="../media/image523.emf"/><Relationship Id="rId54" Type="http://schemas.openxmlformats.org/officeDocument/2006/relationships/image" Target="../media/image536.emf"/><Relationship Id="rId62" Type="http://schemas.openxmlformats.org/officeDocument/2006/relationships/image" Target="../media/image544.emf"/><Relationship Id="rId70" Type="http://schemas.openxmlformats.org/officeDocument/2006/relationships/image" Target="../media/image552.emf"/><Relationship Id="rId1" Type="http://schemas.openxmlformats.org/officeDocument/2006/relationships/image" Target="../media/image483.emf"/><Relationship Id="rId6" Type="http://schemas.openxmlformats.org/officeDocument/2006/relationships/image" Target="../media/image488.emf"/></Relationships>
</file>

<file path=ppt/drawings/_rels/vmlDrawing7.vml.rels><?xml version="1.0" encoding="UTF-8" standalone="yes"?>
<Relationships xmlns="http://schemas.openxmlformats.org/package/2006/relationships"><Relationship Id="rId13" Type="http://schemas.openxmlformats.org/officeDocument/2006/relationships/image" Target="../media/image571.emf"/><Relationship Id="rId18" Type="http://schemas.openxmlformats.org/officeDocument/2006/relationships/image" Target="../media/image576.emf"/><Relationship Id="rId26" Type="http://schemas.openxmlformats.org/officeDocument/2006/relationships/image" Target="../media/image584.emf"/><Relationship Id="rId39" Type="http://schemas.openxmlformats.org/officeDocument/2006/relationships/image" Target="../media/image597.emf"/><Relationship Id="rId21" Type="http://schemas.openxmlformats.org/officeDocument/2006/relationships/image" Target="../media/image579.emf"/><Relationship Id="rId34" Type="http://schemas.openxmlformats.org/officeDocument/2006/relationships/image" Target="../media/image592.emf"/><Relationship Id="rId42" Type="http://schemas.openxmlformats.org/officeDocument/2006/relationships/image" Target="../media/image600.emf"/><Relationship Id="rId47" Type="http://schemas.openxmlformats.org/officeDocument/2006/relationships/image" Target="../media/image605.emf"/><Relationship Id="rId50" Type="http://schemas.openxmlformats.org/officeDocument/2006/relationships/image" Target="../media/image608.emf"/><Relationship Id="rId55" Type="http://schemas.openxmlformats.org/officeDocument/2006/relationships/image" Target="../media/image613.emf"/><Relationship Id="rId7" Type="http://schemas.openxmlformats.org/officeDocument/2006/relationships/image" Target="../media/image565.emf"/><Relationship Id="rId12" Type="http://schemas.openxmlformats.org/officeDocument/2006/relationships/image" Target="../media/image570.emf"/><Relationship Id="rId17" Type="http://schemas.openxmlformats.org/officeDocument/2006/relationships/image" Target="../media/image575.emf"/><Relationship Id="rId25" Type="http://schemas.openxmlformats.org/officeDocument/2006/relationships/image" Target="../media/image583.emf"/><Relationship Id="rId33" Type="http://schemas.openxmlformats.org/officeDocument/2006/relationships/image" Target="../media/image591.emf"/><Relationship Id="rId38" Type="http://schemas.openxmlformats.org/officeDocument/2006/relationships/image" Target="../media/image596.emf"/><Relationship Id="rId46" Type="http://schemas.openxmlformats.org/officeDocument/2006/relationships/image" Target="../media/image604.emf"/><Relationship Id="rId59" Type="http://schemas.openxmlformats.org/officeDocument/2006/relationships/image" Target="../media/image617.emf"/><Relationship Id="rId2" Type="http://schemas.openxmlformats.org/officeDocument/2006/relationships/image" Target="../media/image560.emf"/><Relationship Id="rId16" Type="http://schemas.openxmlformats.org/officeDocument/2006/relationships/image" Target="../media/image574.emf"/><Relationship Id="rId20" Type="http://schemas.openxmlformats.org/officeDocument/2006/relationships/image" Target="../media/image578.emf"/><Relationship Id="rId29" Type="http://schemas.openxmlformats.org/officeDocument/2006/relationships/image" Target="../media/image587.emf"/><Relationship Id="rId41" Type="http://schemas.openxmlformats.org/officeDocument/2006/relationships/image" Target="../media/image599.emf"/><Relationship Id="rId54" Type="http://schemas.openxmlformats.org/officeDocument/2006/relationships/image" Target="../media/image612.emf"/><Relationship Id="rId1" Type="http://schemas.openxmlformats.org/officeDocument/2006/relationships/image" Target="../media/image559.emf"/><Relationship Id="rId6" Type="http://schemas.openxmlformats.org/officeDocument/2006/relationships/image" Target="../media/image564.emf"/><Relationship Id="rId11" Type="http://schemas.openxmlformats.org/officeDocument/2006/relationships/image" Target="../media/image569.emf"/><Relationship Id="rId24" Type="http://schemas.openxmlformats.org/officeDocument/2006/relationships/image" Target="../media/image582.emf"/><Relationship Id="rId32" Type="http://schemas.openxmlformats.org/officeDocument/2006/relationships/image" Target="../media/image590.emf"/><Relationship Id="rId37" Type="http://schemas.openxmlformats.org/officeDocument/2006/relationships/image" Target="../media/image595.emf"/><Relationship Id="rId40" Type="http://schemas.openxmlformats.org/officeDocument/2006/relationships/image" Target="../media/image598.emf"/><Relationship Id="rId45" Type="http://schemas.openxmlformats.org/officeDocument/2006/relationships/image" Target="../media/image603.emf"/><Relationship Id="rId53" Type="http://schemas.openxmlformats.org/officeDocument/2006/relationships/image" Target="../media/image611.emf"/><Relationship Id="rId58" Type="http://schemas.openxmlformats.org/officeDocument/2006/relationships/image" Target="../media/image616.emf"/><Relationship Id="rId5" Type="http://schemas.openxmlformats.org/officeDocument/2006/relationships/image" Target="../media/image563.emf"/><Relationship Id="rId15" Type="http://schemas.openxmlformats.org/officeDocument/2006/relationships/image" Target="../media/image573.emf"/><Relationship Id="rId23" Type="http://schemas.openxmlformats.org/officeDocument/2006/relationships/image" Target="../media/image581.emf"/><Relationship Id="rId28" Type="http://schemas.openxmlformats.org/officeDocument/2006/relationships/image" Target="../media/image586.emf"/><Relationship Id="rId36" Type="http://schemas.openxmlformats.org/officeDocument/2006/relationships/image" Target="../media/image594.emf"/><Relationship Id="rId49" Type="http://schemas.openxmlformats.org/officeDocument/2006/relationships/image" Target="../media/image607.emf"/><Relationship Id="rId57" Type="http://schemas.openxmlformats.org/officeDocument/2006/relationships/image" Target="../media/image615.emf"/><Relationship Id="rId10" Type="http://schemas.openxmlformats.org/officeDocument/2006/relationships/image" Target="../media/image568.emf"/><Relationship Id="rId19" Type="http://schemas.openxmlformats.org/officeDocument/2006/relationships/image" Target="../media/image577.emf"/><Relationship Id="rId31" Type="http://schemas.openxmlformats.org/officeDocument/2006/relationships/image" Target="../media/image589.emf"/><Relationship Id="rId44" Type="http://schemas.openxmlformats.org/officeDocument/2006/relationships/image" Target="../media/image602.emf"/><Relationship Id="rId52" Type="http://schemas.openxmlformats.org/officeDocument/2006/relationships/image" Target="../media/image610.emf"/><Relationship Id="rId60" Type="http://schemas.openxmlformats.org/officeDocument/2006/relationships/image" Target="../media/image618.emf"/><Relationship Id="rId4" Type="http://schemas.openxmlformats.org/officeDocument/2006/relationships/image" Target="../media/image562.emf"/><Relationship Id="rId9" Type="http://schemas.openxmlformats.org/officeDocument/2006/relationships/image" Target="../media/image567.emf"/><Relationship Id="rId14" Type="http://schemas.openxmlformats.org/officeDocument/2006/relationships/image" Target="../media/image572.emf"/><Relationship Id="rId22" Type="http://schemas.openxmlformats.org/officeDocument/2006/relationships/image" Target="../media/image580.emf"/><Relationship Id="rId27" Type="http://schemas.openxmlformats.org/officeDocument/2006/relationships/image" Target="../media/image585.emf"/><Relationship Id="rId30" Type="http://schemas.openxmlformats.org/officeDocument/2006/relationships/image" Target="../media/image588.emf"/><Relationship Id="rId35" Type="http://schemas.openxmlformats.org/officeDocument/2006/relationships/image" Target="../media/image593.emf"/><Relationship Id="rId43" Type="http://schemas.openxmlformats.org/officeDocument/2006/relationships/image" Target="../media/image601.emf"/><Relationship Id="rId48" Type="http://schemas.openxmlformats.org/officeDocument/2006/relationships/image" Target="../media/image606.emf"/><Relationship Id="rId56" Type="http://schemas.openxmlformats.org/officeDocument/2006/relationships/image" Target="../media/image614.emf"/><Relationship Id="rId8" Type="http://schemas.openxmlformats.org/officeDocument/2006/relationships/image" Target="../media/image566.emf"/><Relationship Id="rId51" Type="http://schemas.openxmlformats.org/officeDocument/2006/relationships/image" Target="../media/image609.emf"/><Relationship Id="rId3" Type="http://schemas.openxmlformats.org/officeDocument/2006/relationships/image" Target="../media/image561.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641.emf"/><Relationship Id="rId13" Type="http://schemas.openxmlformats.org/officeDocument/2006/relationships/image" Target="../media/image646.emf"/><Relationship Id="rId18" Type="http://schemas.openxmlformats.org/officeDocument/2006/relationships/image" Target="../media/image651.emf"/><Relationship Id="rId26" Type="http://schemas.openxmlformats.org/officeDocument/2006/relationships/image" Target="../media/image659.emf"/><Relationship Id="rId3" Type="http://schemas.openxmlformats.org/officeDocument/2006/relationships/image" Target="../media/image636.emf"/><Relationship Id="rId21" Type="http://schemas.openxmlformats.org/officeDocument/2006/relationships/image" Target="../media/image654.emf"/><Relationship Id="rId34" Type="http://schemas.openxmlformats.org/officeDocument/2006/relationships/image" Target="../media/image667.emf"/><Relationship Id="rId7" Type="http://schemas.openxmlformats.org/officeDocument/2006/relationships/image" Target="../media/image640.emf"/><Relationship Id="rId12" Type="http://schemas.openxmlformats.org/officeDocument/2006/relationships/image" Target="../media/image645.emf"/><Relationship Id="rId17" Type="http://schemas.openxmlformats.org/officeDocument/2006/relationships/image" Target="../media/image650.emf"/><Relationship Id="rId25" Type="http://schemas.openxmlformats.org/officeDocument/2006/relationships/image" Target="../media/image658.emf"/><Relationship Id="rId33" Type="http://schemas.openxmlformats.org/officeDocument/2006/relationships/image" Target="../media/image666.emf"/><Relationship Id="rId38" Type="http://schemas.openxmlformats.org/officeDocument/2006/relationships/image" Target="../media/image671.emf"/><Relationship Id="rId2" Type="http://schemas.openxmlformats.org/officeDocument/2006/relationships/image" Target="../media/image635.emf"/><Relationship Id="rId16" Type="http://schemas.openxmlformats.org/officeDocument/2006/relationships/image" Target="../media/image649.emf"/><Relationship Id="rId20" Type="http://schemas.openxmlformats.org/officeDocument/2006/relationships/image" Target="../media/image653.emf"/><Relationship Id="rId29" Type="http://schemas.openxmlformats.org/officeDocument/2006/relationships/image" Target="../media/image662.emf"/><Relationship Id="rId1" Type="http://schemas.openxmlformats.org/officeDocument/2006/relationships/image" Target="../media/image634.emf"/><Relationship Id="rId6" Type="http://schemas.openxmlformats.org/officeDocument/2006/relationships/image" Target="../media/image639.emf"/><Relationship Id="rId11" Type="http://schemas.openxmlformats.org/officeDocument/2006/relationships/image" Target="../media/image644.emf"/><Relationship Id="rId24" Type="http://schemas.openxmlformats.org/officeDocument/2006/relationships/image" Target="../media/image657.emf"/><Relationship Id="rId32" Type="http://schemas.openxmlformats.org/officeDocument/2006/relationships/image" Target="../media/image665.emf"/><Relationship Id="rId37" Type="http://schemas.openxmlformats.org/officeDocument/2006/relationships/image" Target="../media/image670.emf"/><Relationship Id="rId5" Type="http://schemas.openxmlformats.org/officeDocument/2006/relationships/image" Target="../media/image638.emf"/><Relationship Id="rId15" Type="http://schemas.openxmlformats.org/officeDocument/2006/relationships/image" Target="../media/image648.emf"/><Relationship Id="rId23" Type="http://schemas.openxmlformats.org/officeDocument/2006/relationships/image" Target="../media/image656.emf"/><Relationship Id="rId28" Type="http://schemas.openxmlformats.org/officeDocument/2006/relationships/image" Target="../media/image661.emf"/><Relationship Id="rId36" Type="http://schemas.openxmlformats.org/officeDocument/2006/relationships/image" Target="../media/image669.emf"/><Relationship Id="rId10" Type="http://schemas.openxmlformats.org/officeDocument/2006/relationships/image" Target="../media/image643.emf"/><Relationship Id="rId19" Type="http://schemas.openxmlformats.org/officeDocument/2006/relationships/image" Target="../media/image652.emf"/><Relationship Id="rId31" Type="http://schemas.openxmlformats.org/officeDocument/2006/relationships/image" Target="../media/image664.emf"/><Relationship Id="rId4" Type="http://schemas.openxmlformats.org/officeDocument/2006/relationships/image" Target="../media/image637.emf"/><Relationship Id="rId9" Type="http://schemas.openxmlformats.org/officeDocument/2006/relationships/image" Target="../media/image642.emf"/><Relationship Id="rId14" Type="http://schemas.openxmlformats.org/officeDocument/2006/relationships/image" Target="../media/image647.emf"/><Relationship Id="rId22" Type="http://schemas.openxmlformats.org/officeDocument/2006/relationships/image" Target="../media/image655.emf"/><Relationship Id="rId27" Type="http://schemas.openxmlformats.org/officeDocument/2006/relationships/image" Target="../media/image660.emf"/><Relationship Id="rId30" Type="http://schemas.openxmlformats.org/officeDocument/2006/relationships/image" Target="../media/image663.emf"/><Relationship Id="rId35" Type="http://schemas.openxmlformats.org/officeDocument/2006/relationships/image" Target="../media/image668.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81.emf"/><Relationship Id="rId3" Type="http://schemas.openxmlformats.org/officeDocument/2006/relationships/image" Target="../media/image676.emf"/><Relationship Id="rId7" Type="http://schemas.openxmlformats.org/officeDocument/2006/relationships/image" Target="../media/image680.emf"/><Relationship Id="rId2" Type="http://schemas.openxmlformats.org/officeDocument/2006/relationships/image" Target="../media/image675.emf"/><Relationship Id="rId1" Type="http://schemas.openxmlformats.org/officeDocument/2006/relationships/image" Target="../media/image674.emf"/><Relationship Id="rId6" Type="http://schemas.openxmlformats.org/officeDocument/2006/relationships/image" Target="../media/image679.emf"/><Relationship Id="rId5" Type="http://schemas.openxmlformats.org/officeDocument/2006/relationships/image" Target="../media/image678.emf"/><Relationship Id="rId10" Type="http://schemas.openxmlformats.org/officeDocument/2006/relationships/image" Target="../media/image683.emf"/><Relationship Id="rId4" Type="http://schemas.openxmlformats.org/officeDocument/2006/relationships/image" Target="../media/image677.emf"/><Relationship Id="rId9" Type="http://schemas.openxmlformats.org/officeDocument/2006/relationships/image" Target="../media/image68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dirty="0"/>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dirty="0"/>
          </a:p>
        </p:txBody>
      </p:sp>
      <p:sp>
        <p:nvSpPr>
          <p:cNvPr id="20484" name="Rectangle 4"/>
          <p:cNvSpPr>
            <a:spLocks noGrp="1" noRot="1" noChangeAspect="1" noChangeArrowheads="1" noTextEdit="1"/>
          </p:cNvSpPr>
          <p:nvPr>
            <p:ph type="sldImg" idx="2"/>
          </p:nvPr>
        </p:nvSpPr>
        <p:spPr bwMode="auto">
          <a:xfrm>
            <a:off x="771525" y="742950"/>
            <a:ext cx="525780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1</a:t>
            </a:fld>
            <a:endParaRPr lang="cs-CZ" dirty="0" smtClean="0"/>
          </a:p>
        </p:txBody>
      </p:sp>
      <p:sp>
        <p:nvSpPr>
          <p:cNvPr id="22531" name="Rectangle 2"/>
          <p:cNvSpPr>
            <a:spLocks noGrp="1" noRot="1" noChangeAspect="1" noChangeArrowheads="1" noTextEdit="1"/>
          </p:cNvSpPr>
          <p:nvPr>
            <p:ph type="sldImg"/>
          </p:nvPr>
        </p:nvSpPr>
        <p:spPr>
          <a:xfrm>
            <a:off x="771525" y="742950"/>
            <a:ext cx="5257800" cy="3722688"/>
          </a:xfrm>
          <a:ln/>
        </p:spPr>
      </p:sp>
      <p:sp>
        <p:nvSpPr>
          <p:cNvPr id="22532"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a:xfrm>
            <a:off x="771525" y="742950"/>
            <a:ext cx="5257800" cy="3722688"/>
          </a:xfrm>
          <a:ln/>
        </p:spPr>
      </p:sp>
      <p:sp>
        <p:nvSpPr>
          <p:cNvPr id="29699" name="Zástupný symbol pro poznámky 2"/>
          <p:cNvSpPr>
            <a:spLocks noGrp="1"/>
          </p:cNvSpPr>
          <p:nvPr>
            <p:ph type="body" idx="1"/>
          </p:nvPr>
        </p:nvSpPr>
        <p:spPr>
          <a:noFill/>
          <a:ln/>
        </p:spPr>
        <p:txBody>
          <a:bodyPr/>
          <a:lstStyle/>
          <a:p>
            <a:endParaRPr lang="cs-CZ" dirty="0" smtClean="0"/>
          </a:p>
        </p:txBody>
      </p:sp>
      <p:sp>
        <p:nvSpPr>
          <p:cNvPr id="29700" name="Zástupný symbol pro číslo snímku 3"/>
          <p:cNvSpPr>
            <a:spLocks noGrp="1"/>
          </p:cNvSpPr>
          <p:nvPr>
            <p:ph type="sldNum" sz="quarter" idx="5"/>
          </p:nvPr>
        </p:nvSpPr>
        <p:spPr>
          <a:noFill/>
        </p:spPr>
        <p:txBody>
          <a:bodyPr/>
          <a:lstStyle/>
          <a:p>
            <a:fld id="{6172F903-C95B-4E34-BF57-327F9BD2F872}" type="slidenum">
              <a:rPr lang="cs-CZ" smtClean="0"/>
              <a:pPr/>
              <a:t>10</a:t>
            </a:fld>
            <a:endParaRPr lang="cs-CZ"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p:cNvSpPr>
            <a:spLocks noGrp="1" noRot="1" noChangeAspect="1" noTextEdit="1"/>
          </p:cNvSpPr>
          <p:nvPr>
            <p:ph type="sldImg"/>
          </p:nvPr>
        </p:nvSpPr>
        <p:spPr>
          <a:xfrm>
            <a:off x="771525" y="742950"/>
            <a:ext cx="5257800" cy="3722688"/>
          </a:xfrm>
          <a:ln/>
        </p:spPr>
      </p:sp>
      <p:sp>
        <p:nvSpPr>
          <p:cNvPr id="30723" name="Zástupný symbol pro poznámky 2"/>
          <p:cNvSpPr>
            <a:spLocks noGrp="1"/>
          </p:cNvSpPr>
          <p:nvPr>
            <p:ph type="body" idx="1"/>
          </p:nvPr>
        </p:nvSpPr>
        <p:spPr>
          <a:noFill/>
          <a:ln/>
        </p:spPr>
        <p:txBody>
          <a:bodyPr/>
          <a:lstStyle/>
          <a:p>
            <a:endParaRPr lang="cs-CZ" dirty="0" smtClean="0"/>
          </a:p>
        </p:txBody>
      </p:sp>
      <p:sp>
        <p:nvSpPr>
          <p:cNvPr id="30724" name="Zástupný symbol pro číslo snímku 3"/>
          <p:cNvSpPr>
            <a:spLocks noGrp="1"/>
          </p:cNvSpPr>
          <p:nvPr>
            <p:ph type="sldNum" sz="quarter" idx="5"/>
          </p:nvPr>
        </p:nvSpPr>
        <p:spPr>
          <a:noFill/>
        </p:spPr>
        <p:txBody>
          <a:bodyPr/>
          <a:lstStyle/>
          <a:p>
            <a:fld id="{8230E266-BC3E-4CDC-99D1-FCE112551CE1}" type="slidenum">
              <a:rPr lang="cs-CZ" smtClean="0"/>
              <a:pPr/>
              <a:t>11</a:t>
            </a:fld>
            <a:endParaRPr 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a:xfrm>
            <a:off x="771525" y="742950"/>
            <a:ext cx="5257800" cy="3722688"/>
          </a:xfrm>
          <a:ln/>
        </p:spPr>
      </p:sp>
      <p:sp>
        <p:nvSpPr>
          <p:cNvPr id="31747" name="Zástupný symbol pro poznámky 2"/>
          <p:cNvSpPr>
            <a:spLocks noGrp="1"/>
          </p:cNvSpPr>
          <p:nvPr>
            <p:ph type="body" idx="1"/>
          </p:nvPr>
        </p:nvSpPr>
        <p:spPr>
          <a:noFill/>
          <a:ln/>
        </p:spPr>
        <p:txBody>
          <a:bodyPr/>
          <a:lstStyle/>
          <a:p>
            <a:endParaRPr lang="cs-CZ" dirty="0" smtClean="0"/>
          </a:p>
        </p:txBody>
      </p:sp>
      <p:sp>
        <p:nvSpPr>
          <p:cNvPr id="31748" name="Zástupný symbol pro číslo snímku 3"/>
          <p:cNvSpPr>
            <a:spLocks noGrp="1"/>
          </p:cNvSpPr>
          <p:nvPr>
            <p:ph type="sldNum" sz="quarter" idx="5"/>
          </p:nvPr>
        </p:nvSpPr>
        <p:spPr>
          <a:noFill/>
        </p:spPr>
        <p:txBody>
          <a:bodyPr/>
          <a:lstStyle/>
          <a:p>
            <a:fld id="{563BA8EE-150F-4AC3-9C19-F8362AA1A39B}" type="slidenum">
              <a:rPr lang="cs-CZ" smtClean="0"/>
              <a:pPr/>
              <a:t>12</a:t>
            </a:fld>
            <a:endParaRPr 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Si může </a:t>
            </a:r>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13</a:t>
            </a:fld>
            <a:endParaRPr lang="cs-CZ"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a:xfrm>
            <a:off x="771525" y="742950"/>
            <a:ext cx="5257800" cy="3722688"/>
          </a:xfrm>
          <a:ln/>
        </p:spPr>
      </p:sp>
      <p:sp>
        <p:nvSpPr>
          <p:cNvPr id="32771" name="Zástupný symbol pro poznámky 2"/>
          <p:cNvSpPr>
            <a:spLocks noGrp="1"/>
          </p:cNvSpPr>
          <p:nvPr>
            <p:ph type="body" idx="1"/>
          </p:nvPr>
        </p:nvSpPr>
        <p:spPr>
          <a:noFill/>
          <a:ln/>
        </p:spPr>
        <p:txBody>
          <a:bodyPr/>
          <a:lstStyle/>
          <a:p>
            <a:endParaRPr lang="cs-CZ" dirty="0" smtClean="0"/>
          </a:p>
        </p:txBody>
      </p:sp>
      <p:sp>
        <p:nvSpPr>
          <p:cNvPr id="32772" name="Zástupný symbol pro číslo snímku 3"/>
          <p:cNvSpPr>
            <a:spLocks noGrp="1"/>
          </p:cNvSpPr>
          <p:nvPr>
            <p:ph type="sldNum" sz="quarter" idx="5"/>
          </p:nvPr>
        </p:nvSpPr>
        <p:spPr>
          <a:noFill/>
        </p:spPr>
        <p:txBody>
          <a:bodyPr/>
          <a:lstStyle/>
          <a:p>
            <a:fld id="{DC8687F6-1782-49CE-8F61-31A0FD4C54BE}" type="slidenum">
              <a:rPr lang="cs-CZ" smtClean="0"/>
              <a:pPr/>
              <a:t>14</a:t>
            </a:fld>
            <a:endParaRPr lang="cs-C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xfrm>
            <a:off x="771525" y="742950"/>
            <a:ext cx="5257800" cy="3722688"/>
          </a:xfrm>
          <a:ln/>
        </p:spPr>
      </p:sp>
      <p:sp>
        <p:nvSpPr>
          <p:cNvPr id="33795" name="Zástupný symbol pro poznámky 2"/>
          <p:cNvSpPr>
            <a:spLocks noGrp="1"/>
          </p:cNvSpPr>
          <p:nvPr>
            <p:ph type="body" idx="1"/>
          </p:nvPr>
        </p:nvSpPr>
        <p:spPr>
          <a:noFill/>
          <a:ln/>
        </p:spPr>
        <p:txBody>
          <a:bodyPr/>
          <a:lstStyle/>
          <a:p>
            <a:endParaRPr lang="cs-CZ" sz="1050" dirty="0" smtClean="0">
              <a:latin typeface="Arial" pitchFamily="34" charset="0"/>
              <a:cs typeface="Arial" pitchFamily="34" charset="0"/>
            </a:endParaRPr>
          </a:p>
        </p:txBody>
      </p:sp>
      <p:sp>
        <p:nvSpPr>
          <p:cNvPr id="33796" name="Zástupný symbol pro číslo snímku 3"/>
          <p:cNvSpPr>
            <a:spLocks noGrp="1"/>
          </p:cNvSpPr>
          <p:nvPr>
            <p:ph type="sldNum" sz="quarter" idx="5"/>
          </p:nvPr>
        </p:nvSpPr>
        <p:spPr>
          <a:noFill/>
        </p:spPr>
        <p:txBody>
          <a:bodyPr/>
          <a:lstStyle/>
          <a:p>
            <a:fld id="{038657F1-8447-401B-8487-CA030393E5AC}" type="slidenum">
              <a:rPr lang="cs-CZ" smtClean="0"/>
              <a:pPr/>
              <a:t>15</a:t>
            </a:fld>
            <a:endParaRPr lang="cs-CZ"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8E82826-A3DE-4B0F-B771-F82CF74CC625}" type="slidenum">
              <a:rPr lang="cs-CZ" smtClean="0"/>
              <a:pPr/>
              <a:t>16</a:t>
            </a:fld>
            <a:endParaRPr lang="cs-CZ" dirty="0" smtClean="0"/>
          </a:p>
        </p:txBody>
      </p:sp>
      <p:sp>
        <p:nvSpPr>
          <p:cNvPr id="34819" name="Rectangle 2"/>
          <p:cNvSpPr>
            <a:spLocks noGrp="1" noRot="1" noChangeAspect="1" noChangeArrowheads="1" noTextEdit="1"/>
          </p:cNvSpPr>
          <p:nvPr>
            <p:ph type="sldImg"/>
          </p:nvPr>
        </p:nvSpPr>
        <p:spPr>
          <a:xfrm>
            <a:off x="771525" y="742950"/>
            <a:ext cx="5257800" cy="3722688"/>
          </a:xfrm>
          <a:ln/>
        </p:spPr>
      </p:sp>
      <p:sp>
        <p:nvSpPr>
          <p:cNvPr id="34820"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obrázek snímku 1"/>
          <p:cNvSpPr>
            <a:spLocks noGrp="1" noRot="1" noChangeAspect="1" noTextEdit="1"/>
          </p:cNvSpPr>
          <p:nvPr>
            <p:ph type="sldImg"/>
          </p:nvPr>
        </p:nvSpPr>
        <p:spPr>
          <a:xfrm>
            <a:off x="771525" y="742950"/>
            <a:ext cx="5257800" cy="3722688"/>
          </a:xfrm>
          <a:ln/>
        </p:spPr>
      </p:sp>
      <p:sp>
        <p:nvSpPr>
          <p:cNvPr id="35843" name="Zástupný symbol pro poznámky 2"/>
          <p:cNvSpPr>
            <a:spLocks noGrp="1"/>
          </p:cNvSpPr>
          <p:nvPr>
            <p:ph type="body" idx="1"/>
          </p:nvPr>
        </p:nvSpPr>
        <p:spPr>
          <a:noFill/>
          <a:ln/>
        </p:spPr>
        <p:txBody>
          <a:bodyPr/>
          <a:lstStyle/>
          <a:p>
            <a:endParaRPr lang="cs-CZ" dirty="0" smtClean="0"/>
          </a:p>
        </p:txBody>
      </p:sp>
      <p:sp>
        <p:nvSpPr>
          <p:cNvPr id="35844" name="Zástupný symbol pro číslo snímku 3"/>
          <p:cNvSpPr>
            <a:spLocks noGrp="1"/>
          </p:cNvSpPr>
          <p:nvPr>
            <p:ph type="sldNum" sz="quarter" idx="5"/>
          </p:nvPr>
        </p:nvSpPr>
        <p:spPr>
          <a:noFill/>
        </p:spPr>
        <p:txBody>
          <a:bodyPr/>
          <a:lstStyle/>
          <a:p>
            <a:fld id="{754ECFDB-ECB8-454F-A80D-A89FE9E5D5DB}" type="slidenum">
              <a:rPr lang="cs-CZ" smtClean="0"/>
              <a:pPr/>
              <a:t>17</a:t>
            </a:fld>
            <a:endParaRPr lang="cs-CZ"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18</a:t>
            </a:fld>
            <a:endParaRPr lang="cs-CZ"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71525" y="742950"/>
            <a:ext cx="5257800" cy="3722688"/>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19</a:t>
            </a:fld>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2</a:t>
            </a:fld>
            <a:endParaRPr lang="cs-CZ"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71525" y="742950"/>
            <a:ext cx="5257800" cy="3722688"/>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20</a:t>
            </a:fld>
            <a:endParaRPr lang="cs-CZ"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TextEdit="1"/>
          </p:cNvSpPr>
          <p:nvPr>
            <p:ph type="sldImg"/>
          </p:nvPr>
        </p:nvSpPr>
        <p:spPr>
          <a:xfrm>
            <a:off x="771525" y="742950"/>
            <a:ext cx="5257800" cy="3722688"/>
          </a:xfrm>
          <a:ln/>
        </p:spPr>
      </p:sp>
      <p:sp>
        <p:nvSpPr>
          <p:cNvPr id="23555" name="Zástupný symbol pro poznámky 2"/>
          <p:cNvSpPr>
            <a:spLocks noGrp="1"/>
          </p:cNvSpPr>
          <p:nvPr>
            <p:ph type="body" idx="1"/>
          </p:nvPr>
        </p:nvSpPr>
        <p:spPr>
          <a:noFill/>
          <a:ln/>
        </p:spPr>
        <p:txBody>
          <a:bodyPr/>
          <a:lstStyle/>
          <a:p>
            <a:endParaRPr lang="cs-CZ" dirty="0" smtClean="0"/>
          </a:p>
        </p:txBody>
      </p:sp>
      <p:sp>
        <p:nvSpPr>
          <p:cNvPr id="23556" name="Zástupný symbol pro číslo snímku 3"/>
          <p:cNvSpPr>
            <a:spLocks noGrp="1"/>
          </p:cNvSpPr>
          <p:nvPr>
            <p:ph type="sldNum" sz="quarter" idx="5"/>
          </p:nvPr>
        </p:nvSpPr>
        <p:spPr>
          <a:noFill/>
        </p:spPr>
        <p:txBody>
          <a:bodyPr/>
          <a:lstStyle/>
          <a:p>
            <a:fld id="{19785B64-BD86-46E3-B3F6-06F807F9F30C}" type="slidenum">
              <a:rPr lang="cs-CZ" smtClean="0"/>
              <a:pPr/>
              <a:t>3</a:t>
            </a:fld>
            <a:endParaRPr lang="cs-CZ"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p:cNvSpPr>
            <a:spLocks noGrp="1" noRot="1" noChangeAspect="1" noTextEdit="1"/>
          </p:cNvSpPr>
          <p:nvPr>
            <p:ph type="sldImg"/>
          </p:nvPr>
        </p:nvSpPr>
        <p:spPr>
          <a:xfrm>
            <a:off x="771525" y="742950"/>
            <a:ext cx="5257800" cy="3722688"/>
          </a:xfrm>
          <a:ln/>
        </p:spPr>
      </p:sp>
      <p:sp>
        <p:nvSpPr>
          <p:cNvPr id="24579" name="Zástupný symbol pro poznámky 2"/>
          <p:cNvSpPr>
            <a:spLocks noGrp="1"/>
          </p:cNvSpPr>
          <p:nvPr>
            <p:ph type="body" idx="1"/>
          </p:nvPr>
        </p:nvSpPr>
        <p:spPr>
          <a:noFill/>
          <a:ln/>
        </p:spPr>
        <p:txBody>
          <a:bodyPr/>
          <a:lstStyle/>
          <a:p>
            <a:endParaRPr lang="cs-CZ" dirty="0" smtClean="0"/>
          </a:p>
        </p:txBody>
      </p:sp>
      <p:sp>
        <p:nvSpPr>
          <p:cNvPr id="24580" name="Zástupný symbol pro číslo snímku 3"/>
          <p:cNvSpPr>
            <a:spLocks noGrp="1"/>
          </p:cNvSpPr>
          <p:nvPr>
            <p:ph type="sldNum" sz="quarter" idx="5"/>
          </p:nvPr>
        </p:nvSpPr>
        <p:spPr>
          <a:noFill/>
        </p:spPr>
        <p:txBody>
          <a:bodyPr/>
          <a:lstStyle/>
          <a:p>
            <a:fld id="{3E369CA8-E0A2-4FB1-9C20-9F1661A52DEC}" type="slidenum">
              <a:rPr lang="cs-CZ" smtClean="0"/>
              <a:pPr/>
              <a:t>4</a:t>
            </a:fld>
            <a:endParaRPr lang="cs-CZ"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p:cNvSpPr>
            <a:spLocks noGrp="1" noRot="1" noChangeAspect="1" noTextEdit="1"/>
          </p:cNvSpPr>
          <p:nvPr>
            <p:ph type="sldImg"/>
          </p:nvPr>
        </p:nvSpPr>
        <p:spPr>
          <a:xfrm>
            <a:off x="771525" y="742950"/>
            <a:ext cx="5257800" cy="3722688"/>
          </a:xfrm>
          <a:ln/>
        </p:spPr>
      </p:sp>
      <p:sp>
        <p:nvSpPr>
          <p:cNvPr id="25603" name="Zástupný symbol pro poznámky 2"/>
          <p:cNvSpPr>
            <a:spLocks noGrp="1"/>
          </p:cNvSpPr>
          <p:nvPr>
            <p:ph type="body" idx="1"/>
          </p:nvPr>
        </p:nvSpPr>
        <p:spPr>
          <a:noFill/>
          <a:ln/>
        </p:spPr>
        <p:txBody>
          <a:bodyPr/>
          <a:lstStyle/>
          <a:p>
            <a:endParaRPr lang="cs-CZ" dirty="0" smtClean="0"/>
          </a:p>
        </p:txBody>
      </p:sp>
      <p:sp>
        <p:nvSpPr>
          <p:cNvPr id="25604" name="Zástupný symbol pro číslo snímku 3"/>
          <p:cNvSpPr>
            <a:spLocks noGrp="1"/>
          </p:cNvSpPr>
          <p:nvPr>
            <p:ph type="sldNum" sz="quarter" idx="5"/>
          </p:nvPr>
        </p:nvSpPr>
        <p:spPr>
          <a:noFill/>
        </p:spPr>
        <p:txBody>
          <a:bodyPr/>
          <a:lstStyle/>
          <a:p>
            <a:fld id="{C7938B80-D65E-48CB-8F6A-36C6FFB0DAE8}" type="slidenum">
              <a:rPr lang="cs-CZ" smtClean="0"/>
              <a:pPr/>
              <a:t>5</a:t>
            </a:fld>
            <a:endParaRPr lang="cs-CZ"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71525" y="742950"/>
            <a:ext cx="5257800" cy="3722688"/>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6</a:t>
            </a:fld>
            <a:endParaRPr lang="cs-CZ"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rázek snímku 1"/>
          <p:cNvSpPr>
            <a:spLocks noGrp="1" noRot="1" noChangeAspect="1" noTextEdit="1"/>
          </p:cNvSpPr>
          <p:nvPr>
            <p:ph type="sldImg"/>
          </p:nvPr>
        </p:nvSpPr>
        <p:spPr>
          <a:xfrm>
            <a:off x="771525" y="742950"/>
            <a:ext cx="5257800" cy="3722688"/>
          </a:xfrm>
          <a:ln/>
        </p:spPr>
      </p:sp>
      <p:sp>
        <p:nvSpPr>
          <p:cNvPr id="26627" name="Zástupný symbol pro poznámky 2"/>
          <p:cNvSpPr>
            <a:spLocks noGrp="1"/>
          </p:cNvSpPr>
          <p:nvPr>
            <p:ph type="body" idx="1"/>
          </p:nvPr>
        </p:nvSpPr>
        <p:spPr>
          <a:noFill/>
          <a:ln/>
        </p:spPr>
        <p:txBody>
          <a:bodyPr/>
          <a:lstStyle/>
          <a:p>
            <a:endParaRPr lang="cs-CZ" dirty="0" smtClean="0"/>
          </a:p>
        </p:txBody>
      </p:sp>
      <p:sp>
        <p:nvSpPr>
          <p:cNvPr id="26628" name="Zástupný symbol pro číslo snímku 3"/>
          <p:cNvSpPr>
            <a:spLocks noGrp="1"/>
          </p:cNvSpPr>
          <p:nvPr>
            <p:ph type="sldNum" sz="quarter" idx="5"/>
          </p:nvPr>
        </p:nvSpPr>
        <p:spPr>
          <a:noFill/>
        </p:spPr>
        <p:txBody>
          <a:bodyPr/>
          <a:lstStyle/>
          <a:p>
            <a:fld id="{7C27DC2A-937E-4FCC-AAFC-A78424F36788}" type="slidenum">
              <a:rPr lang="cs-CZ" smtClean="0"/>
              <a:pPr/>
              <a:t>7</a:t>
            </a:fld>
            <a:endParaRPr lang="cs-CZ"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a:xfrm>
            <a:off x="771525" y="742950"/>
            <a:ext cx="5257800" cy="3722688"/>
          </a:xfrm>
          <a:ln/>
        </p:spPr>
      </p:sp>
      <p:sp>
        <p:nvSpPr>
          <p:cNvPr id="27651" name="Zástupný symbol pro poznámky 2"/>
          <p:cNvSpPr>
            <a:spLocks noGrp="1"/>
          </p:cNvSpPr>
          <p:nvPr>
            <p:ph type="body" idx="1"/>
          </p:nvPr>
        </p:nvSpPr>
        <p:spPr>
          <a:noFill/>
          <a:ln/>
        </p:spPr>
        <p:txBody>
          <a:bodyPr/>
          <a:lstStyle/>
          <a:p>
            <a:endParaRPr lang="cs-CZ" dirty="0" smtClean="0"/>
          </a:p>
        </p:txBody>
      </p:sp>
      <p:sp>
        <p:nvSpPr>
          <p:cNvPr id="27652" name="Zástupný symbol pro číslo snímku 3"/>
          <p:cNvSpPr>
            <a:spLocks noGrp="1"/>
          </p:cNvSpPr>
          <p:nvPr>
            <p:ph type="sldNum" sz="quarter" idx="5"/>
          </p:nvPr>
        </p:nvSpPr>
        <p:spPr>
          <a:noFill/>
        </p:spPr>
        <p:txBody>
          <a:bodyPr/>
          <a:lstStyle/>
          <a:p>
            <a:fld id="{37F9CF97-4255-41CF-ABEE-4D377FE67BF6}" type="slidenum">
              <a:rPr lang="cs-CZ" smtClean="0"/>
              <a:pPr/>
              <a:t>8</a:t>
            </a:fld>
            <a:endParaRPr lang="cs-CZ"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a:xfrm>
            <a:off x="771525" y="742950"/>
            <a:ext cx="5257800" cy="3722688"/>
          </a:xfrm>
          <a:ln/>
        </p:spPr>
      </p:sp>
      <p:sp>
        <p:nvSpPr>
          <p:cNvPr id="28675" name="Zástupný symbol pro poznámky 2"/>
          <p:cNvSpPr>
            <a:spLocks noGrp="1"/>
          </p:cNvSpPr>
          <p:nvPr>
            <p:ph type="body" idx="1"/>
          </p:nvPr>
        </p:nvSpPr>
        <p:spPr>
          <a:noFill/>
          <a:ln/>
        </p:spPr>
        <p:txBody>
          <a:bodyPr/>
          <a:lstStyle/>
          <a:p>
            <a:endParaRPr lang="cs-CZ" dirty="0" smtClean="0"/>
          </a:p>
        </p:txBody>
      </p:sp>
      <p:sp>
        <p:nvSpPr>
          <p:cNvPr id="28676" name="Zástupný symbol pro číslo snímku 3"/>
          <p:cNvSpPr>
            <a:spLocks noGrp="1"/>
          </p:cNvSpPr>
          <p:nvPr>
            <p:ph type="sldNum" sz="quarter" idx="5"/>
          </p:nvPr>
        </p:nvSpPr>
        <p:spPr>
          <a:noFill/>
        </p:spPr>
        <p:txBody>
          <a:bodyPr/>
          <a:lstStyle/>
          <a:p>
            <a:fld id="{F77E9A95-85BE-4ED6-94CB-F379B6DFE388}" type="slidenum">
              <a:rPr lang="cs-CZ" smtClean="0"/>
              <a:pPr/>
              <a:t>9</a:t>
            </a:fld>
            <a:endParaRPr lang="cs-CZ"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66883" y="2249491"/>
            <a:ext cx="8691325" cy="1550987"/>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533763" y="4102101"/>
            <a:ext cx="7157562"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285378" y="642938"/>
            <a:ext cx="2172830" cy="57912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766883" y="642938"/>
            <a:ext cx="6367011" cy="57912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66883" y="642938"/>
            <a:ext cx="8691325" cy="5791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66883" y="642938"/>
            <a:ext cx="8691325" cy="120650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66884" y="2090738"/>
            <a:ext cx="4269921" cy="43434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5188289" y="2090738"/>
            <a:ext cx="4269921"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5188289" y="4338638"/>
            <a:ext cx="4269921"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4"/>
          <p:cNvSpPr>
            <a:spLocks noGrp="1" noChangeArrowheads="1"/>
          </p:cNvSpPr>
          <p:nvPr>
            <p:ph type="dt" sz="half" idx="10"/>
          </p:nvPr>
        </p:nvSpPr>
        <p:spPr>
          <a:ln/>
        </p:spPr>
        <p:txBody>
          <a:bodyPr/>
          <a:lstStyle>
            <a:lvl1pPr>
              <a:defRPr/>
            </a:lvl1pPr>
          </a:lstStyle>
          <a:p>
            <a:pPr>
              <a:defRPr/>
            </a:pPr>
            <a:endParaRPr lang="cs-CZ" dirty="0"/>
          </a:p>
        </p:txBody>
      </p:sp>
      <p:sp>
        <p:nvSpPr>
          <p:cNvPr id="7"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07909" y="4651378"/>
            <a:ext cx="8691325" cy="14382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807909" y="3068641"/>
            <a:ext cx="8691325"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66884"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188289"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1256" y="290513"/>
            <a:ext cx="9202579" cy="12065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511256" y="1620841"/>
            <a:ext cx="4517658"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511256" y="2295528"/>
            <a:ext cx="4517658"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5194598" y="1620841"/>
            <a:ext cx="4519237"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5194598" y="2295528"/>
            <a:ext cx="4519237"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1256" y="288925"/>
            <a:ext cx="3364180" cy="12255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998516" y="288928"/>
            <a:ext cx="5715319"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511256" y="1514478"/>
            <a:ext cx="336418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03991" y="5067300"/>
            <a:ext cx="6135053" cy="59848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2003991" y="646114"/>
            <a:ext cx="6135053"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smtClean="0"/>
          </a:p>
        </p:txBody>
      </p:sp>
      <p:sp>
        <p:nvSpPr>
          <p:cNvPr id="4" name="Zástupný symbol pro text 3"/>
          <p:cNvSpPr>
            <a:spLocks noGrp="1"/>
          </p:cNvSpPr>
          <p:nvPr>
            <p:ph type="body" sz="half" idx="2"/>
          </p:nvPr>
        </p:nvSpPr>
        <p:spPr>
          <a:xfrm>
            <a:off x="2003991" y="5665788"/>
            <a:ext cx="6135053"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66883" y="642938"/>
            <a:ext cx="8691325"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smtClean="0"/>
              <a:t>Klepnutím lze upravit styl předlohy nadpisů.</a:t>
            </a:r>
          </a:p>
        </p:txBody>
      </p:sp>
      <p:sp>
        <p:nvSpPr>
          <p:cNvPr id="10243" name="Rectangle 3"/>
          <p:cNvSpPr>
            <a:spLocks noGrp="1" noChangeArrowheads="1"/>
          </p:cNvSpPr>
          <p:nvPr>
            <p:ph type="body" idx="1"/>
          </p:nvPr>
        </p:nvSpPr>
        <p:spPr bwMode="auto">
          <a:xfrm>
            <a:off x="766883" y="2090738"/>
            <a:ext cx="8691325"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766884"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dirty="0"/>
          </a:p>
        </p:txBody>
      </p:sp>
      <p:sp>
        <p:nvSpPr>
          <p:cNvPr id="1029" name="Rectangle 5"/>
          <p:cNvSpPr>
            <a:spLocks noGrp="1" noChangeArrowheads="1"/>
          </p:cNvSpPr>
          <p:nvPr>
            <p:ph type="ftr" sz="quarter" idx="3"/>
          </p:nvPr>
        </p:nvSpPr>
        <p:spPr bwMode="auto">
          <a:xfrm>
            <a:off x="3493573" y="6596063"/>
            <a:ext cx="323794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dirty="0"/>
          </a:p>
        </p:txBody>
      </p:sp>
      <p:sp>
        <p:nvSpPr>
          <p:cNvPr id="1030" name="Rectangle 6"/>
          <p:cNvSpPr>
            <a:spLocks noGrp="1" noChangeArrowheads="1"/>
          </p:cNvSpPr>
          <p:nvPr>
            <p:ph type="sldNum" sz="quarter" idx="4"/>
          </p:nvPr>
        </p:nvSpPr>
        <p:spPr bwMode="auto">
          <a:xfrm>
            <a:off x="7327982"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hyperlink" Target="http://www.izolace-beran.cz/index.php?lg=cz" TargetMode="External"/><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wmf"/><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621.png"/><Relationship Id="rId5" Type="http://schemas.openxmlformats.org/officeDocument/2006/relationships/image" Target="../media/image620.png"/><Relationship Id="rId4" Type="http://schemas.openxmlformats.org/officeDocument/2006/relationships/image" Target="../media/image619.jpeg"/></Relationships>
</file>

<file path=ppt/slides/_rels/slide11.xml.rels><?xml version="1.0" encoding="UTF-8" standalone="yes"?>
<Relationships xmlns="http://schemas.openxmlformats.org/package/2006/relationships"><Relationship Id="rId3" Type="http://schemas.openxmlformats.org/officeDocument/2006/relationships/image" Target="../media/image62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628.png"/><Relationship Id="rId3" Type="http://schemas.openxmlformats.org/officeDocument/2006/relationships/image" Target="../media/image623.jpeg"/><Relationship Id="rId7" Type="http://schemas.openxmlformats.org/officeDocument/2006/relationships/image" Target="../media/image62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26.gif"/><Relationship Id="rId5" Type="http://schemas.openxmlformats.org/officeDocument/2006/relationships/image" Target="../media/image625.png"/><Relationship Id="rId4" Type="http://schemas.openxmlformats.org/officeDocument/2006/relationships/image" Target="../media/image624.jpeg"/></Relationships>
</file>

<file path=ppt/slides/_rels/slide13.xml.rels><?xml version="1.0" encoding="UTF-8" standalone="yes"?>
<Relationships xmlns="http://schemas.openxmlformats.org/package/2006/relationships"><Relationship Id="rId3" Type="http://schemas.openxmlformats.org/officeDocument/2006/relationships/image" Target="../media/image629.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31.jpeg"/><Relationship Id="rId4" Type="http://schemas.openxmlformats.org/officeDocument/2006/relationships/image" Target="../media/image630.png"/></Relationships>
</file>

<file path=ppt/slides/_rels/slide14.xml.rels><?xml version="1.0" encoding="UTF-8" standalone="yes"?>
<Relationships xmlns="http://schemas.openxmlformats.org/package/2006/relationships"><Relationship Id="rId3" Type="http://schemas.openxmlformats.org/officeDocument/2006/relationships/image" Target="../media/image632.gif"/><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63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672.jpeg"/></Relationships>
</file>

<file path=ppt/slides/_rels/slide16.xml.rels><?xml version="1.0" encoding="UTF-8" standalone="yes"?>
<Relationships xmlns="http://schemas.openxmlformats.org/package/2006/relationships"><Relationship Id="rId3" Type="http://schemas.openxmlformats.org/officeDocument/2006/relationships/image" Target="../media/image673.gi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vmlDrawing" Target="../drawings/vmlDrawing9.vml"/><Relationship Id="rId5" Type="http://schemas.openxmlformats.org/officeDocument/2006/relationships/image" Target="../media/image685.png"/><Relationship Id="rId4" Type="http://schemas.openxmlformats.org/officeDocument/2006/relationships/image" Target="../media/image684.jpeg"/></Relationships>
</file>

<file path=ppt/slides/_rels/slide18.xml.rels><?xml version="1.0" encoding="UTF-8" standalone="yes"?>
<Relationships xmlns="http://schemas.openxmlformats.org/package/2006/relationships"><Relationship Id="rId3" Type="http://schemas.openxmlformats.org/officeDocument/2006/relationships/image" Target="../media/image686.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687.png"/></Relationships>
</file>

<file path=ppt/slides/_rels/slide19.xml.rels><?xml version="1.0" encoding="UTF-8" standalone="yes"?>
<Relationships xmlns="http://schemas.openxmlformats.org/package/2006/relationships"><Relationship Id="rId8" Type="http://schemas.openxmlformats.org/officeDocument/2006/relationships/image" Target="../media/image692.png"/><Relationship Id="rId3" Type="http://schemas.openxmlformats.org/officeDocument/2006/relationships/image" Target="../media/image688.jpeg"/><Relationship Id="rId7"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691.png"/><Relationship Id="rId5" Type="http://schemas.openxmlformats.org/officeDocument/2006/relationships/image" Target="../media/image690.png"/><Relationship Id="rId4" Type="http://schemas.openxmlformats.org/officeDocument/2006/relationships/image" Target="../media/image689.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20.png"/><Relationship Id="rId5" Type="http://schemas.openxmlformats.org/officeDocument/2006/relationships/image" Target="../media/image15.jpeg"/><Relationship Id="rId10" Type="http://schemas.openxmlformats.org/officeDocument/2006/relationships/image" Target="../media/image19.jpeg"/><Relationship Id="rId4" Type="http://schemas.openxmlformats.org/officeDocument/2006/relationships/image" Target="../media/image14.jpeg"/><Relationship Id="rId9"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693.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695.png"/><Relationship Id="rId4" Type="http://schemas.openxmlformats.org/officeDocument/2006/relationships/image" Target="../media/image694.png"/></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0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66.png"/><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265.png"/><Relationship Id="rId5" Type="http://schemas.openxmlformats.org/officeDocument/2006/relationships/image" Target="../media/image264.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340.jpeg"/><Relationship Id="rId4" Type="http://schemas.openxmlformats.org/officeDocument/2006/relationships/image" Target="../media/image339.jpeg"/></Relationships>
</file>

<file path=ppt/slides/_rels/slide7.xml.rels><?xml version="1.0" encoding="UTF-8" standalone="yes"?>
<Relationships xmlns="http://schemas.openxmlformats.org/package/2006/relationships"><Relationship Id="rId8" Type="http://schemas.openxmlformats.org/officeDocument/2006/relationships/image" Target="../media/image453.png"/><Relationship Id="rId3" Type="http://schemas.openxmlformats.org/officeDocument/2006/relationships/notesSlide" Target="../notesSlides/notesSlide7.xml"/><Relationship Id="rId7" Type="http://schemas.openxmlformats.org/officeDocument/2006/relationships/image" Target="../media/image452.jpeg"/><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451.png"/><Relationship Id="rId5" Type="http://schemas.openxmlformats.org/officeDocument/2006/relationships/image" Target="../media/image450.jpeg"/><Relationship Id="rId4" Type="http://schemas.openxmlformats.org/officeDocument/2006/relationships/image" Target="../media/image44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7.jpeg"/><Relationship Id="rId4" Type="http://schemas.openxmlformats.org/officeDocument/2006/relationships/image" Target="../media/image48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482.jpeg"/><Relationship Id="rId5" Type="http://schemas.openxmlformats.org/officeDocument/2006/relationships/image" Target="../media/image558.png"/><Relationship Id="rId4" Type="http://schemas.openxmlformats.org/officeDocument/2006/relationships/image" Target="../media/image55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8" descr="Home page">
            <a:hlinkClick r:id="rId3"/>
          </p:cNvPr>
          <p:cNvPicPr>
            <a:picLocks noChangeAspect="1" noChangeArrowheads="1"/>
          </p:cNvPicPr>
          <p:nvPr/>
        </p:nvPicPr>
        <p:blipFill>
          <a:blip r:embed="rId4"/>
          <a:srcRect/>
          <a:stretch>
            <a:fillRect/>
          </a:stretch>
        </p:blipFill>
        <p:spPr bwMode="auto">
          <a:xfrm>
            <a:off x="165687" y="46040"/>
            <a:ext cx="9468" cy="9525"/>
          </a:xfrm>
          <a:prstGeom prst="rect">
            <a:avLst/>
          </a:prstGeom>
          <a:noFill/>
          <a:ln w="9525">
            <a:noFill/>
            <a:miter lim="800000"/>
            <a:headEnd/>
            <a:tailEnd/>
          </a:ln>
        </p:spPr>
      </p:pic>
      <p:sp>
        <p:nvSpPr>
          <p:cNvPr id="21" name="Rectangle 1279"/>
          <p:cNvSpPr>
            <a:spLocks noChangeArrowheads="1"/>
          </p:cNvSpPr>
          <p:nvPr/>
        </p:nvSpPr>
        <p:spPr bwMode="auto">
          <a:xfrm>
            <a:off x="143992" y="91108"/>
            <a:ext cx="4437183" cy="504825"/>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a:t>
            </a:r>
            <a:r>
              <a:rPr lang="cs-CZ" sz="2400" dirty="0" smtClean="0">
                <a:latin typeface="Albertus MT" pitchFamily="18" charset="0"/>
              </a:rPr>
              <a:t>2017</a:t>
            </a:r>
            <a:endParaRPr lang="cs-CZ" sz="2400" dirty="0">
              <a:latin typeface="Albertus MT" pitchFamily="18" charset="0"/>
            </a:endParaRPr>
          </a:p>
        </p:txBody>
      </p:sp>
      <p:sp>
        <p:nvSpPr>
          <p:cNvPr id="22" name="Rectangle 1280"/>
          <p:cNvSpPr>
            <a:spLocks noChangeArrowheads="1"/>
          </p:cNvSpPr>
          <p:nvPr/>
        </p:nvSpPr>
        <p:spPr bwMode="auto">
          <a:xfrm>
            <a:off x="143992" y="2035324"/>
            <a:ext cx="4437183" cy="431800"/>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a:t>
            </a:r>
            <a:r>
              <a:rPr lang="cs-CZ" sz="2400" dirty="0" smtClean="0">
                <a:latin typeface="Albertus MT" pitchFamily="18" charset="0"/>
              </a:rPr>
              <a:t>2017</a:t>
            </a:r>
            <a:endParaRPr lang="cs-CZ" sz="2400" b="0" dirty="0">
              <a:latin typeface="Times New Roman" pitchFamily="18" charset="0"/>
            </a:endParaRPr>
          </a:p>
        </p:txBody>
      </p:sp>
      <p:sp>
        <p:nvSpPr>
          <p:cNvPr id="23" name="Rectangle 1339"/>
          <p:cNvSpPr>
            <a:spLocks noChangeArrowheads="1"/>
          </p:cNvSpPr>
          <p:nvPr/>
        </p:nvSpPr>
        <p:spPr bwMode="auto">
          <a:xfrm>
            <a:off x="143992" y="595164"/>
            <a:ext cx="4437183" cy="1440160"/>
          </a:xfrm>
          <a:prstGeom prst="rect">
            <a:avLst/>
          </a:prstGeom>
          <a:solidFill>
            <a:srgbClr val="CCFFFF"/>
          </a:solidFill>
          <a:ln w="8001" algn="ctr">
            <a:solidFill>
              <a:schemeClr val="tx1"/>
            </a:solidFill>
            <a:miter lim="800000"/>
            <a:headEnd/>
            <a:tailEnd/>
          </a:ln>
          <a:effectLst/>
        </p:spPr>
        <p:txBody>
          <a:bodyPr wrap="square" lIns="89986" tIns="46792" rIns="89986" bIns="46792" anchor="ctr">
            <a:spAutoFit/>
          </a:bodyPr>
          <a:lstStyle/>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p:txBody>
      </p:sp>
      <p:pic>
        <p:nvPicPr>
          <p:cNvPr id="24" name="Picture 1341"/>
          <p:cNvPicPr>
            <a:picLocks noChangeAspect="1" noChangeArrowheads="1"/>
          </p:cNvPicPr>
          <p:nvPr/>
        </p:nvPicPr>
        <p:blipFill>
          <a:blip r:embed="rId5" cstate="print"/>
          <a:srcRect/>
          <a:stretch>
            <a:fillRect/>
          </a:stretch>
        </p:blipFill>
        <p:spPr bwMode="auto">
          <a:xfrm>
            <a:off x="1748364" y="739180"/>
            <a:ext cx="1024087" cy="936625"/>
          </a:xfrm>
          <a:prstGeom prst="rect">
            <a:avLst/>
          </a:prstGeom>
          <a:noFill/>
          <a:ln w="9525">
            <a:noFill/>
            <a:miter lim="800000"/>
            <a:headEnd/>
            <a:tailEnd/>
          </a:ln>
        </p:spPr>
      </p:pic>
      <p:sp>
        <p:nvSpPr>
          <p:cNvPr id="25" name="Rectangle 1278"/>
          <p:cNvSpPr>
            <a:spLocks noChangeArrowheads="1"/>
          </p:cNvSpPr>
          <p:nvPr/>
        </p:nvSpPr>
        <p:spPr bwMode="auto">
          <a:xfrm>
            <a:off x="143992" y="2467372"/>
            <a:ext cx="4437183" cy="4644000"/>
          </a:xfrm>
          <a:prstGeom prst="rect">
            <a:avLst/>
          </a:prstGeom>
          <a:noFill/>
          <a:ln w="8001">
            <a:solidFill>
              <a:srgbClr val="000000"/>
            </a:solidFill>
            <a:miter lim="800000"/>
            <a:headEnd/>
            <a:tailEnd/>
          </a:ln>
        </p:spPr>
        <p:txBody>
          <a:bodyPr lIns="91425" tIns="45713" rIns="91425" bIns="45713"/>
          <a:lstStyle/>
          <a:p>
            <a:pPr algn="ctr" eaLnBrk="0" hangingPunct="0">
              <a:defRPr/>
            </a:pPr>
            <a:r>
              <a:rPr lang="cs-CZ" sz="1800"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FORNAXA </a:t>
            </a:r>
            <a:r>
              <a:rPr lang="cs-CZ" sz="1800" dirty="0">
                <a:solidFill>
                  <a:srgbClr val="006600"/>
                </a:solidFill>
                <a:effectLst>
                  <a:outerShdw blurRad="38100" dist="38100" dir="2700000" algn="tl">
                    <a:srgbClr val="000000">
                      <a:alpha val="43137"/>
                    </a:srgbClr>
                  </a:outerShdw>
                </a:effectLst>
                <a:latin typeface="Century Gothic" pitchFamily="34" charset="0"/>
                <a:cs typeface="Arial" pitchFamily="34" charset="0"/>
              </a:rPr>
              <a:t>–TĚSNĚNÍ, spol.   s r.o.</a:t>
            </a:r>
          </a:p>
          <a:p>
            <a:pPr algn="ctr" eaLnBrk="0" hangingPunct="0">
              <a:defRPr/>
            </a:pPr>
            <a:r>
              <a:rPr lang="cs-CZ" sz="1800" dirty="0">
                <a:solidFill>
                  <a:srgbClr val="006600"/>
                </a:solidFill>
                <a:effectLst>
                  <a:outerShdw blurRad="38100" dist="38100" dir="2700000" algn="tl">
                    <a:srgbClr val="000000">
                      <a:alpha val="43137"/>
                    </a:srgbClr>
                  </a:outerShdw>
                </a:effectLst>
                <a:latin typeface="Century Gothic" pitchFamily="34" charset="0"/>
                <a:cs typeface="Arial" pitchFamily="34" charset="0"/>
              </a:rPr>
              <a:t>Dům dětí a mládeže Štětí</a:t>
            </a:r>
          </a:p>
          <a:p>
            <a:pPr algn="ctr" eaLnBrk="0" hangingPunct="0">
              <a:defRPr/>
            </a:pPr>
            <a:r>
              <a:rPr lang="cs-CZ" sz="1800" dirty="0">
                <a:solidFill>
                  <a:srgbClr val="006600"/>
                </a:solidFill>
                <a:effectLst>
                  <a:outerShdw blurRad="38100" dist="38100" dir="2700000" algn="tl">
                    <a:srgbClr val="000000">
                      <a:alpha val="43137"/>
                    </a:srgbClr>
                  </a:outerShdw>
                </a:effectLst>
                <a:latin typeface="Century Gothic" pitchFamily="34" charset="0"/>
                <a:cs typeface="Arial" pitchFamily="34" charset="0"/>
              </a:rPr>
              <a:t>VOLEMAN - autobusová </a:t>
            </a:r>
            <a:r>
              <a:rPr lang="cs-CZ" sz="1800"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přeprava</a:t>
            </a:r>
          </a:p>
          <a:p>
            <a:pPr algn="ctr" eaLnBrk="0" hangingPunct="0">
              <a:defRPr/>
            </a:pPr>
            <a:r>
              <a:rPr lang="cs-CZ" sz="1800" dirty="0" err="1"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Ahlfit</a:t>
            </a:r>
            <a:r>
              <a:rPr lang="cs-CZ" sz="1800"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 s.r.o.</a:t>
            </a:r>
            <a:endParaRPr lang="cs-CZ" sz="1800" dirty="0">
              <a:solidFill>
                <a:srgbClr val="92D050"/>
              </a:solidFill>
              <a:effectLst>
                <a:outerShdw blurRad="38100" dist="38100" dir="2700000" algn="tl">
                  <a:srgbClr val="000000">
                    <a:alpha val="43137"/>
                  </a:srgbClr>
                </a:outerShdw>
              </a:effectLst>
              <a:latin typeface="Century Gothic" pitchFamily="34" charset="0"/>
              <a:cs typeface="Arial" pitchFamily="34" charset="0"/>
            </a:endParaRPr>
          </a:p>
          <a:p>
            <a:pPr algn="ctr" eaLnBrk="0" hangingPunct="0">
              <a:defRPr/>
            </a:pPr>
            <a:r>
              <a:rPr lang="cs-CZ" sz="1800"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Izolace </a:t>
            </a:r>
            <a:r>
              <a:rPr lang="cs-CZ" sz="1800" dirty="0">
                <a:solidFill>
                  <a:srgbClr val="006600"/>
                </a:solidFill>
                <a:effectLst>
                  <a:outerShdw blurRad="38100" dist="38100" dir="2700000" algn="tl">
                    <a:srgbClr val="000000">
                      <a:alpha val="43137"/>
                    </a:srgbClr>
                  </a:outerShdw>
                </a:effectLst>
                <a:latin typeface="Century Gothic" pitchFamily="34" charset="0"/>
                <a:cs typeface="Arial" pitchFamily="34" charset="0"/>
              </a:rPr>
              <a:t>Beran s.r.o.</a:t>
            </a:r>
          </a:p>
          <a:p>
            <a:pPr algn="ctr" eaLnBrk="0" hangingPunct="0">
              <a:defRPr/>
            </a:pPr>
            <a:r>
              <a:rPr lang="cs-CZ" sz="1800" dirty="0">
                <a:solidFill>
                  <a:srgbClr val="006600"/>
                </a:solidFill>
                <a:effectLst>
                  <a:outerShdw blurRad="38100" dist="38100" dir="2700000" algn="tl">
                    <a:srgbClr val="000000">
                      <a:alpha val="43137"/>
                    </a:srgbClr>
                  </a:outerShdw>
                </a:effectLst>
                <a:latin typeface="Century Gothic" pitchFamily="34" charset="0"/>
                <a:cs typeface="Arial" pitchFamily="34" charset="0"/>
              </a:rPr>
              <a:t>POKORNÝ, spol. s r.o.</a:t>
            </a:r>
          </a:p>
          <a:p>
            <a:pPr algn="ctr" eaLnBrk="0" hangingPunct="0">
              <a:defRPr/>
            </a:pPr>
            <a:r>
              <a:rPr lang="cs-CZ" sz="1800" dirty="0">
                <a:solidFill>
                  <a:srgbClr val="006600"/>
                </a:solidFill>
                <a:effectLst>
                  <a:outerShdw blurRad="38100" dist="38100" dir="2700000" algn="tl">
                    <a:srgbClr val="000000">
                      <a:alpha val="43137"/>
                    </a:srgbClr>
                  </a:outerShdw>
                </a:effectLst>
                <a:latin typeface="Century Gothic" pitchFamily="34" charset="0"/>
                <a:cs typeface="Arial" pitchFamily="34" charset="0"/>
              </a:rPr>
              <a:t>STAVEBNÍ STROJE A DOPRAVA s.r.o. </a:t>
            </a:r>
          </a:p>
          <a:p>
            <a:pPr algn="ctr" eaLnBrk="0" hangingPunct="0">
              <a:defRPr/>
            </a:pPr>
            <a:r>
              <a:rPr lang="cs-CZ" sz="1800"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JT-Service s.r.o.</a:t>
            </a:r>
            <a:endParaRPr lang="cs-CZ" sz="1800" dirty="0">
              <a:solidFill>
                <a:srgbClr val="006600"/>
              </a:solidFill>
              <a:effectLst>
                <a:outerShdw blurRad="38100" dist="38100" dir="2700000" algn="tl">
                  <a:srgbClr val="000000">
                    <a:alpha val="43137"/>
                  </a:srgbClr>
                </a:outerShdw>
              </a:effectLst>
              <a:latin typeface="Century Gothic" pitchFamily="34" charset="0"/>
              <a:cs typeface="Arial" pitchFamily="34" charset="0"/>
            </a:endParaRPr>
          </a:p>
          <a:p>
            <a:pPr algn="ctr" eaLnBrk="0" hangingPunct="0">
              <a:defRPr/>
            </a:pPr>
            <a:r>
              <a:rPr lang="cs-CZ" sz="1800"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Průmstav</a:t>
            </a:r>
            <a:r>
              <a:rPr lang="cs-CZ" sz="1800"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 </a:t>
            </a:r>
            <a:r>
              <a:rPr lang="cs-CZ" sz="1800" dirty="0">
                <a:solidFill>
                  <a:srgbClr val="006600"/>
                </a:solidFill>
                <a:effectLst>
                  <a:outerShdw blurRad="38100" dist="38100" dir="2700000" algn="tl">
                    <a:srgbClr val="000000">
                      <a:alpha val="43137"/>
                    </a:srgbClr>
                  </a:outerShdw>
                </a:effectLst>
                <a:latin typeface="Century Gothic" pitchFamily="34" charset="0"/>
                <a:cs typeface="Arial" pitchFamily="34" charset="0"/>
              </a:rPr>
              <a:t>Štětí a.s.</a:t>
            </a:r>
          </a:p>
          <a:p>
            <a:pPr algn="ctr" eaLnBrk="0" hangingPunct="0">
              <a:defRPr/>
            </a:pPr>
            <a:r>
              <a:rPr lang="cs-CZ" sz="1800" dirty="0" smtClean="0">
                <a:solidFill>
                  <a:srgbClr val="006600"/>
                </a:solidFill>
                <a:effectLst>
                  <a:outerShdw blurRad="38100" dist="38100" dir="2700000" algn="tl">
                    <a:srgbClr val="000000">
                      <a:alpha val="43137"/>
                    </a:srgbClr>
                  </a:outerShdw>
                </a:effectLst>
                <a:latin typeface="Century Gothic" pitchFamily="34" charset="0"/>
              </a:rPr>
              <a:t>D</a:t>
            </a:r>
            <a:r>
              <a:rPr lang="en-GB" sz="1800" dirty="0">
                <a:solidFill>
                  <a:srgbClr val="006600"/>
                </a:solidFill>
                <a:effectLst>
                  <a:outerShdw blurRad="38100" dist="38100" dir="2700000" algn="tl">
                    <a:srgbClr val="000000">
                      <a:alpha val="43137"/>
                    </a:srgbClr>
                  </a:outerShdw>
                </a:effectLst>
                <a:latin typeface="Century Gothic" pitchFamily="34" charset="0"/>
              </a:rPr>
              <a:t>EKRA Industrial s.r.o. </a:t>
            </a:r>
            <a:endParaRPr lang="cs-CZ" sz="1800" dirty="0">
              <a:solidFill>
                <a:srgbClr val="006600"/>
              </a:solidFill>
              <a:effectLst>
                <a:outerShdw blurRad="38100" dist="38100" dir="2700000" algn="tl">
                  <a:srgbClr val="000000">
                    <a:alpha val="43137"/>
                  </a:srgbClr>
                </a:outerShdw>
              </a:effectLst>
              <a:latin typeface="Century Gothic" pitchFamily="34" charset="0"/>
            </a:endParaRPr>
          </a:p>
          <a:p>
            <a:pPr algn="ctr" eaLnBrk="0" hangingPunct="0">
              <a:defRPr/>
            </a:pPr>
            <a:r>
              <a:rPr lang="cs-CZ" sz="1800"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INDUSTRIAL </a:t>
            </a:r>
            <a:r>
              <a:rPr lang="cs-CZ" sz="1800" dirty="0">
                <a:solidFill>
                  <a:srgbClr val="006600"/>
                </a:solidFill>
                <a:effectLst>
                  <a:outerShdw blurRad="38100" dist="38100" dir="2700000" algn="tl">
                    <a:srgbClr val="000000">
                      <a:alpha val="43137"/>
                    </a:srgbClr>
                  </a:outerShdw>
                </a:effectLst>
                <a:latin typeface="Century Gothic" pitchFamily="34" charset="0"/>
                <a:cs typeface="Arial" pitchFamily="34" charset="0"/>
              </a:rPr>
              <a:t>CZ, spol. s r.o.</a:t>
            </a:r>
          </a:p>
          <a:p>
            <a:pPr algn="ctr" eaLnBrk="0" hangingPunct="0">
              <a:defRPr/>
            </a:pPr>
            <a:r>
              <a:rPr lang="cs-CZ" sz="1800" dirty="0">
                <a:solidFill>
                  <a:srgbClr val="006600"/>
                </a:solidFill>
                <a:effectLst>
                  <a:outerShdw blurRad="38100" dist="38100" dir="2700000" algn="tl">
                    <a:srgbClr val="000000">
                      <a:alpha val="43137"/>
                    </a:srgbClr>
                  </a:outerShdw>
                </a:effectLst>
                <a:latin typeface="Century Gothic" pitchFamily="34" charset="0"/>
                <a:cs typeface="Arial" pitchFamily="34" charset="0"/>
              </a:rPr>
              <a:t>Unistroj s.r.o.</a:t>
            </a:r>
          </a:p>
          <a:p>
            <a:pPr algn="ctr" eaLnBrk="0" hangingPunct="0">
              <a:defRPr/>
            </a:pPr>
            <a:r>
              <a:rPr lang="cs-CZ" sz="1800"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Tyma </a:t>
            </a:r>
            <a:r>
              <a:rPr lang="cs-CZ" sz="1800" dirty="0">
                <a:solidFill>
                  <a:srgbClr val="006600"/>
                </a:solidFill>
                <a:effectLst>
                  <a:outerShdw blurRad="38100" dist="38100" dir="2700000" algn="tl">
                    <a:srgbClr val="000000">
                      <a:alpha val="43137"/>
                    </a:srgbClr>
                  </a:outerShdw>
                </a:effectLst>
                <a:latin typeface="Century Gothic" pitchFamily="34" charset="0"/>
                <a:cs typeface="Arial" pitchFamily="34" charset="0"/>
              </a:rPr>
              <a:t>CZ, s.r.o.</a:t>
            </a:r>
          </a:p>
          <a:p>
            <a:pPr algn="ctr" eaLnBrk="0" hangingPunct="0">
              <a:defRPr/>
            </a:pPr>
            <a:r>
              <a:rPr lang="cs-CZ" sz="1800"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Fortuna</a:t>
            </a:r>
          </a:p>
          <a:p>
            <a:pPr algn="ctr" eaLnBrk="0" hangingPunct="0">
              <a:defRPr/>
            </a:pPr>
            <a:r>
              <a:rPr lang="cs-CZ" sz="1800"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Ruml s.r.o.</a:t>
            </a:r>
            <a:endParaRPr lang="cs-CZ" sz="1800" b="0"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endParaRPr>
          </a:p>
          <a:p>
            <a:pPr algn="ctr" eaLnBrk="0" hangingPunct="0">
              <a:defRPr/>
            </a:pPr>
            <a:r>
              <a:rPr lang="cs-CZ" sz="1800"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GEAR SERVICE s.r.o.</a:t>
            </a:r>
            <a:endParaRPr lang="cs-CZ" sz="1600"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endParaRPr>
          </a:p>
          <a:p>
            <a:pPr algn="ctr" eaLnBrk="0" hangingPunct="0">
              <a:defRPr/>
            </a:pPr>
            <a:r>
              <a:rPr lang="cs-CZ" sz="1600" dirty="0" smtClean="0">
                <a:latin typeface="Century Gothic" pitchFamily="34" charset="0"/>
              </a:rPr>
              <a:t>.</a:t>
            </a:r>
            <a:endParaRPr lang="cs-CZ" sz="1600" dirty="0">
              <a:solidFill>
                <a:srgbClr val="006600"/>
              </a:solidFill>
              <a:effectLst>
                <a:outerShdw blurRad="38100" dist="38100" dir="2700000" algn="tl">
                  <a:srgbClr val="000000">
                    <a:alpha val="43137"/>
                  </a:srgbClr>
                </a:outerShdw>
              </a:effectLst>
              <a:latin typeface="Century Gothic" pitchFamily="34" charset="0"/>
              <a:cs typeface="Arial" pitchFamily="34" charset="0"/>
            </a:endParaRPr>
          </a:p>
        </p:txBody>
      </p:sp>
      <p:sp>
        <p:nvSpPr>
          <p:cNvPr id="26" name="Text Box 6"/>
          <p:cNvSpPr txBox="1">
            <a:spLocks noChangeArrowheads="1"/>
          </p:cNvSpPr>
          <p:nvPr/>
        </p:nvSpPr>
        <p:spPr bwMode="auto">
          <a:xfrm>
            <a:off x="5255693" y="4314441"/>
            <a:ext cx="4866526" cy="2617427"/>
          </a:xfrm>
          <a:prstGeom prst="rect">
            <a:avLst/>
          </a:prstGeom>
          <a:blipFill dpi="0" rotWithShape="1">
            <a:blip r:embed="rId6" cstate="print"/>
            <a:srcRect/>
            <a:stretch>
              <a:fillRect/>
            </a:stretch>
          </a:blipFill>
          <a:ln w="85725" cap="rnd" cmpd="sng">
            <a:solidFill>
              <a:srgbClr val="FF33CC"/>
            </a:solidFill>
            <a:prstDash val="sysDash"/>
            <a:miter lim="800000"/>
            <a:headEnd/>
            <a:tailEnd/>
          </a:ln>
          <a:effectLst/>
        </p:spPr>
        <p:txBody>
          <a:bodyPr wrap="square" lIns="0" tIns="108000" rIns="91425" bIns="45713" anchor="ctr" anchorCtr="0">
            <a:spAutoFit/>
            <a:scene3d>
              <a:camera prst="orthographicFront"/>
              <a:lightRig rig="threePt" dir="t"/>
            </a:scene3d>
            <a:sp3d contourW="12700" prstMaterial="matte">
              <a:extrusionClr>
                <a:schemeClr val="bg1"/>
              </a:extrusionClr>
              <a:contourClr>
                <a:schemeClr val="tx1"/>
              </a:contourClr>
            </a:sp3d>
          </a:bodyPr>
          <a:lstStyle/>
          <a:p>
            <a:pPr algn="ctr" eaLnBrk="0" hangingPunct="0">
              <a:defRPr/>
            </a:pPr>
            <a:r>
              <a:rPr lang="cs-CZ" sz="4000" dirty="0" smtClean="0">
                <a:ln w="60325" cap="rnd" cmpd="dbl">
                  <a:solidFill>
                    <a:srgbClr val="FF9933"/>
                  </a:solidFill>
                  <a:bevel/>
                </a:ln>
                <a:solidFill>
                  <a:schemeClr val="bg1"/>
                </a:solidFill>
                <a:latin typeface="Bauhaus 93" pitchFamily="82" charset="0"/>
                <a:ea typeface="Gungsuh" pitchFamily="18" charset="-127"/>
                <a:cs typeface="Arial" pitchFamily="34" charset="0"/>
              </a:rPr>
              <a:t>10.</a:t>
            </a:r>
          </a:p>
          <a:p>
            <a:pPr algn="ctr" eaLnBrk="0" hangingPunct="0">
              <a:defRPr/>
            </a:pPr>
            <a:r>
              <a:rPr lang="cs-CZ" sz="6000" dirty="0" smtClean="0">
                <a:ln w="60325" cap="rnd" cmpd="dbl">
                  <a:solidFill>
                    <a:srgbClr val="FF9933"/>
                  </a:solidFill>
                  <a:bevel/>
                </a:ln>
                <a:solidFill>
                  <a:schemeClr val="bg1"/>
                </a:solidFill>
                <a:latin typeface="Bauhaus 93" pitchFamily="82" charset="0"/>
                <a:ea typeface="Gungsuh" pitchFamily="18" charset="-127"/>
                <a:cs typeface="Arial" pitchFamily="34" charset="0"/>
              </a:rPr>
              <a:t>SK  Úvaly,</a:t>
            </a:r>
          </a:p>
          <a:p>
            <a:pPr algn="ctr" eaLnBrk="0" hangingPunct="0">
              <a:defRPr/>
            </a:pPr>
            <a:r>
              <a:rPr lang="cs-CZ" sz="6000" dirty="0" smtClean="0">
                <a:ln w="60325" cap="rnd" cmpd="dbl">
                  <a:solidFill>
                    <a:srgbClr val="FF9933"/>
                  </a:solidFill>
                  <a:bevel/>
                </a:ln>
                <a:solidFill>
                  <a:schemeClr val="bg1"/>
                </a:solidFill>
                <a:latin typeface="Bauhaus 93" pitchFamily="82" charset="0"/>
                <a:ea typeface="Gungsuh" pitchFamily="18" charset="-127"/>
                <a:cs typeface="Arial" pitchFamily="34" charset="0"/>
              </a:rPr>
              <a:t>z.s.</a:t>
            </a:r>
          </a:p>
        </p:txBody>
      </p:sp>
      <p:sp>
        <p:nvSpPr>
          <p:cNvPr id="27" name="TextovéPole 26"/>
          <p:cNvSpPr txBox="1"/>
          <p:nvPr/>
        </p:nvSpPr>
        <p:spPr>
          <a:xfrm>
            <a:off x="5255694" y="2467372"/>
            <a:ext cx="4867074" cy="1728192"/>
          </a:xfrm>
          <a:prstGeom prst="rect">
            <a:avLst/>
          </a:prstGeom>
          <a:blipFill dpi="0" rotWithShape="1">
            <a:blip r:embed="rId7" cstate="print">
              <a:alphaModFix amt="71000"/>
            </a:blip>
            <a:srcRect/>
            <a:stretch>
              <a:fillRect/>
            </a:stretch>
          </a:blipFill>
          <a:ln w="66675" cap="rnd" cmpd="sng">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prstDash val="sysDot"/>
            <a:miter lim="800000"/>
          </a:ln>
          <a:effectLst/>
          <a:scene3d>
            <a:camera prst="orthographicFront"/>
            <a:lightRig rig="threePt" dir="t"/>
          </a:scene3d>
          <a:sp3d contourW="12700">
            <a:contourClr>
              <a:schemeClr val="bg1"/>
            </a:contourClr>
          </a:sp3d>
        </p:spPr>
        <p:txBody>
          <a:bodyPr wrap="square" rtlCol="0" anchor="ctr">
            <a:noAutofit/>
            <a:sp3d contourW="12700">
              <a:extrusionClr>
                <a:schemeClr val="bg1"/>
              </a:extrusionClr>
              <a:contourClr>
                <a:srgbClr val="FFFFFF"/>
              </a:contourClr>
            </a:sp3d>
          </a:bodyPr>
          <a:lstStyle/>
          <a:p>
            <a:pPr algn="ctr"/>
            <a:r>
              <a:rPr lang="cs-CZ" sz="4400" dirty="0" smtClean="0">
                <a:ln w="28575">
                  <a:solidFill>
                    <a:srgbClr val="FFFF00"/>
                  </a:solidFill>
                </a:ln>
                <a:blipFill>
                  <a:blip r:embed="rId8"/>
                  <a:stretch>
                    <a:fillRect/>
                  </a:stretch>
                </a:blipFill>
                <a:effectLst>
                  <a:outerShdw blurRad="38100" dist="38100" dir="2700000" algn="tl">
                    <a:srgbClr val="000000">
                      <a:alpha val="43137"/>
                    </a:srgbClr>
                  </a:outerShdw>
                </a:effectLst>
                <a:latin typeface="Cooper Black" pitchFamily="18" charset="0"/>
                <a:ea typeface="FangSong" pitchFamily="49" charset="-122"/>
                <a:cs typeface="Arial" pitchFamily="34" charset="0"/>
              </a:rPr>
              <a:t>8.4.2017  </a:t>
            </a:r>
          </a:p>
          <a:p>
            <a:pPr algn="ctr"/>
            <a:r>
              <a:rPr lang="cs-CZ" sz="3600" dirty="0" smtClean="0">
                <a:ln w="28575">
                  <a:solidFill>
                    <a:srgbClr val="FFFF00"/>
                  </a:solidFill>
                </a:ln>
                <a:blipFill>
                  <a:blip r:embed="rId8"/>
                  <a:stretch>
                    <a:fillRect/>
                  </a:stretch>
                </a:blipFill>
                <a:effectLst>
                  <a:outerShdw blurRad="38100" dist="38100" dir="2700000" algn="tl">
                    <a:srgbClr val="000000">
                      <a:alpha val="43137"/>
                    </a:srgbClr>
                  </a:outerShdw>
                </a:effectLst>
                <a:latin typeface="Cooper Black" pitchFamily="18" charset="0"/>
                <a:ea typeface="FangSong" pitchFamily="49" charset="-122"/>
                <a:cs typeface="Arial" pitchFamily="34" charset="0"/>
              </a:rPr>
              <a:t>sobota    </a:t>
            </a:r>
          </a:p>
          <a:p>
            <a:pPr algn="ctr"/>
            <a:r>
              <a:rPr lang="cs-CZ" sz="3600" dirty="0" smtClean="0">
                <a:ln w="28575">
                  <a:solidFill>
                    <a:srgbClr val="FFFF00"/>
                  </a:solidFill>
                </a:ln>
                <a:blipFill>
                  <a:blip r:embed="rId8"/>
                  <a:stretch>
                    <a:fillRect/>
                  </a:stretch>
                </a:blipFill>
                <a:effectLst>
                  <a:outerShdw blurRad="38100" dist="38100" dir="2700000" algn="tl">
                    <a:srgbClr val="000000">
                      <a:alpha val="43137"/>
                    </a:srgbClr>
                  </a:outerShdw>
                </a:effectLst>
                <a:latin typeface="Cooper Black" pitchFamily="18" charset="0"/>
                <a:ea typeface="FangSong" pitchFamily="49" charset="-122"/>
                <a:cs typeface="Arial" pitchFamily="34" charset="0"/>
              </a:rPr>
              <a:t>10:15 hod  20. kolo</a:t>
            </a:r>
          </a:p>
        </p:txBody>
      </p:sp>
      <p:sp>
        <p:nvSpPr>
          <p:cNvPr id="28" name="AutoShape 3" descr="ů§"/>
          <p:cNvSpPr>
            <a:spLocks noChangeArrowheads="1"/>
          </p:cNvSpPr>
          <p:nvPr/>
        </p:nvSpPr>
        <p:spPr bwMode="auto">
          <a:xfrm>
            <a:off x="5255694" y="74422"/>
            <a:ext cx="4867074" cy="1116000"/>
          </a:xfrm>
          <a:prstGeom prst="flowChartAlternateProcess">
            <a:avLst/>
          </a:prstGeom>
          <a:blipFill>
            <a:blip r:embed="rId9" cstate="print"/>
            <a:tile tx="0" ty="0" sx="100000" sy="100000" flip="none" algn="tl"/>
          </a:blipFill>
          <a:ln w="57150" cap="rnd" cmpd="sng">
            <a:solidFill>
              <a:srgbClr val="666699"/>
            </a:solidFill>
            <a:prstDash val="lgDashDotDot"/>
            <a:miter lim="800000"/>
            <a:headEnd/>
            <a:tailEnd/>
          </a:ln>
          <a:effectLst>
            <a:innerShdw blurRad="152400" dist="50800" dir="8100000">
              <a:schemeClr val="accent1">
                <a:lumMod val="60000"/>
                <a:lumOff val="40000"/>
                <a:alpha val="58000"/>
              </a:schemeClr>
            </a:innerShdw>
          </a:effectLst>
          <a:scene3d>
            <a:camera prst="orthographicFront"/>
            <a:lightRig rig="threePt" dir="t">
              <a:rot lat="0" lon="0" rev="1800000"/>
            </a:lightRig>
          </a:scene3d>
          <a:sp3d extrusionH="76200" contourW="38100" prstMaterial="plastic">
            <a:bevelT prst="relaxedInset"/>
            <a:bevelB prst="relaxedInset"/>
            <a:extrusionClr>
              <a:srgbClr val="FFFF66"/>
            </a:extrusionClr>
            <a:contourClr>
              <a:schemeClr val="accent1">
                <a:lumMod val="40000"/>
                <a:lumOff val="60000"/>
              </a:schemeClr>
            </a:contourClr>
          </a:sp3d>
        </p:spPr>
        <p:txBody>
          <a:bodyPr wrap="none" lIns="0" tIns="45713" rIns="91425" bIns="45713" anchor="ctr"/>
          <a:lstStyle/>
          <a:p>
            <a:pPr algn="ctr" eaLnBrk="0" hangingPunct="0">
              <a:defRPr/>
            </a:pPr>
            <a:r>
              <a:rPr lang="cs-CZ" sz="3200" dirty="0">
                <a:ln w="19050" cap="rnd">
                  <a:solidFill>
                    <a:srgbClr val="FFFF00"/>
                  </a:solidFill>
                  <a:miter lim="800000"/>
                </a:ln>
                <a:blipFill>
                  <a:blip r:embed="rId10"/>
                  <a:stretch>
                    <a:fillRect/>
                  </a:stretch>
                </a:blipFill>
                <a:latin typeface="Khmer UI" pitchFamily="34" charset="0"/>
                <a:cs typeface="Khmer UI" pitchFamily="34" charset="0"/>
              </a:rPr>
              <a:t> </a:t>
            </a:r>
            <a:r>
              <a:rPr lang="cs-CZ" sz="2800" dirty="0">
                <a:ln w="19050" cap="rnd">
                  <a:noFill/>
                  <a:miter lim="800000"/>
                </a:ln>
                <a:solidFill>
                  <a:srgbClr val="CC00FF"/>
                </a:solidFill>
                <a:latin typeface="Perpetua Titling MT" pitchFamily="18" charset="0"/>
                <a:ea typeface="SimHei" pitchFamily="49" charset="-122"/>
                <a:cs typeface="Arial" pitchFamily="34" charset="0"/>
              </a:rPr>
              <a:t>Fotbalový </a:t>
            </a:r>
            <a:r>
              <a:rPr lang="cs-CZ" sz="2800" dirty="0" smtClean="0">
                <a:ln w="19050" cap="rnd">
                  <a:noFill/>
                  <a:miter lim="800000"/>
                </a:ln>
                <a:solidFill>
                  <a:srgbClr val="CC00FF"/>
                </a:solidFill>
                <a:latin typeface="Perpetua Titling MT" pitchFamily="18" charset="0"/>
                <a:ea typeface="SimHei" pitchFamily="49" charset="-122"/>
                <a:cs typeface="Arial" pitchFamily="34" charset="0"/>
              </a:rPr>
              <a:t>zpravodaj</a:t>
            </a:r>
            <a:endParaRPr lang="cs-CZ" sz="2800" dirty="0">
              <a:ln w="19050" cap="rnd">
                <a:noFill/>
                <a:miter lim="800000"/>
              </a:ln>
              <a:solidFill>
                <a:srgbClr val="CC00FF"/>
              </a:solidFill>
              <a:latin typeface="Perpetua Titling MT" pitchFamily="18" charset="0"/>
              <a:ea typeface="SimHei" pitchFamily="49" charset="-122"/>
              <a:cs typeface="Arial" pitchFamily="34" charset="0"/>
            </a:endParaRPr>
          </a:p>
          <a:p>
            <a:pPr algn="ctr" eaLnBrk="0" hangingPunct="0">
              <a:defRPr/>
            </a:pPr>
            <a:r>
              <a:rPr lang="cs-CZ" sz="4000" dirty="0">
                <a:ln w="19050" cap="rnd">
                  <a:noFill/>
                  <a:miter lim="800000"/>
                </a:ln>
                <a:solidFill>
                  <a:srgbClr val="CC00FF"/>
                </a:solidFill>
                <a:latin typeface="Perpetua Titling MT" pitchFamily="18" charset="0"/>
                <a:ea typeface="SimHei" pitchFamily="49" charset="-122"/>
                <a:cs typeface="Arial" pitchFamily="34" charset="0"/>
              </a:rPr>
              <a:t>SK </a:t>
            </a:r>
            <a:r>
              <a:rPr lang="cs-CZ" sz="4000" dirty="0" smtClean="0">
                <a:ln w="19050" cap="rnd">
                  <a:noFill/>
                  <a:miter lim="800000"/>
                </a:ln>
                <a:solidFill>
                  <a:srgbClr val="CC00FF"/>
                </a:solidFill>
                <a:latin typeface="Perpetua Titling MT" pitchFamily="18" charset="0"/>
                <a:ea typeface="SimHei" pitchFamily="49" charset="-122"/>
                <a:cs typeface="Arial" pitchFamily="34" charset="0"/>
              </a:rPr>
              <a:t>Štětí, z.s.</a:t>
            </a:r>
            <a:endParaRPr lang="cs-CZ" sz="4400" dirty="0">
              <a:ln w="19050" cap="rnd">
                <a:noFill/>
                <a:miter lim="800000"/>
              </a:ln>
              <a:solidFill>
                <a:srgbClr val="CC00FF"/>
              </a:solidFill>
              <a:latin typeface="Perpetua Titling MT" pitchFamily="18" charset="0"/>
              <a:ea typeface="SimHei" pitchFamily="49" charset="-122"/>
              <a:cs typeface="Arial" pitchFamily="34" charset="0"/>
            </a:endParaRPr>
          </a:p>
        </p:txBody>
      </p:sp>
      <p:sp>
        <p:nvSpPr>
          <p:cNvPr id="32" name="TextovéPole 31"/>
          <p:cNvSpPr txBox="1"/>
          <p:nvPr/>
        </p:nvSpPr>
        <p:spPr>
          <a:xfrm>
            <a:off x="5255693" y="1317508"/>
            <a:ext cx="4866534" cy="1005848"/>
          </a:xfrm>
          <a:prstGeom prst="rect">
            <a:avLst/>
          </a:prstGeom>
          <a:blipFill dpi="0" rotWithShape="1">
            <a:blip r:embed="rId11" cstate="print">
              <a:alphaModFix amt="34000"/>
            </a:blip>
            <a:srcRect/>
            <a:stretch>
              <a:fillRect/>
            </a:stretch>
          </a:blipFill>
          <a:ln w="57150" cmpd="sng">
            <a:solidFill>
              <a:schemeClr val="tx1"/>
            </a:solidFill>
            <a:prstDash val="solid"/>
          </a:ln>
          <a:effectLst>
            <a:innerShdw blurRad="63500" dist="50800" dir="10800000">
              <a:srgbClr val="FF3399">
                <a:alpha val="49804"/>
              </a:srgbClr>
            </a:innerShdw>
          </a:effectLst>
          <a:scene3d>
            <a:camera prst="orthographicFront"/>
            <a:lightRig rig="threePt" dir="t"/>
          </a:scene3d>
          <a:sp3d prstMaterial="matte">
            <a:bevelT w="0" h="0" prst="coolSlant"/>
            <a:extrusionClr>
              <a:srgbClr val="CC00CC"/>
            </a:extrusionClr>
            <a:contourClr>
              <a:srgbClr val="CC66FF"/>
            </a:contourClr>
          </a:sp3d>
        </p:spPr>
        <p:txBody>
          <a:bodyPr wrap="square" tIns="36000" rtlCol="0" anchor="ctr">
            <a:spAutoFit/>
            <a:sp3d/>
          </a:bodyPr>
          <a:lstStyle/>
          <a:p>
            <a:pPr algn="ctr"/>
            <a:r>
              <a:rPr lang="cs-CZ" sz="3000" dirty="0" smtClean="0">
                <a:ln w="19050" cmpd="dbl">
                  <a:noFill/>
                </a:ln>
                <a:blipFill>
                  <a:blip r:embed="rId12"/>
                  <a:stretch>
                    <a:fillRect/>
                  </a:stretch>
                </a:blipFill>
                <a:latin typeface="Georgia" pitchFamily="18" charset="0"/>
                <a:ea typeface="GungsuhChe" pitchFamily="49" charset="-127"/>
                <a:cs typeface="Arial" pitchFamily="34" charset="0"/>
              </a:rPr>
              <a:t>Sezóna 2016/2017</a:t>
            </a:r>
          </a:p>
          <a:p>
            <a:pPr algn="ctr"/>
            <a:r>
              <a:rPr lang="cs-CZ" sz="3000" dirty="0" smtClean="0">
                <a:ln w="19050" cmpd="dbl">
                  <a:noFill/>
                </a:ln>
                <a:blipFill>
                  <a:blip r:embed="rId12"/>
                  <a:stretch>
                    <a:fillRect/>
                  </a:stretch>
                </a:blipFill>
                <a:latin typeface="Georgia" pitchFamily="18" charset="0"/>
                <a:ea typeface="GungsuhChe" pitchFamily="49" charset="-127"/>
                <a:cs typeface="Arial" pitchFamily="34" charset="0"/>
              </a:rPr>
              <a:t>Divize skupina B  Jaro</a:t>
            </a:r>
          </a:p>
        </p:txBody>
      </p:sp>
      <p:pic>
        <p:nvPicPr>
          <p:cNvPr id="33" name="Picture 2"/>
          <p:cNvPicPr>
            <a:picLocks noChangeAspect="1" noChangeArrowheads="1"/>
          </p:cNvPicPr>
          <p:nvPr/>
        </p:nvPicPr>
        <p:blipFill>
          <a:blip r:embed="rId13" cstate="print"/>
          <a:srcRect/>
          <a:stretch>
            <a:fillRect/>
          </a:stretch>
        </p:blipFill>
        <p:spPr bwMode="auto">
          <a:xfrm>
            <a:off x="5472584" y="4411588"/>
            <a:ext cx="752483" cy="720080"/>
          </a:xfrm>
          <a:prstGeom prst="rect">
            <a:avLst/>
          </a:prstGeom>
          <a:noFill/>
          <a:ln w="28575">
            <a:noFill/>
            <a:miter lim="800000"/>
            <a:headEnd/>
            <a:tailEnd/>
          </a:ln>
        </p:spPr>
      </p:pic>
      <p:sp>
        <p:nvSpPr>
          <p:cNvPr id="14" name="TextovéPole 13"/>
          <p:cNvSpPr txBox="1">
            <a:spLocks noChangeArrowheads="1"/>
          </p:cNvSpPr>
          <p:nvPr/>
        </p:nvSpPr>
        <p:spPr bwMode="auto">
          <a:xfrm>
            <a:off x="5327269" y="6953354"/>
            <a:ext cx="4579198" cy="338554"/>
          </a:xfrm>
          <a:prstGeom prst="rect">
            <a:avLst/>
          </a:prstGeom>
          <a:noFill/>
          <a:ln w="9525">
            <a:noFill/>
            <a:miter lim="800000"/>
            <a:headEnd/>
            <a:tailEnd/>
          </a:ln>
        </p:spPr>
        <p:txBody>
          <a:bodyPr wrap="square">
            <a:spAutoFit/>
          </a:bodyPr>
          <a:lstStyle/>
          <a:p>
            <a:pPr algn="ctr"/>
            <a:r>
              <a:rPr lang="cs-CZ" sz="1600" dirty="0"/>
              <a:t>www.stetimondifotbal.cz</a:t>
            </a:r>
          </a:p>
        </p:txBody>
      </p:sp>
      <p:pic>
        <p:nvPicPr>
          <p:cNvPr id="34817" name="Picture 1"/>
          <p:cNvPicPr>
            <a:picLocks noChangeAspect="1" noChangeArrowheads="1"/>
          </p:cNvPicPr>
          <p:nvPr/>
        </p:nvPicPr>
        <p:blipFill>
          <a:blip r:embed="rId14" cstate="print"/>
          <a:srcRect/>
          <a:stretch>
            <a:fillRect/>
          </a:stretch>
        </p:blipFill>
        <p:spPr bwMode="auto">
          <a:xfrm>
            <a:off x="9000976" y="4447676"/>
            <a:ext cx="790556" cy="75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0" name="Text Box 18191"/>
          <p:cNvSpPr txBox="1">
            <a:spLocks noChangeArrowheads="1"/>
          </p:cNvSpPr>
          <p:nvPr/>
        </p:nvSpPr>
        <p:spPr bwMode="auto">
          <a:xfrm>
            <a:off x="6400887" y="739182"/>
            <a:ext cx="184700" cy="615539"/>
          </a:xfrm>
          <a:prstGeom prst="rect">
            <a:avLst/>
          </a:prstGeom>
          <a:noFill/>
          <a:ln w="9525">
            <a:noFill/>
            <a:miter lim="800000"/>
            <a:headEnd/>
            <a:tailEnd/>
          </a:ln>
        </p:spPr>
        <p:txBody>
          <a:bodyPr wrap="none" lIns="91425" tIns="45713" rIns="91425" bIns="45713">
            <a:spAutoFit/>
          </a:bodyPr>
          <a:lstStyle/>
          <a:p>
            <a:endParaRPr lang="cs-CZ" sz="1800" dirty="0">
              <a:solidFill>
                <a:srgbClr val="000000"/>
              </a:solidFill>
              <a:latin typeface="Arial Black" pitchFamily="34" charset="0"/>
            </a:endParaRPr>
          </a:p>
          <a:p>
            <a:endParaRPr lang="cs-CZ" sz="1600" dirty="0">
              <a:solidFill>
                <a:srgbClr val="000000"/>
              </a:solidFill>
              <a:latin typeface="Gill Sans Ultra Bold" pitchFamily="34" charset="-18"/>
            </a:endParaRPr>
          </a:p>
        </p:txBody>
      </p:sp>
      <p:sp>
        <p:nvSpPr>
          <p:cNvPr id="8" name="TextovéPole 7"/>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10</a:t>
            </a:r>
          </a:p>
        </p:txBody>
      </p:sp>
      <p:sp>
        <p:nvSpPr>
          <p:cNvPr id="16" name="TextovéPole 15"/>
          <p:cNvSpPr txBox="1"/>
          <p:nvPr/>
        </p:nvSpPr>
        <p:spPr>
          <a:xfrm>
            <a:off x="7402933" y="700387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31</a:t>
            </a:r>
          </a:p>
        </p:txBody>
      </p:sp>
      <p:sp>
        <p:nvSpPr>
          <p:cNvPr id="7" name="TextovéPole 6"/>
          <p:cNvSpPr txBox="1"/>
          <p:nvPr/>
        </p:nvSpPr>
        <p:spPr>
          <a:xfrm>
            <a:off x="360018" y="3691509"/>
            <a:ext cx="4008179" cy="307777"/>
          </a:xfrm>
          <a:prstGeom prst="rect">
            <a:avLst/>
          </a:prstGeom>
          <a:noFill/>
        </p:spPr>
        <p:txBody>
          <a:bodyPr wrap="square" rtlCol="0">
            <a:spAutoFit/>
          </a:bodyPr>
          <a:lstStyle/>
          <a:p>
            <a:pPr algn="just"/>
            <a:endParaRPr lang="cs-CZ" sz="1400" u="sng" dirty="0" smtClean="0">
              <a:latin typeface="Bookman Old Style" pitchFamily="18" charset="0"/>
            </a:endParaRPr>
          </a:p>
        </p:txBody>
      </p:sp>
      <p:sp>
        <p:nvSpPr>
          <p:cNvPr id="12" name="Rectangle 30"/>
          <p:cNvSpPr>
            <a:spLocks noChangeArrowheads="1"/>
          </p:cNvSpPr>
          <p:nvPr/>
        </p:nvSpPr>
        <p:spPr bwMode="auto">
          <a:xfrm>
            <a:off x="71984" y="2078290"/>
            <a:ext cx="4680520" cy="44935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200" i="0" u="sng" strike="noStrike" cap="none" normalizeH="0" baseline="0" dirty="0" smtClean="0">
                <a:ln>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tileRect r="-100000" b="-100000"/>
                  </a:gradFill>
                </a:ln>
                <a:solidFill>
                  <a:schemeClr val="tx1"/>
                </a:solidFill>
                <a:effectLst/>
                <a:latin typeface="Arial Black" pitchFamily="34" charset="0"/>
                <a:ea typeface="Calibri" pitchFamily="34" charset="0"/>
                <a:cs typeface="Times New Roman" pitchFamily="18" charset="0"/>
              </a:rPr>
              <a:t>SK Sokol </a:t>
            </a:r>
            <a:r>
              <a:rPr kumimoji="0" lang="cs-CZ" sz="2200" i="0" u="sng" strike="noStrike" cap="none" normalizeH="0" baseline="0" dirty="0" err="1" smtClean="0">
                <a:ln>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tileRect r="-100000" b="-100000"/>
                  </a:gradFill>
                </a:ln>
                <a:solidFill>
                  <a:schemeClr val="tx1"/>
                </a:solidFill>
                <a:effectLst/>
                <a:latin typeface="Arial Black" pitchFamily="34" charset="0"/>
                <a:ea typeface="Calibri" pitchFamily="34" charset="0"/>
                <a:cs typeface="Times New Roman" pitchFamily="18" charset="0"/>
              </a:rPr>
              <a:t>Brozany</a:t>
            </a:r>
            <a:r>
              <a:rPr kumimoji="0" lang="cs-CZ" sz="2200" i="0" u="sng" strike="noStrike" cap="none" normalizeH="0" baseline="0" dirty="0" smtClean="0">
                <a:ln>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tileRect r="-100000" b="-100000"/>
                  </a:gradFill>
                </a:ln>
                <a:solidFill>
                  <a:schemeClr val="tx1"/>
                </a:solidFill>
                <a:effectLst/>
                <a:latin typeface="Arial Black" pitchFamily="34" charset="0"/>
                <a:ea typeface="Calibri" pitchFamily="34" charset="0"/>
                <a:cs typeface="Times New Roman" pitchFamily="18" charset="0"/>
              </a:rPr>
              <a:t> - SK </a:t>
            </a:r>
            <a:r>
              <a:rPr kumimoji="0" lang="cs-CZ" sz="2200" i="0" u="sng" strike="noStrike" cap="none" normalizeH="0" baseline="0" dirty="0" err="1" smtClean="0">
                <a:ln>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tileRect r="-100000" b="-100000"/>
                  </a:gradFill>
                </a:ln>
                <a:solidFill>
                  <a:schemeClr val="tx1"/>
                </a:solidFill>
                <a:effectLst/>
                <a:latin typeface="Arial Black" pitchFamily="34" charset="0"/>
                <a:ea typeface="Calibri" pitchFamily="34" charset="0"/>
                <a:cs typeface="Times New Roman" pitchFamily="18" charset="0"/>
              </a:rPr>
              <a:t>Štětí</a:t>
            </a:r>
            <a:endParaRPr kumimoji="0" lang="cs-CZ" sz="2200" i="0" u="none" strike="noStrike" cap="none" normalizeH="0" baseline="0" dirty="0" smtClean="0">
              <a:ln>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tileRect r="-100000" b="-100000"/>
                </a:gradFill>
              </a:ln>
              <a:solidFill>
                <a:schemeClr val="tx1"/>
              </a:solidFill>
              <a:effectLst/>
              <a:latin typeface="Arial Black"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200" i="0" u="sng" strike="noStrike" cap="none" normalizeH="0" baseline="0" dirty="0" smtClean="0">
                <a:ln>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tileRect r="-100000" b="-100000"/>
                  </a:gradFill>
                </a:ln>
                <a:solidFill>
                  <a:schemeClr val="tx1"/>
                </a:solidFill>
                <a:effectLst/>
                <a:latin typeface="Arial Black" pitchFamily="34" charset="0"/>
                <a:ea typeface="Calibri" pitchFamily="34" charset="0"/>
                <a:cs typeface="Times New Roman" pitchFamily="18" charset="0"/>
              </a:rPr>
              <a:t>1:0 PK  </a:t>
            </a:r>
            <a:r>
              <a:rPr kumimoji="0" lang="cs-CZ" sz="2000" i="0" u="sng" strike="noStrike" cap="none" normalizeH="0" baseline="0" dirty="0" smtClean="0">
                <a:ln>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tileRect r="-100000" b="-100000"/>
                  </a:gradFill>
                </a:ln>
                <a:solidFill>
                  <a:schemeClr val="tx1"/>
                </a:solidFill>
                <a:effectLst/>
                <a:latin typeface="Arial Black" pitchFamily="34" charset="0"/>
                <a:ea typeface="Calibri" pitchFamily="34" charset="0"/>
                <a:cs typeface="Times New Roman" pitchFamily="18" charset="0"/>
              </a:rPr>
              <a:t>2.4.2017 19. kolo</a:t>
            </a:r>
            <a:endParaRPr kumimoji="0" lang="cs-CZ" sz="2000" i="0" u="none" strike="noStrike" cap="none" normalizeH="0" baseline="0" dirty="0" smtClean="0">
              <a:ln>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tileRect r="-100000" b="-100000"/>
                </a:gradFill>
              </a:ln>
              <a:solidFill>
                <a:schemeClr val="tx1"/>
              </a:solidFill>
              <a:effectLst/>
              <a:latin typeface="Arial Black"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Derby mělo favorita v domácím týmu, postavení v tabulce tomu napovídalo. I když, jak říkají fotbalové učebnice, že derby favorita nikdy nemá. Před týdnem jsme doma na jaře poprvé prohráli, bylo to s Českým Brodem a dokonce jsme také poprvé inkasovali. Diváků za pěkného počasí navštívilo zdejší stadion 363 a na první nebezpečnější situaci čekali do 4. minuty, kdy jsme proti střele zpoza šestnáctky museli postavit hradbu těl. V tomto utkání dostal příležitost od samého začátku Slavoj Tichý a byl to on, kdo v 11. minutě zkoušel před brankou najít úplně volného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Beláka</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ale obránce stačil do přihrávky vložit nohu.  Domácí se snažili od samotného úvodu přečíslit naší obranu, ale ta byla plně koncentrována a pozorně odvracela všechna nebezpečí. I tak si domácí nějaké ty šance vypracovali. Volný přímý kop po faulu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Ransdorfa</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jsme ubránili. Mnohem větší poplach jsme ale museli vyhlásit ve 20. minutě, kdy jsme včas nezaujali obranné pozice a zachraňovat musel proti střele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Mariče</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Gabriel v brance.   Ohrozit domácí branku se nám podařilo ve 26. minutě, ale střela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Slaničkovi</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nesedla tak, jak by si asi představoval.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Lipš</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v brance si s míčem poradil. S blížícím se koncem poločasu domácí tlak stupňovali. Největší šanci skórovat měl Benda, ale mezi 3 tyče se v 27. minutě z ideální střelecké pozice netrefil. Domácí zahrávali volný přímý kop, několik rohů, když po jednom z nich skončil míč půlmetru vedle. Branku však diváci do poločasu neviděli. Té se nedočkali ani hned po změně stran, kdy v nepřehledné situaci před naší brankou domácí vystřeli vedle. Branka nepřicházela a na hřišti to začínalo jiskřit. Přihrávku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Slaničky</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z volného přímého kopu zastavil praporek rozhodčího</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ovéPole 12"/>
          <p:cNvSpPr txBox="1"/>
          <p:nvPr/>
        </p:nvSpPr>
        <p:spPr>
          <a:xfrm>
            <a:off x="143992" y="96332"/>
            <a:ext cx="4608512" cy="1938992"/>
          </a:xfrm>
          <a:prstGeom prst="rect">
            <a:avLst/>
          </a:prstGeom>
          <a:blipFill>
            <a:blip r:embed="rId4" cstate="print"/>
            <a:stretch>
              <a:fillRect/>
            </a:stretch>
          </a:blipFill>
          <a:ln w="76200">
            <a:solidFill>
              <a:srgbClr val="993300"/>
            </a:solidFill>
            <a:prstDash val="dash"/>
          </a:ln>
          <a:effectLst>
            <a:innerShdw blurRad="444500" dist="368300" dir="6060000">
              <a:srgbClr val="FFCCFF">
                <a:alpha val="49804"/>
              </a:srgbClr>
            </a:innerShdw>
          </a:effectLst>
        </p:spPr>
        <p:txBody>
          <a:bodyPr wrap="square" rtlCol="0">
            <a:spAutoFit/>
          </a:bodyPr>
          <a:lstStyle/>
          <a:p>
            <a:pPr algn="ctr"/>
            <a:r>
              <a:rPr lang="cs-CZ" sz="2400" dirty="0" smtClean="0">
                <a:solidFill>
                  <a:srgbClr val="0000CC"/>
                </a:solidFill>
                <a:latin typeface="Berlin Sans FB" pitchFamily="34" charset="0"/>
              </a:rPr>
              <a:t>V okresním derby čekali diváci na branku marně. Na  penalty jsme proti 2. mužstvu tabulky neuspěli, ale i tak byla s bodem spokojenost</a:t>
            </a:r>
          </a:p>
        </p:txBody>
      </p:sp>
      <p:sp>
        <p:nvSpPr>
          <p:cNvPr id="10" name="Rectangle 1"/>
          <p:cNvSpPr>
            <a:spLocks noChangeArrowheads="1"/>
          </p:cNvSpPr>
          <p:nvPr/>
        </p:nvSpPr>
        <p:spPr bwMode="auto">
          <a:xfrm>
            <a:off x="5544592" y="1387252"/>
            <a:ext cx="4608512" cy="54168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1" i="0" u="sng" strike="noStrike" cap="none" normalizeH="0" baseline="0" dirty="0" smtClean="0">
                <a:ln>
                  <a:gradFill>
                    <a:gsLst>
                      <a:gs pos="0">
                        <a:srgbClr val="DDEBCF"/>
                      </a:gs>
                      <a:gs pos="50000">
                        <a:srgbClr val="9CB86E"/>
                      </a:gs>
                      <a:gs pos="100000">
                        <a:srgbClr val="156B13"/>
                      </a:gs>
                    </a:gsLst>
                    <a:lin ang="5400000" scaled="0"/>
                  </a:gradFill>
                </a:ln>
                <a:solidFill>
                  <a:schemeClr val="tx1"/>
                </a:solidFill>
                <a:effectLst/>
                <a:latin typeface="Calibri" pitchFamily="34" charset="0"/>
                <a:ea typeface="Calibri" pitchFamily="34" charset="0"/>
                <a:cs typeface="Times New Roman" pitchFamily="18" charset="0"/>
              </a:rPr>
              <a:t>FK Junior Děčín – SK </a:t>
            </a:r>
            <a:r>
              <a:rPr kumimoji="0" lang="cs-CZ" sz="1800" b="1" i="0" u="sng" strike="noStrike" cap="none" normalizeH="0" baseline="0" dirty="0" err="1" smtClean="0">
                <a:ln>
                  <a:gradFill>
                    <a:gsLst>
                      <a:gs pos="0">
                        <a:srgbClr val="DDEBCF"/>
                      </a:gs>
                      <a:gs pos="50000">
                        <a:srgbClr val="9CB86E"/>
                      </a:gs>
                      <a:gs pos="100000">
                        <a:srgbClr val="156B13"/>
                      </a:gs>
                    </a:gsLst>
                    <a:lin ang="5400000" scaled="0"/>
                  </a:gradFill>
                </a:ln>
                <a:solidFill>
                  <a:schemeClr val="tx1"/>
                </a:solidFill>
                <a:effectLst/>
                <a:latin typeface="Calibri" pitchFamily="34" charset="0"/>
                <a:ea typeface="Calibri" pitchFamily="34" charset="0"/>
                <a:cs typeface="Times New Roman" pitchFamily="18" charset="0"/>
              </a:rPr>
              <a:t>Štětí</a:t>
            </a:r>
            <a:endParaRPr kumimoji="0" lang="cs-CZ" sz="800" b="0" i="0" u="none" strike="noStrike" cap="none" normalizeH="0" baseline="0" dirty="0" smtClean="0">
              <a:ln>
                <a:gradFill>
                  <a:gsLst>
                    <a:gs pos="0">
                      <a:srgbClr val="DDEBCF"/>
                    </a:gs>
                    <a:gs pos="50000">
                      <a:srgbClr val="9CB86E"/>
                    </a:gs>
                    <a:gs pos="100000">
                      <a:srgbClr val="156B13"/>
                    </a:gs>
                  </a:gsLst>
                  <a:lin ang="5400000" scaled="0"/>
                </a:grad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800" b="1" i="0" u="sng" strike="noStrike" cap="none" normalizeH="0" baseline="0" dirty="0" smtClean="0">
                <a:ln>
                  <a:gradFill>
                    <a:gsLst>
                      <a:gs pos="0">
                        <a:srgbClr val="DDEBCF"/>
                      </a:gs>
                      <a:gs pos="50000">
                        <a:srgbClr val="9CB86E"/>
                      </a:gs>
                      <a:gs pos="100000">
                        <a:srgbClr val="156B13"/>
                      </a:gs>
                    </a:gsLst>
                    <a:lin ang="5400000" scaled="0"/>
                  </a:gradFill>
                </a:ln>
                <a:solidFill>
                  <a:schemeClr val="tx1"/>
                </a:solidFill>
                <a:effectLst/>
                <a:latin typeface="Calibri" pitchFamily="34" charset="0"/>
                <a:ea typeface="Calibri" pitchFamily="34" charset="0"/>
                <a:cs typeface="Times New Roman" pitchFamily="18" charset="0"/>
              </a:rPr>
              <a:t>6:3 (3:2)  25.3.2017 17. hrané </a:t>
            </a:r>
            <a:r>
              <a:rPr kumimoji="0" lang="cs-CZ" sz="1400" b="1" i="0" u="sng" strike="noStrike" cap="none" normalizeH="0" baseline="0" dirty="0" smtClean="0">
                <a:ln>
                  <a:gradFill>
                    <a:gsLst>
                      <a:gs pos="0">
                        <a:srgbClr val="DDEBCF"/>
                      </a:gs>
                      <a:gs pos="50000">
                        <a:srgbClr val="9CB86E"/>
                      </a:gs>
                      <a:gs pos="100000">
                        <a:srgbClr val="156B13"/>
                      </a:gs>
                    </a:gsLst>
                    <a:lin ang="5400000" scaled="0"/>
                  </a:gradFill>
                </a:ln>
                <a:solidFill>
                  <a:schemeClr val="tx1"/>
                </a:solidFill>
                <a:effectLst/>
                <a:latin typeface="Calibri" pitchFamily="34" charset="0"/>
                <a:ea typeface="Calibri" pitchFamily="34" charset="0"/>
                <a:cs typeface="Times New Roman" pitchFamily="18" charset="0"/>
              </a:rPr>
              <a:t>kolo Ústecký přebor</a:t>
            </a:r>
            <a:endParaRPr kumimoji="0" lang="cs-CZ" sz="800" b="0" i="0" u="none" strike="noStrike" cap="none" normalizeH="0" baseline="0" dirty="0" smtClean="0">
              <a:ln>
                <a:gradFill>
                  <a:gsLst>
                    <a:gs pos="0">
                      <a:srgbClr val="DDEBCF"/>
                    </a:gs>
                    <a:gs pos="50000">
                      <a:srgbClr val="9CB86E"/>
                    </a:gs>
                    <a:gs pos="100000">
                      <a:srgbClr val="156B13"/>
                    </a:gs>
                  </a:gsLst>
                  <a:lin ang="5400000" scaled="0"/>
                </a:grad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Zápas, který měl napovědět, zda existuje ještě reálná naděje dostat se mezi 6 nejlepších mužstev po 22. kolech  a tím se kvalifikovat do finálové skupiny Ústeckého přeboru, kterou vytvoří právě 6 nejlepších mužstev skupiny A </a:t>
            </a:r>
            <a:r>
              <a:rPr kumimoji="0" lang="cs-CZ" sz="1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a</a:t>
            </a:r>
            <a:r>
              <a:rPr kumimoji="0" lang="cs-CZ"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B.  Začátek utkání byl překvapením pro všechny.  Už ve 2. minutě zafungovala spolupráce Ladiče s </a:t>
            </a:r>
            <a:r>
              <a:rPr kumimoji="0" lang="cs-CZ" sz="1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Malechou</a:t>
            </a:r>
            <a:r>
              <a:rPr kumimoji="0" lang="cs-CZ"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 právě druhý jmenovaný chytrým lobem přehodil brankáře na 1:0.  Krásné chvíle prožívalo naše mužstvo i v 8. minutě. Z volného přímého kopu se přes zeď k pravé tyči trefil Tomáš </a:t>
            </a:r>
            <a:r>
              <a:rPr kumimoji="0" lang="cs-CZ" sz="1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Dopater</a:t>
            </a:r>
            <a:r>
              <a:rPr kumimoji="0" lang="cs-CZ"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 vedli jsme 2:0. A mohlo být ještě lépe, kdyby Ladič po chaosu v obraně domácích v 10. minutě místo přihrávky rovnou střílel.  Míče se zmocnili domácí a vydali se do naší šestnáctky, kde musel Holub v brance vyrážet míč na roh.  Po jeho rozehrání jsme neuhlídali Šimona Vítka a Děčín snížil na 1:2.  Inkasovaná branka nás rozhodila, začali jsme lehce ztrácet míče a projevilo se to ve 24. minutě, kdy </a:t>
            </a:r>
            <a:r>
              <a:rPr kumimoji="0" lang="cs-CZ" sz="1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Cuchý</a:t>
            </a:r>
            <a:r>
              <a:rPr kumimoji="0" lang="cs-CZ"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srovnal na 2:2.  Ve 27. minutě jsme se prezentovali z kopačky </a:t>
            </a:r>
            <a:r>
              <a:rPr kumimoji="0" lang="cs-CZ" sz="1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Šrotýře</a:t>
            </a:r>
            <a:r>
              <a:rPr kumimoji="0" lang="cs-CZ"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nepříjemnou střelou, ale brankář </a:t>
            </a:r>
            <a:r>
              <a:rPr kumimoji="0" lang="cs-CZ" sz="1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Žalda</a:t>
            </a:r>
            <a:r>
              <a:rPr kumimoji="0" lang="cs-CZ"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byl na svém místě. Co se nepovedlo nám, tak vyšlo domácím. 4 minuty před změnou stran jsme po chybě obrany inkasovali potřetí a za  stavu 3:2  pro Děčín si šli hráči odpočinout.  V úvodních minutách druhé půle se většina akcí odehrávala ve středu hřiště a branku viděli diváci až v 52. minutě. K naší velké radosti  se o ni po kolmé přihrávce postaral levačkou Adam Špaček a srovnal na 3:3.  V 59. minutě jsme po individuální akci Oldy </a:t>
            </a:r>
            <a:r>
              <a:rPr kumimoji="0" lang="cs-CZ" sz="1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Malechy</a:t>
            </a:r>
            <a:r>
              <a:rPr kumimoji="0" lang="cs-CZ"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mohli jít do konce do vedení, ale jeho poslední stopkou se stal domácí gólman. Rozhodující pro celý vývoj utkání se stala poslední čtvrthodinka zápasu. V ní kralovali domácí, kteří trestali každé naše zaváhání. Nejprve </a:t>
            </a:r>
            <a:r>
              <a:rPr kumimoji="0" lang="cs-CZ" sz="1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Cuchý</a:t>
            </a:r>
            <a:r>
              <a:rPr kumimoji="0" lang="cs-CZ"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svojí druhou brankou v zápasu upravil na 4:3. A v úplném závěru stříleli ještě Žák a opět </a:t>
            </a:r>
            <a:r>
              <a:rPr kumimoji="0" lang="cs-CZ" sz="1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Cuchý</a:t>
            </a:r>
            <a:r>
              <a:rPr kumimoji="0" lang="cs-CZ"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Vzhledem k tomu, že jsme 2:0 vedli a 15 minut před koncem to byla stále remíza, tak je prohra 6:3 až příliš krutá, což trenér </a:t>
            </a:r>
            <a:r>
              <a:rPr kumimoji="0" lang="cs-CZ" sz="1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René Hrdlička</a:t>
            </a:r>
            <a:r>
              <a:rPr kumimoji="0" lang="cs-CZ"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hodnotí jednou    větou:</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Opět se ukázalo, že neumíme udržet chladnou hlavu, když mužstvo vyhrává a neumí se povzbudit pro vítězství. </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Branky:</a:t>
            </a:r>
            <a:r>
              <a:rPr kumimoji="0" lang="cs-CZ"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cs-CZ" sz="1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Malecha</a:t>
            </a:r>
            <a:r>
              <a:rPr kumimoji="0" lang="cs-CZ"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1, </a:t>
            </a:r>
            <a:r>
              <a:rPr kumimoji="0" lang="cs-CZ" sz="1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Dopater</a:t>
            </a:r>
            <a:r>
              <a:rPr kumimoji="0" lang="cs-CZ"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1, Špaček 1</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Sestava:</a:t>
            </a:r>
            <a:r>
              <a:rPr kumimoji="0" lang="cs-CZ"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Holub-</a:t>
            </a:r>
            <a:r>
              <a:rPr kumimoji="0" lang="cs-CZ" sz="1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L</a:t>
            </a:r>
            <a:r>
              <a:rPr kumimoji="0" lang="cs-CZ"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.Novák, </a:t>
            </a:r>
            <a:r>
              <a:rPr kumimoji="0" lang="cs-CZ" sz="1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T.Németh</a:t>
            </a:r>
            <a:r>
              <a:rPr kumimoji="0" lang="cs-CZ"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cs-CZ" sz="1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Šrotýř</a:t>
            </a:r>
            <a:r>
              <a:rPr kumimoji="0" lang="cs-CZ"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Špaček , </a:t>
            </a:r>
            <a:r>
              <a:rPr kumimoji="0" lang="cs-CZ" sz="1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Malecha</a:t>
            </a:r>
            <a:r>
              <a:rPr kumimoji="0" lang="cs-CZ"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Ladič, </a:t>
            </a:r>
            <a:r>
              <a:rPr kumimoji="0" lang="cs-CZ" sz="1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Daniluk</a:t>
            </a:r>
            <a:r>
              <a:rPr kumimoji="0" lang="cs-CZ"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Jakub </a:t>
            </a:r>
          </a:p>
          <a:p>
            <a:pPr marL="0" marR="0" lvl="0" indent="0" algn="l" defTabSz="914400" rtl="0" eaLnBrk="0" fontAlgn="base" latinLnBrk="0" hangingPunct="0">
              <a:lnSpc>
                <a:spcPct val="100000"/>
              </a:lnSpc>
              <a:spcBef>
                <a:spcPct val="0"/>
              </a:spcBef>
              <a:spcAft>
                <a:spcPct val="0"/>
              </a:spcAft>
              <a:buClrTx/>
              <a:buSzTx/>
              <a:buFontTx/>
              <a:buNone/>
              <a:tabLst/>
            </a:pPr>
            <a:r>
              <a:rPr lang="cs-CZ" sz="1000" b="0" dirty="0" smtClean="0">
                <a:latin typeface="Calibri" pitchFamily="34" charset="0"/>
                <a:ea typeface="Times New Roman" pitchFamily="18" charset="0"/>
                <a:cs typeface="Times New Roman" pitchFamily="18" charset="0"/>
              </a:rPr>
              <a:t>                   </a:t>
            </a:r>
            <a:r>
              <a:rPr kumimoji="0" lang="cs-CZ"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Pilař, </a:t>
            </a:r>
            <a:r>
              <a:rPr kumimoji="0" lang="cs-CZ" sz="1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Dopater</a:t>
            </a:r>
            <a:r>
              <a:rPr kumimoji="0" lang="cs-CZ"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Nedvěd, </a:t>
            </a:r>
            <a:r>
              <a:rPr kumimoji="0" lang="cs-CZ" sz="1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Slapnička</a:t>
            </a:r>
            <a:r>
              <a:rPr kumimoji="0" lang="cs-CZ"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cs-CZ" sz="1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Schleiss</a:t>
            </a:r>
            <a:r>
              <a:rPr kumimoji="0" lang="cs-CZ"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cs-CZ" sz="1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J.Šedivý</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Trenér:</a:t>
            </a:r>
            <a:r>
              <a:rPr kumimoji="0" lang="cs-CZ"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cs-CZ" sz="1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Z</a:t>
            </a:r>
            <a:r>
              <a:rPr kumimoji="0" lang="cs-CZ"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r>
              <a:rPr kumimoji="0" lang="cs-CZ" sz="1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Németh</a:t>
            </a:r>
            <a:r>
              <a:rPr kumimoji="0" lang="cs-CZ"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René Hrdlička </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Rozhodčí:</a:t>
            </a:r>
            <a:r>
              <a:rPr kumimoji="0" lang="cs-CZ"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cs-CZ" sz="1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B.Matys</a:t>
            </a:r>
            <a:r>
              <a:rPr kumimoji="0" lang="cs-CZ"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r>
              <a:rPr kumimoji="0" lang="cs-CZ" sz="1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J.Kalvach</a:t>
            </a:r>
            <a:r>
              <a:rPr kumimoji="0" lang="cs-CZ"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cs-CZ" sz="1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Cuchý</a:t>
            </a:r>
            <a:r>
              <a:rPr kumimoji="0" lang="cs-CZ"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(laik)</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ovéPole 13"/>
          <p:cNvSpPr txBox="1"/>
          <p:nvPr/>
        </p:nvSpPr>
        <p:spPr>
          <a:xfrm>
            <a:off x="5616576" y="88305"/>
            <a:ext cx="4464496" cy="1226939"/>
          </a:xfrm>
          <a:prstGeom prst="frame">
            <a:avLst/>
          </a:prstGeom>
          <a:solidFill>
            <a:srgbClr val="99FF66"/>
          </a:solidFill>
          <a:ln w="44450">
            <a:gradFill flip="none" rotWithShape="1">
              <a:gsLst>
                <a:gs pos="0">
                  <a:srgbClr val="FFF200"/>
                </a:gs>
                <a:gs pos="45000">
                  <a:srgbClr val="FF7A00"/>
                </a:gs>
                <a:gs pos="70000">
                  <a:srgbClr val="FF0300"/>
                </a:gs>
                <a:gs pos="100000">
                  <a:srgbClr val="4D0808"/>
                </a:gs>
              </a:gsLst>
              <a:lin ang="5400000" scaled="0"/>
              <a:tileRect l="-100000" b="-100000"/>
            </a:gradFill>
          </a:ln>
        </p:spPr>
        <p:txBody>
          <a:bodyPr wrap="square" rtlCol="0">
            <a:spAutoFit/>
          </a:bodyPr>
          <a:lstStyle/>
          <a:p>
            <a:pPr algn="ctr"/>
            <a:r>
              <a:rPr lang="cs-CZ" sz="1800" dirty="0" smtClean="0">
                <a:effectLst>
                  <a:outerShdw blurRad="38100" dist="38100" dir="2700000" algn="tl">
                    <a:srgbClr val="000000">
                      <a:alpha val="43137"/>
                    </a:srgbClr>
                  </a:outerShdw>
                </a:effectLst>
                <a:latin typeface="Constantia" pitchFamily="18" charset="0"/>
              </a:rPr>
              <a:t>Ještě čtvrthodiny před koncem žila naděje starších žáků na dobrý výsledek</a:t>
            </a:r>
          </a:p>
        </p:txBody>
      </p:sp>
      <p:pic>
        <p:nvPicPr>
          <p:cNvPr id="15" name="Picture 76"/>
          <p:cNvPicPr>
            <a:picLocks noChangeAspect="1" noChangeArrowheads="1"/>
          </p:cNvPicPr>
          <p:nvPr/>
        </p:nvPicPr>
        <p:blipFill>
          <a:blip r:embed="rId5" cstate="print"/>
          <a:srcRect/>
          <a:stretch>
            <a:fillRect/>
          </a:stretch>
        </p:blipFill>
        <p:spPr bwMode="auto">
          <a:xfrm>
            <a:off x="8208864" y="6535892"/>
            <a:ext cx="1334022" cy="612000"/>
          </a:xfrm>
          <a:prstGeom prst="rect">
            <a:avLst/>
          </a:prstGeom>
          <a:noFill/>
          <a:ln w="9525">
            <a:noFill/>
            <a:miter lim="800000"/>
            <a:headEnd/>
            <a:tailEnd/>
          </a:ln>
        </p:spPr>
      </p:pic>
      <p:pic>
        <p:nvPicPr>
          <p:cNvPr id="11" name="Picture 1"/>
          <p:cNvPicPr>
            <a:picLocks noChangeAspect="1" noChangeArrowheads="1"/>
          </p:cNvPicPr>
          <p:nvPr/>
        </p:nvPicPr>
        <p:blipFill>
          <a:blip r:embed="rId6" cstate="print"/>
          <a:srcRect/>
          <a:stretch>
            <a:fillRect/>
          </a:stretch>
        </p:blipFill>
        <p:spPr bwMode="auto">
          <a:xfrm>
            <a:off x="3168328" y="6571828"/>
            <a:ext cx="509159" cy="504000"/>
          </a:xfrm>
          <a:prstGeom prst="rect">
            <a:avLst/>
          </a:prstGeom>
          <a:noFill/>
          <a:ln w="9525">
            <a:noFill/>
            <a:miter lim="800000"/>
            <a:headEnd/>
            <a:tailEnd/>
          </a:ln>
        </p:spPr>
      </p:pic>
    </p:spTree>
  </p:cSld>
  <p:clrMapOvr>
    <a:masterClrMapping/>
  </p:clrMapOvr>
  <p:transition>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761765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11</a:t>
            </a:r>
          </a:p>
        </p:txBody>
      </p:sp>
      <p:sp>
        <p:nvSpPr>
          <p:cNvPr id="16" name="TextovéPole 15"/>
          <p:cNvSpPr txBox="1"/>
          <p:nvPr/>
        </p:nvSpPr>
        <p:spPr>
          <a:xfrm>
            <a:off x="1802777" y="693244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30</a:t>
            </a:r>
          </a:p>
        </p:txBody>
      </p:sp>
      <p:sp>
        <p:nvSpPr>
          <p:cNvPr id="7" name="Obdélník 6"/>
          <p:cNvSpPr/>
          <p:nvPr/>
        </p:nvSpPr>
        <p:spPr>
          <a:xfrm>
            <a:off x="5725815" y="451148"/>
            <a:ext cx="4355281" cy="2970044"/>
          </a:xfrm>
          <a:prstGeom prst="rect">
            <a:avLst/>
          </a:prstGeom>
        </p:spPr>
        <p:txBody>
          <a:bodyPr wrap="square">
            <a:spAutoFit/>
          </a:bodyPr>
          <a:lstStyle/>
          <a:p>
            <a:pPr lvl="0" algn="just" eaLnBrk="0" hangingPunct="0"/>
            <a:r>
              <a:rPr lang="cs-CZ" sz="1100" b="0" dirty="0" smtClean="0">
                <a:latin typeface="Calibri" pitchFamily="34" charset="0"/>
                <a:ea typeface="Calibri" pitchFamily="34" charset="0"/>
                <a:cs typeface="Times New Roman" pitchFamily="18" charset="0"/>
              </a:rPr>
              <a:t>pro postavení mimo hru. V 69. minutě měli zase výhodu rohového kopu domácí, na míč si nejvýše vyskočil Benda a balón skončil těsně vedle. Další slibnou příležitost ke skórování měly </a:t>
            </a:r>
            <a:r>
              <a:rPr lang="cs-CZ" sz="1100" b="0" dirty="0" err="1" smtClean="0">
                <a:latin typeface="Calibri" pitchFamily="34" charset="0"/>
                <a:ea typeface="Calibri" pitchFamily="34" charset="0"/>
                <a:cs typeface="Times New Roman" pitchFamily="18" charset="0"/>
              </a:rPr>
              <a:t>Brozany</a:t>
            </a:r>
            <a:r>
              <a:rPr lang="cs-CZ" sz="1100" b="0" dirty="0" smtClean="0">
                <a:latin typeface="Calibri" pitchFamily="34" charset="0"/>
                <a:ea typeface="Calibri" pitchFamily="34" charset="0"/>
                <a:cs typeface="Times New Roman" pitchFamily="18" charset="0"/>
              </a:rPr>
              <a:t> 20 minut před koncem, ale na ostrou nálož z volného přímého kopu pohotově zareagoval Gabriel a vyrazil míč na roh. V 77. minutě byl nevybíravým způsobem poslán k zemi Hrdý, ale následný volný přímý kop jsme využít nedokázali. Hodně se mluvilo po zápase o situaci 12 minut před koncem, kdy byl v šestnáctce domácích stažen ze zadu k zemi Slanička, ale rozhodčí odvahu odpískat penaltu neměl. V závěrečných 10 minut se hrálo mnohem více na naší polovině, ale všechno jsme pohlídali a třetí jarní remízu  0:0 udrželi.   </a:t>
            </a:r>
            <a:endParaRPr lang="cs-CZ" sz="1100" b="0" dirty="0" smtClean="0">
              <a:latin typeface="Arial" pitchFamily="34" charset="0"/>
              <a:cs typeface="Arial" pitchFamily="34" charset="0"/>
            </a:endParaRPr>
          </a:p>
          <a:p>
            <a:pPr lvl="0" algn="just" eaLnBrk="0" hangingPunct="0"/>
            <a:r>
              <a:rPr lang="cs-CZ" sz="1100" b="0" u="sng" dirty="0" smtClean="0">
                <a:latin typeface="Calibri" pitchFamily="34" charset="0"/>
                <a:ea typeface="Calibri" pitchFamily="34" charset="0"/>
                <a:cs typeface="Times New Roman" pitchFamily="18" charset="0"/>
              </a:rPr>
              <a:t>Sestava:</a:t>
            </a:r>
            <a:r>
              <a:rPr lang="cs-CZ" sz="1100" b="0" dirty="0" smtClean="0">
                <a:latin typeface="Calibri" pitchFamily="34" charset="0"/>
                <a:ea typeface="Calibri" pitchFamily="34" charset="0"/>
                <a:cs typeface="Times New Roman" pitchFamily="18" charset="0"/>
              </a:rPr>
              <a:t> </a:t>
            </a:r>
            <a:r>
              <a:rPr lang="cs-CZ" sz="1100" b="0" dirty="0" err="1" smtClean="0">
                <a:latin typeface="Calibri" pitchFamily="34" charset="0"/>
                <a:ea typeface="Calibri" pitchFamily="34" charset="0"/>
                <a:cs typeface="Times New Roman" pitchFamily="18" charset="0"/>
              </a:rPr>
              <a:t>Gabriel</a:t>
            </a:r>
            <a:r>
              <a:rPr lang="cs-CZ" sz="1100" b="0" dirty="0" smtClean="0">
                <a:latin typeface="Calibri" pitchFamily="34" charset="0"/>
                <a:ea typeface="Calibri" pitchFamily="34" charset="0"/>
                <a:cs typeface="Times New Roman" pitchFamily="18" charset="0"/>
              </a:rPr>
              <a:t>-</a:t>
            </a:r>
            <a:r>
              <a:rPr lang="cs-CZ" sz="1100" b="0" dirty="0" err="1" smtClean="0">
                <a:latin typeface="Calibri" pitchFamily="34" charset="0"/>
                <a:ea typeface="Calibri" pitchFamily="34" charset="0"/>
                <a:cs typeface="Times New Roman" pitchFamily="18" charset="0"/>
              </a:rPr>
              <a:t>Kucler</a:t>
            </a:r>
            <a:r>
              <a:rPr lang="cs-CZ" sz="1100" b="0" dirty="0" smtClean="0">
                <a:latin typeface="Calibri" pitchFamily="34" charset="0"/>
                <a:ea typeface="Calibri" pitchFamily="34" charset="0"/>
                <a:cs typeface="Times New Roman" pitchFamily="18" charset="0"/>
              </a:rPr>
              <a:t>(90.Šmidrkal), </a:t>
            </a:r>
            <a:r>
              <a:rPr lang="cs-CZ" sz="1100" b="0" dirty="0" err="1" smtClean="0">
                <a:latin typeface="Calibri" pitchFamily="34" charset="0"/>
                <a:ea typeface="Calibri" pitchFamily="34" charset="0"/>
                <a:cs typeface="Times New Roman" pitchFamily="18" charset="0"/>
              </a:rPr>
              <a:t>Ransdorf</a:t>
            </a:r>
            <a:r>
              <a:rPr lang="cs-CZ" sz="1100" b="0" dirty="0" smtClean="0">
                <a:latin typeface="Calibri" pitchFamily="34" charset="0"/>
                <a:ea typeface="Calibri" pitchFamily="34" charset="0"/>
                <a:cs typeface="Times New Roman" pitchFamily="18" charset="0"/>
              </a:rPr>
              <a:t>, Vacek, </a:t>
            </a:r>
            <a:r>
              <a:rPr lang="cs-CZ" sz="1100" b="0" dirty="0" err="1" smtClean="0">
                <a:latin typeface="Calibri" pitchFamily="34" charset="0"/>
                <a:ea typeface="Calibri" pitchFamily="34" charset="0"/>
                <a:cs typeface="Times New Roman" pitchFamily="18" charset="0"/>
              </a:rPr>
              <a:t>Čámský</a:t>
            </a:r>
            <a:r>
              <a:rPr lang="cs-CZ" sz="1100" b="0" dirty="0" smtClean="0">
                <a:latin typeface="Calibri" pitchFamily="34" charset="0"/>
                <a:ea typeface="Calibri" pitchFamily="34" charset="0"/>
                <a:cs typeface="Times New Roman" pitchFamily="18" charset="0"/>
              </a:rPr>
              <a:t>-</a:t>
            </a:r>
          </a:p>
          <a:p>
            <a:pPr lvl="0" algn="just" eaLnBrk="0" hangingPunct="0"/>
            <a:r>
              <a:rPr lang="cs-CZ" sz="1100" b="0" dirty="0" smtClean="0">
                <a:latin typeface="Calibri" pitchFamily="34" charset="0"/>
                <a:ea typeface="Calibri" pitchFamily="34" charset="0"/>
                <a:cs typeface="Times New Roman" pitchFamily="18" charset="0"/>
              </a:rPr>
              <a:t>                </a:t>
            </a:r>
            <a:r>
              <a:rPr lang="cs-CZ" sz="1100" b="0" dirty="0" err="1" smtClean="0">
                <a:latin typeface="Calibri" pitchFamily="34" charset="0"/>
                <a:ea typeface="Calibri" pitchFamily="34" charset="0"/>
                <a:cs typeface="Times New Roman" pitchFamily="18" charset="0"/>
              </a:rPr>
              <a:t>Hromas</a:t>
            </a:r>
            <a:r>
              <a:rPr lang="cs-CZ" sz="1100" b="0" dirty="0" smtClean="0">
                <a:latin typeface="Calibri" pitchFamily="34" charset="0"/>
                <a:ea typeface="Calibri" pitchFamily="34" charset="0"/>
                <a:cs typeface="Times New Roman" pitchFamily="18" charset="0"/>
              </a:rPr>
              <a:t>(75.Poráč), Hrdý, Slanička, Mencl(86.Beruška)-</a:t>
            </a:r>
            <a:r>
              <a:rPr lang="cs-CZ" sz="1100" b="0" dirty="0" err="1" smtClean="0">
                <a:latin typeface="Calibri" pitchFamily="34" charset="0"/>
                <a:ea typeface="Calibri" pitchFamily="34" charset="0"/>
                <a:cs typeface="Times New Roman" pitchFamily="18" charset="0"/>
              </a:rPr>
              <a:t>Belák</a:t>
            </a:r>
            <a:r>
              <a:rPr lang="cs-CZ" sz="1100" b="0" dirty="0" smtClean="0">
                <a:latin typeface="Calibri" pitchFamily="34" charset="0"/>
                <a:ea typeface="Calibri" pitchFamily="34" charset="0"/>
                <a:cs typeface="Times New Roman" pitchFamily="18" charset="0"/>
              </a:rPr>
              <a:t>, </a:t>
            </a:r>
          </a:p>
          <a:p>
            <a:pPr lvl="0" algn="just" eaLnBrk="0" hangingPunct="0"/>
            <a:r>
              <a:rPr lang="cs-CZ" sz="1100" b="0" dirty="0" smtClean="0">
                <a:latin typeface="Calibri" pitchFamily="34" charset="0"/>
                <a:ea typeface="Calibri" pitchFamily="34" charset="0"/>
                <a:cs typeface="Times New Roman" pitchFamily="18" charset="0"/>
              </a:rPr>
              <a:t>                 Tichý</a:t>
            </a:r>
            <a:endParaRPr lang="cs-CZ" sz="1100" b="0" dirty="0" smtClean="0">
              <a:latin typeface="Arial" pitchFamily="34" charset="0"/>
              <a:cs typeface="Arial" pitchFamily="34" charset="0"/>
            </a:endParaRPr>
          </a:p>
          <a:p>
            <a:pPr lvl="0" algn="just" eaLnBrk="0" hangingPunct="0"/>
            <a:r>
              <a:rPr lang="cs-CZ" sz="1100" b="0" u="sng" dirty="0" smtClean="0">
                <a:latin typeface="Calibri" pitchFamily="34" charset="0"/>
                <a:ea typeface="Calibri" pitchFamily="34" charset="0"/>
                <a:cs typeface="Times New Roman" pitchFamily="18" charset="0"/>
              </a:rPr>
              <a:t>Připraveni:</a:t>
            </a:r>
            <a:r>
              <a:rPr lang="cs-CZ" sz="1100" b="0" dirty="0" smtClean="0">
                <a:latin typeface="Calibri" pitchFamily="34" charset="0"/>
                <a:ea typeface="Calibri" pitchFamily="34" charset="0"/>
                <a:cs typeface="Times New Roman" pitchFamily="18" charset="0"/>
              </a:rPr>
              <a:t> </a:t>
            </a:r>
            <a:r>
              <a:rPr lang="cs-CZ" sz="1100" b="0" dirty="0" err="1" smtClean="0">
                <a:latin typeface="Calibri" pitchFamily="34" charset="0"/>
                <a:ea typeface="Calibri" pitchFamily="34" charset="0"/>
                <a:cs typeface="Times New Roman" pitchFamily="18" charset="0"/>
              </a:rPr>
              <a:t>K</a:t>
            </a:r>
            <a:r>
              <a:rPr lang="cs-CZ" sz="1100" b="0" dirty="0" smtClean="0">
                <a:latin typeface="Calibri" pitchFamily="34" charset="0"/>
                <a:ea typeface="Calibri" pitchFamily="34" charset="0"/>
                <a:cs typeface="Times New Roman" pitchFamily="18" charset="0"/>
              </a:rPr>
              <a:t>.</a:t>
            </a:r>
            <a:r>
              <a:rPr lang="cs-CZ" sz="1100" b="0" dirty="0" err="1" smtClean="0">
                <a:latin typeface="Calibri" pitchFamily="34" charset="0"/>
                <a:ea typeface="Calibri" pitchFamily="34" charset="0"/>
                <a:cs typeface="Times New Roman" pitchFamily="18" charset="0"/>
              </a:rPr>
              <a:t>Horváth</a:t>
            </a:r>
            <a:r>
              <a:rPr lang="cs-CZ" sz="1100" b="0" dirty="0" smtClean="0">
                <a:latin typeface="Calibri" pitchFamily="34" charset="0"/>
                <a:ea typeface="Calibri" pitchFamily="34" charset="0"/>
                <a:cs typeface="Times New Roman" pitchFamily="18" charset="0"/>
              </a:rPr>
              <a:t>, </a:t>
            </a:r>
            <a:r>
              <a:rPr lang="cs-CZ" sz="1100" b="0" dirty="0" err="1" smtClean="0">
                <a:latin typeface="Calibri" pitchFamily="34" charset="0"/>
                <a:ea typeface="Calibri" pitchFamily="34" charset="0"/>
                <a:cs typeface="Times New Roman" pitchFamily="18" charset="0"/>
              </a:rPr>
              <a:t>M</a:t>
            </a:r>
            <a:r>
              <a:rPr lang="cs-CZ" sz="1100" b="0" dirty="0" smtClean="0">
                <a:latin typeface="Calibri" pitchFamily="34" charset="0"/>
                <a:ea typeface="Calibri" pitchFamily="34" charset="0"/>
                <a:cs typeface="Times New Roman" pitchFamily="18" charset="0"/>
              </a:rPr>
              <a:t>.Svoboda</a:t>
            </a:r>
            <a:endParaRPr lang="cs-CZ" sz="1100" b="0" dirty="0" smtClean="0">
              <a:latin typeface="Arial" pitchFamily="34" charset="0"/>
              <a:cs typeface="Arial" pitchFamily="34" charset="0"/>
            </a:endParaRPr>
          </a:p>
          <a:p>
            <a:pPr lvl="0" algn="just" eaLnBrk="0" hangingPunct="0"/>
            <a:r>
              <a:rPr lang="cs-CZ" sz="1100" b="0" u="sng" dirty="0" smtClean="0">
                <a:latin typeface="Calibri" pitchFamily="34" charset="0"/>
                <a:ea typeface="Calibri" pitchFamily="34" charset="0"/>
                <a:cs typeface="Times New Roman" pitchFamily="18" charset="0"/>
              </a:rPr>
              <a:t>Trenér:</a:t>
            </a:r>
            <a:r>
              <a:rPr lang="cs-CZ" sz="1100" b="0" dirty="0" smtClean="0">
                <a:latin typeface="Calibri" pitchFamily="34" charset="0"/>
                <a:ea typeface="Calibri" pitchFamily="34" charset="0"/>
                <a:cs typeface="Times New Roman" pitchFamily="18" charset="0"/>
              </a:rPr>
              <a:t> </a:t>
            </a:r>
            <a:r>
              <a:rPr lang="cs-CZ" sz="1100" b="0" dirty="0" err="1" smtClean="0">
                <a:latin typeface="Calibri" pitchFamily="34" charset="0"/>
                <a:ea typeface="Calibri" pitchFamily="34" charset="0"/>
                <a:cs typeface="Times New Roman" pitchFamily="18" charset="0"/>
              </a:rPr>
              <a:t>R.Houška</a:t>
            </a:r>
            <a:r>
              <a:rPr lang="cs-CZ" sz="1100" b="0" dirty="0" smtClean="0">
                <a:latin typeface="Calibri" pitchFamily="34" charset="0"/>
                <a:ea typeface="Calibri" pitchFamily="34" charset="0"/>
                <a:cs typeface="Times New Roman" pitchFamily="18" charset="0"/>
              </a:rPr>
              <a:t>  </a:t>
            </a:r>
            <a:r>
              <a:rPr lang="cs-CZ" sz="1100" b="0" u="sng" dirty="0" smtClean="0">
                <a:latin typeface="Calibri" pitchFamily="34" charset="0"/>
                <a:ea typeface="Calibri" pitchFamily="34" charset="0"/>
                <a:cs typeface="Times New Roman" pitchFamily="18" charset="0"/>
              </a:rPr>
              <a:t>Vedoucí:</a:t>
            </a:r>
            <a:r>
              <a:rPr lang="cs-CZ" sz="1100" b="0" dirty="0" smtClean="0">
                <a:latin typeface="Calibri" pitchFamily="34" charset="0"/>
                <a:ea typeface="Calibri" pitchFamily="34" charset="0"/>
                <a:cs typeface="Times New Roman" pitchFamily="18" charset="0"/>
              </a:rPr>
              <a:t> </a:t>
            </a:r>
            <a:r>
              <a:rPr lang="cs-CZ" sz="1100" b="0" dirty="0" err="1" smtClean="0">
                <a:latin typeface="Calibri" pitchFamily="34" charset="0"/>
                <a:ea typeface="Calibri" pitchFamily="34" charset="0"/>
                <a:cs typeface="Times New Roman" pitchFamily="18" charset="0"/>
              </a:rPr>
              <a:t>J.Havner</a:t>
            </a:r>
            <a:r>
              <a:rPr lang="cs-CZ" sz="1100" b="0" dirty="0" smtClean="0">
                <a:latin typeface="Calibri" pitchFamily="34" charset="0"/>
                <a:ea typeface="Calibri" pitchFamily="34" charset="0"/>
                <a:cs typeface="Times New Roman" pitchFamily="18" charset="0"/>
              </a:rPr>
              <a:t>  Masér: </a:t>
            </a:r>
            <a:r>
              <a:rPr lang="cs-CZ" sz="1100" b="0" dirty="0" err="1" smtClean="0">
                <a:latin typeface="Calibri" pitchFamily="34" charset="0"/>
                <a:ea typeface="Calibri" pitchFamily="34" charset="0"/>
                <a:cs typeface="Times New Roman" pitchFamily="18" charset="0"/>
              </a:rPr>
              <a:t>K</a:t>
            </a:r>
            <a:r>
              <a:rPr lang="cs-CZ" sz="1100" b="0" dirty="0" smtClean="0">
                <a:latin typeface="Calibri" pitchFamily="34" charset="0"/>
                <a:ea typeface="Calibri" pitchFamily="34" charset="0"/>
                <a:cs typeface="Times New Roman" pitchFamily="18" charset="0"/>
              </a:rPr>
              <a:t>.Zavřel</a:t>
            </a:r>
            <a:endParaRPr lang="cs-CZ" sz="1100" b="0" dirty="0" smtClean="0">
              <a:latin typeface="Arial" pitchFamily="34" charset="0"/>
              <a:cs typeface="Arial" pitchFamily="34" charset="0"/>
            </a:endParaRPr>
          </a:p>
          <a:p>
            <a:pPr lvl="0" algn="just" eaLnBrk="0" hangingPunct="0"/>
            <a:r>
              <a:rPr lang="cs-CZ" sz="1100" b="0" u="sng" dirty="0" smtClean="0">
                <a:latin typeface="Calibri" pitchFamily="34" charset="0"/>
                <a:ea typeface="Calibri" pitchFamily="34" charset="0"/>
                <a:cs typeface="Times New Roman" pitchFamily="18" charset="0"/>
              </a:rPr>
              <a:t>Rozhodčí:</a:t>
            </a:r>
            <a:r>
              <a:rPr lang="cs-CZ" sz="1100" b="0" dirty="0" smtClean="0">
                <a:latin typeface="Calibri" pitchFamily="34" charset="0"/>
                <a:ea typeface="Calibri" pitchFamily="34" charset="0"/>
                <a:cs typeface="Times New Roman" pitchFamily="18" charset="0"/>
              </a:rPr>
              <a:t> </a:t>
            </a:r>
            <a:r>
              <a:rPr lang="cs-CZ" sz="1100" b="0" dirty="0" err="1" smtClean="0">
                <a:latin typeface="Calibri" pitchFamily="34" charset="0"/>
                <a:ea typeface="Calibri" pitchFamily="34" charset="0"/>
                <a:cs typeface="Times New Roman" pitchFamily="18" charset="0"/>
              </a:rPr>
              <a:t>J.Hurych</a:t>
            </a:r>
            <a:r>
              <a:rPr lang="cs-CZ" sz="1100" b="0" dirty="0" smtClean="0">
                <a:latin typeface="Calibri" pitchFamily="34" charset="0"/>
                <a:ea typeface="Calibri" pitchFamily="34" charset="0"/>
                <a:cs typeface="Times New Roman" pitchFamily="18" charset="0"/>
              </a:rPr>
              <a:t>-</a:t>
            </a:r>
            <a:r>
              <a:rPr lang="cs-CZ" sz="1100" b="0" dirty="0" err="1" smtClean="0">
                <a:latin typeface="Calibri" pitchFamily="34" charset="0"/>
                <a:ea typeface="Calibri" pitchFamily="34" charset="0"/>
                <a:cs typeface="Times New Roman" pitchFamily="18" charset="0"/>
              </a:rPr>
              <a:t>J.Dobrý</a:t>
            </a:r>
            <a:r>
              <a:rPr lang="cs-CZ" sz="1100" b="0" dirty="0" smtClean="0">
                <a:latin typeface="Calibri" pitchFamily="34" charset="0"/>
                <a:ea typeface="Calibri" pitchFamily="34" charset="0"/>
                <a:cs typeface="Times New Roman" pitchFamily="18" charset="0"/>
              </a:rPr>
              <a:t>, </a:t>
            </a:r>
            <a:r>
              <a:rPr lang="cs-CZ" sz="1100" b="0" dirty="0" err="1" smtClean="0">
                <a:latin typeface="Calibri" pitchFamily="34" charset="0"/>
                <a:ea typeface="Calibri" pitchFamily="34" charset="0"/>
                <a:cs typeface="Times New Roman" pitchFamily="18" charset="0"/>
              </a:rPr>
              <a:t>T.Baum</a:t>
            </a:r>
            <a:r>
              <a:rPr lang="cs-CZ" sz="1100" b="0" dirty="0" smtClean="0">
                <a:latin typeface="Calibri" pitchFamily="34" charset="0"/>
                <a:ea typeface="Calibri" pitchFamily="34" charset="0"/>
                <a:cs typeface="Times New Roman" pitchFamily="18" charset="0"/>
              </a:rPr>
              <a:t>  </a:t>
            </a:r>
            <a:r>
              <a:rPr lang="cs-CZ" sz="1100" b="0" u="sng" dirty="0" smtClean="0">
                <a:latin typeface="Calibri" pitchFamily="34" charset="0"/>
                <a:ea typeface="Calibri" pitchFamily="34" charset="0"/>
                <a:cs typeface="Times New Roman" pitchFamily="18" charset="0"/>
              </a:rPr>
              <a:t>Delegát:</a:t>
            </a:r>
            <a:r>
              <a:rPr lang="cs-CZ" sz="1100" b="0" dirty="0" smtClean="0">
                <a:latin typeface="Calibri" pitchFamily="34" charset="0"/>
                <a:ea typeface="Calibri" pitchFamily="34" charset="0"/>
                <a:cs typeface="Times New Roman" pitchFamily="18" charset="0"/>
              </a:rPr>
              <a:t> </a:t>
            </a:r>
            <a:r>
              <a:rPr lang="cs-CZ" sz="1100" b="0" dirty="0" err="1" smtClean="0">
                <a:latin typeface="Calibri" pitchFamily="34" charset="0"/>
                <a:ea typeface="Calibri" pitchFamily="34" charset="0"/>
                <a:cs typeface="Times New Roman" pitchFamily="18" charset="0"/>
              </a:rPr>
              <a:t>L</a:t>
            </a:r>
            <a:r>
              <a:rPr lang="cs-CZ" sz="1100" b="0" dirty="0" smtClean="0">
                <a:latin typeface="Calibri" pitchFamily="34" charset="0"/>
                <a:ea typeface="Calibri" pitchFamily="34" charset="0"/>
                <a:cs typeface="Times New Roman" pitchFamily="18" charset="0"/>
              </a:rPr>
              <a:t>.Martinec  363 diváků</a:t>
            </a:r>
            <a:endParaRPr lang="cs-CZ" sz="1100" b="0" dirty="0" smtClean="0">
              <a:latin typeface="Arial" pitchFamily="34" charset="0"/>
              <a:cs typeface="Arial" pitchFamily="34" charset="0"/>
            </a:endParaRPr>
          </a:p>
        </p:txBody>
      </p:sp>
      <p:sp>
        <p:nvSpPr>
          <p:cNvPr id="8" name="TextovéPole 7"/>
          <p:cNvSpPr txBox="1"/>
          <p:nvPr/>
        </p:nvSpPr>
        <p:spPr>
          <a:xfrm>
            <a:off x="6048648" y="71363"/>
            <a:ext cx="3816424" cy="307777"/>
          </a:xfrm>
          <a:prstGeom prst="rect">
            <a:avLst/>
          </a:prstGeom>
          <a:solidFill>
            <a:schemeClr val="accent3">
              <a:lumMod val="85000"/>
            </a:schemeClr>
          </a:solidFill>
        </p:spPr>
        <p:txBody>
          <a:bodyPr wrap="square" rtlCol="0">
            <a:spAutoFit/>
          </a:bodyPr>
          <a:lstStyle/>
          <a:p>
            <a:pPr algn="ctr"/>
            <a:r>
              <a:rPr lang="cs-CZ" sz="1400" dirty="0" smtClean="0">
                <a:latin typeface="Bookman Old Style" pitchFamily="18" charset="0"/>
              </a:rPr>
              <a:t>Pokračování </a:t>
            </a:r>
            <a:r>
              <a:rPr lang="cs-CZ" sz="1400" dirty="0" err="1" smtClean="0">
                <a:latin typeface="Bookman Old Style" pitchFamily="18" charset="0"/>
              </a:rPr>
              <a:t>Brozany</a:t>
            </a:r>
            <a:r>
              <a:rPr lang="cs-CZ" sz="1400" dirty="0" smtClean="0">
                <a:latin typeface="Bookman Old Style" pitchFamily="18" charset="0"/>
              </a:rPr>
              <a:t>-</a:t>
            </a:r>
            <a:r>
              <a:rPr lang="cs-CZ" sz="1400" dirty="0" err="1" smtClean="0">
                <a:latin typeface="Bookman Old Style" pitchFamily="18" charset="0"/>
              </a:rPr>
              <a:t>Štětí</a:t>
            </a:r>
            <a:r>
              <a:rPr lang="cs-CZ" sz="1400" dirty="0" smtClean="0">
                <a:latin typeface="Bookman Old Style" pitchFamily="18" charset="0"/>
              </a:rPr>
              <a:t> </a:t>
            </a:r>
          </a:p>
        </p:txBody>
      </p:sp>
      <p:sp>
        <p:nvSpPr>
          <p:cNvPr id="11" name="Rectangle 1"/>
          <p:cNvSpPr>
            <a:spLocks noChangeArrowheads="1"/>
          </p:cNvSpPr>
          <p:nvPr/>
        </p:nvSpPr>
        <p:spPr bwMode="auto">
          <a:xfrm>
            <a:off x="72008" y="1099220"/>
            <a:ext cx="4680496" cy="58015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800" b="1" i="0" u="sng" strike="noStrike" cap="none" normalizeH="0" baseline="0" dirty="0" smtClean="0">
                <a:ln>
                  <a:solidFill>
                    <a:srgbClr val="FF9933"/>
                  </a:solidFill>
                </a:ln>
                <a:solidFill>
                  <a:schemeClr val="tx1"/>
                </a:solidFill>
                <a:effectLst/>
                <a:latin typeface="Calibri" pitchFamily="34" charset="0"/>
                <a:ea typeface="Calibri" pitchFamily="34" charset="0"/>
                <a:cs typeface="Times New Roman" pitchFamily="18" charset="0"/>
              </a:rPr>
              <a:t>SK </a:t>
            </a:r>
            <a:r>
              <a:rPr kumimoji="0" lang="cs-CZ" sz="2800" b="1" i="0" u="sng" strike="noStrike" cap="none" normalizeH="0" baseline="0" dirty="0" err="1" smtClean="0">
                <a:ln>
                  <a:solidFill>
                    <a:srgbClr val="FF9933"/>
                  </a:solidFill>
                </a:ln>
                <a:solidFill>
                  <a:schemeClr val="tx1"/>
                </a:solidFill>
                <a:effectLst/>
                <a:latin typeface="Calibri" pitchFamily="34" charset="0"/>
                <a:ea typeface="Calibri" pitchFamily="34" charset="0"/>
                <a:cs typeface="Times New Roman" pitchFamily="18" charset="0"/>
              </a:rPr>
              <a:t>Štětí</a:t>
            </a:r>
            <a:r>
              <a:rPr kumimoji="0" lang="cs-CZ" sz="2800" b="1" i="0" u="sng" strike="noStrike" cap="none" normalizeH="0" baseline="0" dirty="0" smtClean="0">
                <a:ln>
                  <a:solidFill>
                    <a:srgbClr val="FF9933"/>
                  </a:solidFill>
                </a:ln>
                <a:solidFill>
                  <a:schemeClr val="tx1"/>
                </a:solidFill>
                <a:effectLst/>
                <a:latin typeface="Calibri" pitchFamily="34" charset="0"/>
                <a:ea typeface="Calibri" pitchFamily="34" charset="0"/>
                <a:cs typeface="Times New Roman" pitchFamily="18" charset="0"/>
              </a:rPr>
              <a:t> – TJ Krupka</a:t>
            </a:r>
            <a:endParaRPr kumimoji="0" lang="cs-CZ" sz="1050" b="0" i="0" u="none" strike="noStrike" cap="none" normalizeH="0" baseline="0" dirty="0" smtClean="0">
              <a:ln>
                <a:solidFill>
                  <a:srgbClr val="FF9933"/>
                </a:solid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800" b="1" i="0" u="sng" strike="noStrike" cap="none" normalizeH="0" baseline="0" dirty="0" smtClean="0">
                <a:ln>
                  <a:solidFill>
                    <a:srgbClr val="FF9933"/>
                  </a:solidFill>
                </a:ln>
                <a:solidFill>
                  <a:schemeClr val="tx1"/>
                </a:solidFill>
                <a:effectLst/>
                <a:latin typeface="Calibri" pitchFamily="34" charset="0"/>
                <a:ea typeface="Calibri" pitchFamily="34" charset="0"/>
                <a:cs typeface="Times New Roman" pitchFamily="18" charset="0"/>
              </a:rPr>
              <a:t>6:0 (5:0</a:t>
            </a:r>
            <a:r>
              <a:rPr kumimoji="0" lang="cs-CZ" sz="1800" b="1" i="0" u="sng" strike="noStrike" cap="none" normalizeH="0" baseline="0" dirty="0" smtClean="0">
                <a:ln>
                  <a:solidFill>
                    <a:srgbClr val="FF9933"/>
                  </a:solidFill>
                </a:ln>
                <a:solidFill>
                  <a:schemeClr val="tx1"/>
                </a:solidFill>
                <a:effectLst/>
                <a:latin typeface="Calibri" pitchFamily="34" charset="0"/>
                <a:ea typeface="Calibri" pitchFamily="34" charset="0"/>
                <a:cs typeface="Times New Roman" pitchFamily="18" charset="0"/>
              </a:rPr>
              <a:t>)  2.4.2017 18. hrané kolo</a:t>
            </a:r>
            <a:endParaRPr kumimoji="0" lang="cs-CZ" sz="800" b="0" i="0" u="none" strike="noStrike" cap="none" normalizeH="0" baseline="0" dirty="0" smtClean="0">
              <a:ln>
                <a:solidFill>
                  <a:srgbClr val="FF9933"/>
                </a:solidFill>
              </a:ln>
              <a:solidFill>
                <a:schemeClr val="tx1"/>
              </a:solidFill>
              <a:effectLst/>
              <a:latin typeface="Arial" pitchFamily="34" charset="0"/>
              <a:cs typeface="Arial" pitchFamily="34" charset="0"/>
            </a:endParaRPr>
          </a:p>
          <a:p>
            <a:pPr algn="just"/>
            <a:r>
              <a:rPr lang="cs-CZ" sz="1050" b="0" dirty="0" smtClean="0">
                <a:latin typeface="Arial" pitchFamily="34" charset="0"/>
                <a:cs typeface="Arial" pitchFamily="34" charset="0"/>
              </a:rPr>
              <a:t>Jen o bod méně měl náš soupeř z Krupky, na jehož hřišti jsme v podzimní části prohráli 5:2 a měli jsme mu teda co vracet. Nastoupili jsme v kompletním složení a toužili získat první jarní vítězství. V  8. minutě jsme k němu nakročili tím správným směrem. Potkal se ten největší na hřišti Ladislav Ladič s tím nejmenším v dresu hostů a výsledkem bylo vedení 1:0. Za dalších 7 minut přesně zamířil Špaček a krásnou křížnou střelou přes celou branku vymetl šibenici na 2:0. Oslavné chvíle jsme zažívali i v 19. Minutě. Do útoku se vydal </a:t>
            </a:r>
            <a:r>
              <a:rPr lang="cs-CZ" sz="1050" b="0" dirty="0" err="1" smtClean="0">
                <a:latin typeface="Arial" pitchFamily="34" charset="0"/>
                <a:cs typeface="Arial" pitchFamily="34" charset="0"/>
              </a:rPr>
              <a:t>Dopater</a:t>
            </a:r>
            <a:r>
              <a:rPr lang="cs-CZ" sz="1050" b="0" dirty="0" smtClean="0">
                <a:latin typeface="Arial" pitchFamily="34" charset="0"/>
                <a:cs typeface="Arial" pitchFamily="34" charset="0"/>
              </a:rPr>
              <a:t>, s míčem se dlouho nemazlil a střelou přes celou branku zvýšil už na krásných 3:0. Snížit náskok mohl soupeř, ale Holub v brance vykouzlil krásný zákrok a udržel čisté konto.  Ve 24. Minutě poslal za obranu krásný balón na Ladiče </a:t>
            </a:r>
            <a:r>
              <a:rPr lang="cs-CZ" sz="1050" b="0" dirty="0" err="1" smtClean="0">
                <a:latin typeface="Arial" pitchFamily="34" charset="0"/>
                <a:cs typeface="Arial" pitchFamily="34" charset="0"/>
              </a:rPr>
              <a:t>Dopater</a:t>
            </a:r>
            <a:r>
              <a:rPr lang="cs-CZ" sz="1050" b="0" dirty="0" smtClean="0">
                <a:latin typeface="Arial" pitchFamily="34" charset="0"/>
                <a:cs typeface="Arial" pitchFamily="34" charset="0"/>
              </a:rPr>
              <a:t> a po přesném přehozu brankáře to bylo 4:0. VE 28. Minutě byl blízko vstřelení branky i </a:t>
            </a:r>
            <a:r>
              <a:rPr lang="cs-CZ" sz="1050" b="0" dirty="0" err="1" smtClean="0">
                <a:latin typeface="Arial" pitchFamily="34" charset="0"/>
                <a:cs typeface="Arial" pitchFamily="34" charset="0"/>
              </a:rPr>
              <a:t>Malecha</a:t>
            </a:r>
            <a:r>
              <a:rPr lang="cs-CZ" sz="1050" b="0" dirty="0" smtClean="0">
                <a:latin typeface="Arial" pitchFamily="34" charset="0"/>
                <a:cs typeface="Arial" pitchFamily="34" charset="0"/>
              </a:rPr>
              <a:t>, ale obránce před ním byl pohotovější a srazil míč na roh. Zajímavé momenty se odehrály i těsně před změnou stran. Nejprve zahrávala volný přímý kop Krupka, ale proti střele Pavla Malého se hbitě natáhl </a:t>
            </a:r>
            <a:r>
              <a:rPr lang="cs-CZ" sz="1050" b="0" dirty="0" err="1" smtClean="0">
                <a:latin typeface="Arial" pitchFamily="34" charset="0"/>
                <a:cs typeface="Arial" pitchFamily="34" charset="0"/>
              </a:rPr>
              <a:t>Holu</a:t>
            </a:r>
            <a:r>
              <a:rPr lang="cs-CZ" sz="1050" b="0" dirty="0" smtClean="0">
                <a:latin typeface="Arial" pitchFamily="34" charset="0"/>
                <a:cs typeface="Arial" pitchFamily="34" charset="0"/>
              </a:rPr>
              <a:t> v brance a vytěsnil míč na roh. Hned z protiútoku si přivlastnil míč </a:t>
            </a:r>
            <a:r>
              <a:rPr lang="cs-CZ" sz="1050" b="0" dirty="0" err="1" smtClean="0">
                <a:latin typeface="Arial" pitchFamily="34" charset="0"/>
                <a:cs typeface="Arial" pitchFamily="34" charset="0"/>
              </a:rPr>
              <a:t>Malecha</a:t>
            </a:r>
            <a:r>
              <a:rPr lang="cs-CZ" sz="1050" b="0" dirty="0" smtClean="0">
                <a:latin typeface="Arial" pitchFamily="34" charset="0"/>
                <a:cs typeface="Arial" pitchFamily="34" charset="0"/>
              </a:rPr>
              <a:t>. Prošel přes několik protihráčů a upravil už na 5:0. </a:t>
            </a:r>
            <a:r>
              <a:rPr lang="cs-CZ" sz="1050" b="0" dirty="0" err="1" smtClean="0">
                <a:latin typeface="Arial" pitchFamily="34" charset="0"/>
                <a:cs typeface="Arial" pitchFamily="34" charset="0"/>
              </a:rPr>
              <a:t>Brankostroj</a:t>
            </a:r>
            <a:r>
              <a:rPr lang="cs-CZ" sz="1050" b="0" dirty="0" smtClean="0">
                <a:latin typeface="Arial" pitchFamily="34" charset="0"/>
                <a:cs typeface="Arial" pitchFamily="34" charset="0"/>
              </a:rPr>
              <a:t> pokračoval i brzo po změně stran. Obraně pláchl </a:t>
            </a:r>
            <a:r>
              <a:rPr lang="cs-CZ" sz="1050" b="0" dirty="0" err="1" smtClean="0">
                <a:latin typeface="Arial" pitchFamily="34" charset="0"/>
                <a:cs typeface="Arial" pitchFamily="34" charset="0"/>
              </a:rPr>
              <a:t>Malecha</a:t>
            </a:r>
            <a:r>
              <a:rPr lang="cs-CZ" sz="1050" b="0" dirty="0" smtClean="0">
                <a:latin typeface="Arial" pitchFamily="34" charset="0"/>
                <a:cs typeface="Arial" pitchFamily="34" charset="0"/>
              </a:rPr>
              <a:t> a brankáři nedal šanci zakročit 6:0. Později se ukázalo, že to byl poslední ostrý náboj, který hráči domácího kolektivu měli. Velké příležitosti zahodil Ladič a skóre už nenarůstalo. Dobrou příležitost měl i </a:t>
            </a:r>
            <a:r>
              <a:rPr lang="cs-CZ" sz="1050" b="0" dirty="0" err="1" smtClean="0">
                <a:latin typeface="Arial" pitchFamily="34" charset="0"/>
                <a:cs typeface="Arial" pitchFamily="34" charset="0"/>
              </a:rPr>
              <a:t>Malecha</a:t>
            </a:r>
            <a:r>
              <a:rPr lang="cs-CZ" sz="1050" b="0" dirty="0" smtClean="0">
                <a:latin typeface="Arial" pitchFamily="34" charset="0"/>
                <a:cs typeface="Arial" pitchFamily="34" charset="0"/>
              </a:rPr>
              <a:t>, kterého vychytal brankář. V dalších minutách jsme se začali herně trápit a šance už tolik nepřicházeli. Mrzet nás to ale až tak moc nemuselo, protože jsme měli nahráno již z prvního poločasu a pro 1. Jarní vítězství jsme si v klidu </a:t>
            </a:r>
            <a:r>
              <a:rPr lang="cs-CZ" sz="1050" b="0" dirty="0" err="1" smtClean="0">
                <a:latin typeface="Arial" pitchFamily="34" charset="0"/>
                <a:cs typeface="Arial" pitchFamily="34" charset="0"/>
              </a:rPr>
              <a:t>dokráčeli</a:t>
            </a:r>
            <a:r>
              <a:rPr lang="cs-CZ" sz="1050" b="0" dirty="0" smtClean="0">
                <a:latin typeface="Arial" pitchFamily="34" charset="0"/>
                <a:cs typeface="Arial" pitchFamily="34" charset="0"/>
              </a:rPr>
              <a:t>.</a:t>
            </a:r>
          </a:p>
          <a:p>
            <a:r>
              <a:rPr lang="cs-CZ" sz="1050" b="0" u="sng" dirty="0" smtClean="0">
                <a:latin typeface="Arial" pitchFamily="34" charset="0"/>
                <a:cs typeface="Arial" pitchFamily="34" charset="0"/>
              </a:rPr>
              <a:t>Branky:</a:t>
            </a:r>
            <a:r>
              <a:rPr lang="cs-CZ" sz="1050" b="0" dirty="0" smtClean="0">
                <a:latin typeface="Arial" pitchFamily="34" charset="0"/>
                <a:cs typeface="Arial" pitchFamily="34" charset="0"/>
              </a:rPr>
              <a:t> Ladič 2, </a:t>
            </a:r>
            <a:r>
              <a:rPr lang="cs-CZ" sz="1050" b="0" dirty="0" err="1" smtClean="0">
                <a:latin typeface="Arial" pitchFamily="34" charset="0"/>
                <a:cs typeface="Arial" pitchFamily="34" charset="0"/>
              </a:rPr>
              <a:t>Malecha</a:t>
            </a:r>
            <a:r>
              <a:rPr lang="cs-CZ" sz="1050" b="0" dirty="0" smtClean="0">
                <a:latin typeface="Arial" pitchFamily="34" charset="0"/>
                <a:cs typeface="Arial" pitchFamily="34" charset="0"/>
              </a:rPr>
              <a:t> 2, Špaček 1, </a:t>
            </a:r>
            <a:r>
              <a:rPr lang="cs-CZ" sz="1050" b="0" dirty="0" err="1" smtClean="0">
                <a:latin typeface="Arial" pitchFamily="34" charset="0"/>
                <a:cs typeface="Arial" pitchFamily="34" charset="0"/>
              </a:rPr>
              <a:t>Dopater</a:t>
            </a:r>
            <a:r>
              <a:rPr lang="cs-CZ" sz="1050" b="0" dirty="0" smtClean="0">
                <a:latin typeface="Arial" pitchFamily="34" charset="0"/>
                <a:cs typeface="Arial" pitchFamily="34" charset="0"/>
              </a:rPr>
              <a:t> 1</a:t>
            </a:r>
          </a:p>
          <a:p>
            <a:r>
              <a:rPr lang="cs-CZ" sz="1050" b="0" u="sng" dirty="0" smtClean="0">
                <a:latin typeface="Arial" pitchFamily="34" charset="0"/>
                <a:cs typeface="Arial" pitchFamily="34" charset="0"/>
              </a:rPr>
              <a:t>Sestava:</a:t>
            </a:r>
            <a:r>
              <a:rPr lang="cs-CZ" sz="1050" b="0" dirty="0" smtClean="0">
                <a:latin typeface="Arial" pitchFamily="34" charset="0"/>
                <a:cs typeface="Arial" pitchFamily="34" charset="0"/>
              </a:rPr>
              <a:t> Holub-Ladislav Novák, </a:t>
            </a:r>
            <a:r>
              <a:rPr lang="cs-CZ" sz="1050" b="0" dirty="0" err="1" smtClean="0">
                <a:latin typeface="Arial" pitchFamily="34" charset="0"/>
                <a:cs typeface="Arial" pitchFamily="34" charset="0"/>
              </a:rPr>
              <a:t>T.Németh</a:t>
            </a:r>
            <a:r>
              <a:rPr lang="cs-CZ" sz="1050" b="0" dirty="0" smtClean="0">
                <a:latin typeface="Arial" pitchFamily="34" charset="0"/>
                <a:cs typeface="Arial" pitchFamily="34" charset="0"/>
              </a:rPr>
              <a:t>, </a:t>
            </a:r>
            <a:r>
              <a:rPr lang="cs-CZ" sz="1050" b="0" dirty="0" err="1" smtClean="0">
                <a:latin typeface="Arial" pitchFamily="34" charset="0"/>
                <a:cs typeface="Arial" pitchFamily="34" charset="0"/>
              </a:rPr>
              <a:t>Šrotýř</a:t>
            </a:r>
            <a:r>
              <a:rPr lang="cs-CZ" sz="1050" b="0" dirty="0" smtClean="0">
                <a:latin typeface="Arial" pitchFamily="34" charset="0"/>
                <a:cs typeface="Arial" pitchFamily="34" charset="0"/>
              </a:rPr>
              <a:t>, Špaček, </a:t>
            </a:r>
            <a:r>
              <a:rPr lang="cs-CZ" sz="1050" b="0" dirty="0" err="1" smtClean="0">
                <a:latin typeface="Arial" pitchFamily="34" charset="0"/>
                <a:cs typeface="Arial" pitchFamily="34" charset="0"/>
              </a:rPr>
              <a:t>Malecha</a:t>
            </a:r>
            <a:r>
              <a:rPr lang="cs-CZ" sz="1050" b="0" dirty="0" smtClean="0">
                <a:latin typeface="Arial" pitchFamily="34" charset="0"/>
                <a:cs typeface="Arial" pitchFamily="34" charset="0"/>
              </a:rPr>
              <a:t>, Ladič, </a:t>
            </a:r>
          </a:p>
          <a:p>
            <a:r>
              <a:rPr lang="cs-CZ" sz="1050" b="0" dirty="0" smtClean="0">
                <a:latin typeface="Arial" pitchFamily="34" charset="0"/>
                <a:cs typeface="Arial" pitchFamily="34" charset="0"/>
              </a:rPr>
              <a:t>                </a:t>
            </a:r>
            <a:r>
              <a:rPr lang="cs-CZ" sz="1050" b="0" dirty="0" err="1" smtClean="0">
                <a:latin typeface="Arial" pitchFamily="34" charset="0"/>
                <a:cs typeface="Arial" pitchFamily="34" charset="0"/>
              </a:rPr>
              <a:t>Daniluk</a:t>
            </a:r>
            <a:r>
              <a:rPr lang="cs-CZ" sz="1050" b="0" dirty="0" smtClean="0">
                <a:latin typeface="Arial" pitchFamily="34" charset="0"/>
                <a:cs typeface="Arial" pitchFamily="34" charset="0"/>
              </a:rPr>
              <a:t>, Jakub Pilař, </a:t>
            </a:r>
            <a:r>
              <a:rPr lang="cs-CZ" sz="1050" b="0" dirty="0" err="1" smtClean="0">
                <a:latin typeface="Arial" pitchFamily="34" charset="0"/>
                <a:cs typeface="Arial" pitchFamily="34" charset="0"/>
              </a:rPr>
              <a:t>Dopater</a:t>
            </a:r>
            <a:r>
              <a:rPr lang="cs-CZ" sz="1050" b="0" dirty="0" smtClean="0">
                <a:latin typeface="Arial" pitchFamily="34" charset="0"/>
                <a:cs typeface="Arial" pitchFamily="34" charset="0"/>
              </a:rPr>
              <a:t>, Nedvěd, </a:t>
            </a:r>
            <a:r>
              <a:rPr lang="cs-CZ" sz="1050" b="0" dirty="0" err="1" smtClean="0">
                <a:latin typeface="Arial" pitchFamily="34" charset="0"/>
                <a:cs typeface="Arial" pitchFamily="34" charset="0"/>
              </a:rPr>
              <a:t>Slapnička</a:t>
            </a:r>
            <a:r>
              <a:rPr lang="cs-CZ" sz="1050" b="0" dirty="0" smtClean="0">
                <a:latin typeface="Arial" pitchFamily="34" charset="0"/>
                <a:cs typeface="Arial" pitchFamily="34" charset="0"/>
              </a:rPr>
              <a:t>, </a:t>
            </a:r>
            <a:r>
              <a:rPr lang="cs-CZ" sz="1050" b="0" dirty="0" err="1" smtClean="0">
                <a:latin typeface="Arial" pitchFamily="34" charset="0"/>
                <a:cs typeface="Arial" pitchFamily="34" charset="0"/>
              </a:rPr>
              <a:t>Schleiss</a:t>
            </a:r>
            <a:r>
              <a:rPr lang="cs-CZ" sz="1050" b="0" dirty="0" smtClean="0">
                <a:latin typeface="Arial" pitchFamily="34" charset="0"/>
                <a:cs typeface="Arial" pitchFamily="34" charset="0"/>
              </a:rPr>
              <a:t>, </a:t>
            </a:r>
          </a:p>
          <a:p>
            <a:r>
              <a:rPr lang="cs-CZ" sz="1050" b="0" dirty="0" smtClean="0">
                <a:latin typeface="Arial" pitchFamily="34" charset="0"/>
                <a:cs typeface="Arial" pitchFamily="34" charset="0"/>
              </a:rPr>
              <a:t>               Šedivý, </a:t>
            </a:r>
            <a:r>
              <a:rPr lang="cs-CZ" sz="1050" b="0" dirty="0" err="1" smtClean="0">
                <a:latin typeface="Arial" pitchFamily="34" charset="0"/>
                <a:cs typeface="Arial" pitchFamily="34" charset="0"/>
              </a:rPr>
              <a:t>Bartko</a:t>
            </a:r>
            <a:r>
              <a:rPr lang="cs-CZ" sz="1050" b="0" dirty="0" smtClean="0">
                <a:latin typeface="Arial" pitchFamily="34" charset="0"/>
                <a:cs typeface="Arial" pitchFamily="34" charset="0"/>
              </a:rPr>
              <a:t>     </a:t>
            </a:r>
          </a:p>
          <a:p>
            <a:r>
              <a:rPr lang="cs-CZ" sz="1050" b="0" u="sng" dirty="0" smtClean="0">
                <a:latin typeface="Arial" pitchFamily="34" charset="0"/>
                <a:cs typeface="Arial" pitchFamily="34" charset="0"/>
              </a:rPr>
              <a:t>Trenér</a:t>
            </a:r>
            <a:r>
              <a:rPr lang="cs-CZ" sz="1050" b="0" dirty="0" smtClean="0">
                <a:latin typeface="Arial" pitchFamily="34" charset="0"/>
                <a:cs typeface="Arial" pitchFamily="34" charset="0"/>
              </a:rPr>
              <a:t>: </a:t>
            </a:r>
            <a:r>
              <a:rPr lang="cs-CZ" sz="1050" b="0" dirty="0" err="1" smtClean="0">
                <a:latin typeface="Arial" pitchFamily="34" charset="0"/>
                <a:cs typeface="Arial" pitchFamily="34" charset="0"/>
              </a:rPr>
              <a:t>Z</a:t>
            </a:r>
            <a:r>
              <a:rPr lang="cs-CZ" sz="1050" b="0" dirty="0" smtClean="0">
                <a:latin typeface="Arial" pitchFamily="34" charset="0"/>
                <a:cs typeface="Arial" pitchFamily="34" charset="0"/>
              </a:rPr>
              <a:t>.</a:t>
            </a:r>
            <a:r>
              <a:rPr lang="cs-CZ" sz="1050" b="0" dirty="0" err="1" smtClean="0">
                <a:latin typeface="Arial" pitchFamily="34" charset="0"/>
                <a:cs typeface="Arial" pitchFamily="34" charset="0"/>
              </a:rPr>
              <a:t>Németh</a:t>
            </a:r>
            <a:r>
              <a:rPr lang="cs-CZ" sz="1050" b="0" dirty="0" smtClean="0">
                <a:latin typeface="Arial" pitchFamily="34" charset="0"/>
                <a:cs typeface="Arial" pitchFamily="34" charset="0"/>
              </a:rPr>
              <a:t>  </a:t>
            </a:r>
            <a:r>
              <a:rPr lang="cs-CZ" sz="1050" b="0" u="sng" dirty="0" smtClean="0">
                <a:latin typeface="Arial" pitchFamily="34" charset="0"/>
                <a:cs typeface="Arial" pitchFamily="34" charset="0"/>
              </a:rPr>
              <a:t>Vedoucí:</a:t>
            </a:r>
            <a:r>
              <a:rPr lang="cs-CZ" sz="1050" b="0" dirty="0" smtClean="0">
                <a:latin typeface="Arial" pitchFamily="34" charset="0"/>
                <a:cs typeface="Arial" pitchFamily="34" charset="0"/>
              </a:rPr>
              <a:t> </a:t>
            </a:r>
            <a:r>
              <a:rPr lang="cs-CZ" sz="1050" b="0" dirty="0" err="1" smtClean="0">
                <a:latin typeface="Arial" pitchFamily="34" charset="0"/>
                <a:cs typeface="Arial" pitchFamily="34" charset="0"/>
              </a:rPr>
              <a:t>R.Hrdlička</a:t>
            </a:r>
            <a:endParaRPr lang="cs-CZ" sz="1050" b="0" dirty="0" smtClean="0">
              <a:latin typeface="Arial" pitchFamily="34" charset="0"/>
              <a:cs typeface="Arial" pitchFamily="34" charset="0"/>
            </a:endParaRPr>
          </a:p>
          <a:p>
            <a:r>
              <a:rPr lang="cs-CZ" sz="1050" b="0" u="sng" dirty="0" smtClean="0">
                <a:latin typeface="Arial" pitchFamily="34" charset="0"/>
                <a:cs typeface="Arial" pitchFamily="34" charset="0"/>
              </a:rPr>
              <a:t>Rozhodčí:</a:t>
            </a:r>
            <a:r>
              <a:rPr lang="cs-CZ" sz="1050" b="0" dirty="0" smtClean="0">
                <a:latin typeface="Arial" pitchFamily="34" charset="0"/>
                <a:cs typeface="Arial" pitchFamily="34" charset="0"/>
              </a:rPr>
              <a:t> </a:t>
            </a:r>
            <a:r>
              <a:rPr lang="cs-CZ" sz="1050" b="0" dirty="0" err="1" smtClean="0">
                <a:latin typeface="Arial" pitchFamily="34" charset="0"/>
                <a:cs typeface="Arial" pitchFamily="34" charset="0"/>
              </a:rPr>
              <a:t>M</a:t>
            </a:r>
            <a:r>
              <a:rPr lang="cs-CZ" sz="1050" b="0" dirty="0" smtClean="0">
                <a:latin typeface="Arial" pitchFamily="34" charset="0"/>
                <a:cs typeface="Arial" pitchFamily="34" charset="0"/>
              </a:rPr>
              <a:t>.</a:t>
            </a:r>
            <a:r>
              <a:rPr lang="cs-CZ" sz="1050" b="0" dirty="0" err="1" smtClean="0">
                <a:latin typeface="Arial" pitchFamily="34" charset="0"/>
                <a:cs typeface="Arial" pitchFamily="34" charset="0"/>
              </a:rPr>
              <a:t>Vlašič</a:t>
            </a:r>
            <a:r>
              <a:rPr lang="cs-CZ" sz="1050" b="0" dirty="0" smtClean="0">
                <a:latin typeface="Arial" pitchFamily="34" charset="0"/>
                <a:cs typeface="Arial" pitchFamily="34" charset="0"/>
              </a:rPr>
              <a:t>-</a:t>
            </a:r>
            <a:r>
              <a:rPr lang="cs-CZ" sz="1050" b="0" dirty="0" err="1" smtClean="0">
                <a:latin typeface="Arial" pitchFamily="34" charset="0"/>
                <a:cs typeface="Arial" pitchFamily="34" charset="0"/>
              </a:rPr>
              <a:t>D.Dobiáš</a:t>
            </a:r>
            <a:r>
              <a:rPr lang="cs-CZ" sz="1050" b="0" dirty="0" smtClean="0">
                <a:latin typeface="Arial" pitchFamily="34" charset="0"/>
                <a:cs typeface="Arial" pitchFamily="34" charset="0"/>
              </a:rPr>
              <a:t>, </a:t>
            </a:r>
            <a:r>
              <a:rPr lang="cs-CZ" sz="1050" b="0" dirty="0" err="1" smtClean="0">
                <a:latin typeface="Arial" pitchFamily="34" charset="0"/>
                <a:cs typeface="Arial" pitchFamily="34" charset="0"/>
              </a:rPr>
              <a:t>D.Németh</a:t>
            </a:r>
            <a:r>
              <a:rPr lang="cs-CZ" sz="1050" b="0" dirty="0" smtClean="0">
                <a:latin typeface="Arial" pitchFamily="34" charset="0"/>
                <a:cs typeface="Arial" pitchFamily="34" charset="0"/>
              </a:rPr>
              <a:t>(laik)  40 diváků</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ovéPole 11"/>
          <p:cNvSpPr txBox="1"/>
          <p:nvPr/>
        </p:nvSpPr>
        <p:spPr>
          <a:xfrm>
            <a:off x="216024" y="91108"/>
            <a:ext cx="4464496" cy="830997"/>
          </a:xfrm>
          <a:prstGeom prst="rect">
            <a:avLst/>
          </a:prstGeom>
          <a:gradFill>
            <a:gsLst>
              <a:gs pos="0">
                <a:srgbClr val="FFEFD1"/>
              </a:gs>
              <a:gs pos="64999">
                <a:srgbClr val="F0EBD5"/>
              </a:gs>
              <a:gs pos="100000">
                <a:srgbClr val="D1C39F"/>
              </a:gs>
            </a:gsLst>
            <a:lin ang="5400000" scaled="0"/>
          </a:gradFill>
          <a:ln w="19050">
            <a:solidFill>
              <a:schemeClr val="tx1"/>
            </a:solidFill>
          </a:ln>
        </p:spPr>
        <p:txBody>
          <a:bodyPr wrap="square" rtlCol="0">
            <a:spAutoFit/>
          </a:bodyPr>
          <a:lstStyle/>
          <a:p>
            <a:pPr algn="ctr"/>
            <a:r>
              <a:rPr lang="cs-CZ" sz="2400" dirty="0" smtClean="0">
                <a:solidFill>
                  <a:srgbClr val="FF0000"/>
                </a:solidFill>
                <a:latin typeface="Bookman Old Style" pitchFamily="18" charset="0"/>
              </a:rPr>
              <a:t>Starší žáci si v prvním poločase pěkně zastříleli</a:t>
            </a:r>
          </a:p>
        </p:txBody>
      </p:sp>
      <p:pic>
        <p:nvPicPr>
          <p:cNvPr id="45057" name="Picture 1"/>
          <p:cNvPicPr>
            <a:picLocks noChangeAspect="1" noChangeArrowheads="1"/>
          </p:cNvPicPr>
          <p:nvPr/>
        </p:nvPicPr>
        <p:blipFill>
          <a:blip r:embed="rId3" cstate="print"/>
          <a:srcRect/>
          <a:stretch>
            <a:fillRect/>
          </a:stretch>
        </p:blipFill>
        <p:spPr bwMode="auto">
          <a:xfrm>
            <a:off x="5760616" y="3619500"/>
            <a:ext cx="4392488" cy="2916000"/>
          </a:xfrm>
          <a:prstGeom prst="rect">
            <a:avLst/>
          </a:prstGeom>
          <a:noFill/>
          <a:ln w="34925">
            <a:solidFill>
              <a:schemeClr val="accent3">
                <a:lumMod val="85000"/>
              </a:schemeClr>
            </a:solidFill>
            <a:miter lim="800000"/>
            <a:headEnd/>
            <a:tailEnd/>
          </a:ln>
        </p:spPr>
      </p:pic>
      <p:sp>
        <p:nvSpPr>
          <p:cNvPr id="13" name="TextovéPole 12"/>
          <p:cNvSpPr txBox="1"/>
          <p:nvPr/>
        </p:nvSpPr>
        <p:spPr>
          <a:xfrm>
            <a:off x="6768728" y="6624091"/>
            <a:ext cx="1944216" cy="307777"/>
          </a:xfrm>
          <a:prstGeom prst="rect">
            <a:avLst/>
          </a:prstGeom>
          <a:solidFill>
            <a:srgbClr val="99FF66"/>
          </a:solidFill>
        </p:spPr>
        <p:txBody>
          <a:bodyPr wrap="square" rtlCol="0">
            <a:spAutoFit/>
          </a:bodyPr>
          <a:lstStyle/>
          <a:p>
            <a:pPr algn="just"/>
            <a:r>
              <a:rPr lang="cs-CZ" sz="1400" u="sng" dirty="0" smtClean="0">
                <a:latin typeface="Bookman Old Style" pitchFamily="18" charset="0"/>
              </a:rPr>
              <a:t>Foto Milan </a:t>
            </a:r>
            <a:r>
              <a:rPr lang="cs-CZ" sz="1400" u="sng" dirty="0" err="1" smtClean="0">
                <a:latin typeface="Bookman Old Style" pitchFamily="18" charset="0"/>
              </a:rPr>
              <a:t>Richtr</a:t>
            </a:r>
            <a:endParaRPr lang="cs-CZ" sz="1400" u="sng" dirty="0" smtClean="0">
              <a:latin typeface="Bookman Old Style"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1"/>
          <p:cNvSpPr txBox="1"/>
          <p:nvPr/>
        </p:nvSpPr>
        <p:spPr>
          <a:xfrm>
            <a:off x="12058662" y="1"/>
            <a:ext cx="184731"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sp>
        <p:nvSpPr>
          <p:cNvPr id="9" name="TextovéPole 2"/>
          <p:cNvSpPr txBox="1"/>
          <p:nvPr/>
        </p:nvSpPr>
        <p:spPr>
          <a:xfrm>
            <a:off x="12058662" y="1"/>
            <a:ext cx="184731"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cxnSp>
        <p:nvCxnSpPr>
          <p:cNvPr id="15" name="Přímá spojovací šipka 14"/>
          <p:cNvCxnSpPr/>
          <p:nvPr/>
        </p:nvCxnSpPr>
        <p:spPr bwMode="auto">
          <a:xfrm>
            <a:off x="3609477" y="7075884"/>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0" name="TextovéPole 19"/>
          <p:cNvSpPr txBox="1"/>
          <p:nvPr/>
        </p:nvSpPr>
        <p:spPr>
          <a:xfrm>
            <a:off x="7689229"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29</a:t>
            </a:r>
          </a:p>
        </p:txBody>
      </p:sp>
      <p:cxnSp>
        <p:nvCxnSpPr>
          <p:cNvPr id="16" name="Přímá spojovací šipka 15"/>
          <p:cNvCxnSpPr/>
          <p:nvPr/>
        </p:nvCxnSpPr>
        <p:spPr bwMode="auto">
          <a:xfrm>
            <a:off x="3394753" y="7075884"/>
            <a:ext cx="1359918"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8" name="Přímá spojovací šipka 17"/>
          <p:cNvCxnSpPr/>
          <p:nvPr/>
        </p:nvCxnSpPr>
        <p:spPr bwMode="auto">
          <a:xfrm>
            <a:off x="3895777" y="7239000"/>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1" name="TextovéPole 10"/>
          <p:cNvSpPr txBox="1"/>
          <p:nvPr/>
        </p:nvSpPr>
        <p:spPr>
          <a:xfrm>
            <a:off x="189168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12</a:t>
            </a:r>
          </a:p>
        </p:txBody>
      </p:sp>
      <p:sp>
        <p:nvSpPr>
          <p:cNvPr id="13" name="TextovéPole 12"/>
          <p:cNvSpPr txBox="1"/>
          <p:nvPr/>
        </p:nvSpPr>
        <p:spPr>
          <a:xfrm>
            <a:off x="71984" y="91108"/>
            <a:ext cx="4752528" cy="707886"/>
          </a:xfrm>
          <a:prstGeom prst="rect">
            <a:avLst/>
          </a:prstGeom>
          <a:blipFill>
            <a:blip r:embed="rId3" cstate="print"/>
            <a:stretch>
              <a:fillRect/>
            </a:stretch>
          </a:blipFill>
          <a:ln w="28575">
            <a:solidFill>
              <a:schemeClr val="tx1"/>
            </a:solidFill>
          </a:ln>
        </p:spPr>
        <p:txBody>
          <a:bodyPr wrap="square" rtlCol="0">
            <a:spAutoFit/>
          </a:bodyPr>
          <a:lstStyle/>
          <a:p>
            <a:pPr algn="ctr"/>
            <a:r>
              <a:rPr lang="cs-CZ" sz="2000" dirty="0" smtClean="0">
                <a:solidFill>
                  <a:srgbClr val="FF0000"/>
                </a:solidFill>
                <a:latin typeface="Baskerville Old Face" pitchFamily="18" charset="0"/>
              </a:rPr>
              <a:t>Hodnocení zápasu v </a:t>
            </a:r>
            <a:r>
              <a:rPr lang="cs-CZ" sz="2000" dirty="0" err="1" smtClean="0">
                <a:solidFill>
                  <a:srgbClr val="FF0000"/>
                </a:solidFill>
                <a:latin typeface="Baskerville Old Face" pitchFamily="18" charset="0"/>
              </a:rPr>
              <a:t>Brozanech</a:t>
            </a:r>
            <a:r>
              <a:rPr lang="cs-CZ" sz="2000" dirty="0" smtClean="0">
                <a:solidFill>
                  <a:srgbClr val="FF0000"/>
                </a:solidFill>
                <a:latin typeface="Baskerville Old Face" pitchFamily="18" charset="0"/>
              </a:rPr>
              <a:t> ze strany hostujícího tábora</a:t>
            </a:r>
            <a:endParaRPr lang="cs-CZ" sz="1800" dirty="0" smtClean="0">
              <a:solidFill>
                <a:srgbClr val="FF0000"/>
              </a:solidFill>
              <a:latin typeface="Baskerville Old Face" pitchFamily="18" charset="0"/>
            </a:endParaRPr>
          </a:p>
        </p:txBody>
      </p:sp>
      <p:sp>
        <p:nvSpPr>
          <p:cNvPr id="14" name="TextovéPole 13"/>
          <p:cNvSpPr txBox="1"/>
          <p:nvPr/>
        </p:nvSpPr>
        <p:spPr>
          <a:xfrm>
            <a:off x="71984" y="883196"/>
            <a:ext cx="4896544" cy="3170099"/>
          </a:xfrm>
          <a:prstGeom prst="rect">
            <a:avLst/>
          </a:prstGeom>
          <a:noFill/>
        </p:spPr>
        <p:txBody>
          <a:bodyPr wrap="square" rtlCol="0">
            <a:spAutoFit/>
          </a:bodyPr>
          <a:lstStyle/>
          <a:p>
            <a:pPr algn="just"/>
            <a:r>
              <a:rPr lang="cs-CZ" sz="1600" u="sng" dirty="0" err="1" smtClean="0">
                <a:latin typeface="Bookman Old Style" pitchFamily="18" charset="0"/>
              </a:rPr>
              <a:t>Radislav</a:t>
            </a:r>
            <a:r>
              <a:rPr lang="cs-CZ" sz="1600" u="sng" dirty="0" smtClean="0">
                <a:latin typeface="Bookman Old Style" pitchFamily="18" charset="0"/>
              </a:rPr>
              <a:t> Houška  - trenér SK </a:t>
            </a:r>
            <a:r>
              <a:rPr lang="cs-CZ" sz="1600" u="sng" dirty="0" err="1" smtClean="0">
                <a:latin typeface="Bookman Old Style" pitchFamily="18" charset="0"/>
              </a:rPr>
              <a:t>Štětí</a:t>
            </a:r>
            <a:endParaRPr lang="cs-CZ" sz="1600" u="sng" dirty="0" smtClean="0">
              <a:latin typeface="Bookman Old Style" pitchFamily="18" charset="0"/>
            </a:endParaRPr>
          </a:p>
          <a:p>
            <a:pPr algn="just"/>
            <a:r>
              <a:rPr lang="cs-CZ" sz="1400" b="0" dirty="0" smtClean="0">
                <a:latin typeface="Calibri" pitchFamily="34" charset="0"/>
              </a:rPr>
              <a:t>Náš tým bojoval a po utkání jsem klukům za výkon poděkoval. Domácí jsme do šancí příliš nepouštěli a pokud jde o penalty, to už je loterie. </a:t>
            </a:r>
          </a:p>
          <a:p>
            <a:pPr algn="just"/>
            <a:r>
              <a:rPr lang="cs-CZ" sz="1600" u="sng" dirty="0" smtClean="0">
                <a:latin typeface="Bookman Old Style" pitchFamily="18" charset="0"/>
              </a:rPr>
              <a:t>Milan Plíšek – sekretář SK </a:t>
            </a:r>
            <a:r>
              <a:rPr lang="cs-CZ" sz="1600" u="sng" dirty="0" err="1" smtClean="0">
                <a:latin typeface="Bookman Old Style" pitchFamily="18" charset="0"/>
              </a:rPr>
              <a:t>Štětí</a:t>
            </a:r>
            <a:endParaRPr lang="cs-CZ" sz="1600" u="sng" dirty="0" smtClean="0">
              <a:latin typeface="Bookman Old Style" pitchFamily="18" charset="0"/>
            </a:endParaRPr>
          </a:p>
          <a:p>
            <a:pPr algn="just"/>
            <a:r>
              <a:rPr lang="cs-CZ" sz="1400" b="0" dirty="0" smtClean="0">
                <a:latin typeface="Calibri" pitchFamily="34" charset="0"/>
                <a:ea typeface="Calibri" pitchFamily="34" charset="0"/>
                <a:cs typeface="Times New Roman" pitchFamily="18" charset="0"/>
              </a:rPr>
              <a:t>Do </a:t>
            </a:r>
            <a:r>
              <a:rPr lang="cs-CZ" sz="1400" b="0" dirty="0" err="1" smtClean="0">
                <a:latin typeface="Calibri" pitchFamily="34" charset="0"/>
                <a:ea typeface="Calibri" pitchFamily="34" charset="0"/>
                <a:cs typeface="Times New Roman" pitchFamily="18" charset="0"/>
              </a:rPr>
              <a:t>Brozan</a:t>
            </a:r>
            <a:r>
              <a:rPr lang="cs-CZ" sz="1400" b="0" dirty="0" smtClean="0">
                <a:latin typeface="Calibri" pitchFamily="34" charset="0"/>
                <a:ea typeface="Calibri" pitchFamily="34" charset="0"/>
                <a:cs typeface="Times New Roman" pitchFamily="18" charset="0"/>
              </a:rPr>
              <a:t> jsme odjížděli bojovat a pokusit se získat body. Domácí měli v průběhu celého utkání míč častěji na kopačkách a před naší brankou si vytvořili více nebezpečných situací. Dokázali jsme však všechno ustát a žádný drtivý tlak jsme nepřipustili. Za bojovnost jsme si bod zasloužili. Škoda jen, že stejně jako na Kladně jsme nedokázali zvítězit v penaltové loterii. Ve 4. jarním zápase za sebou jsme nevstřelili branku. Na druhou stranu jsme zase jen 2x inkasovali. Nyní nás doma 8. dubna čekají Úvaly a tak věřme , že branky z kopaček hráčů </a:t>
            </a:r>
            <a:r>
              <a:rPr lang="cs-CZ" sz="1400" b="0" dirty="0" err="1" smtClean="0">
                <a:latin typeface="Calibri" pitchFamily="34" charset="0"/>
                <a:ea typeface="Calibri" pitchFamily="34" charset="0"/>
                <a:cs typeface="Times New Roman" pitchFamily="18" charset="0"/>
              </a:rPr>
              <a:t>Štětí</a:t>
            </a:r>
            <a:r>
              <a:rPr lang="cs-CZ" sz="1400" b="0" dirty="0" smtClean="0">
                <a:latin typeface="Calibri" pitchFamily="34" charset="0"/>
                <a:ea typeface="Calibri" pitchFamily="34" charset="0"/>
                <a:cs typeface="Times New Roman" pitchFamily="18" charset="0"/>
              </a:rPr>
              <a:t> začnou již padat.</a:t>
            </a:r>
            <a:endParaRPr lang="cs-CZ" sz="1400" u="sng" dirty="0" smtClean="0">
              <a:latin typeface="Bookman Old Style" pitchFamily="18" charset="0"/>
            </a:endParaRPr>
          </a:p>
        </p:txBody>
      </p:sp>
      <p:sp>
        <p:nvSpPr>
          <p:cNvPr id="17" name="TextovéPole 16"/>
          <p:cNvSpPr txBox="1"/>
          <p:nvPr/>
        </p:nvSpPr>
        <p:spPr>
          <a:xfrm>
            <a:off x="-24" y="4987652"/>
            <a:ext cx="4896544" cy="1169551"/>
          </a:xfrm>
          <a:prstGeom prst="rect">
            <a:avLst/>
          </a:prstGeom>
          <a:noFill/>
        </p:spPr>
        <p:txBody>
          <a:bodyPr wrap="square" rtlCol="0">
            <a:spAutoFit/>
          </a:bodyPr>
          <a:lstStyle/>
          <a:p>
            <a:pPr algn="just"/>
            <a:r>
              <a:rPr lang="cs-CZ" sz="1400" u="sng" dirty="0" smtClean="0">
                <a:latin typeface="Bookman Old Style" pitchFamily="18" charset="0"/>
              </a:rPr>
              <a:t>Tomáš </a:t>
            </a:r>
            <a:r>
              <a:rPr lang="cs-CZ" sz="1400" u="sng" dirty="0" err="1" smtClean="0">
                <a:latin typeface="Bookman Old Style" pitchFamily="18" charset="0"/>
              </a:rPr>
              <a:t>Poštůlka</a:t>
            </a:r>
            <a:r>
              <a:rPr lang="cs-CZ" sz="1400" u="sng" dirty="0" smtClean="0">
                <a:latin typeface="Bookman Old Style" pitchFamily="18" charset="0"/>
              </a:rPr>
              <a:t>–asistent trenéra Sokolu </a:t>
            </a:r>
            <a:r>
              <a:rPr lang="cs-CZ" sz="1400" u="sng" dirty="0" err="1" smtClean="0">
                <a:latin typeface="Bookman Old Style" pitchFamily="18" charset="0"/>
              </a:rPr>
              <a:t>Brozany</a:t>
            </a:r>
            <a:endParaRPr lang="cs-CZ" sz="1400" u="sng" dirty="0" smtClean="0">
              <a:latin typeface="Bookman Old Style" pitchFamily="18" charset="0"/>
            </a:endParaRPr>
          </a:p>
          <a:p>
            <a:pPr algn="just"/>
            <a:r>
              <a:rPr lang="cs-CZ" sz="1400" b="0" dirty="0" smtClean="0">
                <a:latin typeface="Calibri" pitchFamily="34" charset="0"/>
                <a:ea typeface="Calibri" pitchFamily="34" charset="0"/>
                <a:cs typeface="Times New Roman" pitchFamily="18" charset="0"/>
              </a:rPr>
              <a:t>Já myslím, že jsme si vyhrát nezasloužili, v naší hře nebyl náboj, chyběla agresivita a šancí jsme si moc nevypracovali. Soupeř bojoval, je vidět, že hraje o záchranu, ale jsme spokojeni za plusový bod po penaltách. </a:t>
            </a:r>
          </a:p>
        </p:txBody>
      </p:sp>
      <p:sp>
        <p:nvSpPr>
          <p:cNvPr id="19" name="TextovéPole 18"/>
          <p:cNvSpPr txBox="1"/>
          <p:nvPr/>
        </p:nvSpPr>
        <p:spPr>
          <a:xfrm>
            <a:off x="71984" y="4195564"/>
            <a:ext cx="4752528" cy="707886"/>
          </a:xfrm>
          <a:prstGeom prst="rect">
            <a:avLst/>
          </a:prstGeom>
          <a:blipFill dpi="0" rotWithShape="1">
            <a:blip r:embed="rId4" cstate="print"/>
            <a:srcRect/>
            <a:tile tx="0" ty="0" sx="100000" sy="100000" flip="x" algn="tr"/>
          </a:blipFill>
          <a:ln w="28575">
            <a:solidFill>
              <a:srgbClr val="0000CC"/>
            </a:solidFill>
          </a:ln>
        </p:spPr>
        <p:txBody>
          <a:bodyPr wrap="square" rtlCol="0">
            <a:spAutoFit/>
          </a:bodyPr>
          <a:lstStyle/>
          <a:p>
            <a:pPr algn="ctr"/>
            <a:r>
              <a:rPr lang="cs-CZ" sz="1800" dirty="0" smtClean="0">
                <a:latin typeface="Verdana" pitchFamily="34" charset="0"/>
                <a:ea typeface="Verdana" pitchFamily="34" charset="0"/>
                <a:cs typeface="Verdana" pitchFamily="34" charset="0"/>
              </a:rPr>
              <a:t>Z </a:t>
            </a:r>
            <a:r>
              <a:rPr lang="cs-CZ" sz="2000" dirty="0" smtClean="0">
                <a:latin typeface="Verdana" pitchFamily="34" charset="0"/>
                <a:ea typeface="Verdana" pitchFamily="34" charset="0"/>
                <a:cs typeface="Verdana" pitchFamily="34" charset="0"/>
              </a:rPr>
              <a:t>hodnocení výkonu domácích bylo cítit zklamání </a:t>
            </a:r>
            <a:endParaRPr lang="cs-CZ" sz="1800" dirty="0" smtClean="0">
              <a:latin typeface="Verdana" pitchFamily="34" charset="0"/>
              <a:ea typeface="Verdana" pitchFamily="34" charset="0"/>
              <a:cs typeface="Verdana" pitchFamily="34" charset="0"/>
            </a:endParaRPr>
          </a:p>
        </p:txBody>
      </p:sp>
      <p:pic>
        <p:nvPicPr>
          <p:cNvPr id="21" name="Picture 1"/>
          <p:cNvPicPr>
            <a:picLocks noChangeAspect="1" noChangeArrowheads="1"/>
          </p:cNvPicPr>
          <p:nvPr/>
        </p:nvPicPr>
        <p:blipFill>
          <a:blip r:embed="rId5" cstate="print"/>
          <a:srcRect/>
          <a:stretch>
            <a:fillRect/>
          </a:stretch>
        </p:blipFill>
        <p:spPr bwMode="auto">
          <a:xfrm>
            <a:off x="6408688" y="3979540"/>
            <a:ext cx="2592288" cy="2520280"/>
          </a:xfrm>
          <a:prstGeom prst="rect">
            <a:avLst/>
          </a:prstGeom>
          <a:noFill/>
          <a:ln w="9525">
            <a:noFill/>
            <a:miter lim="800000"/>
            <a:headEnd/>
            <a:tailEnd/>
          </a:ln>
        </p:spPr>
      </p:pic>
      <p:sp>
        <p:nvSpPr>
          <p:cNvPr id="22" name="TextovéPole 21"/>
          <p:cNvSpPr txBox="1"/>
          <p:nvPr/>
        </p:nvSpPr>
        <p:spPr>
          <a:xfrm>
            <a:off x="6120656" y="143952"/>
            <a:ext cx="3600400" cy="523220"/>
          </a:xfrm>
          <a:prstGeom prst="rect">
            <a:avLst/>
          </a:prstGeom>
          <a:blipFill dpi="0" rotWithShape="1">
            <a:blip r:embed="rId6" cstate="print">
              <a:alphaModFix amt="60000"/>
            </a:blip>
            <a:srcRect/>
            <a:tile tx="0" ty="0" sx="100000" sy="100000" flip="none" algn="tl"/>
          </a:blipFill>
          <a:ln w="34925" cap="sq">
            <a:solidFill>
              <a:schemeClr val="accent1">
                <a:lumMod val="60000"/>
                <a:lumOff val="40000"/>
              </a:schemeClr>
            </a:solidFill>
            <a:prstDash val="sysDot"/>
          </a:ln>
        </p:spPr>
        <p:txBody>
          <a:bodyPr wrap="square" rtlCol="0">
            <a:spAutoFit/>
          </a:bodyPr>
          <a:lstStyle/>
          <a:p>
            <a:pPr algn="ctr"/>
            <a:r>
              <a:rPr lang="cs-CZ" sz="1400" b="0" dirty="0" smtClean="0">
                <a:solidFill>
                  <a:schemeClr val="accent6">
                    <a:lumMod val="75000"/>
                  </a:schemeClr>
                </a:solidFill>
                <a:latin typeface="Elephant" pitchFamily="18" charset="0"/>
              </a:rPr>
              <a:t>Foto z dorosteneckého zápasu s mužstvem Unionu Vršovice  26.3.2017</a:t>
            </a:r>
          </a:p>
        </p:txBody>
      </p:sp>
      <p:pic>
        <p:nvPicPr>
          <p:cNvPr id="23" name="Picture 2"/>
          <p:cNvPicPr>
            <a:picLocks noChangeAspect="1" noChangeArrowheads="1"/>
          </p:cNvPicPr>
          <p:nvPr/>
        </p:nvPicPr>
        <p:blipFill>
          <a:blip r:embed="rId7" cstate="print"/>
          <a:srcRect/>
          <a:stretch>
            <a:fillRect/>
          </a:stretch>
        </p:blipFill>
        <p:spPr bwMode="auto">
          <a:xfrm>
            <a:off x="5616600" y="811188"/>
            <a:ext cx="4536504" cy="2916000"/>
          </a:xfrm>
          <a:prstGeom prst="rect">
            <a:avLst/>
          </a:prstGeom>
          <a:noFill/>
          <a:ln w="31750">
            <a:solidFill>
              <a:srgbClr val="FFFF00"/>
            </a:solidFill>
            <a:miter lim="800000"/>
            <a:headEnd/>
            <a:tailEnd/>
          </a:ln>
        </p:spPr>
      </p:pic>
      <p:pic>
        <p:nvPicPr>
          <p:cNvPr id="43009" name="Picture 1"/>
          <p:cNvPicPr>
            <a:picLocks noChangeAspect="1" noChangeArrowheads="1"/>
          </p:cNvPicPr>
          <p:nvPr/>
        </p:nvPicPr>
        <p:blipFill>
          <a:blip r:embed="rId8" cstate="print"/>
          <a:srcRect/>
          <a:stretch>
            <a:fillRect/>
          </a:stretch>
        </p:blipFill>
        <p:spPr bwMode="auto">
          <a:xfrm>
            <a:off x="2880296" y="5995764"/>
            <a:ext cx="1018042" cy="1044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p:cNvSpPr txBox="1"/>
          <p:nvPr/>
        </p:nvSpPr>
        <p:spPr>
          <a:xfrm>
            <a:off x="7402933" y="693186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13</a:t>
            </a:r>
          </a:p>
        </p:txBody>
      </p:sp>
      <p:sp>
        <p:nvSpPr>
          <p:cNvPr id="15" name="TextovéPole 14"/>
          <p:cNvSpPr txBox="1"/>
          <p:nvPr/>
        </p:nvSpPr>
        <p:spPr>
          <a:xfrm>
            <a:off x="189168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28</a:t>
            </a:r>
          </a:p>
        </p:txBody>
      </p:sp>
      <p:pic>
        <p:nvPicPr>
          <p:cNvPr id="2" name="Picture 1"/>
          <p:cNvPicPr>
            <a:picLocks noChangeAspect="1" noChangeArrowheads="1"/>
          </p:cNvPicPr>
          <p:nvPr/>
        </p:nvPicPr>
        <p:blipFill>
          <a:blip r:embed="rId3" cstate="print"/>
          <a:srcRect/>
          <a:stretch>
            <a:fillRect/>
          </a:stretch>
        </p:blipFill>
        <p:spPr bwMode="auto">
          <a:xfrm>
            <a:off x="5472584" y="991492"/>
            <a:ext cx="4581879" cy="2556000"/>
          </a:xfrm>
          <a:prstGeom prst="rect">
            <a:avLst/>
          </a:prstGeom>
          <a:noFill/>
          <a:ln w="34925">
            <a:solidFill>
              <a:srgbClr val="FFFF66"/>
            </a:solidFill>
            <a:miter lim="800000"/>
            <a:headEnd/>
            <a:tailEnd/>
          </a:ln>
        </p:spPr>
      </p:pic>
      <p:pic>
        <p:nvPicPr>
          <p:cNvPr id="40962" name="Picture 2"/>
          <p:cNvPicPr>
            <a:picLocks noChangeAspect="1" noChangeArrowheads="1"/>
          </p:cNvPicPr>
          <p:nvPr/>
        </p:nvPicPr>
        <p:blipFill>
          <a:blip r:embed="rId4" cstate="print"/>
          <a:srcRect/>
          <a:stretch>
            <a:fillRect/>
          </a:stretch>
        </p:blipFill>
        <p:spPr bwMode="auto">
          <a:xfrm>
            <a:off x="5761064" y="3907852"/>
            <a:ext cx="4032000" cy="2880000"/>
          </a:xfrm>
          <a:prstGeom prst="rect">
            <a:avLst/>
          </a:prstGeom>
          <a:noFill/>
          <a:ln w="34925">
            <a:solidFill>
              <a:srgbClr val="FFFF66"/>
            </a:solidFill>
            <a:miter lim="800000"/>
            <a:headEnd/>
            <a:tailEnd/>
          </a:ln>
        </p:spPr>
      </p:pic>
      <p:sp>
        <p:nvSpPr>
          <p:cNvPr id="13" name="TextovéPole 12"/>
          <p:cNvSpPr txBox="1"/>
          <p:nvPr/>
        </p:nvSpPr>
        <p:spPr>
          <a:xfrm>
            <a:off x="5616600" y="163116"/>
            <a:ext cx="4176464" cy="646331"/>
          </a:xfrm>
          <a:prstGeom prst="rect">
            <a:avLst/>
          </a:prstGeom>
          <a:solidFill>
            <a:srgbClr val="99CCFF"/>
          </a:solidFill>
        </p:spPr>
        <p:txBody>
          <a:bodyPr wrap="square" rtlCol="0">
            <a:spAutoFit/>
          </a:bodyPr>
          <a:lstStyle/>
          <a:p>
            <a:pPr algn="ctr"/>
            <a:r>
              <a:rPr lang="cs-CZ" sz="1800" dirty="0" smtClean="0">
                <a:latin typeface="Bookman Old Style" pitchFamily="18" charset="0"/>
              </a:rPr>
              <a:t>SK </a:t>
            </a:r>
            <a:r>
              <a:rPr lang="cs-CZ" sz="1800" dirty="0" err="1" smtClean="0">
                <a:latin typeface="Bookman Old Style" pitchFamily="18" charset="0"/>
              </a:rPr>
              <a:t>Brozany</a:t>
            </a:r>
            <a:r>
              <a:rPr lang="cs-CZ" sz="1800" dirty="0" smtClean="0">
                <a:latin typeface="Bookman Old Style" pitchFamily="18" charset="0"/>
              </a:rPr>
              <a:t> – SK </a:t>
            </a:r>
            <a:r>
              <a:rPr lang="cs-CZ" sz="1800" dirty="0" err="1" smtClean="0">
                <a:latin typeface="Bookman Old Style" pitchFamily="18" charset="0"/>
              </a:rPr>
              <a:t>Štětí</a:t>
            </a:r>
            <a:r>
              <a:rPr lang="cs-CZ" sz="1800" dirty="0" smtClean="0">
                <a:latin typeface="Bookman Old Style" pitchFamily="18" charset="0"/>
              </a:rPr>
              <a:t> 2.4.2017</a:t>
            </a:r>
          </a:p>
          <a:p>
            <a:pPr algn="ctr"/>
            <a:r>
              <a:rPr lang="cs-CZ" sz="1800" dirty="0" smtClean="0">
                <a:latin typeface="Bookman Old Style" pitchFamily="18" charset="0"/>
              </a:rPr>
              <a:t>Foto Jiří </a:t>
            </a:r>
            <a:r>
              <a:rPr lang="cs-CZ" sz="1800" dirty="0" err="1" smtClean="0">
                <a:latin typeface="Bookman Old Style" pitchFamily="18" charset="0"/>
              </a:rPr>
              <a:t>Havner</a:t>
            </a:r>
            <a:r>
              <a:rPr lang="cs-CZ" sz="1800" dirty="0" smtClean="0">
                <a:latin typeface="Bookman Old Style" pitchFamily="18" charset="0"/>
              </a:rPr>
              <a:t> </a:t>
            </a:r>
          </a:p>
        </p:txBody>
      </p:sp>
      <p:sp>
        <p:nvSpPr>
          <p:cNvPr id="14" name="TextovéPole 13"/>
          <p:cNvSpPr txBox="1"/>
          <p:nvPr/>
        </p:nvSpPr>
        <p:spPr>
          <a:xfrm>
            <a:off x="143992" y="91108"/>
            <a:ext cx="4464496" cy="1569660"/>
          </a:xfrm>
          <a:prstGeom prst="rect">
            <a:avLst/>
          </a:prstGeom>
          <a:blipFill>
            <a:blip r:embed="rId5" cstate="print"/>
            <a:stretch>
              <a:fillRect/>
            </a:stretch>
          </a:blipFill>
          <a:ln w="60325" cap="rnd">
            <a:solidFill>
              <a:schemeClr val="accent1">
                <a:lumMod val="60000"/>
                <a:lumOff val="40000"/>
              </a:schemeClr>
            </a:solidFill>
            <a:prstDash val="lgDashDot"/>
          </a:ln>
        </p:spPr>
        <p:txBody>
          <a:bodyPr wrap="square" rtlCol="0">
            <a:spAutoFit/>
          </a:bodyPr>
          <a:lstStyle/>
          <a:p>
            <a:pPr algn="ctr"/>
            <a:r>
              <a:rPr lang="cs-CZ" sz="2400" dirty="0" smtClean="0">
                <a:solidFill>
                  <a:srgbClr val="5239EB"/>
                </a:solidFill>
                <a:effectLst>
                  <a:outerShdw blurRad="38100" dist="38100" dir="2700000" algn="tl">
                    <a:srgbClr val="000000">
                      <a:alpha val="43137"/>
                    </a:srgbClr>
                  </a:outerShdw>
                </a:effectLst>
                <a:latin typeface="David" pitchFamily="34" charset="-79"/>
                <a:cs typeface="David" pitchFamily="34" charset="-79"/>
              </a:rPr>
              <a:t>Týden před prvním jarním mistrovským zápasem změřili dorostenci své  síly v přátelském zápase s mužstvem z Prahy</a:t>
            </a:r>
          </a:p>
        </p:txBody>
      </p:sp>
      <p:sp>
        <p:nvSpPr>
          <p:cNvPr id="16" name="Rectangle 1"/>
          <p:cNvSpPr>
            <a:spLocks noChangeArrowheads="1"/>
          </p:cNvSpPr>
          <p:nvPr/>
        </p:nvSpPr>
        <p:spPr bwMode="auto">
          <a:xfrm>
            <a:off x="71984" y="1880399"/>
            <a:ext cx="4536504" cy="50629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i="0" u="sng" strike="noStrike" cap="none" normalizeH="0" baseline="0" dirty="0" smtClean="0">
                <a:ln>
                  <a:solidFill>
                    <a:srgbClr val="CC6600"/>
                  </a:solid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SK </a:t>
            </a:r>
            <a:r>
              <a:rPr kumimoji="0" lang="cs-CZ" sz="2400" i="0" u="sng" strike="noStrike" cap="none" normalizeH="0" baseline="0" dirty="0" err="1" smtClean="0">
                <a:ln>
                  <a:solidFill>
                    <a:srgbClr val="CC6600"/>
                  </a:solid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Štětí</a:t>
            </a:r>
            <a:r>
              <a:rPr kumimoji="0" lang="cs-CZ" sz="2400" i="0" u="sng" strike="noStrike" cap="none" normalizeH="0" baseline="0" dirty="0" smtClean="0">
                <a:ln>
                  <a:solidFill>
                    <a:srgbClr val="CC6600"/>
                  </a:solid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 – SK Union Vršovice</a:t>
            </a:r>
            <a:endParaRPr kumimoji="0" lang="cs-CZ" sz="1050" i="0" u="none" strike="noStrike" cap="none" normalizeH="0" baseline="0" dirty="0" smtClean="0">
              <a:ln>
                <a:solidFill>
                  <a:srgbClr val="CC6600"/>
                </a:solid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400" i="0" u="sng" strike="noStrike" cap="none" normalizeH="0" baseline="0" dirty="0" smtClean="0">
                <a:ln>
                  <a:solidFill>
                    <a:srgbClr val="CC6600"/>
                  </a:solid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2:2(2:1)</a:t>
            </a:r>
            <a:r>
              <a:rPr kumimoji="0" lang="cs-CZ" sz="2000" i="0" u="sng" strike="noStrike" cap="none" normalizeH="0" baseline="0" dirty="0" smtClean="0">
                <a:ln>
                  <a:solidFill>
                    <a:srgbClr val="CC6600"/>
                  </a:solid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  26.3.2017 přátelský zápas</a:t>
            </a:r>
            <a:endParaRPr kumimoji="0" lang="cs-CZ" sz="1000" i="0" u="none" strike="noStrike" cap="none" normalizeH="0" baseline="0" dirty="0" smtClean="0">
              <a:ln>
                <a:solidFill>
                  <a:srgbClr val="CC6600"/>
                </a:solid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Nabídku zahrát si přátelské utkání využili dorostenci k poslední prověrce před startem jarní části soutěže.  Do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Štětí</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přijel účastník pražského přeboru, který se velmi rychle dostal do vedení 1:0.  Z inkasované branky jsme se rychle oklepali a postupně získali herní převahu. Zvýšené úsilí ve hře dopředu bylo odměněno v polovině poločasu, kdy se po přihrávce od Vály nechytatelně trefil levou nohou mezi spojnici tyče a břevna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Koloman</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Horváth</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na 1:1.  Hosté sice v 1. poločase až tak často naše pokutové území nenavštívili, ale v jednom případě to docela hořela a s velkou námahou jsme odvraceli míč do bezpečí.  Další změnu skóre viděla šedesátka diváků ještě před změnou stran.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Koloman</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Horváth</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našel z pravé strany na hranici velkého vápna Patrika Možné a jeho střela k levé tyči znamenal vedení 2:1.  I druhý poločas jsme začali o něco aktivněji než soupeř, ale postupně se přesná kombinace vytrácela a většina akci končila ještě před šestnáctkou Vršovic.  Pár nadějných situací jsme měli, ale až na střelu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Kolomana</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Horvátha</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nad branku, hosté v klidu odvraceli. Ti chytře čekali na svou příležitost a ta se dostavila 18 minut před koncem. Útočník soupeře si šikovně pokryl míč, jak potřeboval a zkušeně srovnal na 2:2.  Další góly už nepadly a tak se obě mužstva dohodla, že si všichni ještě zastříleli pokutového kopy.  Kdo pozorně počítal, tak mohl přítomným oznámit, že </a:t>
            </a:r>
            <a:r>
              <a:rPr kumimoji="0" lang="cs-CZ"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domácí proměnili 8 penalt a hosté z Prahy o dvě více 10. </a:t>
            </a:r>
            <a:endParaRPr kumimoji="0" lang="cs-CZ" sz="8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Branky:</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K</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Horváth</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P.Možný</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Sestava:</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.Svoboda-</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Balaštík</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Jakl, Moučka, Možný ,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Dopater</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Feko</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Beruška, </a:t>
            </a:r>
          </a:p>
          <a:p>
            <a:pPr marL="0" marR="0" lvl="0" indent="0" algn="just" defTabSz="914400" rtl="0" eaLnBrk="0" fontAlgn="base" latinLnBrk="0" hangingPunct="0">
              <a:lnSpc>
                <a:spcPct val="100000"/>
              </a:lnSpc>
              <a:spcBef>
                <a:spcPct val="0"/>
              </a:spcBef>
              <a:spcAft>
                <a:spcPct val="0"/>
              </a:spcAft>
              <a:buClrTx/>
              <a:buSzTx/>
              <a:buFontTx/>
              <a:buNone/>
              <a:tabLst/>
            </a:pPr>
            <a:r>
              <a:rPr lang="cs-CZ" sz="1100" b="0" dirty="0" smtClean="0">
                <a:latin typeface="Calibri" pitchFamily="34" charset="0"/>
                <a:ea typeface="Calibri" pitchFamily="34" charset="0"/>
                <a:cs typeface="Times New Roman" pitchFamily="18" charset="0"/>
              </a:rPr>
              <a:t>                </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Podhorský,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K</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Horváth</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Vála,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Cap</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Horváth</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Fulín</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Trenér:</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J.Ransdorf</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V</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.Podhorský</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Rozhodčí:</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R.Švejdar</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J.Chaloupecký</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txBox="1"/>
          <p:nvPr/>
        </p:nvSpPr>
        <p:spPr>
          <a:xfrm>
            <a:off x="1872184" y="70235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14</a:t>
            </a:r>
          </a:p>
        </p:txBody>
      </p:sp>
      <p:sp>
        <p:nvSpPr>
          <p:cNvPr id="14" name="TextovéPole 13"/>
          <p:cNvSpPr txBox="1"/>
          <p:nvPr/>
        </p:nvSpPr>
        <p:spPr>
          <a:xfrm>
            <a:off x="761765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27</a:t>
            </a:r>
          </a:p>
        </p:txBody>
      </p:sp>
      <p:sp>
        <p:nvSpPr>
          <p:cNvPr id="12" name="Obdélník 11"/>
          <p:cNvSpPr/>
          <p:nvPr/>
        </p:nvSpPr>
        <p:spPr>
          <a:xfrm>
            <a:off x="71984" y="679504"/>
            <a:ext cx="4824536" cy="6264000"/>
          </a:xfrm>
          <a:prstGeom prst="rect">
            <a:avLst/>
          </a:prstGeom>
          <a:noFill/>
          <a:ln w="44450" cmpd="sng">
            <a:solidFill>
              <a:srgbClr val="FF0000"/>
            </a:solidFill>
            <a:prstDash val="solid"/>
          </a:ln>
          <a:effectLst/>
        </p:spPr>
        <p:txBody>
          <a:bodyPr wrap="square">
            <a:spAutoFit/>
          </a:bodyPr>
          <a:lstStyle/>
          <a:p>
            <a:pPr algn="ctr" fontAlgn="ctr"/>
            <a:r>
              <a:rPr lang="cs-CZ" sz="1400" b="0" dirty="0" smtClean="0">
                <a:solidFill>
                  <a:srgbClr val="8547B9"/>
                </a:solidFill>
                <a:effectLst>
                  <a:outerShdw blurRad="38100" dist="38100" dir="2700000" algn="tl">
                    <a:srgbClr val="000000">
                      <a:alpha val="43137"/>
                    </a:srgbClr>
                  </a:outerShdw>
                </a:effectLst>
              </a:rPr>
              <a:t>SK Kladno  - TJ TATRAN Rakovník   2:1 PK (1:1)</a:t>
            </a:r>
          </a:p>
          <a:p>
            <a:pPr algn="just" fontAlgn="ctr"/>
            <a:r>
              <a:rPr lang="cs-CZ" sz="1050" dirty="0" smtClean="0">
                <a:latin typeface="Arial" pitchFamily="34" charset="0"/>
                <a:cs typeface="Arial" pitchFamily="34" charset="0"/>
              </a:rPr>
              <a:t>domácí, myslící na příčky nejvyšší, podruhé v řadě doma zaváhali.  Získali sice rychle vedení, ale ve 32. minutě nádherně srovnal na 1:1 Kamil Výborný. Bylo to také poslední branka zápasu a penaltový rozstřel lépe zvládl Rakovník</a:t>
            </a:r>
            <a:r>
              <a:rPr lang="cs-CZ" sz="1050" dirty="0" smtClean="0">
                <a:solidFill>
                  <a:srgbClr val="FF0000"/>
                </a:solidFill>
                <a:latin typeface="Arial" pitchFamily="34" charset="0"/>
                <a:cs typeface="Arial" pitchFamily="34" charset="0"/>
              </a:rPr>
              <a:t>.</a:t>
            </a:r>
          </a:p>
          <a:p>
            <a:pPr algn="ctr" fontAlgn="ctr"/>
            <a:r>
              <a:rPr lang="cs-CZ" sz="1400" b="0" dirty="0" smtClean="0">
                <a:solidFill>
                  <a:srgbClr val="8547B9"/>
                </a:solidFill>
                <a:effectLst>
                  <a:outerShdw blurRad="38100" dist="38100" dir="2700000" algn="tl">
                    <a:srgbClr val="000000">
                      <a:alpha val="43137"/>
                    </a:srgbClr>
                  </a:outerShdw>
                </a:effectLst>
              </a:rPr>
              <a:t>FC Nový Bor  - Sokol </a:t>
            </a:r>
            <a:r>
              <a:rPr lang="cs-CZ" sz="1400" b="0" dirty="0" err="1" smtClean="0">
                <a:solidFill>
                  <a:srgbClr val="8547B9"/>
                </a:solidFill>
                <a:effectLst>
                  <a:outerShdw blurRad="38100" dist="38100" dir="2700000" algn="tl">
                    <a:srgbClr val="000000">
                      <a:alpha val="43137"/>
                    </a:srgbClr>
                  </a:outerShdw>
                </a:effectLst>
              </a:rPr>
              <a:t>Hostouň</a:t>
            </a:r>
            <a:r>
              <a:rPr lang="cs-CZ" sz="1400" b="0" dirty="0" smtClean="0">
                <a:solidFill>
                  <a:srgbClr val="8547B9"/>
                </a:solidFill>
                <a:effectLst>
                  <a:outerShdw blurRad="38100" dist="38100" dir="2700000" algn="tl">
                    <a:srgbClr val="000000">
                      <a:alpha val="43137"/>
                    </a:srgbClr>
                  </a:outerShdw>
                </a:effectLst>
              </a:rPr>
              <a:t>  2:1(2:</a:t>
            </a:r>
            <a:r>
              <a:rPr lang="cs-CZ" sz="1400" b="0" dirty="0" smtClean="0">
                <a:effectLst>
                  <a:outerShdw blurRad="38100" dist="38100" dir="2700000" algn="tl">
                    <a:srgbClr val="000000">
                      <a:alpha val="43137"/>
                    </a:srgbClr>
                  </a:outerShdw>
                </a:effectLst>
              </a:rPr>
              <a:t>0</a:t>
            </a:r>
            <a:r>
              <a:rPr lang="cs-CZ" sz="1400" b="0" dirty="0" smtClean="0"/>
              <a:t>)</a:t>
            </a:r>
            <a:endParaRPr lang="cs-CZ" sz="1400" dirty="0" smtClean="0"/>
          </a:p>
          <a:p>
            <a:pPr algn="just" fontAlgn="ctr"/>
            <a:r>
              <a:rPr lang="cs-CZ" sz="1050" dirty="0" smtClean="0">
                <a:latin typeface="Arial" pitchFamily="34" charset="0"/>
                <a:cs typeface="Arial" pitchFamily="34" charset="0"/>
              </a:rPr>
              <a:t>hosté v 1. poločase na rozdíl od domácích šance nevyužili. Brzo po změně stran sice snížili na 1:2 z kopačky </a:t>
            </a:r>
            <a:r>
              <a:rPr lang="cs-CZ" sz="1050" dirty="0" err="1" smtClean="0">
                <a:latin typeface="Arial" pitchFamily="34" charset="0"/>
                <a:cs typeface="Arial" pitchFamily="34" charset="0"/>
              </a:rPr>
              <a:t>Buranta</a:t>
            </a:r>
            <a:r>
              <a:rPr lang="cs-CZ" sz="1050" dirty="0" smtClean="0">
                <a:latin typeface="Arial" pitchFamily="34" charset="0"/>
                <a:cs typeface="Arial" pitchFamily="34" charset="0"/>
              </a:rPr>
              <a:t>, ale na vyrovnání  už jim chybělo více klidu. Poprvé na jaře </a:t>
            </a:r>
            <a:r>
              <a:rPr lang="cs-CZ" sz="1050" dirty="0" err="1" smtClean="0">
                <a:latin typeface="Arial" pitchFamily="34" charset="0"/>
                <a:cs typeface="Arial" pitchFamily="34" charset="0"/>
              </a:rPr>
              <a:t>venu</a:t>
            </a:r>
            <a:r>
              <a:rPr lang="cs-CZ" sz="1050" dirty="0" smtClean="0">
                <a:latin typeface="Arial" pitchFamily="34" charset="0"/>
                <a:cs typeface="Arial" pitchFamily="34" charset="0"/>
              </a:rPr>
              <a:t> nevyhráli</a:t>
            </a:r>
            <a:r>
              <a:rPr lang="cs-CZ" sz="1050" dirty="0" smtClean="0">
                <a:solidFill>
                  <a:srgbClr val="FF0000"/>
                </a:solidFill>
                <a:latin typeface="Arial" pitchFamily="34" charset="0"/>
                <a:cs typeface="Arial" pitchFamily="34" charset="0"/>
              </a:rPr>
              <a:t>.</a:t>
            </a:r>
          </a:p>
          <a:p>
            <a:pPr algn="ctr" fontAlgn="ctr"/>
            <a:r>
              <a:rPr lang="cs-CZ" sz="1400" b="0" dirty="0" smtClean="0">
                <a:solidFill>
                  <a:srgbClr val="8547B9"/>
                </a:solidFill>
                <a:effectLst>
                  <a:outerShdw blurRad="38100" dist="38100" dir="2700000" algn="tl">
                    <a:srgbClr val="000000">
                      <a:alpha val="43137"/>
                    </a:srgbClr>
                  </a:outerShdw>
                </a:effectLst>
              </a:rPr>
              <a:t>SK Český Brod - Mostecký fotbalový klub 3:0(3:0)</a:t>
            </a:r>
          </a:p>
          <a:p>
            <a:pPr algn="just" fontAlgn="ctr"/>
            <a:r>
              <a:rPr lang="cs-CZ" sz="1050" dirty="0" smtClean="0">
                <a:latin typeface="Arial" pitchFamily="34" charset="0"/>
                <a:cs typeface="Arial" pitchFamily="34" charset="0"/>
              </a:rPr>
              <a:t>všechno podstatné se odehrálo již v 1. půli. Ve 39. minutě vedl Český Brod 3:0 a ve 2. části zvolil udržovací taktiku. Trenér hostů Rostislav </a:t>
            </a:r>
            <a:r>
              <a:rPr lang="cs-CZ" sz="1050" dirty="0" err="1" smtClean="0">
                <a:latin typeface="Arial" pitchFamily="34" charset="0"/>
                <a:cs typeface="Arial" pitchFamily="34" charset="0"/>
              </a:rPr>
              <a:t>Broum</a:t>
            </a:r>
            <a:r>
              <a:rPr lang="cs-CZ" sz="1050" dirty="0" smtClean="0">
                <a:latin typeface="Arial" pitchFamily="34" charset="0"/>
                <a:cs typeface="Arial" pitchFamily="34" charset="0"/>
              </a:rPr>
              <a:t> si posteskl, že jeho svěřenci zahazují i ty největší šance. </a:t>
            </a:r>
          </a:p>
          <a:p>
            <a:pPr algn="ctr" fontAlgn="ctr"/>
            <a:r>
              <a:rPr lang="cs-CZ" sz="1400" b="0" dirty="0" smtClean="0">
                <a:solidFill>
                  <a:srgbClr val="8547B9"/>
                </a:solidFill>
                <a:effectLst>
                  <a:outerShdw blurRad="38100" dist="38100" dir="2700000" algn="tl">
                    <a:srgbClr val="000000">
                      <a:alpha val="43137"/>
                    </a:srgbClr>
                  </a:outerShdw>
                </a:effectLst>
              </a:rPr>
              <a:t>TJ Slovan VELVARY -TJ Sokol </a:t>
            </a:r>
            <a:r>
              <a:rPr lang="cs-CZ" sz="1400" b="0" dirty="0" err="1" smtClean="0">
                <a:solidFill>
                  <a:srgbClr val="8547B9"/>
                </a:solidFill>
                <a:effectLst>
                  <a:outerShdw blurRad="38100" dist="38100" dir="2700000" algn="tl">
                    <a:srgbClr val="000000">
                      <a:alpha val="43137"/>
                    </a:srgbClr>
                  </a:outerShdw>
                </a:effectLst>
              </a:rPr>
              <a:t>Libiš</a:t>
            </a:r>
            <a:r>
              <a:rPr lang="cs-CZ" sz="1400" b="0" dirty="0" smtClean="0">
                <a:solidFill>
                  <a:srgbClr val="8547B9"/>
                </a:solidFill>
                <a:effectLst>
                  <a:outerShdw blurRad="38100" dist="38100" dir="2700000" algn="tl">
                    <a:srgbClr val="000000">
                      <a:alpha val="43137"/>
                    </a:srgbClr>
                  </a:outerShdw>
                </a:effectLst>
              </a:rPr>
              <a:t>   5:1(1:1) </a:t>
            </a:r>
            <a:endParaRPr lang="cs-CZ" sz="1400" dirty="0" smtClean="0">
              <a:solidFill>
                <a:srgbClr val="8547B9"/>
              </a:solidFill>
              <a:effectLst>
                <a:outerShdw blurRad="38100" dist="38100" dir="2700000" algn="tl">
                  <a:srgbClr val="000000">
                    <a:alpha val="43137"/>
                  </a:srgbClr>
                </a:outerShdw>
              </a:effectLst>
            </a:endParaRPr>
          </a:p>
          <a:p>
            <a:pPr algn="just" fontAlgn="ctr"/>
            <a:r>
              <a:rPr lang="cs-CZ" sz="1050" dirty="0" smtClean="0">
                <a:latin typeface="Arial" pitchFamily="34" charset="0"/>
                <a:cs typeface="Arial" pitchFamily="34" charset="0"/>
              </a:rPr>
              <a:t>hosté rychle vedli 1:0, ale pak byl hned ve 14. minutě vyloučen ve </a:t>
            </a:r>
            <a:r>
              <a:rPr lang="cs-CZ" sz="1050" dirty="0" err="1" smtClean="0">
                <a:latin typeface="Arial" pitchFamily="34" charset="0"/>
                <a:cs typeface="Arial" pitchFamily="34" charset="0"/>
              </a:rPr>
              <a:t>Štětí</a:t>
            </a:r>
            <a:r>
              <a:rPr lang="cs-CZ" sz="1050" dirty="0" smtClean="0">
                <a:latin typeface="Arial" pitchFamily="34" charset="0"/>
                <a:cs typeface="Arial" pitchFamily="34" charset="0"/>
              </a:rPr>
              <a:t> známý Marek </a:t>
            </a:r>
            <a:r>
              <a:rPr lang="cs-CZ" sz="1050" dirty="0" err="1" smtClean="0">
                <a:latin typeface="Arial" pitchFamily="34" charset="0"/>
                <a:cs typeface="Arial" pitchFamily="34" charset="0"/>
              </a:rPr>
              <a:t>Malák</a:t>
            </a:r>
            <a:r>
              <a:rPr lang="cs-CZ" sz="1050" dirty="0" smtClean="0">
                <a:latin typeface="Arial" pitchFamily="34" charset="0"/>
                <a:cs typeface="Arial" pitchFamily="34" charset="0"/>
              </a:rPr>
              <a:t>. Domácí vyrovnali až v závěru poločasu. Ve 2. části dění na hřišti ovládli domácí a vstřelili 4 branky. </a:t>
            </a:r>
            <a:r>
              <a:rPr lang="cs-CZ" sz="1050" dirty="0" err="1" smtClean="0">
                <a:latin typeface="Arial" pitchFamily="34" charset="0"/>
                <a:cs typeface="Arial" pitchFamily="34" charset="0"/>
              </a:rPr>
              <a:t>Libiš</a:t>
            </a:r>
            <a:r>
              <a:rPr lang="cs-CZ" sz="1050" dirty="0" smtClean="0">
                <a:latin typeface="Arial" pitchFamily="34" charset="0"/>
                <a:cs typeface="Arial" pitchFamily="34" charset="0"/>
              </a:rPr>
              <a:t> cítila velkou křivdu a trenér Pálka musel dokonce opustit střídačku.</a:t>
            </a:r>
          </a:p>
          <a:p>
            <a:pPr fontAlgn="ctr"/>
            <a:r>
              <a:rPr lang="cs-CZ" sz="1400" b="0" dirty="0" smtClean="0">
                <a:solidFill>
                  <a:srgbClr val="8547B9"/>
                </a:solidFill>
                <a:effectLst>
                  <a:outerShdw blurRad="38100" dist="38100" dir="2700000" algn="tl">
                    <a:srgbClr val="000000">
                      <a:alpha val="43137"/>
                    </a:srgbClr>
                  </a:outerShdw>
                </a:effectLst>
              </a:rPr>
              <a:t>FK Meteor Praha - FK </a:t>
            </a:r>
            <a:r>
              <a:rPr lang="cs-CZ" sz="1400" b="0" dirty="0" err="1" smtClean="0">
                <a:solidFill>
                  <a:srgbClr val="8547B9"/>
                </a:solidFill>
                <a:effectLst>
                  <a:outerShdw blurRad="38100" dist="38100" dir="2700000" algn="tl">
                    <a:srgbClr val="000000">
                      <a:alpha val="43137"/>
                    </a:srgbClr>
                  </a:outerShdw>
                </a:effectLst>
              </a:rPr>
              <a:t>Neratovice</a:t>
            </a:r>
            <a:r>
              <a:rPr lang="cs-CZ" sz="1400" b="0" dirty="0" smtClean="0">
                <a:solidFill>
                  <a:srgbClr val="8547B9"/>
                </a:solidFill>
                <a:effectLst>
                  <a:outerShdw blurRad="38100" dist="38100" dir="2700000" algn="tl">
                    <a:srgbClr val="000000">
                      <a:alpha val="43137"/>
                    </a:srgbClr>
                  </a:outerShdw>
                </a:effectLst>
              </a:rPr>
              <a:t>-</a:t>
            </a:r>
            <a:r>
              <a:rPr lang="cs-CZ" sz="1400" b="0" dirty="0" err="1" smtClean="0">
                <a:solidFill>
                  <a:srgbClr val="8547B9"/>
                </a:solidFill>
                <a:effectLst>
                  <a:outerShdw blurRad="38100" dist="38100" dir="2700000" algn="tl">
                    <a:srgbClr val="000000">
                      <a:alpha val="43137"/>
                    </a:srgbClr>
                  </a:outerShdw>
                </a:effectLst>
              </a:rPr>
              <a:t>Byškovice</a:t>
            </a:r>
            <a:r>
              <a:rPr lang="cs-CZ" sz="1400" b="0" dirty="0" smtClean="0">
                <a:solidFill>
                  <a:srgbClr val="8547B9"/>
                </a:solidFill>
                <a:effectLst>
                  <a:outerShdw blurRad="38100" dist="38100" dir="2700000" algn="tl">
                    <a:srgbClr val="000000">
                      <a:alpha val="43137"/>
                    </a:srgbClr>
                  </a:outerShdw>
                </a:effectLst>
              </a:rPr>
              <a:t>  3:0(2:0)</a:t>
            </a:r>
            <a:endParaRPr lang="cs-CZ" sz="1400" dirty="0" smtClean="0">
              <a:solidFill>
                <a:srgbClr val="8547B9"/>
              </a:solidFill>
              <a:effectLst>
                <a:outerShdw blurRad="38100" dist="38100" dir="2700000" algn="tl">
                  <a:srgbClr val="000000">
                    <a:alpha val="43137"/>
                  </a:srgbClr>
                </a:outerShdw>
              </a:effectLst>
            </a:endParaRPr>
          </a:p>
          <a:p>
            <a:pPr algn="just" fontAlgn="ctr"/>
            <a:r>
              <a:rPr lang="cs-CZ" sz="1050" dirty="0" smtClean="0">
                <a:latin typeface="Arial" pitchFamily="34" charset="0"/>
                <a:cs typeface="Arial" pitchFamily="34" charset="0"/>
              </a:rPr>
              <a:t>dle slov hostujícího trenéra Tomáše Staňka je výsledek ještě milosrdný. Meteor hrál velmi dobře a útočníci Hrdina a </a:t>
            </a:r>
            <a:r>
              <a:rPr lang="cs-CZ" sz="1050" dirty="0" err="1" smtClean="0">
                <a:latin typeface="Arial" pitchFamily="34" charset="0"/>
                <a:cs typeface="Arial" pitchFamily="34" charset="0"/>
              </a:rPr>
              <a:t>Ezeale</a:t>
            </a:r>
            <a:r>
              <a:rPr lang="cs-CZ" sz="1050" dirty="0" smtClean="0">
                <a:latin typeface="Arial" pitchFamily="34" charset="0"/>
                <a:cs typeface="Arial" pitchFamily="34" charset="0"/>
              </a:rPr>
              <a:t> dělali </a:t>
            </a:r>
            <a:r>
              <a:rPr lang="cs-CZ" sz="1050" dirty="0" err="1" smtClean="0">
                <a:latin typeface="Arial" pitchFamily="34" charset="0"/>
                <a:cs typeface="Arial" pitchFamily="34" charset="0"/>
              </a:rPr>
              <a:t>Neratovícím</a:t>
            </a:r>
            <a:r>
              <a:rPr lang="cs-CZ" sz="1050" dirty="0" smtClean="0">
                <a:latin typeface="Arial" pitchFamily="34" charset="0"/>
                <a:cs typeface="Arial" pitchFamily="34" charset="0"/>
              </a:rPr>
              <a:t> velké problémy</a:t>
            </a:r>
          </a:p>
          <a:p>
            <a:pPr algn="ctr" fontAlgn="ctr"/>
            <a:r>
              <a:rPr lang="cs-CZ" sz="1400" b="0" dirty="0" smtClean="0">
                <a:solidFill>
                  <a:srgbClr val="8547B9"/>
                </a:solidFill>
                <a:effectLst>
                  <a:outerShdw blurRad="38100" dist="38100" dir="2700000" algn="tl">
                    <a:srgbClr val="000000">
                      <a:alpha val="43137"/>
                    </a:srgbClr>
                  </a:outerShdw>
                </a:effectLst>
              </a:rPr>
              <a:t>SK POLABAN Nymburk - FC CHOMUTOV 3:0 (2:0)</a:t>
            </a:r>
            <a:endParaRPr lang="cs-CZ" sz="1400" dirty="0" smtClean="0">
              <a:solidFill>
                <a:srgbClr val="8547B9"/>
              </a:solidFill>
              <a:effectLst>
                <a:outerShdw blurRad="38100" dist="38100" dir="2700000" algn="tl">
                  <a:srgbClr val="000000">
                    <a:alpha val="43137"/>
                  </a:srgbClr>
                </a:outerShdw>
              </a:effectLst>
            </a:endParaRPr>
          </a:p>
          <a:p>
            <a:pPr algn="just" fontAlgn="ctr"/>
            <a:r>
              <a:rPr lang="cs-CZ" sz="1050" dirty="0" smtClean="0">
                <a:latin typeface="Arial" pitchFamily="34" charset="0"/>
                <a:cs typeface="Arial" pitchFamily="34" charset="0"/>
              </a:rPr>
              <a:t>branky </a:t>
            </a:r>
            <a:r>
              <a:rPr lang="cs-CZ" sz="1050" dirty="0" err="1" smtClean="0">
                <a:latin typeface="Arial" pitchFamily="34" charset="0"/>
                <a:cs typeface="Arial" pitchFamily="34" charset="0"/>
              </a:rPr>
              <a:t>Škarecký</a:t>
            </a:r>
            <a:r>
              <a:rPr lang="cs-CZ" sz="1050" dirty="0" smtClean="0">
                <a:latin typeface="Arial" pitchFamily="34" charset="0"/>
                <a:cs typeface="Arial" pitchFamily="34" charset="0"/>
              </a:rPr>
              <a:t>, </a:t>
            </a:r>
            <a:r>
              <a:rPr lang="cs-CZ" sz="1050" dirty="0" err="1" smtClean="0">
                <a:latin typeface="Arial" pitchFamily="34" charset="0"/>
                <a:cs typeface="Arial" pitchFamily="34" charset="0"/>
              </a:rPr>
              <a:t>Kabyl</a:t>
            </a:r>
            <a:r>
              <a:rPr lang="cs-CZ" sz="1050" dirty="0" smtClean="0">
                <a:latin typeface="Arial" pitchFamily="34" charset="0"/>
                <a:cs typeface="Arial" pitchFamily="34" charset="0"/>
              </a:rPr>
              <a:t>, Nepovím. Domácí hosty k ničemu moc nepustili a to hlavně v 1. poločase, kdy získali dvoubrankové vedení. Jejich pronásledovatelé ztráceli a tak se jim bodově vzdalují.</a:t>
            </a:r>
          </a:p>
          <a:p>
            <a:pPr algn="ctr" fontAlgn="ctr"/>
            <a:r>
              <a:rPr lang="cs-CZ" sz="1400" b="0" dirty="0" smtClean="0">
                <a:solidFill>
                  <a:srgbClr val="8547B9"/>
                </a:solidFill>
                <a:effectLst>
                  <a:outerShdw blurRad="38100" dist="38100" dir="2700000" algn="tl">
                    <a:srgbClr val="000000">
                      <a:alpha val="43137"/>
                    </a:srgbClr>
                  </a:outerShdw>
                </a:effectLst>
              </a:rPr>
              <a:t>SK Úvaly - FK </a:t>
            </a:r>
            <a:r>
              <a:rPr lang="cs-CZ" sz="1400" b="0" dirty="0" err="1" smtClean="0">
                <a:solidFill>
                  <a:srgbClr val="8547B9"/>
                </a:solidFill>
                <a:effectLst>
                  <a:outerShdw blurRad="38100" dist="38100" dir="2700000" algn="tl">
                    <a:srgbClr val="000000">
                      <a:alpha val="43137"/>
                    </a:srgbClr>
                  </a:outerShdw>
                </a:effectLst>
              </a:rPr>
              <a:t>Baník</a:t>
            </a:r>
            <a:r>
              <a:rPr lang="cs-CZ" sz="1400" b="0" dirty="0" smtClean="0">
                <a:solidFill>
                  <a:srgbClr val="8547B9"/>
                </a:solidFill>
                <a:effectLst>
                  <a:outerShdw blurRad="38100" dist="38100" dir="2700000" algn="tl">
                    <a:srgbClr val="000000">
                      <a:alpha val="43137"/>
                    </a:srgbClr>
                  </a:outerShdw>
                </a:effectLst>
              </a:rPr>
              <a:t> Souš 0:1 (0:1)</a:t>
            </a:r>
            <a:endParaRPr lang="cs-CZ" sz="1400" dirty="0" smtClean="0">
              <a:solidFill>
                <a:srgbClr val="8547B9"/>
              </a:solidFill>
              <a:effectLst>
                <a:outerShdw blurRad="38100" dist="38100" dir="2700000" algn="tl">
                  <a:srgbClr val="000000">
                    <a:alpha val="43137"/>
                  </a:srgbClr>
                </a:outerShdw>
              </a:effectLst>
            </a:endParaRPr>
          </a:p>
          <a:p>
            <a:pPr marL="228600" indent="-228600" algn="just" fontAlgn="ctr"/>
            <a:r>
              <a:rPr lang="cs-CZ" sz="1050" dirty="0" smtClean="0">
                <a:latin typeface="Arial" pitchFamily="34" charset="0"/>
                <a:cs typeface="Arial" pitchFamily="34" charset="0"/>
              </a:rPr>
              <a:t>první Jarní domácí zápas Úvalům nevyšel. Těsně před změnou stran</a:t>
            </a:r>
          </a:p>
          <a:p>
            <a:pPr marL="228600" indent="-228600" algn="just" fontAlgn="ctr"/>
            <a:r>
              <a:rPr lang="cs-CZ" sz="1050" dirty="0" smtClean="0">
                <a:latin typeface="Arial" pitchFamily="34" charset="0"/>
                <a:cs typeface="Arial" pitchFamily="34" charset="0"/>
              </a:rPr>
              <a:t> skóroval za hosty Hynek, a i když </a:t>
            </a:r>
            <a:r>
              <a:rPr lang="cs-CZ" sz="1050" dirty="0" err="1" smtClean="0">
                <a:latin typeface="Arial" pitchFamily="34" charset="0"/>
                <a:cs typeface="Arial" pitchFamily="34" charset="0"/>
              </a:rPr>
              <a:t>trenét</a:t>
            </a:r>
            <a:r>
              <a:rPr lang="cs-CZ" sz="1050" dirty="0" smtClean="0">
                <a:latin typeface="Arial" pitchFamily="34" charset="0"/>
                <a:cs typeface="Arial" pitchFamily="34" charset="0"/>
              </a:rPr>
              <a:t> ve 2. části 5x střídal, tak</a:t>
            </a:r>
          </a:p>
          <a:p>
            <a:pPr marL="228600" indent="-228600" algn="just" fontAlgn="ctr"/>
            <a:r>
              <a:rPr lang="cs-CZ" sz="1050" dirty="0" smtClean="0">
                <a:latin typeface="Arial" pitchFamily="34" charset="0"/>
                <a:cs typeface="Arial" pitchFamily="34" charset="0"/>
              </a:rPr>
              <a:t> vyrovnat domácí nedokázali</a:t>
            </a:r>
          </a:p>
          <a:p>
            <a:pPr marL="342900" indent="-342900" algn="ctr" fontAlgn="ctr"/>
            <a:r>
              <a:rPr lang="cs-CZ" sz="1400" b="0" dirty="0" smtClean="0">
                <a:solidFill>
                  <a:srgbClr val="8547B9"/>
                </a:solidFill>
                <a:effectLst>
                  <a:outerShdw blurRad="38100" dist="38100" dir="2700000" algn="tl">
                    <a:srgbClr val="000000">
                      <a:alpha val="43137"/>
                    </a:srgbClr>
                  </a:outerShdw>
                </a:effectLst>
              </a:rPr>
              <a:t>SK Sokol </a:t>
            </a:r>
            <a:r>
              <a:rPr lang="cs-CZ" sz="1400" b="0" dirty="0" err="1" smtClean="0">
                <a:solidFill>
                  <a:srgbClr val="8547B9"/>
                </a:solidFill>
                <a:effectLst>
                  <a:outerShdw blurRad="38100" dist="38100" dir="2700000" algn="tl">
                    <a:srgbClr val="000000">
                      <a:alpha val="43137"/>
                    </a:srgbClr>
                  </a:outerShdw>
                </a:effectLst>
              </a:rPr>
              <a:t>Brozany</a:t>
            </a:r>
            <a:r>
              <a:rPr lang="cs-CZ" sz="1400" b="0" dirty="0" smtClean="0">
                <a:solidFill>
                  <a:srgbClr val="8547B9"/>
                </a:solidFill>
                <a:effectLst>
                  <a:outerShdw blurRad="38100" dist="38100" dir="2700000" algn="tl">
                    <a:srgbClr val="000000">
                      <a:alpha val="43137"/>
                    </a:srgbClr>
                  </a:outerShdw>
                </a:effectLst>
              </a:rPr>
              <a:t> – </a:t>
            </a:r>
            <a:r>
              <a:rPr lang="cs-CZ" sz="1400" dirty="0" smtClean="0">
                <a:solidFill>
                  <a:srgbClr val="8547B9"/>
                </a:solidFill>
                <a:effectLst>
                  <a:outerShdw blurRad="38100" dist="38100" dir="2700000" algn="tl">
                    <a:srgbClr val="000000">
                      <a:alpha val="43137"/>
                    </a:srgbClr>
                  </a:outerShdw>
                </a:effectLst>
              </a:rPr>
              <a:t>SK </a:t>
            </a:r>
            <a:r>
              <a:rPr lang="cs-CZ" sz="1400" dirty="0" err="1" smtClean="0">
                <a:solidFill>
                  <a:srgbClr val="8547B9"/>
                </a:solidFill>
                <a:effectLst>
                  <a:outerShdw blurRad="38100" dist="38100" dir="2700000" algn="tl">
                    <a:srgbClr val="000000">
                      <a:alpha val="43137"/>
                    </a:srgbClr>
                  </a:outerShdw>
                </a:effectLst>
              </a:rPr>
              <a:t>Štětí</a:t>
            </a:r>
            <a:r>
              <a:rPr lang="cs-CZ" sz="1400" dirty="0" smtClean="0">
                <a:solidFill>
                  <a:srgbClr val="8547B9"/>
                </a:solidFill>
                <a:effectLst>
                  <a:outerShdw blurRad="38100" dist="38100" dir="2700000" algn="tl">
                    <a:srgbClr val="000000">
                      <a:alpha val="43137"/>
                    </a:srgbClr>
                  </a:outerShdw>
                </a:effectLst>
              </a:rPr>
              <a:t>  1:0 PK</a:t>
            </a:r>
            <a:endParaRPr lang="cs-CZ" sz="1400" b="0" dirty="0" smtClean="0">
              <a:solidFill>
                <a:srgbClr val="8547B9"/>
              </a:solidFill>
              <a:effectLst>
                <a:outerShdw blurRad="38100" dist="38100" dir="2700000" algn="tl">
                  <a:srgbClr val="000000">
                    <a:alpha val="43137"/>
                  </a:srgbClr>
                </a:outerShdw>
              </a:effectLst>
            </a:endParaRPr>
          </a:p>
          <a:p>
            <a:pPr algn="just" fontAlgn="ctr"/>
            <a:r>
              <a:rPr lang="cs-CZ" sz="1050" dirty="0" err="1" smtClean="0">
                <a:latin typeface="Arial" pitchFamily="34" charset="0"/>
                <a:cs typeface="Arial" pitchFamily="34" charset="0"/>
              </a:rPr>
              <a:t>Štětí</a:t>
            </a:r>
            <a:r>
              <a:rPr lang="cs-CZ" sz="1050" dirty="0" smtClean="0">
                <a:latin typeface="Arial" pitchFamily="34" charset="0"/>
                <a:cs typeface="Arial" pitchFamily="34" charset="0"/>
              </a:rPr>
              <a:t> venku opět překvapilo. Domácí drželi celý zápas na uzdě, a i když ti měli několik slibných šancí, tak žádnou nevyužili. 12 minut před koncem mohli hosté dokonce slavit, ale jasný faul na </a:t>
            </a:r>
            <a:r>
              <a:rPr lang="cs-CZ" sz="1050" dirty="0" err="1" smtClean="0">
                <a:latin typeface="Arial" pitchFamily="34" charset="0"/>
                <a:cs typeface="Arial" pitchFamily="34" charset="0"/>
              </a:rPr>
              <a:t>Slaničku</a:t>
            </a:r>
            <a:r>
              <a:rPr lang="cs-CZ" sz="1050" dirty="0" smtClean="0">
                <a:latin typeface="Arial" pitchFamily="34" charset="0"/>
                <a:cs typeface="Arial" pitchFamily="34" charset="0"/>
              </a:rPr>
              <a:t> v pokutovém území rozhodčí neodpískal. </a:t>
            </a:r>
            <a:endParaRPr lang="cs-CZ" sz="1100" dirty="0" smtClean="0">
              <a:latin typeface="Arial" pitchFamily="34" charset="0"/>
              <a:cs typeface="Arial" pitchFamily="34" charset="0"/>
            </a:endParaRPr>
          </a:p>
        </p:txBody>
      </p:sp>
      <p:sp>
        <p:nvSpPr>
          <p:cNvPr id="13" name="TextovéPole 12"/>
          <p:cNvSpPr txBox="1"/>
          <p:nvPr/>
        </p:nvSpPr>
        <p:spPr>
          <a:xfrm>
            <a:off x="143991" y="91108"/>
            <a:ext cx="4752530" cy="400110"/>
          </a:xfrm>
          <a:prstGeom prst="rect">
            <a:avLst/>
          </a:prstGeom>
          <a:solidFill>
            <a:schemeClr val="accent1">
              <a:lumMod val="20000"/>
              <a:lumOff val="80000"/>
            </a:schemeClr>
          </a:solidFill>
          <a:ln w="66675" cmpd="sng">
            <a:solidFill>
              <a:srgbClr val="006699"/>
            </a:solidFill>
            <a:prstDash val="solid"/>
          </a:ln>
        </p:spPr>
        <p:txBody>
          <a:bodyPr wrap="square" rtlCol="0">
            <a:spAutoFit/>
          </a:bodyPr>
          <a:lstStyle/>
          <a:p>
            <a:pPr algn="ctr"/>
            <a:r>
              <a:rPr lang="cs-CZ" sz="2000" dirty="0" smtClean="0">
                <a:solidFill>
                  <a:srgbClr val="006600"/>
                </a:solidFill>
                <a:latin typeface="Arial" pitchFamily="34" charset="0"/>
                <a:cs typeface="Arial" pitchFamily="34" charset="0"/>
              </a:rPr>
              <a:t>19. kolo Divize Fortuna B</a:t>
            </a:r>
          </a:p>
        </p:txBody>
      </p:sp>
      <p:graphicFrame>
        <p:nvGraphicFramePr>
          <p:cNvPr id="15" name="Tabulka 14"/>
          <p:cNvGraphicFramePr>
            <a:graphicFrameLocks noGrp="1"/>
          </p:cNvGraphicFramePr>
          <p:nvPr/>
        </p:nvGraphicFramePr>
        <p:xfrm>
          <a:off x="5616599" y="163116"/>
          <a:ext cx="4536505" cy="2019300"/>
        </p:xfrm>
        <a:graphic>
          <a:graphicData uri="http://schemas.openxmlformats.org/drawingml/2006/table">
            <a:tbl>
              <a:tblPr/>
              <a:tblGrid>
                <a:gridCol w="754717"/>
                <a:gridCol w="1358421"/>
                <a:gridCol w="1764248"/>
                <a:gridCol w="659119"/>
              </a:tblGrid>
              <a:tr h="257175">
                <a:tc gridSpan="4">
                  <a:txBody>
                    <a:bodyPr/>
                    <a:lstStyle/>
                    <a:p>
                      <a:pPr algn="ctr" fontAlgn="ctr"/>
                      <a:r>
                        <a:rPr lang="cs-CZ" sz="1600" b="1" i="0" u="none" strike="noStrike" dirty="0">
                          <a:solidFill>
                            <a:srgbClr val="000000"/>
                          </a:solidFill>
                          <a:latin typeface="Arial"/>
                        </a:rPr>
                        <a:t>Výsledky 13. kola I.A třídy dorostu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cs-CZ"/>
                    </a:p>
                  </a:txBody>
                  <a:tcPr/>
                </a:tc>
                <a:tc hMerge="1">
                  <a:txBody>
                    <a:bodyPr/>
                    <a:lstStyle/>
                    <a:p>
                      <a:endParaRPr lang="cs-CZ"/>
                    </a:p>
                  </a:txBody>
                  <a:tcPr/>
                </a:tc>
                <a:tc hMerge="1">
                  <a:txBody>
                    <a:bodyPr/>
                    <a:lstStyle/>
                    <a:p>
                      <a:endParaRPr lang="cs-CZ"/>
                    </a:p>
                  </a:txBody>
                  <a:tcPr/>
                </a:tc>
              </a:tr>
              <a:tr h="409575">
                <a:tc>
                  <a:txBody>
                    <a:bodyPr/>
                    <a:lstStyle/>
                    <a:p>
                      <a:pPr algn="ctr" fontAlgn="ctr"/>
                      <a:r>
                        <a:rPr lang="cs-CZ" sz="1200" b="1" i="0" u="none" strike="noStrike">
                          <a:solidFill>
                            <a:srgbClr val="000000"/>
                          </a:solidFill>
                          <a:latin typeface="Arial"/>
                        </a:rPr>
                        <a:t>1.4.2017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latin typeface="Arial"/>
                        </a:rPr>
                        <a:t>SK PLASTON Šluknov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latin typeface="Arial"/>
                        </a:rPr>
                        <a:t>TJ Sokol Košťany/Oldřichov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dirty="0" smtClean="0">
                          <a:solidFill>
                            <a:srgbClr val="000000"/>
                          </a:solidFill>
                          <a:latin typeface="Arial"/>
                        </a:rPr>
                        <a:t>1:4</a:t>
                      </a:r>
                      <a:r>
                        <a:rPr lang="cs-CZ" sz="1400" b="1" i="0" u="none" strike="noStrike" dirty="0">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r>
              <a:tr h="419100">
                <a:tc>
                  <a:txBody>
                    <a:bodyPr/>
                    <a:lstStyle/>
                    <a:p>
                      <a:pPr algn="ctr" fontAlgn="ctr"/>
                      <a:r>
                        <a:rPr lang="cs-CZ" sz="1200" b="1" i="0" u="none" strike="noStrike">
                          <a:solidFill>
                            <a:srgbClr val="000000"/>
                          </a:solidFill>
                          <a:latin typeface="Arial"/>
                        </a:rPr>
                        <a:t>1.4.2017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latin typeface="Arial"/>
                        </a:rPr>
                        <a:t>SK </a:t>
                      </a:r>
                      <a:r>
                        <a:rPr lang="cs-CZ" sz="1200" b="1" i="0" u="none" strike="noStrike" dirty="0" err="1">
                          <a:solidFill>
                            <a:srgbClr val="000000"/>
                          </a:solidFill>
                          <a:latin typeface="Arial"/>
                        </a:rPr>
                        <a:t>Štětí</a:t>
                      </a:r>
                      <a:r>
                        <a:rPr lang="cs-CZ" sz="1200" b="1" i="0" u="none" strike="noStrike" dirty="0">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latin typeface="Arial"/>
                        </a:rPr>
                        <a:t>SK V. Šenov/Mikulášovice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dirty="0">
                          <a:solidFill>
                            <a:srgbClr val="000000"/>
                          </a:solidFill>
                          <a:latin typeface="Arial"/>
                        </a:rPr>
                        <a:t> </a:t>
                      </a:r>
                      <a:r>
                        <a:rPr lang="cs-CZ" sz="1400" b="1" i="0" u="none" strike="noStrike" dirty="0" smtClean="0">
                          <a:solidFill>
                            <a:srgbClr val="000000"/>
                          </a:solidFill>
                          <a:latin typeface="Arial"/>
                        </a:rPr>
                        <a:t>1:0</a:t>
                      </a:r>
                      <a:endParaRPr lang="cs-CZ" sz="14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r>
              <a:tr h="361950">
                <a:tc>
                  <a:txBody>
                    <a:bodyPr/>
                    <a:lstStyle/>
                    <a:p>
                      <a:pPr algn="ctr" fontAlgn="ctr"/>
                      <a:r>
                        <a:rPr lang="cs-CZ" sz="1200" b="1" i="0" u="none" strike="noStrike">
                          <a:solidFill>
                            <a:srgbClr val="000000"/>
                          </a:solidFill>
                          <a:latin typeface="Arial"/>
                        </a:rPr>
                        <a:t>1.4.2017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latin typeface="Arial"/>
                        </a:rPr>
                        <a:t>FK Jiskra V. Březno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latin typeface="Arial"/>
                        </a:rPr>
                        <a:t>SK Sokol Brozany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dirty="0">
                          <a:solidFill>
                            <a:srgbClr val="000000"/>
                          </a:solidFill>
                          <a:latin typeface="Arial"/>
                        </a:rPr>
                        <a:t> </a:t>
                      </a:r>
                      <a:r>
                        <a:rPr lang="cs-CZ" sz="1400" b="1" i="0" u="none" strike="noStrike" dirty="0" smtClean="0">
                          <a:solidFill>
                            <a:srgbClr val="000000"/>
                          </a:solidFill>
                          <a:latin typeface="Arial"/>
                        </a:rPr>
                        <a:t>2:3PK</a:t>
                      </a:r>
                      <a:endParaRPr lang="cs-CZ" sz="14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r>
              <a:tr h="552450">
                <a:tc>
                  <a:txBody>
                    <a:bodyPr/>
                    <a:lstStyle/>
                    <a:p>
                      <a:pPr algn="ctr" fontAlgn="ctr"/>
                      <a:r>
                        <a:rPr lang="cs-CZ" sz="1200" b="1" i="0" u="none" strike="noStrike">
                          <a:solidFill>
                            <a:srgbClr val="000000"/>
                          </a:solidFill>
                          <a:latin typeface="Arial"/>
                        </a:rPr>
                        <a:t>1.4.2017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latin typeface="Arial"/>
                        </a:rPr>
                        <a:t>TJ Hvězda </a:t>
                      </a:r>
                      <a:r>
                        <a:rPr lang="cs-CZ" sz="1200" b="1" i="0" u="none" strike="noStrike" dirty="0" err="1">
                          <a:solidFill>
                            <a:srgbClr val="000000"/>
                          </a:solidFill>
                          <a:latin typeface="Arial"/>
                        </a:rPr>
                        <a:t>Trnovany</a:t>
                      </a:r>
                      <a:r>
                        <a:rPr lang="cs-CZ" sz="1200" b="1" i="0" u="none" strike="noStrike" dirty="0" smtClean="0">
                          <a:solidFill>
                            <a:srgbClr val="000000"/>
                          </a:solidFill>
                          <a:latin typeface="Arial"/>
                        </a:rPr>
                        <a:t>/</a:t>
                      </a:r>
                    </a:p>
                    <a:p>
                      <a:pPr algn="ctr" fontAlgn="ctr"/>
                      <a:r>
                        <a:rPr lang="cs-CZ" sz="1200" b="1" i="0" u="none" strike="noStrike" dirty="0" err="1" smtClean="0">
                          <a:solidFill>
                            <a:srgbClr val="000000"/>
                          </a:solidFill>
                          <a:latin typeface="Arial"/>
                        </a:rPr>
                        <a:t>Sobědruhy</a:t>
                      </a:r>
                      <a:r>
                        <a:rPr lang="cs-CZ" sz="1200" b="1" i="0" u="none" strike="noStrike" dirty="0">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latin typeface="Arial"/>
                        </a:rPr>
                        <a:t>TJ Skorotice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400" b="1" i="0" u="none" strike="noStrike" dirty="0" smtClean="0">
                          <a:solidFill>
                            <a:srgbClr val="000000"/>
                          </a:solidFill>
                          <a:latin typeface="Arial"/>
                        </a:rPr>
                        <a:t>4:</a:t>
                      </a:r>
                      <a:r>
                        <a:rPr lang="cs-CZ" sz="1400" b="1" i="0" u="none" strike="noStrike" dirty="0">
                          <a:solidFill>
                            <a:srgbClr val="000000"/>
                          </a:solidFill>
                          <a:latin typeface="Arial"/>
                        </a:rPr>
                        <a:t> </a:t>
                      </a:r>
                      <a:r>
                        <a:rPr lang="cs-CZ" sz="1400" b="1" i="0" u="none" strike="noStrike" dirty="0" smtClean="0">
                          <a:solidFill>
                            <a:srgbClr val="000000"/>
                          </a:solidFill>
                          <a:latin typeface="Arial"/>
                        </a:rPr>
                        <a:t>2</a:t>
                      </a:r>
                      <a:endParaRPr lang="cs-CZ" sz="14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r>
            </a:tbl>
          </a:graphicData>
        </a:graphic>
      </p:graphicFrame>
      <p:graphicFrame>
        <p:nvGraphicFramePr>
          <p:cNvPr id="16" name="Tabulka 15"/>
          <p:cNvGraphicFramePr>
            <a:graphicFrameLocks noGrp="1"/>
          </p:cNvGraphicFramePr>
          <p:nvPr/>
        </p:nvGraphicFramePr>
        <p:xfrm>
          <a:off x="5616599" y="2323356"/>
          <a:ext cx="4536504" cy="2232248"/>
        </p:xfrm>
        <a:graphic>
          <a:graphicData uri="http://schemas.openxmlformats.org/drawingml/2006/table">
            <a:tbl>
              <a:tblPr/>
              <a:tblGrid>
                <a:gridCol w="1102729"/>
                <a:gridCol w="1791934"/>
                <a:gridCol w="1641841"/>
              </a:tblGrid>
              <a:tr h="506097">
                <a:tc gridSpan="3">
                  <a:txBody>
                    <a:bodyPr/>
                    <a:lstStyle/>
                    <a:p>
                      <a:pPr algn="ctr" fontAlgn="ctr"/>
                      <a:r>
                        <a:rPr lang="pl-PL" sz="1800" b="1" i="0" u="none" strike="noStrike" dirty="0">
                          <a:solidFill>
                            <a:srgbClr val="184B81"/>
                          </a:solidFill>
                          <a:latin typeface="Arial"/>
                        </a:rPr>
                        <a:t>14. kolo I.A třídy dorostu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cs-CZ"/>
                    </a:p>
                  </a:txBody>
                  <a:tcPr/>
                </a:tc>
                <a:tc hMerge="1">
                  <a:txBody>
                    <a:bodyPr/>
                    <a:lstStyle/>
                    <a:p>
                      <a:endParaRPr lang="cs-CZ"/>
                    </a:p>
                  </a:txBody>
                  <a:tcPr/>
                </a:tc>
              </a:tr>
              <a:tr h="388610">
                <a:tc>
                  <a:txBody>
                    <a:bodyPr/>
                    <a:lstStyle/>
                    <a:p>
                      <a:pPr algn="ctr" fontAlgn="ctr"/>
                      <a:r>
                        <a:rPr lang="cs-CZ" sz="1200" b="1" i="0" u="none" strike="noStrike">
                          <a:solidFill>
                            <a:srgbClr val="000000"/>
                          </a:solidFill>
                          <a:latin typeface="Arial"/>
                        </a:rPr>
                        <a:t>8.4.2017 10:15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Arial"/>
                        </a:rPr>
                        <a:t>SK Sokol Brozany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Arial"/>
                        </a:rPr>
                        <a:t>SK PLASTON Šluknov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533209">
                <a:tc>
                  <a:txBody>
                    <a:bodyPr/>
                    <a:lstStyle/>
                    <a:p>
                      <a:pPr algn="ctr" fontAlgn="ctr"/>
                      <a:r>
                        <a:rPr lang="cs-CZ" sz="1200" b="1" i="0" u="none" strike="noStrike">
                          <a:solidFill>
                            <a:srgbClr val="000000"/>
                          </a:solidFill>
                          <a:latin typeface="Arial"/>
                        </a:rPr>
                        <a:t>8.4.2017 10:30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smtClean="0">
                          <a:solidFill>
                            <a:srgbClr val="000000"/>
                          </a:solidFill>
                          <a:latin typeface="Arial"/>
                        </a:rPr>
                        <a:t>SK</a:t>
                      </a:r>
                    </a:p>
                    <a:p>
                      <a:pPr algn="ctr" fontAlgn="ctr"/>
                      <a:r>
                        <a:rPr lang="cs-CZ" sz="1200" b="1" i="0" u="none" strike="noStrike" dirty="0" smtClean="0">
                          <a:solidFill>
                            <a:srgbClr val="000000"/>
                          </a:solidFill>
                          <a:latin typeface="Arial"/>
                        </a:rPr>
                        <a:t> </a:t>
                      </a:r>
                      <a:r>
                        <a:rPr lang="cs-CZ" sz="1200" b="1" i="0" u="none" strike="noStrike" dirty="0">
                          <a:solidFill>
                            <a:srgbClr val="000000"/>
                          </a:solidFill>
                          <a:latin typeface="Arial"/>
                        </a:rPr>
                        <a:t>V. </a:t>
                      </a:r>
                      <a:r>
                        <a:rPr lang="cs-CZ" sz="1200" b="1" i="0" u="none" strike="noStrike" dirty="0" err="1">
                          <a:solidFill>
                            <a:srgbClr val="000000"/>
                          </a:solidFill>
                          <a:latin typeface="Arial"/>
                        </a:rPr>
                        <a:t>Šenov</a:t>
                      </a:r>
                      <a:r>
                        <a:rPr lang="cs-CZ" sz="1200" b="1" i="0" u="none" strike="noStrike" dirty="0">
                          <a:solidFill>
                            <a:srgbClr val="000000"/>
                          </a:solidFill>
                          <a:latin typeface="Arial"/>
                        </a:rPr>
                        <a:t>/</a:t>
                      </a:r>
                      <a:r>
                        <a:rPr lang="cs-CZ" sz="1200" b="1" i="0" u="none" strike="noStrike" dirty="0" err="1">
                          <a:solidFill>
                            <a:srgbClr val="000000"/>
                          </a:solidFill>
                          <a:latin typeface="Arial"/>
                        </a:rPr>
                        <a:t>Mikulášovice</a:t>
                      </a:r>
                      <a:r>
                        <a:rPr lang="cs-CZ" sz="1200" b="1" i="0" u="none" strike="noStrike" dirty="0">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it-IT" sz="1200" b="1" i="0" u="none" strike="noStrike" dirty="0">
                          <a:solidFill>
                            <a:srgbClr val="000000"/>
                          </a:solidFill>
                          <a:latin typeface="Arial"/>
                        </a:rPr>
                        <a:t>TJ Spartak Boletice n.L./ Modrá</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352460">
                <a:tc>
                  <a:txBody>
                    <a:bodyPr/>
                    <a:lstStyle/>
                    <a:p>
                      <a:pPr algn="ctr" fontAlgn="ctr"/>
                      <a:r>
                        <a:rPr lang="cs-CZ" sz="1200" b="1" i="0" u="none" strike="noStrike">
                          <a:solidFill>
                            <a:srgbClr val="000000"/>
                          </a:solidFill>
                          <a:latin typeface="Arial"/>
                        </a:rPr>
                        <a:t>8.4.2017 13:00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latin typeface="Arial"/>
                        </a:rPr>
                        <a:t>TJ Skorotice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latin typeface="Arial"/>
                        </a:rPr>
                        <a:t>FK </a:t>
                      </a:r>
                      <a:r>
                        <a:rPr lang="cs-CZ" sz="1200" b="1" i="0" u="none" strike="noStrike" dirty="0" err="1">
                          <a:solidFill>
                            <a:srgbClr val="000000"/>
                          </a:solidFill>
                          <a:latin typeface="Arial"/>
                        </a:rPr>
                        <a:t>Duchcov</a:t>
                      </a:r>
                      <a:endParaRPr lang="cs-CZ" sz="12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451872">
                <a:tc>
                  <a:txBody>
                    <a:bodyPr/>
                    <a:lstStyle/>
                    <a:p>
                      <a:pPr algn="ctr" fontAlgn="ctr"/>
                      <a:r>
                        <a:rPr lang="cs-CZ" sz="1200" b="1" i="0" u="none" strike="noStrike" dirty="0">
                          <a:solidFill>
                            <a:srgbClr val="CC3399"/>
                          </a:solidFill>
                          <a:latin typeface="Arial"/>
                        </a:rPr>
                        <a:t>9.4.2017 10:00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CC3399"/>
                          </a:solidFill>
                          <a:latin typeface="Arial"/>
                        </a:rPr>
                        <a:t>TJ Sokol </a:t>
                      </a:r>
                      <a:r>
                        <a:rPr lang="cs-CZ" sz="1200" b="1" i="0" u="none" strike="noStrike" dirty="0" err="1">
                          <a:solidFill>
                            <a:srgbClr val="CC3399"/>
                          </a:solidFill>
                          <a:latin typeface="Arial"/>
                        </a:rPr>
                        <a:t>Košťany</a:t>
                      </a:r>
                      <a:r>
                        <a:rPr lang="cs-CZ" sz="1200" b="1" i="0" u="none" strike="noStrike" dirty="0">
                          <a:solidFill>
                            <a:srgbClr val="CC3399"/>
                          </a:solidFill>
                          <a:latin typeface="Arial"/>
                        </a:rPr>
                        <a:t>/</a:t>
                      </a:r>
                      <a:r>
                        <a:rPr lang="cs-CZ" sz="1200" b="1" i="0" u="none" strike="noStrike" dirty="0" err="1">
                          <a:solidFill>
                            <a:srgbClr val="CC3399"/>
                          </a:solidFill>
                          <a:latin typeface="Arial"/>
                        </a:rPr>
                        <a:t>Oldřichov</a:t>
                      </a:r>
                      <a:r>
                        <a:rPr lang="cs-CZ" sz="1200" b="1" i="0" u="none" strike="noStrike" dirty="0">
                          <a:solidFill>
                            <a:srgbClr val="CC3399"/>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CC3399"/>
                          </a:solidFill>
                          <a:latin typeface="Arial"/>
                        </a:rPr>
                        <a:t>SK </a:t>
                      </a:r>
                      <a:r>
                        <a:rPr lang="cs-CZ" sz="1200" b="1" i="0" u="none" strike="noStrike" dirty="0" err="1">
                          <a:solidFill>
                            <a:srgbClr val="CC3399"/>
                          </a:solidFill>
                          <a:latin typeface="Arial"/>
                        </a:rPr>
                        <a:t>Štětí</a:t>
                      </a:r>
                      <a:endParaRPr lang="cs-CZ" sz="1200" b="1" i="0" u="none" strike="noStrike" dirty="0">
                        <a:solidFill>
                          <a:srgbClr val="CC3399"/>
                        </a:solidFill>
                        <a:latin typeface="Arial"/>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bl>
          </a:graphicData>
        </a:graphic>
      </p:graphicFrame>
      <p:sp>
        <p:nvSpPr>
          <p:cNvPr id="17" name="Obdélník 16"/>
          <p:cNvSpPr/>
          <p:nvPr/>
        </p:nvSpPr>
        <p:spPr>
          <a:xfrm>
            <a:off x="5616599" y="4699620"/>
            <a:ext cx="4536504" cy="2196000"/>
          </a:xfrm>
          <a:prstGeom prst="rect">
            <a:avLst/>
          </a:prstGeom>
          <a:blipFill dpi="0" rotWithShape="1">
            <a:blip r:embed="rId3" cstate="print"/>
            <a:srcRect/>
            <a:tile tx="0" ty="0" sx="100000" sy="100000" flip="none" algn="tl"/>
          </a:blip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SK</a:t>
            </a:r>
            <a:r>
              <a:rPr lang="cs-CZ"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cs-CZ" sz="32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Štětí</a:t>
            </a:r>
            <a:endParaRPr lang="cs-CZ"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cs-CZ" sz="3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SK Sokol </a:t>
            </a:r>
            <a:r>
              <a:rPr lang="cs-CZ" sz="3200"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Brozany</a:t>
            </a:r>
            <a:endParaRPr lang="cs-CZ" sz="3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cs-CZ" sz="2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Sobota 15.4.2017   10:15</a:t>
            </a:r>
          </a:p>
          <a:p>
            <a:pPr algn="ctr"/>
            <a:endParaRPr lang="cs-CZ" sz="20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cs-CZ" sz="20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cs-CZ"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8" name="Picture 1"/>
          <p:cNvPicPr>
            <a:picLocks noChangeAspect="1" noChangeArrowheads="1"/>
          </p:cNvPicPr>
          <p:nvPr/>
        </p:nvPicPr>
        <p:blipFill>
          <a:blip r:embed="rId4" cstate="print"/>
          <a:srcRect/>
          <a:stretch>
            <a:fillRect/>
          </a:stretch>
        </p:blipFill>
        <p:spPr bwMode="auto">
          <a:xfrm>
            <a:off x="7416799" y="6139780"/>
            <a:ext cx="522553" cy="57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Přímá spojovací čára 18" hidden="1"/>
          <p:cNvCxnSpPr/>
          <p:nvPr/>
        </p:nvCxnSpPr>
        <p:spPr bwMode="auto">
          <a:xfrm rot="5400000">
            <a:off x="7221886" y="487363"/>
            <a:ext cx="647700" cy="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5" name="Přímá spojovací čára 14"/>
          <p:cNvCxnSpPr/>
          <p:nvPr/>
        </p:nvCxnSpPr>
        <p:spPr bwMode="auto">
          <a:xfrm>
            <a:off x="2249560" y="1747292"/>
            <a:ext cx="908897" cy="91440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šipka 15"/>
          <p:cNvCxnSpPr/>
          <p:nvPr/>
        </p:nvCxnSpPr>
        <p:spPr bwMode="auto">
          <a:xfrm>
            <a:off x="1963262" y="6931868"/>
            <a:ext cx="193251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8" name="TextovéPole 17"/>
          <p:cNvSpPr txBox="1"/>
          <p:nvPr/>
        </p:nvSpPr>
        <p:spPr>
          <a:xfrm>
            <a:off x="7402933"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15</a:t>
            </a:r>
          </a:p>
        </p:txBody>
      </p:sp>
      <p:sp>
        <p:nvSpPr>
          <p:cNvPr id="14" name="TextovéPole 13"/>
          <p:cNvSpPr txBox="1"/>
          <p:nvPr/>
        </p:nvSpPr>
        <p:spPr>
          <a:xfrm>
            <a:off x="1820113" y="7003876"/>
            <a:ext cx="357872"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26</a:t>
            </a:r>
          </a:p>
        </p:txBody>
      </p:sp>
      <p:graphicFrame>
        <p:nvGraphicFramePr>
          <p:cNvPr id="10" name="Tabulka 9"/>
          <p:cNvGraphicFramePr>
            <a:graphicFrameLocks noGrp="1"/>
          </p:cNvGraphicFramePr>
          <p:nvPr/>
        </p:nvGraphicFramePr>
        <p:xfrm>
          <a:off x="216000" y="4411588"/>
          <a:ext cx="4241801" cy="2527935"/>
        </p:xfrm>
        <a:graphic>
          <a:graphicData uri="http://schemas.openxmlformats.org/drawingml/2006/table">
            <a:tbl>
              <a:tblPr/>
              <a:tblGrid>
                <a:gridCol w="253242"/>
                <a:gridCol w="253242"/>
                <a:gridCol w="1519451"/>
                <a:gridCol w="240580"/>
                <a:gridCol w="180435"/>
                <a:gridCol w="316552"/>
                <a:gridCol w="180435"/>
                <a:gridCol w="265904"/>
                <a:gridCol w="446339"/>
                <a:gridCol w="329214"/>
                <a:gridCol w="256407"/>
              </a:tblGrid>
              <a:tr h="152400">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00025">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gridSpan="9">
                  <a:txBody>
                    <a:bodyPr/>
                    <a:lstStyle/>
                    <a:p>
                      <a:pPr algn="ctr" fontAlgn="ctr"/>
                      <a:r>
                        <a:rPr lang="pl-PL" sz="1200" b="1" i="0" u="none" strike="noStrike">
                          <a:solidFill>
                            <a:srgbClr val="0000CC"/>
                          </a:solidFill>
                          <a:latin typeface="Calibri"/>
                        </a:rPr>
                        <a:t>I.A třída  dorostu  2016/2017 po 13. kole</a:t>
                      </a:r>
                    </a:p>
                  </a:txBody>
                  <a:tcPr marL="9525" marR="9525" marT="9525" marB="0" anchor="ctr">
                    <a:lnL>
                      <a:noFill/>
                    </a:lnL>
                    <a:lnR>
                      <a:noFill/>
                    </a:lnR>
                    <a:lnT>
                      <a:noFill/>
                    </a:lnT>
                    <a:lnB>
                      <a:noFill/>
                    </a:lnB>
                    <a:solidFill>
                      <a:srgbClr val="D8D8D8"/>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r>
              <a:tr h="30480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latin typeface="Arial"/>
                        </a:rPr>
                        <a:t>SK Velký </a:t>
                      </a:r>
                      <a:r>
                        <a:rPr lang="cs-CZ" sz="900" b="1" i="0" u="none" strike="noStrike" dirty="0" err="1">
                          <a:solidFill>
                            <a:srgbClr val="000000"/>
                          </a:solidFill>
                          <a:latin typeface="Arial"/>
                        </a:rPr>
                        <a:t>Šenov</a:t>
                      </a:r>
                      <a:r>
                        <a:rPr lang="cs-CZ" sz="900" b="1" i="0" u="none" strike="noStrike" dirty="0">
                          <a:solidFill>
                            <a:srgbClr val="000000"/>
                          </a:solidFill>
                          <a:latin typeface="Arial"/>
                        </a:rPr>
                        <a:t>/</a:t>
                      </a:r>
                      <a:r>
                        <a:rPr lang="cs-CZ" sz="900" b="1" i="0" u="none" strike="noStrike" dirty="0" err="1">
                          <a:solidFill>
                            <a:srgbClr val="000000"/>
                          </a:solidFill>
                          <a:latin typeface="Arial"/>
                        </a:rPr>
                        <a:t>Mikulášovice</a:t>
                      </a:r>
                      <a:endParaRPr lang="cs-CZ" sz="900" b="1" i="0" u="none" strike="noStrike" dirty="0">
                        <a:solidFill>
                          <a:srgbClr val="000000"/>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57:11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28</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30480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dirty="0">
                          <a:solidFill>
                            <a:srgbClr val="000000"/>
                          </a:solidFill>
                          <a:latin typeface="Arial"/>
                        </a:rPr>
                        <a:t>TJ Sokol </a:t>
                      </a:r>
                      <a:r>
                        <a:rPr lang="cs-CZ" sz="900" b="1" i="0" u="none" strike="noStrike" dirty="0" err="1">
                          <a:solidFill>
                            <a:srgbClr val="000000"/>
                          </a:solidFill>
                          <a:latin typeface="Arial"/>
                        </a:rPr>
                        <a:t>Košťany</a:t>
                      </a:r>
                      <a:r>
                        <a:rPr lang="cs-CZ" sz="900" b="1" i="0" u="none" strike="noStrike" dirty="0">
                          <a:solidFill>
                            <a:srgbClr val="000000"/>
                          </a:solidFill>
                          <a:latin typeface="Arial"/>
                        </a:rPr>
                        <a:t>/</a:t>
                      </a:r>
                      <a:r>
                        <a:rPr lang="cs-CZ" sz="900" b="1" i="0" u="none" strike="noStrike" dirty="0" err="1">
                          <a:solidFill>
                            <a:srgbClr val="000000"/>
                          </a:solidFill>
                          <a:latin typeface="Arial"/>
                        </a:rPr>
                        <a:t>Oldřichov</a:t>
                      </a:r>
                      <a:endParaRPr lang="cs-CZ" sz="900" b="1" i="0" u="none" strike="noStrike" dirty="0">
                        <a:solidFill>
                          <a:srgbClr val="000000"/>
                        </a:solidFill>
                        <a:latin typeface="Arial"/>
                      </a:endParaRP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61:21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27</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9050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FF0066"/>
                          </a:solidFill>
                          <a:latin typeface="Arial"/>
                        </a:rPr>
                        <a:t>3.</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FF0066"/>
                          </a:solidFill>
                          <a:latin typeface="Arial"/>
                        </a:rPr>
                        <a:t>SK Štětí, z.s.</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FF0066"/>
                          </a:solidFill>
                          <a:latin typeface="Arial"/>
                        </a:rPr>
                        <a:t>10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66"/>
                          </a:solidFill>
                          <a:latin typeface="Arial"/>
                        </a:rPr>
                        <a:t>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66"/>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66"/>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66"/>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66"/>
                          </a:solidFill>
                          <a:latin typeface="Arial"/>
                        </a:rPr>
                        <a:t>26:13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66"/>
                          </a:solidFill>
                          <a:latin typeface="Arial"/>
                        </a:rPr>
                        <a:t>23</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71611">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latin typeface="Arial"/>
                        </a:rPr>
                        <a:t>SK Plaston Šluknov</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45:30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19</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61925">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latin typeface="Arial"/>
                        </a:rPr>
                        <a:t>FK Duchcov</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20:40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13</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30480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dirty="0">
                          <a:solidFill>
                            <a:srgbClr val="000000"/>
                          </a:solidFill>
                          <a:latin typeface="Arial"/>
                        </a:rPr>
                        <a:t>TJ Hvězda </a:t>
                      </a:r>
                      <a:r>
                        <a:rPr lang="cs-CZ" sz="900" b="1" i="0" u="none" strike="noStrike" dirty="0" err="1">
                          <a:solidFill>
                            <a:srgbClr val="000000"/>
                          </a:solidFill>
                          <a:latin typeface="Arial"/>
                        </a:rPr>
                        <a:t>Trnovany</a:t>
                      </a:r>
                      <a:r>
                        <a:rPr lang="cs-CZ" sz="900" b="1" i="0" u="none" strike="noStrike" dirty="0">
                          <a:solidFill>
                            <a:srgbClr val="000000"/>
                          </a:solidFill>
                          <a:latin typeface="Arial"/>
                        </a:rPr>
                        <a:t>/</a:t>
                      </a:r>
                      <a:r>
                        <a:rPr lang="cs-CZ" sz="900" b="1" i="0" u="none" strike="noStrike" dirty="0" err="1">
                          <a:solidFill>
                            <a:srgbClr val="000000"/>
                          </a:solidFill>
                          <a:latin typeface="Arial"/>
                        </a:rPr>
                        <a:t>Sobědruhy</a:t>
                      </a:r>
                      <a:endParaRPr lang="cs-CZ" sz="900" b="1" i="0" u="none" strike="noStrike" dirty="0">
                        <a:solidFill>
                          <a:srgbClr val="000000"/>
                        </a:solidFill>
                        <a:latin typeface="Arial"/>
                      </a:endParaRP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24:32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5240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SK Sokol Brozany</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24:35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5240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latin typeface="Arial"/>
                        </a:rPr>
                        <a:t>TJ Spartak Boletice/Modrá</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9</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17:30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7</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5240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FK Jiskra Velké Březno</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16:38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5240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10.</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latin typeface="Arial"/>
                        </a:rPr>
                        <a:t>TJ Skorotice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20:60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5</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5240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r>
            </a:tbl>
          </a:graphicData>
        </a:graphic>
      </p:graphicFrame>
      <p:sp>
        <p:nvSpPr>
          <p:cNvPr id="11" name="Obdélník 10"/>
          <p:cNvSpPr/>
          <p:nvPr/>
        </p:nvSpPr>
        <p:spPr>
          <a:xfrm>
            <a:off x="143992" y="91108"/>
            <a:ext cx="4536504" cy="3139321"/>
          </a:xfrm>
          <a:prstGeom prst="rect">
            <a:avLst/>
          </a:prstGeom>
        </p:spPr>
        <p:txBody>
          <a:bodyPr wrap="square">
            <a:spAutoFit/>
          </a:bodyPr>
          <a:lstStyle/>
          <a:p>
            <a:pPr lvl="0" algn="just" eaLnBrk="0" hangingPunct="0"/>
            <a:r>
              <a:rPr lang="cs-CZ" sz="1100" b="0" dirty="0" smtClean="0">
                <a:latin typeface="Calibri" pitchFamily="34" charset="0"/>
                <a:ea typeface="Calibri" pitchFamily="34" charset="0"/>
                <a:cs typeface="Times New Roman" pitchFamily="18" charset="0"/>
              </a:rPr>
              <a:t>měli zařazenu v 1. části. Často chybovali v rozehrávce, dělali zbytečné chyby a nabízeli soupeři možnosti k vyrovnání.  Ten je naštěstí nedokázal zužitkovat. V 62. minutě jsme přečetli signál soupeře při rozehrávce volného přímého kopu a odvrátili hrozící nebezpečí. Očekávanou závěrečnou snahu protivníka o vyrovnání nám pomohlo přečkat vyloučení hostujícího Jana Soukupa 12. minut před koncem. Menší počet hráčů soupeře jsme zkusili přečíslit rychlými brejky, ale ani v jednom případě jsme dotáhnout akci do úplného konce nedokázali.  Když pak ani 2 volné přímé kopy Velkého </a:t>
            </a:r>
            <a:r>
              <a:rPr lang="cs-CZ" sz="1100" b="0" dirty="0" err="1" smtClean="0">
                <a:latin typeface="Calibri" pitchFamily="34" charset="0"/>
                <a:ea typeface="Calibri" pitchFamily="34" charset="0"/>
                <a:cs typeface="Times New Roman" pitchFamily="18" charset="0"/>
              </a:rPr>
              <a:t>Šenova</a:t>
            </a:r>
            <a:r>
              <a:rPr lang="cs-CZ" sz="1100" b="0" dirty="0" smtClean="0">
                <a:latin typeface="Calibri" pitchFamily="34" charset="0"/>
                <a:ea typeface="Calibri" pitchFamily="34" charset="0"/>
                <a:cs typeface="Times New Roman" pitchFamily="18" charset="0"/>
              </a:rPr>
              <a:t>/</a:t>
            </a:r>
            <a:r>
              <a:rPr lang="cs-CZ" sz="1100" b="0" dirty="0" err="1" smtClean="0">
                <a:latin typeface="Calibri" pitchFamily="34" charset="0"/>
                <a:ea typeface="Calibri" pitchFamily="34" charset="0"/>
                <a:cs typeface="Times New Roman" pitchFamily="18" charset="0"/>
              </a:rPr>
              <a:t>Mikulášovic</a:t>
            </a:r>
            <a:r>
              <a:rPr lang="cs-CZ" sz="1100" b="0" dirty="0" smtClean="0">
                <a:latin typeface="Calibri" pitchFamily="34" charset="0"/>
                <a:ea typeface="Calibri" pitchFamily="34" charset="0"/>
                <a:cs typeface="Times New Roman" pitchFamily="18" charset="0"/>
              </a:rPr>
              <a:t> k brance nevedly, tak jsme se po hubeném vítězství 1:0 mohli radovat ze 3 bodů. V tabulce zůstáváme na 3. místě, ale první 2 příčky se přiblížili. Příští kolo jedeme v neděli 9. Dubna do </a:t>
            </a:r>
            <a:r>
              <a:rPr lang="cs-CZ" sz="1100" b="0" dirty="0" err="1" smtClean="0">
                <a:latin typeface="Calibri" pitchFamily="34" charset="0"/>
                <a:ea typeface="Calibri" pitchFamily="34" charset="0"/>
                <a:cs typeface="Times New Roman" pitchFamily="18" charset="0"/>
              </a:rPr>
              <a:t>Košťan</a:t>
            </a:r>
            <a:r>
              <a:rPr lang="cs-CZ" sz="1100" b="0" dirty="0" smtClean="0">
                <a:latin typeface="Calibri" pitchFamily="34" charset="0"/>
                <a:ea typeface="Calibri" pitchFamily="34" charset="0"/>
                <a:cs typeface="Times New Roman" pitchFamily="18" charset="0"/>
              </a:rPr>
              <a:t> a to bude šlágr. Už se všichni těšíme.   </a:t>
            </a:r>
            <a:endParaRPr lang="cs-CZ" sz="1100" b="0" dirty="0" smtClean="0">
              <a:latin typeface="Arial" pitchFamily="34" charset="0"/>
              <a:cs typeface="Arial" pitchFamily="34" charset="0"/>
            </a:endParaRPr>
          </a:p>
          <a:p>
            <a:pPr lvl="0" algn="just" eaLnBrk="0" hangingPunct="0"/>
            <a:r>
              <a:rPr lang="cs-CZ" sz="1100" b="0" u="sng" dirty="0" smtClean="0">
                <a:latin typeface="Calibri" pitchFamily="34" charset="0"/>
                <a:ea typeface="Calibri" pitchFamily="34" charset="0"/>
                <a:cs typeface="Times New Roman" pitchFamily="18" charset="0"/>
              </a:rPr>
              <a:t>Branky:</a:t>
            </a:r>
            <a:r>
              <a:rPr lang="cs-CZ" sz="1100" b="0" dirty="0" smtClean="0">
                <a:latin typeface="Calibri" pitchFamily="34" charset="0"/>
                <a:ea typeface="Calibri" pitchFamily="34" charset="0"/>
                <a:cs typeface="Times New Roman" pitchFamily="18" charset="0"/>
              </a:rPr>
              <a:t> </a:t>
            </a:r>
            <a:r>
              <a:rPr lang="cs-CZ" sz="1100" b="0" dirty="0" err="1" smtClean="0">
                <a:latin typeface="Calibri" pitchFamily="34" charset="0"/>
                <a:ea typeface="Calibri" pitchFamily="34" charset="0"/>
                <a:cs typeface="Times New Roman" pitchFamily="18" charset="0"/>
              </a:rPr>
              <a:t>K</a:t>
            </a:r>
            <a:r>
              <a:rPr lang="cs-CZ" sz="1100" b="0" dirty="0" smtClean="0">
                <a:latin typeface="Calibri" pitchFamily="34" charset="0"/>
                <a:ea typeface="Calibri" pitchFamily="34" charset="0"/>
                <a:cs typeface="Times New Roman" pitchFamily="18" charset="0"/>
              </a:rPr>
              <a:t>.</a:t>
            </a:r>
            <a:r>
              <a:rPr lang="cs-CZ" sz="1100" b="0" dirty="0" err="1" smtClean="0">
                <a:latin typeface="Calibri" pitchFamily="34" charset="0"/>
                <a:ea typeface="Calibri" pitchFamily="34" charset="0"/>
                <a:cs typeface="Times New Roman" pitchFamily="18" charset="0"/>
              </a:rPr>
              <a:t>Horvát</a:t>
            </a:r>
            <a:r>
              <a:rPr lang="cs-CZ" sz="1100" b="0" dirty="0" smtClean="0">
                <a:latin typeface="Calibri" pitchFamily="34" charset="0"/>
                <a:ea typeface="Calibri" pitchFamily="34" charset="0"/>
                <a:cs typeface="Times New Roman" pitchFamily="18" charset="0"/>
              </a:rPr>
              <a:t> 1</a:t>
            </a:r>
            <a:endParaRPr lang="cs-CZ" sz="1100" b="0" dirty="0" smtClean="0">
              <a:latin typeface="Arial" pitchFamily="34" charset="0"/>
              <a:cs typeface="Arial" pitchFamily="34" charset="0"/>
            </a:endParaRPr>
          </a:p>
          <a:p>
            <a:pPr lvl="0" algn="just" eaLnBrk="0" hangingPunct="0"/>
            <a:r>
              <a:rPr lang="cs-CZ" sz="1100" b="0" u="sng" dirty="0" smtClean="0">
                <a:latin typeface="Calibri" pitchFamily="34" charset="0"/>
                <a:ea typeface="Calibri" pitchFamily="34" charset="0"/>
                <a:cs typeface="Times New Roman" pitchFamily="18" charset="0"/>
              </a:rPr>
              <a:t>Sestava:</a:t>
            </a:r>
            <a:r>
              <a:rPr lang="cs-CZ" sz="1100" b="0" dirty="0" smtClean="0">
                <a:latin typeface="Calibri" pitchFamily="34" charset="0"/>
                <a:ea typeface="Calibri" pitchFamily="34" charset="0"/>
                <a:cs typeface="Times New Roman" pitchFamily="18" charset="0"/>
              </a:rPr>
              <a:t> </a:t>
            </a:r>
            <a:r>
              <a:rPr lang="cs-CZ" sz="1100" b="0" dirty="0" err="1" smtClean="0">
                <a:latin typeface="Calibri" pitchFamily="34" charset="0"/>
                <a:ea typeface="Calibri" pitchFamily="34" charset="0"/>
                <a:cs typeface="Times New Roman" pitchFamily="18" charset="0"/>
              </a:rPr>
              <a:t>M</a:t>
            </a:r>
            <a:r>
              <a:rPr lang="cs-CZ" sz="1100" b="0" dirty="0" smtClean="0">
                <a:latin typeface="Calibri" pitchFamily="34" charset="0"/>
                <a:ea typeface="Calibri" pitchFamily="34" charset="0"/>
                <a:cs typeface="Times New Roman" pitchFamily="18" charset="0"/>
              </a:rPr>
              <a:t>.</a:t>
            </a:r>
            <a:r>
              <a:rPr lang="cs-CZ" sz="1100" b="0" dirty="0" err="1" smtClean="0">
                <a:latin typeface="Calibri" pitchFamily="34" charset="0"/>
                <a:ea typeface="Calibri" pitchFamily="34" charset="0"/>
                <a:cs typeface="Times New Roman" pitchFamily="18" charset="0"/>
              </a:rPr>
              <a:t>Svodova</a:t>
            </a:r>
            <a:r>
              <a:rPr lang="cs-CZ" sz="1100" b="0" dirty="0" smtClean="0">
                <a:latin typeface="Calibri" pitchFamily="34" charset="0"/>
                <a:ea typeface="Calibri" pitchFamily="34" charset="0"/>
                <a:cs typeface="Times New Roman" pitchFamily="18" charset="0"/>
              </a:rPr>
              <a:t>-</a:t>
            </a:r>
            <a:r>
              <a:rPr lang="cs-CZ" sz="1100" b="0" dirty="0" err="1" smtClean="0">
                <a:latin typeface="Calibri" pitchFamily="34" charset="0"/>
                <a:ea typeface="Calibri" pitchFamily="34" charset="0"/>
                <a:cs typeface="Times New Roman" pitchFamily="18" charset="0"/>
              </a:rPr>
              <a:t>Dopater</a:t>
            </a:r>
            <a:r>
              <a:rPr lang="cs-CZ" sz="1100" b="0" dirty="0" smtClean="0">
                <a:latin typeface="Calibri" pitchFamily="34" charset="0"/>
                <a:ea typeface="Calibri" pitchFamily="34" charset="0"/>
                <a:cs typeface="Times New Roman" pitchFamily="18" charset="0"/>
              </a:rPr>
              <a:t>, Vála, Beruška, </a:t>
            </a:r>
            <a:r>
              <a:rPr lang="cs-CZ" sz="1100" b="0" dirty="0" err="1" smtClean="0">
                <a:latin typeface="Calibri" pitchFamily="34" charset="0"/>
                <a:ea typeface="Calibri" pitchFamily="34" charset="0"/>
                <a:cs typeface="Times New Roman" pitchFamily="18" charset="0"/>
              </a:rPr>
              <a:t>M</a:t>
            </a:r>
            <a:r>
              <a:rPr lang="cs-CZ" sz="1100" b="0" dirty="0" smtClean="0">
                <a:latin typeface="Calibri" pitchFamily="34" charset="0"/>
                <a:ea typeface="Calibri" pitchFamily="34" charset="0"/>
                <a:cs typeface="Times New Roman" pitchFamily="18" charset="0"/>
              </a:rPr>
              <a:t>.</a:t>
            </a:r>
            <a:r>
              <a:rPr lang="cs-CZ" sz="1100" b="0" dirty="0" err="1" smtClean="0">
                <a:latin typeface="Calibri" pitchFamily="34" charset="0"/>
                <a:ea typeface="Calibri" pitchFamily="34" charset="0"/>
                <a:cs typeface="Times New Roman" pitchFamily="18" charset="0"/>
              </a:rPr>
              <a:t>Horváth</a:t>
            </a:r>
            <a:r>
              <a:rPr lang="cs-CZ" sz="1100" b="0" dirty="0" smtClean="0">
                <a:latin typeface="Calibri" pitchFamily="34" charset="0"/>
                <a:ea typeface="Calibri" pitchFamily="34" charset="0"/>
                <a:cs typeface="Times New Roman" pitchFamily="18" charset="0"/>
              </a:rPr>
              <a:t>, Jakl, </a:t>
            </a:r>
            <a:r>
              <a:rPr lang="cs-CZ" sz="1100" b="0" dirty="0" err="1" smtClean="0">
                <a:latin typeface="Calibri" pitchFamily="34" charset="0"/>
                <a:ea typeface="Calibri" pitchFamily="34" charset="0"/>
                <a:cs typeface="Times New Roman" pitchFamily="18" charset="0"/>
              </a:rPr>
              <a:t>Feko</a:t>
            </a:r>
            <a:r>
              <a:rPr lang="cs-CZ" sz="1100" b="0" dirty="0" smtClean="0">
                <a:latin typeface="Calibri" pitchFamily="34" charset="0"/>
                <a:ea typeface="Calibri" pitchFamily="34" charset="0"/>
                <a:cs typeface="Times New Roman" pitchFamily="18" charset="0"/>
              </a:rPr>
              <a:t>, </a:t>
            </a:r>
          </a:p>
          <a:p>
            <a:pPr lvl="0" algn="just" eaLnBrk="0" hangingPunct="0"/>
            <a:r>
              <a:rPr lang="cs-CZ" sz="1100" b="0" dirty="0" smtClean="0">
                <a:latin typeface="Calibri" pitchFamily="34" charset="0"/>
                <a:ea typeface="Calibri" pitchFamily="34" charset="0"/>
                <a:cs typeface="Times New Roman" pitchFamily="18" charset="0"/>
              </a:rPr>
              <a:t>                </a:t>
            </a:r>
            <a:r>
              <a:rPr lang="cs-CZ" sz="1100" b="0" dirty="0" err="1" smtClean="0">
                <a:latin typeface="Calibri" pitchFamily="34" charset="0"/>
                <a:ea typeface="Calibri" pitchFamily="34" charset="0"/>
                <a:cs typeface="Times New Roman" pitchFamily="18" charset="0"/>
              </a:rPr>
              <a:t>Balaštík</a:t>
            </a:r>
            <a:r>
              <a:rPr lang="cs-CZ" sz="1100" b="0" dirty="0" smtClean="0">
                <a:latin typeface="Calibri" pitchFamily="34" charset="0"/>
                <a:ea typeface="Calibri" pitchFamily="34" charset="0"/>
                <a:cs typeface="Times New Roman" pitchFamily="18" charset="0"/>
              </a:rPr>
              <a:t>, Podhorský, Moučka, </a:t>
            </a:r>
            <a:r>
              <a:rPr lang="cs-CZ" sz="1100" b="0" dirty="0" err="1" smtClean="0">
                <a:latin typeface="Calibri" pitchFamily="34" charset="0"/>
                <a:ea typeface="Calibri" pitchFamily="34" charset="0"/>
                <a:cs typeface="Times New Roman" pitchFamily="18" charset="0"/>
              </a:rPr>
              <a:t>K</a:t>
            </a:r>
            <a:r>
              <a:rPr lang="cs-CZ" sz="1100" b="0" dirty="0" smtClean="0">
                <a:latin typeface="Calibri" pitchFamily="34" charset="0"/>
                <a:ea typeface="Calibri" pitchFamily="34" charset="0"/>
                <a:cs typeface="Times New Roman" pitchFamily="18" charset="0"/>
              </a:rPr>
              <a:t>.</a:t>
            </a:r>
            <a:r>
              <a:rPr lang="cs-CZ" sz="1100" b="0" dirty="0" err="1" smtClean="0">
                <a:latin typeface="Calibri" pitchFamily="34" charset="0"/>
                <a:ea typeface="Calibri" pitchFamily="34" charset="0"/>
                <a:cs typeface="Times New Roman" pitchFamily="18" charset="0"/>
              </a:rPr>
              <a:t>Horváth</a:t>
            </a:r>
            <a:endParaRPr lang="cs-CZ" sz="1100" b="0" dirty="0" smtClean="0">
              <a:latin typeface="Arial" pitchFamily="34" charset="0"/>
              <a:cs typeface="Arial" pitchFamily="34" charset="0"/>
            </a:endParaRPr>
          </a:p>
          <a:p>
            <a:pPr lvl="0" algn="just" eaLnBrk="0" hangingPunct="0"/>
            <a:r>
              <a:rPr lang="cs-CZ" sz="1100" b="0" u="sng" dirty="0" smtClean="0">
                <a:latin typeface="Calibri" pitchFamily="34" charset="0"/>
                <a:ea typeface="Calibri" pitchFamily="34" charset="0"/>
                <a:cs typeface="Times New Roman" pitchFamily="18" charset="0"/>
              </a:rPr>
              <a:t>Střídající:</a:t>
            </a:r>
            <a:r>
              <a:rPr lang="cs-CZ" sz="1100" b="0" dirty="0" smtClean="0">
                <a:latin typeface="Calibri" pitchFamily="34" charset="0"/>
                <a:ea typeface="Calibri" pitchFamily="34" charset="0"/>
                <a:cs typeface="Times New Roman" pitchFamily="18" charset="0"/>
              </a:rPr>
              <a:t> Možný, </a:t>
            </a:r>
            <a:r>
              <a:rPr lang="cs-CZ" sz="1100" b="0" dirty="0" err="1" smtClean="0">
                <a:latin typeface="Calibri" pitchFamily="34" charset="0"/>
                <a:ea typeface="Calibri" pitchFamily="34" charset="0"/>
                <a:cs typeface="Times New Roman" pitchFamily="18" charset="0"/>
              </a:rPr>
              <a:t>Fulín</a:t>
            </a:r>
            <a:r>
              <a:rPr lang="cs-CZ" sz="1100" b="0" dirty="0" smtClean="0">
                <a:latin typeface="Calibri" pitchFamily="34" charset="0"/>
                <a:ea typeface="Calibri" pitchFamily="34" charset="0"/>
                <a:cs typeface="Times New Roman" pitchFamily="18" charset="0"/>
              </a:rPr>
              <a:t>, </a:t>
            </a:r>
            <a:r>
              <a:rPr lang="cs-CZ" sz="1100" b="0" dirty="0" err="1" smtClean="0">
                <a:latin typeface="Calibri" pitchFamily="34" charset="0"/>
                <a:ea typeface="Calibri" pitchFamily="34" charset="0"/>
                <a:cs typeface="Times New Roman" pitchFamily="18" charset="0"/>
              </a:rPr>
              <a:t>Cap</a:t>
            </a:r>
            <a:r>
              <a:rPr lang="cs-CZ" sz="1100" b="0" dirty="0" smtClean="0">
                <a:latin typeface="Calibri" pitchFamily="34" charset="0"/>
                <a:ea typeface="Calibri" pitchFamily="34" charset="0"/>
                <a:cs typeface="Times New Roman" pitchFamily="18" charset="0"/>
              </a:rPr>
              <a:t>, </a:t>
            </a:r>
            <a:r>
              <a:rPr lang="cs-CZ" sz="1100" b="0" dirty="0" err="1" smtClean="0">
                <a:latin typeface="Calibri" pitchFamily="34" charset="0"/>
                <a:ea typeface="Calibri" pitchFamily="34" charset="0"/>
                <a:cs typeface="Times New Roman" pitchFamily="18" charset="0"/>
              </a:rPr>
              <a:t>Deák</a:t>
            </a:r>
            <a:endParaRPr lang="cs-CZ" sz="1100" b="0" dirty="0" smtClean="0">
              <a:latin typeface="Arial" pitchFamily="34" charset="0"/>
              <a:cs typeface="Arial" pitchFamily="34" charset="0"/>
            </a:endParaRPr>
          </a:p>
          <a:p>
            <a:pPr lvl="0" algn="just" eaLnBrk="0" hangingPunct="0"/>
            <a:r>
              <a:rPr lang="cs-CZ" sz="1100" b="0" u="sng" dirty="0" smtClean="0">
                <a:latin typeface="Calibri" pitchFamily="34" charset="0"/>
                <a:ea typeface="Calibri" pitchFamily="34" charset="0"/>
                <a:cs typeface="Times New Roman" pitchFamily="18" charset="0"/>
              </a:rPr>
              <a:t>Trenér:</a:t>
            </a:r>
            <a:r>
              <a:rPr lang="cs-CZ" sz="1100" b="0" dirty="0" smtClean="0">
                <a:latin typeface="Calibri" pitchFamily="34" charset="0"/>
                <a:ea typeface="Calibri" pitchFamily="34" charset="0"/>
                <a:cs typeface="Times New Roman" pitchFamily="18" charset="0"/>
              </a:rPr>
              <a:t> </a:t>
            </a:r>
            <a:r>
              <a:rPr lang="cs-CZ" sz="1100" b="0" dirty="0" err="1" smtClean="0">
                <a:latin typeface="Calibri" pitchFamily="34" charset="0"/>
                <a:ea typeface="Calibri" pitchFamily="34" charset="0"/>
                <a:cs typeface="Times New Roman" pitchFamily="18" charset="0"/>
              </a:rPr>
              <a:t>J.Ransdorf</a:t>
            </a:r>
            <a:r>
              <a:rPr lang="cs-CZ" sz="1100" b="0" dirty="0" smtClean="0">
                <a:latin typeface="Calibri" pitchFamily="34" charset="0"/>
                <a:ea typeface="Calibri" pitchFamily="34" charset="0"/>
                <a:cs typeface="Times New Roman" pitchFamily="18" charset="0"/>
              </a:rPr>
              <a:t> </a:t>
            </a:r>
            <a:r>
              <a:rPr lang="cs-CZ" sz="1100" b="0" u="sng" dirty="0" smtClean="0">
                <a:latin typeface="Calibri" pitchFamily="34" charset="0"/>
                <a:ea typeface="Calibri" pitchFamily="34" charset="0"/>
                <a:cs typeface="Times New Roman" pitchFamily="18" charset="0"/>
              </a:rPr>
              <a:t>Vedoucí:</a:t>
            </a:r>
            <a:r>
              <a:rPr lang="cs-CZ" sz="1100" b="0" dirty="0" smtClean="0">
                <a:latin typeface="Calibri" pitchFamily="34" charset="0"/>
                <a:ea typeface="Calibri" pitchFamily="34" charset="0"/>
                <a:cs typeface="Times New Roman" pitchFamily="18" charset="0"/>
              </a:rPr>
              <a:t> </a:t>
            </a:r>
            <a:r>
              <a:rPr lang="cs-CZ" sz="1100" b="0" dirty="0" err="1" smtClean="0">
                <a:latin typeface="Calibri" pitchFamily="34" charset="0"/>
                <a:ea typeface="Calibri" pitchFamily="34" charset="0"/>
                <a:cs typeface="Times New Roman" pitchFamily="18" charset="0"/>
              </a:rPr>
              <a:t>J.Nedomlelová</a:t>
            </a:r>
            <a:endParaRPr lang="cs-CZ" sz="1100" b="0" dirty="0" smtClean="0">
              <a:latin typeface="Arial" pitchFamily="34" charset="0"/>
              <a:cs typeface="Arial" pitchFamily="34" charset="0"/>
            </a:endParaRPr>
          </a:p>
          <a:p>
            <a:pPr lvl="0" algn="just" eaLnBrk="0" hangingPunct="0"/>
            <a:r>
              <a:rPr lang="cs-CZ" sz="1100" b="0" u="sng" dirty="0" smtClean="0">
                <a:latin typeface="Calibri" pitchFamily="34" charset="0"/>
                <a:ea typeface="Calibri" pitchFamily="34" charset="0"/>
                <a:cs typeface="Times New Roman" pitchFamily="18" charset="0"/>
              </a:rPr>
              <a:t>Rozhodčí</a:t>
            </a:r>
            <a:r>
              <a:rPr lang="cs-CZ" sz="1100" b="0" dirty="0" smtClean="0">
                <a:latin typeface="Calibri" pitchFamily="34" charset="0"/>
                <a:ea typeface="Calibri" pitchFamily="34" charset="0"/>
                <a:cs typeface="Times New Roman" pitchFamily="18" charset="0"/>
              </a:rPr>
              <a:t>: </a:t>
            </a:r>
            <a:r>
              <a:rPr lang="cs-CZ" sz="1100" b="0" dirty="0" err="1" smtClean="0">
                <a:latin typeface="Calibri" pitchFamily="34" charset="0"/>
                <a:ea typeface="Calibri" pitchFamily="34" charset="0"/>
                <a:cs typeface="Times New Roman" pitchFamily="18" charset="0"/>
              </a:rPr>
              <a:t>M</a:t>
            </a:r>
            <a:r>
              <a:rPr lang="cs-CZ" sz="1100" b="0" dirty="0" smtClean="0">
                <a:latin typeface="Calibri" pitchFamily="34" charset="0"/>
                <a:ea typeface="Calibri" pitchFamily="34" charset="0"/>
                <a:cs typeface="Times New Roman" pitchFamily="18" charset="0"/>
              </a:rPr>
              <a:t>.</a:t>
            </a:r>
            <a:r>
              <a:rPr lang="cs-CZ" sz="1100" b="0" dirty="0" err="1" smtClean="0">
                <a:latin typeface="Calibri" pitchFamily="34" charset="0"/>
                <a:ea typeface="Calibri" pitchFamily="34" charset="0"/>
                <a:cs typeface="Times New Roman" pitchFamily="18" charset="0"/>
              </a:rPr>
              <a:t>Kušpál</a:t>
            </a:r>
            <a:r>
              <a:rPr lang="cs-CZ" sz="1100" b="0" dirty="0" smtClean="0">
                <a:latin typeface="Calibri" pitchFamily="34" charset="0"/>
                <a:ea typeface="Calibri" pitchFamily="34" charset="0"/>
                <a:cs typeface="Times New Roman" pitchFamily="18" charset="0"/>
              </a:rPr>
              <a:t>-</a:t>
            </a:r>
            <a:r>
              <a:rPr lang="cs-CZ" sz="1100" b="0" dirty="0" err="1" smtClean="0">
                <a:latin typeface="Calibri" pitchFamily="34" charset="0"/>
                <a:ea typeface="Calibri" pitchFamily="34" charset="0"/>
                <a:cs typeface="Times New Roman" pitchFamily="18" charset="0"/>
              </a:rPr>
              <a:t>J.Chaloupceký</a:t>
            </a:r>
            <a:r>
              <a:rPr lang="cs-CZ" sz="1100" b="0" dirty="0" smtClean="0">
                <a:latin typeface="Calibri" pitchFamily="34" charset="0"/>
                <a:ea typeface="Calibri" pitchFamily="34" charset="0"/>
                <a:cs typeface="Times New Roman" pitchFamily="18" charset="0"/>
              </a:rPr>
              <a:t>(laik), Roman Smekal(laik)   40 diváků</a:t>
            </a:r>
            <a:endParaRPr lang="cs-CZ" sz="1100" b="0" dirty="0" smtClean="0">
              <a:latin typeface="Arial" pitchFamily="34" charset="0"/>
              <a:cs typeface="Arial" pitchFamily="34" charset="0"/>
            </a:endParaRPr>
          </a:p>
        </p:txBody>
      </p:sp>
      <p:sp>
        <p:nvSpPr>
          <p:cNvPr id="17" name="TextovéPole 16"/>
          <p:cNvSpPr txBox="1"/>
          <p:nvPr/>
        </p:nvSpPr>
        <p:spPr>
          <a:xfrm>
            <a:off x="143992" y="3259460"/>
            <a:ext cx="4392488" cy="1015663"/>
          </a:xfrm>
          <a:prstGeom prst="rect">
            <a:avLst/>
          </a:prstGeom>
          <a:blipFill dpi="0" rotWithShape="1">
            <a:blip r:embed="rId4" cstate="print"/>
            <a:srcRect/>
            <a:tile tx="0" ty="0" sx="100000" sy="100000" flip="none" algn="tl"/>
          </a:blipFill>
          <a:ln w="47625">
            <a:solidFill>
              <a:srgbClr val="FF66CC"/>
            </a:solidFill>
            <a:prstDash val="solid"/>
          </a:ln>
          <a:effectLst>
            <a:innerShdw blurRad="63500" dist="520700" dir="16200000">
              <a:srgbClr val="FFFF00">
                <a:alpha val="50000"/>
              </a:srgbClr>
            </a:innerShdw>
          </a:effectLst>
        </p:spPr>
        <p:txBody>
          <a:bodyPr wrap="square" rtlCol="0">
            <a:spAutoFit/>
          </a:bodyPr>
          <a:lstStyle/>
          <a:p>
            <a:pPr algn="ctr"/>
            <a:r>
              <a:rPr lang="cs-CZ" sz="2000" dirty="0" smtClean="0">
                <a:effectLst>
                  <a:outerShdw blurRad="38100" dist="38100" dir="2700000" algn="tl">
                    <a:srgbClr val="000000">
                      <a:alpha val="43137"/>
                    </a:srgbClr>
                  </a:outerShdw>
                </a:effectLst>
                <a:latin typeface="Comic Sans MS" pitchFamily="66" charset="0"/>
              </a:rPr>
              <a:t>Dorostenci snížili náskok  vedoucího celku na 5 bodů. Ten má o zápas více</a:t>
            </a:r>
            <a:endParaRPr lang="cs-CZ" sz="1800" dirty="0" smtClean="0">
              <a:effectLst>
                <a:outerShdw blurRad="38100" dist="38100" dir="2700000" algn="tl">
                  <a:srgbClr val="000000">
                    <a:alpha val="43137"/>
                  </a:srgbClr>
                </a:outerShdw>
              </a:effectLst>
              <a:latin typeface="Comic Sans MS" pitchFamily="66" charset="0"/>
            </a:endParaRPr>
          </a:p>
        </p:txBody>
      </p:sp>
      <p:graphicFrame>
        <p:nvGraphicFramePr>
          <p:cNvPr id="12" name="Tabulka 11"/>
          <p:cNvGraphicFramePr>
            <a:graphicFrameLocks noGrp="1"/>
          </p:cNvGraphicFramePr>
          <p:nvPr/>
        </p:nvGraphicFramePr>
        <p:xfrm>
          <a:off x="5400576" y="106685"/>
          <a:ext cx="4719961" cy="3152775"/>
        </p:xfrm>
        <a:graphic>
          <a:graphicData uri="http://schemas.openxmlformats.org/drawingml/2006/table">
            <a:tbl>
              <a:tblPr/>
              <a:tblGrid>
                <a:gridCol w="215893"/>
                <a:gridCol w="410196"/>
                <a:gridCol w="1608402"/>
                <a:gridCol w="345429"/>
                <a:gridCol w="334635"/>
                <a:gridCol w="215893"/>
                <a:gridCol w="215893"/>
                <a:gridCol w="215893"/>
                <a:gridCol w="539733"/>
                <a:gridCol w="348128"/>
                <a:gridCol w="269866"/>
              </a:tblGrid>
              <a:tr h="127283">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40217">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gridSpan="9">
                  <a:txBody>
                    <a:bodyPr/>
                    <a:lstStyle/>
                    <a:p>
                      <a:pPr algn="ctr" fontAlgn="ctr"/>
                      <a:r>
                        <a:rPr lang="pl-PL" sz="1200" b="1" i="0" u="none" strike="noStrike" dirty="0">
                          <a:solidFill>
                            <a:srgbClr val="0000CC"/>
                          </a:solidFill>
                          <a:latin typeface="Calibri"/>
                        </a:rPr>
                        <a:t>Divize skupina B </a:t>
                      </a:r>
                      <a:r>
                        <a:rPr lang="pl-PL" sz="1200" b="1" i="0" u="none" strike="noStrike" dirty="0" smtClean="0">
                          <a:solidFill>
                            <a:srgbClr val="0000CC"/>
                          </a:solidFill>
                          <a:latin typeface="Calibri"/>
                        </a:rPr>
                        <a:t>19. </a:t>
                      </a:r>
                      <a:r>
                        <a:rPr lang="pl-PL" sz="1200" b="1" i="0" u="none" strike="noStrike" dirty="0">
                          <a:solidFill>
                            <a:srgbClr val="0000CC"/>
                          </a:solidFill>
                          <a:latin typeface="Calibri"/>
                        </a:rPr>
                        <a:t>kolo 2016-2017</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27283">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FF0000"/>
                          </a:solidFill>
                          <a:latin typeface="Arial"/>
                        </a:rPr>
                        <a:t>1.</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a:solidFill>
                            <a:srgbClr val="FF0000"/>
                          </a:solidFill>
                          <a:latin typeface="Arial"/>
                        </a:rPr>
                        <a:t>SK POLABAN Nymburk s.r.o.</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FF0000"/>
                          </a:solidFill>
                          <a:latin typeface="Arial"/>
                        </a:rPr>
                        <a:t>19</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FF0000"/>
                          </a:solidFill>
                          <a:latin typeface="Arial"/>
                        </a:rPr>
                        <a:t>14</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FF0000"/>
                          </a:solidFill>
                          <a:latin typeface="Arial"/>
                        </a:rPr>
                        <a:t>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FF0000"/>
                          </a:solidFill>
                          <a:latin typeface="Arial"/>
                        </a:rPr>
                        <a:t>3</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FF0000"/>
                          </a:solidFill>
                          <a:latin typeface="Arial"/>
                        </a:rPr>
                        <a:t>0</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FF0000"/>
                          </a:solidFill>
                          <a:latin typeface="Arial"/>
                        </a:rPr>
                        <a:t>48:14</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FF0000"/>
                          </a:solidFill>
                          <a:latin typeface="Arial"/>
                        </a:rPr>
                        <a:t>49</a:t>
                      </a:r>
                    </a:p>
                  </a:txBody>
                  <a:tcPr marL="9525" marR="9525" marT="9525" marB="0" anchor="ctr">
                    <a:lnL>
                      <a:noFill/>
                    </a:lnL>
                    <a:lnR>
                      <a:noFill/>
                    </a:lnR>
                    <a:lnT>
                      <a:noFill/>
                    </a:lnT>
                    <a:lnB>
                      <a:noFill/>
                    </a:lnB>
                    <a:solidFill>
                      <a:srgbClr val="99FF33"/>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27283">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SK Sokol Brozany</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36:16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44</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27283">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a:solidFill>
                            <a:srgbClr val="000000"/>
                          </a:solidFill>
                          <a:latin typeface="Arial"/>
                        </a:rPr>
                        <a:t>SK Kladno, a.s</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19</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41:19</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43</a:t>
                      </a:r>
                    </a:p>
                  </a:txBody>
                  <a:tcPr marL="9525" marR="9525" marT="9525" marB="0" anchor="ctr">
                    <a:lnL>
                      <a:noFill/>
                    </a:lnL>
                    <a:lnR>
                      <a:noFill/>
                    </a:lnR>
                    <a:lnT>
                      <a:noFill/>
                    </a:lnT>
                    <a:lnB>
                      <a:noFill/>
                    </a:lnB>
                    <a:solidFill>
                      <a:srgbClr val="99FF33"/>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27283">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SK Český Brod</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45:18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39</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27283">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5.</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a:solidFill>
                            <a:srgbClr val="000000"/>
                          </a:solidFill>
                          <a:latin typeface="Arial"/>
                        </a:rPr>
                        <a:t>TJ Baník Souš, z.s.</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19</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dirty="0">
                          <a:solidFill>
                            <a:srgbClr val="000000"/>
                          </a:solidFill>
                          <a:latin typeface="Arial"/>
                        </a:rPr>
                        <a:t>9</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5</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32:20</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34</a:t>
                      </a:r>
                    </a:p>
                  </a:txBody>
                  <a:tcPr marL="9525" marR="9525" marT="9525" marB="0" anchor="ctr">
                    <a:lnL>
                      <a:noFill/>
                    </a:lnL>
                    <a:lnR>
                      <a:noFill/>
                    </a:lnR>
                    <a:lnT>
                      <a:noFill/>
                    </a:lnT>
                    <a:lnB>
                      <a:noFill/>
                    </a:lnB>
                    <a:solidFill>
                      <a:srgbClr val="99FF33"/>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206855">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Fotbalový klub Meteor Praha VIII</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33:23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30</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27283">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a:solidFill>
                            <a:srgbClr val="000000"/>
                          </a:solidFill>
                          <a:latin typeface="Arial"/>
                        </a:rPr>
                        <a:t>FC Nový Bor, z.s.</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19</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5</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24:33</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29</a:t>
                      </a:r>
                    </a:p>
                  </a:txBody>
                  <a:tcPr marL="9525" marR="9525" marT="9525" marB="0" anchor="ctr">
                    <a:lnL>
                      <a:noFill/>
                    </a:lnL>
                    <a:lnR>
                      <a:noFill/>
                    </a:lnR>
                    <a:lnT>
                      <a:noFill/>
                    </a:lnT>
                    <a:lnB>
                      <a:noFill/>
                    </a:lnB>
                    <a:solidFill>
                      <a:srgbClr val="99FF33"/>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206855">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FK Neratovice-Byškovice, s.r.o.</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21:28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27</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27283">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9.</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a:solidFill>
                            <a:srgbClr val="000000"/>
                          </a:solidFill>
                          <a:latin typeface="Arial"/>
                        </a:rPr>
                        <a:t>Sportovní klub Úvaly</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18</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21:25</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26</a:t>
                      </a:r>
                    </a:p>
                  </a:txBody>
                  <a:tcPr marL="9525" marR="9525" marT="9525" marB="0" anchor="ctr">
                    <a:lnL>
                      <a:noFill/>
                    </a:lnL>
                    <a:lnR>
                      <a:noFill/>
                    </a:lnR>
                    <a:lnT>
                      <a:noFill/>
                    </a:lnT>
                    <a:lnB>
                      <a:noFill/>
                    </a:lnB>
                    <a:solidFill>
                      <a:srgbClr val="99FF33"/>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27283">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10.</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TJ Sokol Hostouň</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22:27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26</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27283">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11.</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a:solidFill>
                            <a:srgbClr val="000000"/>
                          </a:solidFill>
                          <a:latin typeface="Arial"/>
                        </a:rPr>
                        <a:t>TJ Tatran Rako Rakovník</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19</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21:30</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25</a:t>
                      </a:r>
                    </a:p>
                  </a:txBody>
                  <a:tcPr marL="9525" marR="9525" marT="9525" marB="0" anchor="ctr">
                    <a:lnL>
                      <a:noFill/>
                    </a:lnL>
                    <a:lnR>
                      <a:noFill/>
                    </a:lnR>
                    <a:lnT>
                      <a:noFill/>
                    </a:lnT>
                    <a:lnB>
                      <a:noFill/>
                    </a:lnB>
                    <a:solidFill>
                      <a:srgbClr val="99FF33"/>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27283">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12.</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TJ Slovan Velvary</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31:34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21</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27283">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1000" b="0" i="0" u="none" strike="noStrike">
                          <a:solidFill>
                            <a:srgbClr val="000000"/>
                          </a:solidFill>
                          <a:latin typeface="Arial"/>
                        </a:rPr>
                        <a:t>13.</a:t>
                      </a:r>
                    </a:p>
                  </a:txBody>
                  <a:tcPr marL="9525" marR="9525" marT="9525" marB="0" anchor="ctr">
                    <a:lnL>
                      <a:noFill/>
                    </a:lnL>
                    <a:lnR>
                      <a:noFill/>
                    </a:lnR>
                    <a:lnT>
                      <a:noFill/>
                    </a:lnT>
                    <a:lnB>
                      <a:noFill/>
                    </a:lnB>
                    <a:solidFill>
                      <a:srgbClr val="99FF33"/>
                    </a:solidFill>
                  </a:tcPr>
                </a:tc>
                <a:tc>
                  <a:txBody>
                    <a:bodyPr/>
                    <a:lstStyle/>
                    <a:p>
                      <a:pPr algn="l" fontAlgn="ctr"/>
                      <a:r>
                        <a:rPr lang="cs-CZ" sz="1000" b="0" i="0" u="none" strike="noStrike">
                          <a:solidFill>
                            <a:srgbClr val="000000"/>
                          </a:solidFill>
                          <a:latin typeface="Arial"/>
                        </a:rPr>
                        <a:t>FC Chomutov s.r.o.</a:t>
                      </a:r>
                    </a:p>
                  </a:txBody>
                  <a:tcPr marL="9525" marR="9525" marT="9525" marB="0" anchor="ctr">
                    <a:lnL>
                      <a:noFill/>
                    </a:lnL>
                    <a:lnR>
                      <a:noFill/>
                    </a:lnR>
                    <a:lnT>
                      <a:noFill/>
                    </a:lnT>
                    <a:lnB>
                      <a:noFill/>
                    </a:lnB>
                    <a:solidFill>
                      <a:srgbClr val="99FF33"/>
                    </a:solidFill>
                  </a:tcPr>
                </a:tc>
                <a:tc>
                  <a:txBody>
                    <a:bodyPr/>
                    <a:lstStyle/>
                    <a:p>
                      <a:pPr algn="ctr" fontAlgn="ctr"/>
                      <a:r>
                        <a:rPr lang="cs-CZ" sz="1000" b="0" i="0" u="none" strike="noStrike">
                          <a:solidFill>
                            <a:srgbClr val="000000"/>
                          </a:solidFill>
                          <a:latin typeface="Arial"/>
                        </a:rPr>
                        <a:t>19</a:t>
                      </a:r>
                    </a:p>
                  </a:txBody>
                  <a:tcPr marL="9525" marR="9525" marT="9525" marB="0" anchor="ctr">
                    <a:lnL>
                      <a:noFill/>
                    </a:lnL>
                    <a:lnR>
                      <a:noFill/>
                    </a:lnR>
                    <a:lnT>
                      <a:noFill/>
                    </a:lnT>
                    <a:lnB>
                      <a:noFill/>
                    </a:lnB>
                    <a:solidFill>
                      <a:srgbClr val="99FF33"/>
                    </a:solidFill>
                  </a:tcPr>
                </a:tc>
                <a:tc>
                  <a:txBody>
                    <a:bodyPr/>
                    <a:lstStyle/>
                    <a:p>
                      <a:pPr algn="ctr" fontAlgn="ctr"/>
                      <a:r>
                        <a:rPr lang="cs-CZ" sz="1000" b="0" i="0" u="none" strike="noStrike">
                          <a:solidFill>
                            <a:srgbClr val="000000"/>
                          </a:solidFill>
                          <a:latin typeface="Arial"/>
                        </a:rPr>
                        <a:t>6</a:t>
                      </a:r>
                    </a:p>
                  </a:txBody>
                  <a:tcPr marL="9525" marR="9525" marT="9525" marB="0" anchor="ctr">
                    <a:lnL>
                      <a:noFill/>
                    </a:lnL>
                    <a:lnR>
                      <a:noFill/>
                    </a:lnR>
                    <a:lnT>
                      <a:noFill/>
                    </a:lnT>
                    <a:lnB>
                      <a:noFill/>
                    </a:lnB>
                    <a:solidFill>
                      <a:srgbClr val="99FF33"/>
                    </a:solidFill>
                  </a:tcPr>
                </a:tc>
                <a:tc>
                  <a:txBody>
                    <a:bodyPr/>
                    <a:lstStyle/>
                    <a:p>
                      <a:pPr algn="ctr" fontAlgn="ctr"/>
                      <a:r>
                        <a:rPr lang="cs-CZ" sz="1000" b="0" i="0" u="none" strike="noStrike">
                          <a:solidFill>
                            <a:srgbClr val="000000"/>
                          </a:solidFill>
                          <a:latin typeface="Arial"/>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0" i="0" u="none" strike="noStrike">
                          <a:solidFill>
                            <a:srgbClr val="000000"/>
                          </a:solidFill>
                          <a:latin typeface="Arial"/>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0" i="0" u="none" strike="noStrike">
                          <a:solidFill>
                            <a:srgbClr val="000000"/>
                          </a:solidFill>
                          <a:latin typeface="Arial"/>
                        </a:rPr>
                        <a:t>10</a:t>
                      </a:r>
                    </a:p>
                  </a:txBody>
                  <a:tcPr marL="9525" marR="9525" marT="9525" marB="0" anchor="ctr">
                    <a:lnL>
                      <a:noFill/>
                    </a:lnL>
                    <a:lnR>
                      <a:noFill/>
                    </a:lnR>
                    <a:lnT>
                      <a:noFill/>
                    </a:lnT>
                    <a:lnB>
                      <a:noFill/>
                    </a:lnB>
                    <a:solidFill>
                      <a:srgbClr val="99FF33"/>
                    </a:solidFill>
                  </a:tcPr>
                </a:tc>
                <a:tc>
                  <a:txBody>
                    <a:bodyPr/>
                    <a:lstStyle/>
                    <a:p>
                      <a:pPr algn="ctr" fontAlgn="ctr"/>
                      <a:r>
                        <a:rPr lang="cs-CZ" sz="1000" b="0" i="0" u="none" strike="noStrike">
                          <a:solidFill>
                            <a:srgbClr val="000000"/>
                          </a:solidFill>
                          <a:latin typeface="Arial"/>
                        </a:rPr>
                        <a:t>21:28</a:t>
                      </a:r>
                    </a:p>
                  </a:txBody>
                  <a:tcPr marL="9525" marR="9525" marT="9525" marB="0" anchor="ctr">
                    <a:lnL>
                      <a:noFill/>
                    </a:lnL>
                    <a:lnR>
                      <a:noFill/>
                    </a:lnR>
                    <a:lnT>
                      <a:noFill/>
                    </a:lnT>
                    <a:lnB>
                      <a:noFill/>
                    </a:lnB>
                    <a:solidFill>
                      <a:srgbClr val="99FF33"/>
                    </a:solidFill>
                  </a:tcPr>
                </a:tc>
                <a:tc>
                  <a:txBody>
                    <a:bodyPr/>
                    <a:lstStyle/>
                    <a:p>
                      <a:pPr algn="ctr" fontAlgn="ctr"/>
                      <a:r>
                        <a:rPr lang="cs-CZ" sz="1000" b="0" i="0" u="none" strike="noStrike">
                          <a:solidFill>
                            <a:srgbClr val="000000"/>
                          </a:solidFill>
                          <a:latin typeface="Arial"/>
                        </a:rPr>
                        <a:t>19</a:t>
                      </a:r>
                    </a:p>
                  </a:txBody>
                  <a:tcPr marL="9525" marR="9525" marT="9525" marB="0" anchor="ctr">
                    <a:lnL>
                      <a:noFill/>
                    </a:lnL>
                    <a:lnR>
                      <a:noFill/>
                    </a:lnR>
                    <a:lnT>
                      <a:noFill/>
                    </a:lnT>
                    <a:lnB>
                      <a:noFill/>
                    </a:lnB>
                    <a:solidFill>
                      <a:srgbClr val="99FF33"/>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29111">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FF0000"/>
                          </a:solidFill>
                          <a:latin typeface="Arial"/>
                        </a:rPr>
                        <a:t>14.</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FF0000"/>
                          </a:solidFill>
                          <a:latin typeface="Arial"/>
                        </a:rPr>
                        <a:t>SK Štětí, z.s.</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latin typeface="Arial"/>
                        </a:rPr>
                        <a:t>19</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latin typeface="Arial"/>
                        </a:rPr>
                        <a:t>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latin typeface="Arial"/>
                        </a:rPr>
                        <a:t>9</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latin typeface="Arial"/>
                        </a:rPr>
                        <a:t>25:42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latin typeface="Arial"/>
                        </a:rPr>
                        <a:t>19</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27283">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15.</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a:solidFill>
                            <a:srgbClr val="000000"/>
                          </a:solidFill>
                          <a:latin typeface="Arial"/>
                        </a:rPr>
                        <a:t>Mostecký fotbalový klub</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19</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13</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21:54</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13</a:t>
                      </a:r>
                    </a:p>
                  </a:txBody>
                  <a:tcPr marL="9525" marR="9525" marT="9525" marB="0" anchor="ctr">
                    <a:lnL>
                      <a:noFill/>
                    </a:lnL>
                    <a:lnR>
                      <a:noFill/>
                    </a:lnR>
                    <a:lnT>
                      <a:noFill/>
                    </a:lnT>
                    <a:lnB>
                      <a:noFill/>
                    </a:lnB>
                    <a:solidFill>
                      <a:srgbClr val="99FF33"/>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27283">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16.</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TJ Sokol Libiš</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14:45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r>
              <a:tr h="127283">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tr>
            </a:tbl>
          </a:graphicData>
        </a:graphic>
      </p:graphicFrame>
      <p:sp>
        <p:nvSpPr>
          <p:cNvPr id="21" name="TextovéPole 20"/>
          <p:cNvSpPr txBox="1"/>
          <p:nvPr/>
        </p:nvSpPr>
        <p:spPr>
          <a:xfrm>
            <a:off x="5400576" y="3331468"/>
            <a:ext cx="4680520" cy="3539430"/>
          </a:xfrm>
          <a:prstGeom prst="rect">
            <a:avLst/>
          </a:prstGeom>
          <a:noFill/>
        </p:spPr>
        <p:txBody>
          <a:bodyPr wrap="square" rtlCol="0">
            <a:spAutoFit/>
          </a:bodyPr>
          <a:lstStyle/>
          <a:p>
            <a:pPr algn="just"/>
            <a:r>
              <a:rPr lang="cs-CZ" sz="1400" b="0" dirty="0" smtClean="0">
                <a:latin typeface="Arial" pitchFamily="34" charset="0"/>
                <a:cs typeface="Arial" pitchFamily="34" charset="0"/>
              </a:rPr>
              <a:t>Nymburk na čele tabulky náskok před svými pronásledovateli </a:t>
            </a:r>
            <a:r>
              <a:rPr lang="cs-CZ" sz="1400" b="0" dirty="0" err="1" smtClean="0">
                <a:latin typeface="Arial" pitchFamily="34" charset="0"/>
                <a:cs typeface="Arial" pitchFamily="34" charset="0"/>
              </a:rPr>
              <a:t>Brozany</a:t>
            </a:r>
            <a:r>
              <a:rPr lang="cs-CZ" sz="1400" b="0" dirty="0" smtClean="0">
                <a:latin typeface="Arial" pitchFamily="34" charset="0"/>
                <a:cs typeface="Arial" pitchFamily="34" charset="0"/>
              </a:rPr>
              <a:t> a Kladnem zvyšuje. Naopak k nim se po dobrých výkonech přibližuje čtvrtý Český Brod. Pak už je menší mezera před 34 bodovou Souší a 30 bodovým Meteorem.  Příjemným překvapením jsou jarní výsledky Nového Boru na 7. místě, který  myšlenky na záchranu rychle vyřešil . Na jaře se výsledkově hledají Neratovice, i když   na úvod porazily </a:t>
            </a:r>
            <a:r>
              <a:rPr lang="cs-CZ" sz="1400" b="0" dirty="0" err="1" smtClean="0">
                <a:latin typeface="Arial" pitchFamily="34" charset="0"/>
                <a:cs typeface="Arial" pitchFamily="34" charset="0"/>
              </a:rPr>
              <a:t>Brozany</a:t>
            </a:r>
            <a:r>
              <a:rPr lang="cs-CZ" sz="1400" b="0" dirty="0" smtClean="0">
                <a:latin typeface="Arial" pitchFamily="34" charset="0"/>
                <a:cs typeface="Arial" pitchFamily="34" charset="0"/>
              </a:rPr>
              <a:t>. To už se dostáváme do 2. poloviny tabulky, kterou otvírají Úvaly, které mají zápas k dobru. Na 10. a 11. místě jsou další zástupci Středočeského kraje </a:t>
            </a:r>
            <a:r>
              <a:rPr lang="cs-CZ" sz="1400" b="0" dirty="0" err="1" smtClean="0">
                <a:latin typeface="Arial" pitchFamily="34" charset="0"/>
                <a:cs typeface="Arial" pitchFamily="34" charset="0"/>
              </a:rPr>
              <a:t>Houstouň</a:t>
            </a:r>
            <a:r>
              <a:rPr lang="cs-CZ" sz="1400" b="0" dirty="0" smtClean="0">
                <a:latin typeface="Arial" pitchFamily="34" charset="0"/>
                <a:cs typeface="Arial" pitchFamily="34" charset="0"/>
              </a:rPr>
              <a:t> a Rakovník. To už jsme ale u mužstev, která jsou nejvíce ohrožena sestupem. </a:t>
            </a:r>
            <a:r>
              <a:rPr lang="cs-CZ" sz="1400" b="0" dirty="0" err="1" smtClean="0">
                <a:latin typeface="Arial" pitchFamily="34" charset="0"/>
                <a:cs typeface="Arial" pitchFamily="34" charset="0"/>
              </a:rPr>
              <a:t>Velvary</a:t>
            </a:r>
            <a:r>
              <a:rPr lang="cs-CZ" sz="1400" b="0" dirty="0" smtClean="0">
                <a:latin typeface="Arial" pitchFamily="34" charset="0"/>
                <a:cs typeface="Arial" pitchFamily="34" charset="0"/>
              </a:rPr>
              <a:t> , Chomutov </a:t>
            </a:r>
            <a:r>
              <a:rPr lang="cs-CZ" sz="1400" b="0" dirty="0" err="1" smtClean="0">
                <a:latin typeface="Arial" pitchFamily="34" charset="0"/>
                <a:cs typeface="Arial" pitchFamily="34" charset="0"/>
              </a:rPr>
              <a:t>Štětí</a:t>
            </a:r>
            <a:r>
              <a:rPr lang="cs-CZ" sz="1400" b="0" dirty="0" smtClean="0">
                <a:latin typeface="Arial" pitchFamily="34" charset="0"/>
                <a:cs typeface="Arial" pitchFamily="34" charset="0"/>
              </a:rPr>
              <a:t>.  Předposlední je Most, od kterého se na jaře čekaly lepší výsledky.  Poslední  je </a:t>
            </a:r>
            <a:r>
              <a:rPr lang="cs-CZ" sz="1400" b="0" dirty="0" err="1" smtClean="0">
                <a:latin typeface="Arial" pitchFamily="34" charset="0"/>
                <a:cs typeface="Arial" pitchFamily="34" charset="0"/>
              </a:rPr>
              <a:t>Libiš</a:t>
            </a:r>
            <a:r>
              <a:rPr lang="cs-CZ" sz="1400" b="0" dirty="0" smtClean="0">
                <a:latin typeface="Arial" pitchFamily="34" charset="0"/>
                <a:cs typeface="Arial" pitchFamily="34" charset="0"/>
              </a:rPr>
              <a:t>, která je se 6 body odsouzena k sestupu.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8834920" y="7004050"/>
            <a:ext cx="100199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1" name="Přímá spojovací šipka 10"/>
          <p:cNvCxnSpPr/>
          <p:nvPr/>
        </p:nvCxnSpPr>
        <p:spPr bwMode="auto">
          <a:xfrm>
            <a:off x="8620319" y="7239000"/>
            <a:ext cx="114401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7474505" y="70235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25</a:t>
            </a:r>
          </a:p>
        </p:txBody>
      </p:sp>
      <p:sp>
        <p:nvSpPr>
          <p:cNvPr id="17" name="TextovéPole 16"/>
          <p:cNvSpPr txBox="1"/>
          <p:nvPr/>
        </p:nvSpPr>
        <p:spPr>
          <a:xfrm>
            <a:off x="1748537" y="700387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16</a:t>
            </a:r>
          </a:p>
        </p:txBody>
      </p:sp>
      <p:graphicFrame>
        <p:nvGraphicFramePr>
          <p:cNvPr id="10" name="Tabulka 9"/>
          <p:cNvGraphicFramePr>
            <a:graphicFrameLocks noGrp="1"/>
          </p:cNvGraphicFramePr>
          <p:nvPr/>
        </p:nvGraphicFramePr>
        <p:xfrm>
          <a:off x="143992" y="163116"/>
          <a:ext cx="4464496" cy="3254204"/>
        </p:xfrm>
        <a:graphic>
          <a:graphicData uri="http://schemas.openxmlformats.org/drawingml/2006/table">
            <a:tbl>
              <a:tblPr/>
              <a:tblGrid>
                <a:gridCol w="1434050"/>
                <a:gridCol w="1623453"/>
                <a:gridCol w="1406993"/>
              </a:tblGrid>
              <a:tr h="279308">
                <a:tc gridSpan="3">
                  <a:txBody>
                    <a:bodyPr/>
                    <a:lstStyle/>
                    <a:p>
                      <a:pPr algn="ctr" rtl="0" fontAlgn="ctr"/>
                      <a:r>
                        <a:rPr lang="cs-CZ" sz="1800" b="0" i="0" u="none" strike="noStrike" dirty="0">
                          <a:solidFill>
                            <a:srgbClr val="000000"/>
                          </a:solidFill>
                          <a:latin typeface="Arial Black"/>
                        </a:rPr>
                        <a:t>20.kolo Divize Fortuna B</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hMerge="1">
                  <a:txBody>
                    <a:bodyPr/>
                    <a:lstStyle/>
                    <a:p>
                      <a:endParaRPr lang="cs-CZ"/>
                    </a:p>
                  </a:txBody>
                  <a:tcPr/>
                </a:tc>
                <a:tc hMerge="1">
                  <a:txBody>
                    <a:bodyPr/>
                    <a:lstStyle/>
                    <a:p>
                      <a:endParaRPr lang="cs-CZ"/>
                    </a:p>
                  </a:txBody>
                  <a:tcPr/>
                </a:tc>
              </a:tr>
              <a:tr h="371862">
                <a:tc>
                  <a:txBody>
                    <a:bodyPr/>
                    <a:lstStyle/>
                    <a:p>
                      <a:pPr algn="ctr" rtl="0" fontAlgn="ctr"/>
                      <a:r>
                        <a:rPr lang="cs-CZ" sz="1100" b="0" i="0" u="none" strike="noStrike">
                          <a:solidFill>
                            <a:srgbClr val="000000"/>
                          </a:solidFill>
                          <a:latin typeface="Arial Black"/>
                        </a:rPr>
                        <a:t>8.4.2017 10:15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0" i="0" u="none" strike="noStrike">
                          <a:solidFill>
                            <a:srgbClr val="000000"/>
                          </a:solidFill>
                          <a:latin typeface="Arial Black"/>
                        </a:rPr>
                        <a:t>Mostecký fotbalový klub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0" i="0" u="none" strike="noStrike">
                          <a:solidFill>
                            <a:srgbClr val="000000"/>
                          </a:solidFill>
                          <a:latin typeface="Arial Black"/>
                        </a:rPr>
                        <a:t>SK Sokol Brozany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371862">
                <a:tc>
                  <a:txBody>
                    <a:bodyPr/>
                    <a:lstStyle/>
                    <a:p>
                      <a:pPr algn="ctr" rtl="0" fontAlgn="ctr"/>
                      <a:r>
                        <a:rPr lang="cs-CZ" sz="1100" b="0" i="0" u="none" strike="noStrike">
                          <a:solidFill>
                            <a:srgbClr val="FF0000"/>
                          </a:solidFill>
                          <a:latin typeface="Arial Black"/>
                        </a:rPr>
                        <a:t>8.4.2017 10:15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0" i="0" u="none" strike="noStrike">
                          <a:solidFill>
                            <a:srgbClr val="FF0000"/>
                          </a:solidFill>
                          <a:latin typeface="Arial Black"/>
                        </a:rPr>
                        <a:t>SK Štětí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0" i="0" u="none" strike="noStrike">
                          <a:solidFill>
                            <a:srgbClr val="FF0000"/>
                          </a:solidFill>
                          <a:latin typeface="Arial Black"/>
                        </a:rPr>
                        <a:t>SK Úvaly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371862">
                <a:tc>
                  <a:txBody>
                    <a:bodyPr/>
                    <a:lstStyle/>
                    <a:p>
                      <a:pPr algn="ctr" rtl="0" fontAlgn="ctr"/>
                      <a:r>
                        <a:rPr lang="cs-CZ" sz="1100" b="0" i="0" u="none" strike="noStrike">
                          <a:solidFill>
                            <a:srgbClr val="000000"/>
                          </a:solidFill>
                          <a:latin typeface="Arial Black"/>
                        </a:rPr>
                        <a:t>8.4.2017 10:15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0" i="0" u="none" strike="noStrike">
                          <a:solidFill>
                            <a:srgbClr val="000000"/>
                          </a:solidFill>
                          <a:latin typeface="Arial Black"/>
                        </a:rPr>
                        <a:t>TJ Sokol Libiš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0" i="0" u="none" strike="noStrike">
                          <a:solidFill>
                            <a:srgbClr val="000000"/>
                          </a:solidFill>
                          <a:latin typeface="Arial Black"/>
                        </a:rPr>
                        <a:t>FC Nový Bor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371862">
                <a:tc>
                  <a:txBody>
                    <a:bodyPr/>
                    <a:lstStyle/>
                    <a:p>
                      <a:pPr algn="ctr" rtl="0" fontAlgn="ctr"/>
                      <a:r>
                        <a:rPr lang="cs-CZ" sz="1100" b="0" i="0" u="none" strike="noStrike">
                          <a:solidFill>
                            <a:srgbClr val="000000"/>
                          </a:solidFill>
                          <a:latin typeface="Arial Black"/>
                        </a:rPr>
                        <a:t>8.4.2017 10:15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0" i="0" u="none" strike="noStrike">
                          <a:solidFill>
                            <a:srgbClr val="000000"/>
                          </a:solidFill>
                          <a:latin typeface="Arial Black"/>
                        </a:rPr>
                        <a:t>FC CHOMUTOV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0" i="0" u="none" strike="noStrike">
                          <a:solidFill>
                            <a:srgbClr val="000000"/>
                          </a:solidFill>
                          <a:latin typeface="Arial Black"/>
                        </a:rPr>
                        <a:t>FK Meteor Praha VIII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371862">
                <a:tc>
                  <a:txBody>
                    <a:bodyPr/>
                    <a:lstStyle/>
                    <a:p>
                      <a:pPr algn="ctr" rtl="0" fontAlgn="ctr"/>
                      <a:r>
                        <a:rPr lang="cs-CZ" sz="1100" b="0" i="0" u="none" strike="noStrike">
                          <a:solidFill>
                            <a:srgbClr val="000000"/>
                          </a:solidFill>
                          <a:latin typeface="Arial Black"/>
                        </a:rPr>
                        <a:t>8.4.2017 10:15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0" i="0" u="none" strike="noStrike">
                          <a:solidFill>
                            <a:srgbClr val="000000"/>
                          </a:solidFill>
                          <a:latin typeface="Arial Black"/>
                        </a:rPr>
                        <a:t>FK Neratovice-Byškovice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0" i="0" u="none" strike="noStrike">
                          <a:solidFill>
                            <a:srgbClr val="000000"/>
                          </a:solidFill>
                          <a:latin typeface="Arial Black"/>
                        </a:rPr>
                        <a:t>TJ Slovan VELVARY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371862">
                <a:tc>
                  <a:txBody>
                    <a:bodyPr/>
                    <a:lstStyle/>
                    <a:p>
                      <a:pPr algn="ctr" rtl="0" fontAlgn="ctr"/>
                      <a:r>
                        <a:rPr lang="cs-CZ" sz="1100" b="0" i="0" u="none" strike="noStrike">
                          <a:solidFill>
                            <a:srgbClr val="000000"/>
                          </a:solidFill>
                          <a:latin typeface="Arial Black"/>
                        </a:rPr>
                        <a:t>8.4.2017 14:00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0" i="0" u="none" strike="noStrike">
                          <a:solidFill>
                            <a:srgbClr val="000000"/>
                          </a:solidFill>
                          <a:latin typeface="Arial Black"/>
                        </a:rPr>
                        <a:t>TJ TATRAN Rakovník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0" i="0" u="none" strike="noStrike">
                          <a:solidFill>
                            <a:srgbClr val="000000"/>
                          </a:solidFill>
                          <a:latin typeface="Arial Black"/>
                        </a:rPr>
                        <a:t>SK Český Brod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371862">
                <a:tc>
                  <a:txBody>
                    <a:bodyPr/>
                    <a:lstStyle/>
                    <a:p>
                      <a:pPr algn="ctr" rtl="0" fontAlgn="ctr"/>
                      <a:r>
                        <a:rPr lang="cs-CZ" sz="1100" b="0" i="0" u="none" strike="noStrike">
                          <a:solidFill>
                            <a:srgbClr val="000000"/>
                          </a:solidFill>
                          <a:latin typeface="Arial Black"/>
                        </a:rPr>
                        <a:t>9.4.2017 16:30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0" i="0" u="none" strike="noStrike" dirty="0">
                          <a:solidFill>
                            <a:srgbClr val="000000"/>
                          </a:solidFill>
                          <a:latin typeface="Arial Black"/>
                        </a:rPr>
                        <a:t>FK </a:t>
                      </a:r>
                      <a:r>
                        <a:rPr lang="cs-CZ" sz="1100" b="0" i="0" u="none" strike="noStrike" dirty="0" err="1">
                          <a:solidFill>
                            <a:srgbClr val="000000"/>
                          </a:solidFill>
                          <a:latin typeface="Arial Black"/>
                        </a:rPr>
                        <a:t>Baník</a:t>
                      </a:r>
                      <a:r>
                        <a:rPr lang="cs-CZ" sz="1100" b="0" i="0" u="none" strike="noStrike" dirty="0">
                          <a:solidFill>
                            <a:srgbClr val="000000"/>
                          </a:solidFill>
                          <a:latin typeface="Arial Black"/>
                        </a:rPr>
                        <a:t> Souš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0" i="0" u="none" strike="noStrike">
                          <a:solidFill>
                            <a:srgbClr val="000000"/>
                          </a:solidFill>
                          <a:latin typeface="Arial Black"/>
                        </a:rPr>
                        <a:t>SK POLABAN Nymburk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371862">
                <a:tc>
                  <a:txBody>
                    <a:bodyPr/>
                    <a:lstStyle/>
                    <a:p>
                      <a:pPr algn="ctr" rtl="0" fontAlgn="ctr"/>
                      <a:r>
                        <a:rPr lang="cs-CZ" sz="1100" b="0" i="0" u="none" strike="noStrike">
                          <a:solidFill>
                            <a:srgbClr val="000000"/>
                          </a:solidFill>
                          <a:latin typeface="Arial Black"/>
                        </a:rPr>
                        <a:t>9.4.2017 16:30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0" i="0" u="none" strike="noStrike">
                          <a:solidFill>
                            <a:srgbClr val="000000"/>
                          </a:solidFill>
                          <a:latin typeface="Arial Black"/>
                        </a:rPr>
                        <a:t>Sokol Hostouň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0" i="0" u="none" strike="noStrike" dirty="0">
                          <a:solidFill>
                            <a:srgbClr val="000000"/>
                          </a:solidFill>
                          <a:latin typeface="Arial Black"/>
                        </a:rPr>
                        <a:t>SK Kladno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bl>
          </a:graphicData>
        </a:graphic>
      </p:graphicFrame>
      <p:graphicFrame>
        <p:nvGraphicFramePr>
          <p:cNvPr id="12" name="Tabulka 11"/>
          <p:cNvGraphicFramePr>
            <a:graphicFrameLocks noGrp="1"/>
          </p:cNvGraphicFramePr>
          <p:nvPr/>
        </p:nvGraphicFramePr>
        <p:xfrm>
          <a:off x="143992" y="3619500"/>
          <a:ext cx="4464496" cy="3336231"/>
        </p:xfrm>
        <a:graphic>
          <a:graphicData uri="http://schemas.openxmlformats.org/drawingml/2006/table">
            <a:tbl>
              <a:tblPr/>
              <a:tblGrid>
                <a:gridCol w="1385956"/>
                <a:gridCol w="1557668"/>
                <a:gridCol w="1520872"/>
              </a:tblGrid>
              <a:tr h="411847">
                <a:tc gridSpan="3">
                  <a:txBody>
                    <a:bodyPr/>
                    <a:lstStyle/>
                    <a:p>
                      <a:pPr algn="ctr" rtl="0" fontAlgn="ctr"/>
                      <a:r>
                        <a:rPr lang="it-IT" sz="1600" b="0" i="0" u="none" strike="noStrike" dirty="0">
                          <a:solidFill>
                            <a:srgbClr val="000000"/>
                          </a:solidFill>
                          <a:latin typeface="Arial Black"/>
                        </a:rPr>
                        <a:t>21.kolo Divize Fortuna B-za týden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hMerge="1">
                  <a:txBody>
                    <a:bodyPr/>
                    <a:lstStyle/>
                    <a:p>
                      <a:endParaRPr lang="cs-CZ"/>
                    </a:p>
                  </a:txBody>
                  <a:tcPr/>
                </a:tc>
                <a:tc hMerge="1">
                  <a:txBody>
                    <a:bodyPr/>
                    <a:lstStyle/>
                    <a:p>
                      <a:endParaRPr lang="cs-CZ"/>
                    </a:p>
                  </a:txBody>
                  <a:tcPr/>
                </a:tc>
              </a:tr>
              <a:tr h="365548">
                <a:tc>
                  <a:txBody>
                    <a:bodyPr/>
                    <a:lstStyle/>
                    <a:p>
                      <a:pPr algn="ctr" rtl="0" fontAlgn="ctr"/>
                      <a:r>
                        <a:rPr lang="cs-CZ" sz="1100" b="0" i="0" u="none" strike="noStrike">
                          <a:solidFill>
                            <a:srgbClr val="000000"/>
                          </a:solidFill>
                          <a:latin typeface="Arial Black"/>
                        </a:rPr>
                        <a:t>14.4.2017 10:15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cs-CZ" sz="1100" b="0" i="0" u="none" strike="noStrike">
                          <a:solidFill>
                            <a:srgbClr val="000000"/>
                          </a:solidFill>
                          <a:latin typeface="Arial Black"/>
                        </a:rPr>
                        <a:t>FK Meteor Praha VIII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cs-CZ" sz="1100" b="0" i="0" u="none" strike="noStrike">
                          <a:solidFill>
                            <a:srgbClr val="000000"/>
                          </a:solidFill>
                          <a:latin typeface="Arial Black"/>
                        </a:rPr>
                        <a:t>FK Baník Souš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365548">
                <a:tc>
                  <a:txBody>
                    <a:bodyPr/>
                    <a:lstStyle/>
                    <a:p>
                      <a:pPr algn="ctr" rtl="0" fontAlgn="ctr"/>
                      <a:r>
                        <a:rPr lang="cs-CZ" sz="1100" b="0" i="0" u="none" strike="noStrike">
                          <a:solidFill>
                            <a:srgbClr val="FF0000"/>
                          </a:solidFill>
                          <a:latin typeface="Arial Black"/>
                        </a:rPr>
                        <a:t>14.4.2017 17:00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0" i="0" u="none" strike="noStrike">
                          <a:solidFill>
                            <a:srgbClr val="FF0000"/>
                          </a:solidFill>
                          <a:latin typeface="Arial Black"/>
                        </a:rPr>
                        <a:t>SK POLABAN Nymburk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0" i="0" u="none" strike="noStrike" dirty="0">
                          <a:solidFill>
                            <a:srgbClr val="FF0000"/>
                          </a:solidFill>
                          <a:latin typeface="Arial Black"/>
                        </a:rPr>
                        <a:t>SK </a:t>
                      </a:r>
                      <a:r>
                        <a:rPr lang="cs-CZ" sz="1100" b="0" i="0" u="none" strike="noStrike" dirty="0" err="1">
                          <a:solidFill>
                            <a:srgbClr val="FF0000"/>
                          </a:solidFill>
                          <a:latin typeface="Arial Black"/>
                        </a:rPr>
                        <a:t>Štětí</a:t>
                      </a:r>
                      <a:r>
                        <a:rPr lang="cs-CZ" sz="1100" b="0" i="0" u="none" strike="noStrike" dirty="0">
                          <a:solidFill>
                            <a:srgbClr val="FF0000"/>
                          </a:solidFill>
                          <a:latin typeface="Arial Black"/>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365548">
                <a:tc>
                  <a:txBody>
                    <a:bodyPr/>
                    <a:lstStyle/>
                    <a:p>
                      <a:pPr algn="ctr" rtl="0" fontAlgn="ctr"/>
                      <a:r>
                        <a:rPr lang="cs-CZ" sz="1100" b="0" i="0" u="none" strike="noStrike">
                          <a:solidFill>
                            <a:srgbClr val="000000"/>
                          </a:solidFill>
                          <a:latin typeface="Arial Black"/>
                        </a:rPr>
                        <a:t>15.4.2017 10:15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cs-CZ" sz="1100" b="0" i="0" u="none" strike="noStrike">
                          <a:solidFill>
                            <a:srgbClr val="000000"/>
                          </a:solidFill>
                          <a:latin typeface="Arial Black"/>
                        </a:rPr>
                        <a:t>SK Kladno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cs-CZ" sz="1100" b="0" i="0" u="none" strike="noStrike">
                          <a:solidFill>
                            <a:srgbClr val="000000"/>
                          </a:solidFill>
                          <a:latin typeface="Arial Black"/>
                        </a:rPr>
                        <a:t>FC Nový Bor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365548">
                <a:tc>
                  <a:txBody>
                    <a:bodyPr/>
                    <a:lstStyle/>
                    <a:p>
                      <a:pPr algn="ctr" rtl="0" fontAlgn="ctr"/>
                      <a:r>
                        <a:rPr lang="cs-CZ" sz="1100" b="0" i="0" u="none" strike="noStrike">
                          <a:solidFill>
                            <a:srgbClr val="000000"/>
                          </a:solidFill>
                          <a:latin typeface="Arial Black"/>
                        </a:rPr>
                        <a:t>15.4.2017 10:15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0" i="0" u="none" strike="noStrike">
                          <a:solidFill>
                            <a:srgbClr val="000000"/>
                          </a:solidFill>
                          <a:latin typeface="Arial Black"/>
                        </a:rPr>
                        <a:t>FK Neratovice-Byškovice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0" i="0" u="none" strike="noStrike">
                          <a:solidFill>
                            <a:srgbClr val="000000"/>
                          </a:solidFill>
                          <a:latin typeface="Arial Black"/>
                        </a:rPr>
                        <a:t>FK Neratovice-Byškovice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365548">
                <a:tc>
                  <a:txBody>
                    <a:bodyPr/>
                    <a:lstStyle/>
                    <a:p>
                      <a:pPr algn="ctr" rtl="0" fontAlgn="ctr"/>
                      <a:r>
                        <a:rPr lang="cs-CZ" sz="1100" b="0" i="0" u="none" strike="noStrike">
                          <a:solidFill>
                            <a:srgbClr val="000000"/>
                          </a:solidFill>
                          <a:latin typeface="Arial Black"/>
                        </a:rPr>
                        <a:t>15.4.2017 17:00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cs-CZ" sz="1100" b="0" i="0" u="none" strike="noStrike">
                          <a:solidFill>
                            <a:srgbClr val="000000"/>
                          </a:solidFill>
                          <a:latin typeface="Arial Black"/>
                        </a:rPr>
                        <a:t>SK Český Brod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cs-CZ" sz="1100" b="0" i="0" u="none" strike="noStrike">
                          <a:solidFill>
                            <a:srgbClr val="000000"/>
                          </a:solidFill>
                          <a:latin typeface="Arial Black"/>
                        </a:rPr>
                        <a:t>Sokol Hostouň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365548">
                <a:tc>
                  <a:txBody>
                    <a:bodyPr/>
                    <a:lstStyle/>
                    <a:p>
                      <a:pPr algn="ctr" rtl="0" fontAlgn="ctr"/>
                      <a:r>
                        <a:rPr lang="cs-CZ" sz="1100" b="0" i="0" u="none" strike="noStrike">
                          <a:solidFill>
                            <a:srgbClr val="000000"/>
                          </a:solidFill>
                          <a:latin typeface="Arial Black"/>
                        </a:rPr>
                        <a:t>15.4.2017 17:00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0" i="0" u="none" strike="noStrike">
                          <a:solidFill>
                            <a:srgbClr val="000000"/>
                          </a:solidFill>
                          <a:latin typeface="Arial Black"/>
                        </a:rPr>
                        <a:t>TJ Slovan VELVARY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0" i="0" u="none" strike="noStrike">
                          <a:solidFill>
                            <a:srgbClr val="000000"/>
                          </a:solidFill>
                          <a:latin typeface="Arial Black"/>
                        </a:rPr>
                        <a:t>FC CHOMUTOV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365548">
                <a:tc>
                  <a:txBody>
                    <a:bodyPr/>
                    <a:lstStyle/>
                    <a:p>
                      <a:pPr algn="ctr" rtl="0" fontAlgn="ctr"/>
                      <a:r>
                        <a:rPr lang="cs-CZ" sz="1100" b="0" i="0" u="none" strike="noStrike">
                          <a:solidFill>
                            <a:srgbClr val="000000"/>
                          </a:solidFill>
                          <a:latin typeface="Arial Black"/>
                        </a:rPr>
                        <a:t>16.4.2017 17:00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cs-CZ" sz="1100" b="0" i="0" u="none" strike="noStrike">
                          <a:solidFill>
                            <a:srgbClr val="000000"/>
                          </a:solidFill>
                          <a:latin typeface="Arial Black"/>
                        </a:rPr>
                        <a:t>SK Úvaly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cs-CZ" sz="1100" b="0" i="0" u="none" strike="noStrike">
                          <a:solidFill>
                            <a:srgbClr val="000000"/>
                          </a:solidFill>
                          <a:latin typeface="Arial Black"/>
                        </a:rPr>
                        <a:t>Mostecký fotbalový klub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365548">
                <a:tc>
                  <a:txBody>
                    <a:bodyPr/>
                    <a:lstStyle/>
                    <a:p>
                      <a:pPr algn="ctr" rtl="0" fontAlgn="ctr"/>
                      <a:r>
                        <a:rPr lang="cs-CZ" sz="1100" b="0" i="0" u="none" strike="noStrike">
                          <a:solidFill>
                            <a:srgbClr val="000000"/>
                          </a:solidFill>
                          <a:latin typeface="Arial Black"/>
                        </a:rPr>
                        <a:t>16.4.2017 17:00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0" i="0" u="none" strike="noStrike">
                          <a:solidFill>
                            <a:srgbClr val="000000"/>
                          </a:solidFill>
                          <a:latin typeface="Arial Black"/>
                        </a:rPr>
                        <a:t>SK Sokol Brozany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100" b="0" i="0" u="none" strike="noStrike" dirty="0">
                          <a:solidFill>
                            <a:srgbClr val="000000"/>
                          </a:solidFill>
                          <a:latin typeface="Arial Black"/>
                        </a:rPr>
                        <a:t>TJ TATRAN Rakovník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bl>
          </a:graphicData>
        </a:graphic>
      </p:graphicFrame>
      <p:sp>
        <p:nvSpPr>
          <p:cNvPr id="8" name="Rectangle 39"/>
          <p:cNvSpPr>
            <a:spLocks noChangeArrowheads="1"/>
          </p:cNvSpPr>
          <p:nvPr/>
        </p:nvSpPr>
        <p:spPr bwMode="auto">
          <a:xfrm>
            <a:off x="5544592" y="2107332"/>
            <a:ext cx="4608512" cy="48474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sng" strike="noStrike" cap="none" normalizeH="0" baseline="0" dirty="0" smtClean="0">
                <a:ln>
                  <a:gradFill>
                    <a:gsLst>
                      <a:gs pos="0">
                        <a:srgbClr val="03D4A8"/>
                      </a:gs>
                      <a:gs pos="25000">
                        <a:srgbClr val="21D6E0"/>
                      </a:gs>
                      <a:gs pos="75000">
                        <a:srgbClr val="0087E6"/>
                      </a:gs>
                      <a:gs pos="100000">
                        <a:srgbClr val="005CBF"/>
                      </a:gs>
                    </a:gsLst>
                    <a:lin ang="5400000" scaled="0"/>
                  </a:gradFill>
                </a:ln>
                <a:solidFill>
                  <a:schemeClr val="tx1"/>
                </a:solidFill>
                <a:effectLst/>
                <a:latin typeface="Calibri" pitchFamily="34" charset="0"/>
                <a:ea typeface="Calibri" pitchFamily="34" charset="0"/>
                <a:cs typeface="Times New Roman" pitchFamily="18" charset="0"/>
              </a:rPr>
              <a:t>SK </a:t>
            </a:r>
            <a:r>
              <a:rPr kumimoji="0" lang="cs-CZ" sz="2400" b="1" i="0" u="sng" strike="noStrike" cap="none" normalizeH="0" baseline="0" dirty="0" err="1" smtClean="0">
                <a:ln>
                  <a:gradFill>
                    <a:gsLst>
                      <a:gs pos="0">
                        <a:srgbClr val="03D4A8"/>
                      </a:gs>
                      <a:gs pos="25000">
                        <a:srgbClr val="21D6E0"/>
                      </a:gs>
                      <a:gs pos="75000">
                        <a:srgbClr val="0087E6"/>
                      </a:gs>
                      <a:gs pos="100000">
                        <a:srgbClr val="005CBF"/>
                      </a:gs>
                    </a:gsLst>
                    <a:lin ang="5400000" scaled="0"/>
                  </a:gradFill>
                </a:ln>
                <a:solidFill>
                  <a:schemeClr val="tx1"/>
                </a:solidFill>
                <a:effectLst/>
                <a:latin typeface="Calibri" pitchFamily="34" charset="0"/>
                <a:ea typeface="Calibri" pitchFamily="34" charset="0"/>
                <a:cs typeface="Times New Roman" pitchFamily="18" charset="0"/>
              </a:rPr>
              <a:t>Štětí</a:t>
            </a:r>
            <a:r>
              <a:rPr kumimoji="0" lang="cs-CZ" sz="2400" b="1" i="0" u="sng" strike="noStrike" cap="none" normalizeH="0" baseline="0" dirty="0" smtClean="0">
                <a:ln>
                  <a:gradFill>
                    <a:gsLst>
                      <a:gs pos="0">
                        <a:srgbClr val="03D4A8"/>
                      </a:gs>
                      <a:gs pos="25000">
                        <a:srgbClr val="21D6E0"/>
                      </a:gs>
                      <a:gs pos="75000">
                        <a:srgbClr val="0087E6"/>
                      </a:gs>
                      <a:gs pos="100000">
                        <a:srgbClr val="005CBF"/>
                      </a:gs>
                    </a:gsLst>
                    <a:lin ang="5400000" scaled="0"/>
                  </a:gradFill>
                </a:ln>
                <a:solidFill>
                  <a:schemeClr val="tx1"/>
                </a:solidFill>
                <a:effectLst/>
                <a:latin typeface="Calibri" pitchFamily="34" charset="0"/>
                <a:ea typeface="Calibri" pitchFamily="34" charset="0"/>
                <a:cs typeface="Times New Roman" pitchFamily="18" charset="0"/>
              </a:rPr>
              <a:t> – SK </a:t>
            </a:r>
            <a:r>
              <a:rPr kumimoji="0" lang="cs-CZ" sz="2400" b="1" i="0" u="sng" strike="noStrike" cap="none" normalizeH="0" baseline="0" dirty="0" err="1" smtClean="0">
                <a:ln>
                  <a:gradFill>
                    <a:gsLst>
                      <a:gs pos="0">
                        <a:srgbClr val="03D4A8"/>
                      </a:gs>
                      <a:gs pos="25000">
                        <a:srgbClr val="21D6E0"/>
                      </a:gs>
                      <a:gs pos="75000">
                        <a:srgbClr val="0087E6"/>
                      </a:gs>
                      <a:gs pos="100000">
                        <a:srgbClr val="005CBF"/>
                      </a:gs>
                    </a:gsLst>
                    <a:lin ang="5400000" scaled="0"/>
                  </a:gradFill>
                </a:ln>
                <a:solidFill>
                  <a:schemeClr val="tx1"/>
                </a:solidFill>
                <a:effectLst/>
                <a:latin typeface="Calibri" pitchFamily="34" charset="0"/>
                <a:ea typeface="Calibri" pitchFamily="34" charset="0"/>
                <a:cs typeface="Times New Roman" pitchFamily="18" charset="0"/>
              </a:rPr>
              <a:t>V</a:t>
            </a:r>
            <a:r>
              <a:rPr kumimoji="0" lang="cs-CZ" sz="2400" b="1" i="0" u="sng" strike="noStrike" cap="none" normalizeH="0" baseline="0" dirty="0" smtClean="0">
                <a:ln>
                  <a:gradFill>
                    <a:gsLst>
                      <a:gs pos="0">
                        <a:srgbClr val="03D4A8"/>
                      </a:gs>
                      <a:gs pos="25000">
                        <a:srgbClr val="21D6E0"/>
                      </a:gs>
                      <a:gs pos="75000">
                        <a:srgbClr val="0087E6"/>
                      </a:gs>
                      <a:gs pos="100000">
                        <a:srgbClr val="005CBF"/>
                      </a:gs>
                    </a:gsLst>
                    <a:lin ang="5400000" scaled="0"/>
                  </a:gradFill>
                </a:ln>
                <a:solidFill>
                  <a:schemeClr val="tx1"/>
                </a:solidFill>
                <a:effectLst/>
                <a:latin typeface="Calibri" pitchFamily="34" charset="0"/>
                <a:ea typeface="Calibri" pitchFamily="34" charset="0"/>
                <a:cs typeface="Times New Roman" pitchFamily="18" charset="0"/>
              </a:rPr>
              <a:t>.</a:t>
            </a:r>
            <a:r>
              <a:rPr kumimoji="0" lang="cs-CZ" sz="2400" b="1" i="0" u="sng" strike="noStrike" cap="none" normalizeH="0" baseline="0" dirty="0" err="1" smtClean="0">
                <a:ln>
                  <a:gradFill>
                    <a:gsLst>
                      <a:gs pos="0">
                        <a:srgbClr val="03D4A8"/>
                      </a:gs>
                      <a:gs pos="25000">
                        <a:srgbClr val="21D6E0"/>
                      </a:gs>
                      <a:gs pos="75000">
                        <a:srgbClr val="0087E6"/>
                      </a:gs>
                      <a:gs pos="100000">
                        <a:srgbClr val="005CBF"/>
                      </a:gs>
                    </a:gsLst>
                    <a:lin ang="5400000" scaled="0"/>
                  </a:gradFill>
                </a:ln>
                <a:solidFill>
                  <a:schemeClr val="tx1"/>
                </a:solidFill>
                <a:effectLst/>
                <a:latin typeface="Calibri" pitchFamily="34" charset="0"/>
                <a:ea typeface="Calibri" pitchFamily="34" charset="0"/>
                <a:cs typeface="Times New Roman" pitchFamily="18" charset="0"/>
              </a:rPr>
              <a:t>Šenov</a:t>
            </a:r>
            <a:r>
              <a:rPr kumimoji="0" lang="cs-CZ" sz="2400" b="1" i="0" u="sng" strike="noStrike" cap="none" normalizeH="0" baseline="0" dirty="0" smtClean="0">
                <a:ln>
                  <a:gradFill>
                    <a:gsLst>
                      <a:gs pos="0">
                        <a:srgbClr val="03D4A8"/>
                      </a:gs>
                      <a:gs pos="25000">
                        <a:srgbClr val="21D6E0"/>
                      </a:gs>
                      <a:gs pos="75000">
                        <a:srgbClr val="0087E6"/>
                      </a:gs>
                      <a:gs pos="100000">
                        <a:srgbClr val="005CBF"/>
                      </a:gs>
                    </a:gsLst>
                    <a:lin ang="5400000" scaled="0"/>
                  </a:gradFill>
                </a:ln>
                <a:solidFill>
                  <a:schemeClr val="tx1"/>
                </a:solidFill>
                <a:effectLst/>
                <a:latin typeface="Calibri" pitchFamily="34" charset="0"/>
                <a:ea typeface="Calibri" pitchFamily="34" charset="0"/>
                <a:cs typeface="Times New Roman" pitchFamily="18" charset="0"/>
              </a:rPr>
              <a:t>/</a:t>
            </a:r>
            <a:r>
              <a:rPr kumimoji="0" lang="cs-CZ" sz="2400" b="1" i="0" u="sng" strike="noStrike" cap="none" normalizeH="0" baseline="0" dirty="0" err="1" smtClean="0">
                <a:ln>
                  <a:gradFill>
                    <a:gsLst>
                      <a:gs pos="0">
                        <a:srgbClr val="03D4A8"/>
                      </a:gs>
                      <a:gs pos="25000">
                        <a:srgbClr val="21D6E0"/>
                      </a:gs>
                      <a:gs pos="75000">
                        <a:srgbClr val="0087E6"/>
                      </a:gs>
                      <a:gs pos="100000">
                        <a:srgbClr val="005CBF"/>
                      </a:gs>
                    </a:gsLst>
                    <a:lin ang="5400000" scaled="0"/>
                  </a:gradFill>
                </a:ln>
                <a:solidFill>
                  <a:schemeClr val="tx1"/>
                </a:solidFill>
                <a:effectLst/>
                <a:latin typeface="Calibri" pitchFamily="34" charset="0"/>
                <a:ea typeface="Calibri" pitchFamily="34" charset="0"/>
                <a:cs typeface="Times New Roman" pitchFamily="18" charset="0"/>
              </a:rPr>
              <a:t>Mikulášovice</a:t>
            </a:r>
            <a:endParaRPr kumimoji="0" lang="cs-CZ" sz="1000" b="0" i="0" u="none" strike="noStrike" cap="none" normalizeH="0" baseline="0" dirty="0" smtClean="0">
              <a:ln>
                <a:gradFill>
                  <a:gsLst>
                    <a:gs pos="0">
                      <a:srgbClr val="03D4A8"/>
                    </a:gs>
                    <a:gs pos="25000">
                      <a:srgbClr val="21D6E0"/>
                    </a:gs>
                    <a:gs pos="75000">
                      <a:srgbClr val="0087E6"/>
                    </a:gs>
                    <a:gs pos="100000">
                      <a:srgbClr val="005CBF"/>
                    </a:gs>
                  </a:gsLst>
                  <a:lin ang="5400000" scaled="0"/>
                </a:grad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400" b="1" i="0" u="sng" strike="noStrike" cap="none" normalizeH="0" baseline="0" dirty="0" smtClean="0">
                <a:ln>
                  <a:gradFill>
                    <a:gsLst>
                      <a:gs pos="0">
                        <a:srgbClr val="03D4A8"/>
                      </a:gs>
                      <a:gs pos="25000">
                        <a:srgbClr val="21D6E0"/>
                      </a:gs>
                      <a:gs pos="75000">
                        <a:srgbClr val="0087E6"/>
                      </a:gs>
                      <a:gs pos="100000">
                        <a:srgbClr val="005CBF"/>
                      </a:gs>
                    </a:gsLst>
                    <a:lin ang="5400000" scaled="0"/>
                  </a:gradFill>
                </a:ln>
                <a:solidFill>
                  <a:schemeClr val="tx1"/>
                </a:solidFill>
                <a:effectLst/>
                <a:latin typeface="Calibri" pitchFamily="34" charset="0"/>
                <a:ea typeface="Calibri" pitchFamily="34" charset="0"/>
                <a:cs typeface="Times New Roman" pitchFamily="18" charset="0"/>
              </a:rPr>
              <a:t>1:0(1:0)    </a:t>
            </a:r>
            <a:r>
              <a:rPr kumimoji="0" lang="cs-CZ" sz="1800" b="1" i="0" u="sng" strike="noStrike" cap="none" normalizeH="0" baseline="0" dirty="0" smtClean="0">
                <a:ln>
                  <a:gradFill>
                    <a:gsLst>
                      <a:gs pos="0">
                        <a:srgbClr val="03D4A8"/>
                      </a:gs>
                      <a:gs pos="25000">
                        <a:srgbClr val="21D6E0"/>
                      </a:gs>
                      <a:gs pos="75000">
                        <a:srgbClr val="0087E6"/>
                      </a:gs>
                      <a:gs pos="100000">
                        <a:srgbClr val="005CBF"/>
                      </a:gs>
                    </a:gsLst>
                    <a:lin ang="5400000" scaled="0"/>
                  </a:gradFill>
                </a:ln>
                <a:solidFill>
                  <a:schemeClr val="tx1"/>
                </a:solidFill>
                <a:effectLst/>
                <a:latin typeface="Calibri" pitchFamily="34" charset="0"/>
                <a:ea typeface="Calibri" pitchFamily="34" charset="0"/>
                <a:cs typeface="Times New Roman" pitchFamily="18" charset="0"/>
              </a:rPr>
              <a:t>1.4.2017   13. kolo</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Před týdnem měli dorostenci volný los a v prvním jarním vystoupení je čekal o týden později soupeř nejtěžší, teda aspoň, co se tabulky týče. Do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Štětí</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přijel vedoucí celek celkového pořadí, který v dosavadním průběhu soutěže v normální hrací době ještě neprohrál. Začali jsme sympaticky a první slibnou příležitost měl Patrik Možný. Místo přihrávky na dobře postaveného spoluhráče míč zasekl a bylo po naději. Fotbalisté z dálného Šluknovského výběžku se postupně začali osmělovat a začali ukazovat, že by o svoji neporazitelnost na horké půdě ve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Štětí</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nechtěli přijít. Kopali několik rohů a k dispozici měli i volný přímý kop. Žádnou větší práci s nimi ale Matěj Svoboda v brance neměl a spolehlivě držel čisté konto. Ve 21. minutě si na značku volného přímého kopu postavil míč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Koloman</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Horváth</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 i s tečí ho vyslal půlmetru nad branku. Stejný hráč se chopil i rohu a  balón z něho málem doplachtil  až záda brankáře Hofmana, který ho stačil ještě prodloužit na roh.  Velmi důležitý moment se odehrál ve 29. minutě. Rozehrávka volného přímého kopu se nám moc nepovedla, ale míč se přeci jenom dostal až na kopačky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Kolomana</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cs-CZ"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Horvátha</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který rozvlnil síť.  Ještě v závěru jsme chtěli vedení pojistit.  Po žádném z několika rohů jsme se ale do zakončení nedostali. Z volného přímého kopu to zkusil i Jakl, ale přesnou mušku také neměl. Po přestávkové bouři v kabině, hosté vyběhli na trávník s cílem nepříznivým výsledkem něco udělat. Měli mírný vítr v zádech a tlačili se do zakončení. Tu největší šanci měl v 57. minutě Roman Smejkal, ale míč mu na nohu ideálně nesedl a brankář Svoboda si s ním hravě poradil.  Naši dorostenci po změně stran marně hledali tu správnou herní rychlost, kterou</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ovéPole 13"/>
          <p:cNvSpPr txBox="1"/>
          <p:nvPr/>
        </p:nvSpPr>
        <p:spPr>
          <a:xfrm>
            <a:off x="5544592" y="91108"/>
            <a:ext cx="4608512" cy="1938992"/>
          </a:xfrm>
          <a:prstGeom prst="rect">
            <a:avLst/>
          </a:prstGeom>
          <a:blipFill dpi="0" rotWithShape="1">
            <a:blip r:embed="rId3" cstate="print">
              <a:alphaModFix amt="44000"/>
            </a:blip>
            <a:srcRect/>
            <a:stretch>
              <a:fillRect/>
            </a:stretch>
          </a:blipFill>
          <a:ln w="92075">
            <a:solidFill>
              <a:schemeClr val="accent5">
                <a:lumMod val="60000"/>
                <a:lumOff val="40000"/>
              </a:schemeClr>
            </a:solidFill>
            <a:prstDash val="sysDash"/>
          </a:ln>
        </p:spPr>
        <p:txBody>
          <a:bodyPr wrap="square" rtlCol="0">
            <a:spAutoFit/>
          </a:bodyPr>
          <a:lstStyle/>
          <a:p>
            <a:pPr algn="ctr"/>
            <a:r>
              <a:rPr lang="cs-CZ" sz="2400" dirty="0" smtClean="0">
                <a:solidFill>
                  <a:srgbClr val="0000CC"/>
                </a:solidFill>
                <a:effectLst>
                  <a:outerShdw blurRad="38100" dist="38100" dir="2700000" algn="tl">
                    <a:srgbClr val="000000">
                      <a:alpha val="43137"/>
                    </a:srgbClr>
                  </a:outerShdw>
                </a:effectLst>
                <a:latin typeface="Bookman Old Style" pitchFamily="18" charset="0"/>
              </a:rPr>
              <a:t>Soupeř dorostenců v I.A třídě přišel o svoji neporazitelnost v normální hrací době. Jarní premiéra vyšla.  </a:t>
            </a:r>
            <a:endParaRPr lang="cs-CZ" sz="1600" dirty="0" smtClean="0">
              <a:solidFill>
                <a:srgbClr val="0000CC"/>
              </a:solidFill>
              <a:effectLst>
                <a:outerShdw blurRad="38100" dist="38100" dir="2700000" algn="tl">
                  <a:srgbClr val="000000">
                    <a:alpha val="43137"/>
                  </a:srgbClr>
                </a:outerShdw>
              </a:effectLst>
              <a:latin typeface="Bookman Old Style" pitchFamily="18" charset="0"/>
            </a:endParaRP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Přímá spojovací šipka 10"/>
          <p:cNvCxnSpPr/>
          <p:nvPr/>
        </p:nvCxnSpPr>
        <p:spPr bwMode="auto">
          <a:xfrm>
            <a:off x="317044" y="3259461"/>
            <a:ext cx="0" cy="1512168"/>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8" name="TextovéPole 17"/>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24</a:t>
            </a:r>
          </a:p>
        </p:txBody>
      </p:sp>
      <p:sp>
        <p:nvSpPr>
          <p:cNvPr id="13" name="TextovéPole 12"/>
          <p:cNvSpPr txBox="1"/>
          <p:nvPr/>
        </p:nvSpPr>
        <p:spPr>
          <a:xfrm>
            <a:off x="7689229"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17</a:t>
            </a:r>
          </a:p>
        </p:txBody>
      </p:sp>
      <p:cxnSp>
        <p:nvCxnSpPr>
          <p:cNvPr id="15" name="Přímá spojovací šipka 14"/>
          <p:cNvCxnSpPr/>
          <p:nvPr/>
        </p:nvCxnSpPr>
        <p:spPr bwMode="auto">
          <a:xfrm>
            <a:off x="3323179" y="7239000"/>
            <a:ext cx="93047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2" name="Rectangle 39"/>
          <p:cNvSpPr>
            <a:spLocks noChangeArrowheads="1"/>
          </p:cNvSpPr>
          <p:nvPr/>
        </p:nvSpPr>
        <p:spPr bwMode="auto">
          <a:xfrm>
            <a:off x="5400576" y="1181681"/>
            <a:ext cx="4680520" cy="57400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464050" algn="l"/>
              </a:tabLst>
            </a:pPr>
            <a:r>
              <a:rPr kumimoji="0" lang="cs-CZ" sz="2400" b="1" i="0" u="sng" strike="noStrike" cap="none" normalizeH="0" baseline="0" dirty="0" smtClean="0">
                <a:ln>
                  <a:solidFill>
                    <a:srgbClr val="94C739"/>
                  </a:solidFill>
                </a:ln>
                <a:solidFill>
                  <a:schemeClr val="tx1"/>
                </a:solidFill>
                <a:effectLst/>
                <a:latin typeface="Arial Black" pitchFamily="34" charset="0"/>
                <a:ea typeface="Calibri" pitchFamily="34" charset="0"/>
                <a:cs typeface="Times New Roman" pitchFamily="18" charset="0"/>
              </a:rPr>
              <a:t>SK </a:t>
            </a:r>
            <a:r>
              <a:rPr kumimoji="0" lang="cs-CZ" sz="2400" b="1" i="0" u="sng" strike="noStrike" cap="none" normalizeH="0" baseline="0" dirty="0" smtClean="0">
                <a:ln>
                  <a:solidFill>
                    <a:srgbClr val="94C739"/>
                  </a:solidFill>
                </a:ln>
                <a:solidFill>
                  <a:schemeClr val="tx1"/>
                </a:solidFill>
                <a:effectLst/>
                <a:latin typeface="Arial Black" pitchFamily="34" charset="0"/>
                <a:ea typeface="Calibri" pitchFamily="34" charset="0"/>
                <a:cs typeface="Times New Roman" pitchFamily="18" charset="0"/>
              </a:rPr>
              <a:t>Štětí</a:t>
            </a:r>
            <a:r>
              <a:rPr kumimoji="0" lang="cs-CZ" sz="2400" b="1" i="0" u="sng" strike="noStrike" cap="none" normalizeH="0" baseline="0" dirty="0" smtClean="0">
                <a:ln>
                  <a:solidFill>
                    <a:srgbClr val="94C739"/>
                  </a:solidFill>
                </a:ln>
                <a:solidFill>
                  <a:schemeClr val="tx1"/>
                </a:solidFill>
                <a:effectLst/>
                <a:latin typeface="Arial Black" pitchFamily="34" charset="0"/>
                <a:ea typeface="Calibri" pitchFamily="34" charset="0"/>
                <a:cs typeface="Times New Roman" pitchFamily="18" charset="0"/>
              </a:rPr>
              <a:t> – SK Český Brod</a:t>
            </a:r>
            <a:endParaRPr kumimoji="0" lang="cs-CZ" sz="900" b="0" i="0" u="none" strike="noStrike" cap="none" normalizeH="0" baseline="0" dirty="0" smtClean="0">
              <a:ln>
                <a:solidFill>
                  <a:srgbClr val="94C739"/>
                </a:solidFill>
              </a:ln>
              <a:solidFill>
                <a:schemeClr val="tx1"/>
              </a:solidFill>
              <a:effectLst/>
              <a:latin typeface="Arial Black"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464050" algn="l"/>
              </a:tabLst>
            </a:pPr>
            <a:r>
              <a:rPr kumimoji="0" lang="cs-CZ" sz="2400" b="1" i="0" u="sng" strike="noStrike" cap="none" normalizeH="0" baseline="0" dirty="0" smtClean="0">
                <a:ln>
                  <a:solidFill>
                    <a:srgbClr val="94C739"/>
                  </a:solidFill>
                </a:ln>
                <a:solidFill>
                  <a:schemeClr val="tx1"/>
                </a:solidFill>
                <a:effectLst/>
                <a:latin typeface="Arial Black" pitchFamily="34" charset="0"/>
                <a:ea typeface="Calibri" pitchFamily="34" charset="0"/>
                <a:cs typeface="Times New Roman" pitchFamily="18" charset="0"/>
              </a:rPr>
              <a:t>0:2(0:2) </a:t>
            </a:r>
            <a:r>
              <a:rPr kumimoji="0" lang="cs-CZ" sz="2000" b="1" i="0" u="sng" strike="noStrike" cap="none" normalizeH="0" baseline="0" dirty="0" smtClean="0">
                <a:ln>
                  <a:solidFill>
                    <a:srgbClr val="94C739"/>
                  </a:solidFill>
                </a:ln>
                <a:solidFill>
                  <a:schemeClr val="tx1"/>
                </a:solidFill>
                <a:effectLst/>
                <a:latin typeface="Calibri" pitchFamily="34" charset="0"/>
                <a:ea typeface="Calibri" pitchFamily="34" charset="0"/>
                <a:cs typeface="Times New Roman" pitchFamily="18" charset="0"/>
              </a:rPr>
              <a:t>  25.3.2017   18. kolo</a:t>
            </a:r>
            <a:endParaRPr kumimoji="0" lang="cs-CZ" sz="800" b="0" i="0" u="none" strike="noStrike" cap="none" normalizeH="0" baseline="0" dirty="0" smtClean="0">
              <a:ln>
                <a:solidFill>
                  <a:srgbClr val="94C739"/>
                </a:solid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464050" algn="l"/>
              </a:tabLst>
            </a:pP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Pěkné fotbalové počasí přivítalo fotbalisty </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Štětí</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 Českého Brodu v sobotu dopoledne. Soupeř měl před týdnem volno, protože se jeho domácí zápas se Souší z důvodu nezpůsobilého terénu nehrál a byl přeložen na 5.4.17. My jsme měli v nohách úspěšný zápas s Kladnem, kde jsme vydolovali po remíze 0:0 cenný bod. </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464050" algn="l"/>
              </a:tabLst>
            </a:pP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Soupeř ze 14 místa tabulky byl favoritem, ale obě mužstva začala celkem opatrně a šance v prvních 10 minutách nepřicházely ani na jedné straně. Prvních náznak k ohrožení branky měl ve 12. Minutě </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Hromas</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ale místo střely volil těžkou přihrávku. Blízko vstřelení první branky </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Štětí</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v zápase byl Slanička, ale jeho hlavička po rohu </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Kuclera</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skončila těsně nad břevnem . Soupeř získával postupně pevnou půdu pod nohama a přesouval hru na naši polovinu. Vytvořil si spoustu rohových kopů, které z jedné i druhé strany zahrával Jan </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Makovský</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Ve 21. minutě kopal dokonce hned 3 za sebou, ale všechny jsme dokázali ubránit a ani jednou z toho </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gólovka</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nebyla.  Ve 24. minutě byl faulován </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Belák</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 k provedení volného přímého kopu z 21 metrů se přihlásil Slanička. Přes zeď mířil k bližší tyči a chybělo pár centimetrů, abychom šli do vedení. Tu pravou velkou šanci si Český Brod připravil po půlhodině hry a hned z toho byl gól. Pravá strana naší obrany nestála na správném místě a toho střelou k bližší tyči využil Libor </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Křelina</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Neuběhly ani 2 minuty, když se přesný centr z pravé strany  snesl na hlavu Tomáše Hrdličky a ten potvrdil svou herní kvalitu brankou na 2:0. Během chvilky dostal zápas zcela nové noty a mužstvem, které muselo dotahovat, byl náš tým.  Aspoň ještě do poločasu snížit jsme věřili ve 35. minutě, ale volný přímý kop zahrál Hrdý hodně nepřesně. Do 2. poločasu nastoupil na hrot útoku Slavoj Tichý a začali jsme hrát na 2 klasické útočníky. Nic jiného nám ani nezbývalo, pokud jsme pomýšleli na úspěch. Pojistit náskok mohl ale soupeř hned 4 minuty po změně stran. Střelu Michálka z volného přímého kopu vyrazil Gabriel v brance a dorážka Suka skončila vedle. Ve 2. poločase se na hřišti začalo hodně žlutit a na karty této barvy jsme nakonec vyhráli</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ovéPole 13"/>
          <p:cNvSpPr txBox="1"/>
          <p:nvPr/>
        </p:nvSpPr>
        <p:spPr>
          <a:xfrm>
            <a:off x="5544592" y="91108"/>
            <a:ext cx="4536504" cy="987504"/>
          </a:xfrm>
          <a:prstGeom prst="flowChartAlternateProcess">
            <a:avLst/>
          </a:prstGeom>
          <a:solidFill>
            <a:srgbClr val="99FF66">
              <a:alpha val="28000"/>
            </a:srgbClr>
          </a:solidFill>
          <a:ln w="57150">
            <a:solidFill>
              <a:srgbClr val="0E13F2"/>
            </a:solidFill>
          </a:ln>
        </p:spPr>
        <p:txBody>
          <a:bodyPr wrap="square" rtlCol="0">
            <a:spAutoFit/>
          </a:bodyPr>
          <a:lstStyle/>
          <a:p>
            <a:pPr algn="ctr"/>
            <a:r>
              <a:rPr lang="cs-CZ" sz="2600" dirty="0" smtClean="0">
                <a:ln w="3175">
                  <a:noFill/>
                </a:ln>
                <a:effectLst>
                  <a:outerShdw blurRad="38100" dist="38100" dir="2700000" algn="tl">
                    <a:srgbClr val="000000">
                      <a:alpha val="43137"/>
                    </a:srgbClr>
                  </a:outerShdw>
                </a:effectLst>
                <a:latin typeface="Baskerville Old Face" pitchFamily="18" charset="0"/>
              </a:rPr>
              <a:t>Ani ve 3. jarním zápase mužstvo dospělých branku nevstřelilo</a:t>
            </a:r>
          </a:p>
        </p:txBody>
      </p:sp>
      <p:cxnSp>
        <p:nvCxnSpPr>
          <p:cNvPr id="16" name="Přímá spojovací šipka 15"/>
          <p:cNvCxnSpPr/>
          <p:nvPr/>
        </p:nvCxnSpPr>
        <p:spPr bwMode="auto">
          <a:xfrm>
            <a:off x="8640936" y="7003876"/>
            <a:ext cx="792088" cy="72008"/>
          </a:xfrm>
          <a:prstGeom prst="straightConnector1">
            <a:avLst/>
          </a:prstGeom>
          <a:noFill/>
          <a:ln w="19050" cap="flat" cmpd="sng" algn="ctr">
            <a:solidFill>
              <a:schemeClr val="tx1"/>
            </a:solidFill>
            <a:prstDash val="solid"/>
            <a:round/>
            <a:headEnd type="none" w="med" len="med"/>
            <a:tailEnd type="arrow"/>
          </a:ln>
          <a:effectLst>
            <a:outerShdw dist="45791" dir="2021404" algn="ctr" rotWithShape="0">
              <a:srgbClr val="9999FF"/>
            </a:outerShdw>
          </a:effectLst>
        </p:spPr>
      </p:cxnSp>
      <p:pic>
        <p:nvPicPr>
          <p:cNvPr id="9" name="Obrázek 1" descr="cid:image001.jpg@01D28B66.46760370"/>
          <p:cNvPicPr>
            <a:picLocks noChangeAspect="1" noChangeArrowheads="1"/>
          </p:cNvPicPr>
          <p:nvPr/>
        </p:nvPicPr>
        <p:blipFill>
          <a:blip r:embed="rId4" cstate="print"/>
          <a:srcRect/>
          <a:stretch>
            <a:fillRect/>
          </a:stretch>
        </p:blipFill>
        <p:spPr bwMode="auto">
          <a:xfrm>
            <a:off x="576040" y="91108"/>
            <a:ext cx="3384376" cy="1008112"/>
          </a:xfrm>
          <a:prstGeom prst="rect">
            <a:avLst/>
          </a:prstGeom>
          <a:noFill/>
          <a:ln w="9525">
            <a:noFill/>
            <a:miter lim="800000"/>
            <a:headEnd/>
            <a:tailEnd/>
          </a:ln>
        </p:spPr>
      </p:pic>
      <p:sp>
        <p:nvSpPr>
          <p:cNvPr id="17" name="Obdélník 16"/>
          <p:cNvSpPr/>
          <p:nvPr/>
        </p:nvSpPr>
        <p:spPr>
          <a:xfrm>
            <a:off x="143992" y="1171228"/>
            <a:ext cx="4680520" cy="3416320"/>
          </a:xfrm>
          <a:prstGeom prst="rect">
            <a:avLst/>
          </a:prstGeom>
          <a:gradFill flip="none" rotWithShape="1">
            <a:gsLst>
              <a:gs pos="0">
                <a:srgbClr val="FFFF66"/>
              </a:gs>
              <a:gs pos="64999">
                <a:srgbClr val="F0EBD5"/>
              </a:gs>
              <a:gs pos="100000">
                <a:srgbClr val="D1C39F"/>
              </a:gs>
            </a:gsLst>
            <a:path path="shape">
              <a:fillToRect l="50000" t="50000" r="50000" b="50000"/>
            </a:path>
            <a:tileRect/>
          </a:gra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Hlavní partner </a:t>
            </a:r>
          </a:p>
          <a:p>
            <a:pPr algn="ctr"/>
            <a:r>
              <a:rPr lang="cs-CZ"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dnešního zápasu</a:t>
            </a:r>
            <a:endParaRPr lang="cs-CZ"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9" name="Picture 212"/>
          <p:cNvPicPr>
            <a:picLocks noChangeAspect="1" noChangeArrowheads="1"/>
          </p:cNvPicPr>
          <p:nvPr/>
        </p:nvPicPr>
        <p:blipFill>
          <a:blip r:embed="rId5" cstate="print"/>
          <a:srcRect/>
          <a:stretch>
            <a:fillRect/>
          </a:stretch>
        </p:blipFill>
        <p:spPr bwMode="auto">
          <a:xfrm>
            <a:off x="432024" y="4951868"/>
            <a:ext cx="3952642" cy="198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7760805"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23</a:t>
            </a:r>
          </a:p>
        </p:txBody>
      </p:sp>
      <p:sp>
        <p:nvSpPr>
          <p:cNvPr id="12" name="TextovéPole 11"/>
          <p:cNvSpPr txBox="1"/>
          <p:nvPr/>
        </p:nvSpPr>
        <p:spPr>
          <a:xfrm>
            <a:off x="1440136"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18</a:t>
            </a:r>
          </a:p>
        </p:txBody>
      </p:sp>
      <p:sp>
        <p:nvSpPr>
          <p:cNvPr id="8" name="Obdélník 7"/>
          <p:cNvSpPr/>
          <p:nvPr/>
        </p:nvSpPr>
        <p:spPr>
          <a:xfrm>
            <a:off x="71984" y="595164"/>
            <a:ext cx="4176464" cy="4493538"/>
          </a:xfrm>
          <a:prstGeom prst="rect">
            <a:avLst/>
          </a:prstGeom>
        </p:spPr>
        <p:txBody>
          <a:bodyPr wrap="square">
            <a:spAutoFit/>
          </a:bodyPr>
          <a:lstStyle/>
          <a:p>
            <a:pPr lvl="0" algn="just" eaLnBrk="0" hangingPunct="0">
              <a:tabLst>
                <a:tab pos="4464050" algn="l"/>
              </a:tabLst>
            </a:pPr>
            <a:r>
              <a:rPr lang="cs-CZ" sz="1100" b="0" dirty="0" smtClean="0">
                <a:latin typeface="Arial" pitchFamily="34" charset="0"/>
                <a:ea typeface="Calibri" pitchFamily="34" charset="0"/>
                <a:cs typeface="Arial" pitchFamily="34" charset="0"/>
              </a:rPr>
              <a:t>4:3.  I další velkou možnost skórovat měl po hodině hry soupeř. Šanci však </a:t>
            </a:r>
            <a:r>
              <a:rPr lang="cs-CZ" sz="1100" b="0" dirty="0" smtClean="0">
                <a:latin typeface="Arial" pitchFamily="34" charset="0"/>
                <a:ea typeface="Calibri" pitchFamily="34" charset="0"/>
                <a:cs typeface="Arial" pitchFamily="34" charset="0"/>
              </a:rPr>
              <a:t>Makovský</a:t>
            </a:r>
            <a:r>
              <a:rPr lang="cs-CZ" sz="1100" b="0" dirty="0" smtClean="0">
                <a:latin typeface="Arial" pitchFamily="34" charset="0"/>
                <a:ea typeface="Calibri" pitchFamily="34" charset="0"/>
                <a:cs typeface="Arial" pitchFamily="34" charset="0"/>
              </a:rPr>
              <a:t> spálil a míč z dobré pozice mezi 3 tyče nedostal.  Zatlačit soupeře a vynutit si tlak se nám nedařilo. Nepřesné přihrávky a zdlouhavá rozehrávka úspěch nesklízely.  Soupeř průběh utkání kontroloval a hlídal si 2 brankové vedení. To platilo do 73. minuty. V té se míč nečekaně odrazil na kopačky Mencla, který se rázem objevil úplně sám před brankářem.  Koncovku, ale nezvládl a hráči Českého Brodu si oddechli. I když ještě do konce chybělo více, jak 15 minut, tak už v nich stejně diváci nic zajímavého neviděli. Utkání skončilo 2:0 a 3 body si do tabulky připočítal Český Brod.  </a:t>
            </a:r>
            <a:endParaRPr lang="cs-CZ" sz="1100" b="0" dirty="0" smtClean="0">
              <a:latin typeface="Arial" pitchFamily="34" charset="0"/>
              <a:cs typeface="Arial" pitchFamily="34" charset="0"/>
            </a:endParaRPr>
          </a:p>
          <a:p>
            <a:pPr lvl="0" algn="just" eaLnBrk="0" hangingPunct="0">
              <a:tabLst>
                <a:tab pos="4464050" algn="l"/>
              </a:tabLst>
            </a:pPr>
            <a:r>
              <a:rPr lang="cs-CZ" sz="1100" b="0" dirty="0" smtClean="0">
                <a:latin typeface="Arial" pitchFamily="34" charset="0"/>
                <a:ea typeface="Calibri" pitchFamily="34" charset="0"/>
                <a:cs typeface="Arial" pitchFamily="34" charset="0"/>
              </a:rPr>
              <a:t>      Utkání moc pohledné nebylo. Po 2 jarních zápasech, kdy jsme bodovali, jsme ve třetím zůstali na nule. Rozhodly 2 slepené góly soupeře po půlhodině hry, na kterém už jsme nedokázali zareagovat. Zápas byl více o bojovnosti než pohledné hře. Soupeř působil zkušeně a prokázal, že 4. místo v tabulce mu nepatří náhodou. My se trápíme se s koncovkou a ani ve 3. jarním utkání jsme nedokázali skórovat. Šanci změnit to budeme mít v dalším utkání v neděli 2. dubna, kdy jedeme do </a:t>
            </a:r>
            <a:r>
              <a:rPr lang="cs-CZ" sz="1100" b="0" dirty="0" err="1" smtClean="0">
                <a:latin typeface="Arial" pitchFamily="34" charset="0"/>
                <a:ea typeface="Calibri" pitchFamily="34" charset="0"/>
                <a:cs typeface="Arial" pitchFamily="34" charset="0"/>
              </a:rPr>
              <a:t>Brozan</a:t>
            </a:r>
            <a:r>
              <a:rPr lang="cs-CZ" sz="1100" b="0" dirty="0" smtClean="0">
                <a:latin typeface="Arial" pitchFamily="34" charset="0"/>
                <a:ea typeface="Calibri" pitchFamily="34" charset="0"/>
                <a:cs typeface="Arial" pitchFamily="34" charset="0"/>
              </a:rPr>
              <a:t>, kde nás čeká neméně silný soupeř. </a:t>
            </a:r>
            <a:endParaRPr lang="cs-CZ" sz="1100" b="0" dirty="0" smtClean="0">
              <a:latin typeface="Arial" pitchFamily="34" charset="0"/>
              <a:cs typeface="Arial" pitchFamily="34" charset="0"/>
            </a:endParaRPr>
          </a:p>
          <a:p>
            <a:pPr lvl="0" algn="just" eaLnBrk="0" hangingPunct="0">
              <a:tabLst>
                <a:tab pos="4464050" algn="l"/>
              </a:tabLst>
            </a:pPr>
            <a:r>
              <a:rPr lang="cs-CZ" sz="1100" b="0" u="sng" dirty="0" smtClean="0">
                <a:latin typeface="Arial" pitchFamily="34" charset="0"/>
                <a:ea typeface="Calibri" pitchFamily="34" charset="0"/>
                <a:cs typeface="Arial" pitchFamily="34" charset="0"/>
              </a:rPr>
              <a:t>Sestava:</a:t>
            </a:r>
            <a:r>
              <a:rPr lang="cs-CZ" sz="1100" b="0" dirty="0" smtClean="0">
                <a:latin typeface="Arial" pitchFamily="34" charset="0"/>
                <a:ea typeface="Calibri" pitchFamily="34" charset="0"/>
                <a:cs typeface="Arial" pitchFamily="34" charset="0"/>
              </a:rPr>
              <a:t> Gabriel- </a:t>
            </a:r>
            <a:r>
              <a:rPr lang="cs-CZ" sz="1100" b="0" dirty="0" err="1" smtClean="0">
                <a:latin typeface="Arial" pitchFamily="34" charset="0"/>
                <a:ea typeface="Calibri" pitchFamily="34" charset="0"/>
                <a:cs typeface="Arial" pitchFamily="34" charset="0"/>
              </a:rPr>
              <a:t>Poráč</a:t>
            </a:r>
            <a:r>
              <a:rPr lang="cs-CZ" sz="1100" b="0" dirty="0" smtClean="0">
                <a:latin typeface="Arial" pitchFamily="34" charset="0"/>
                <a:ea typeface="Calibri" pitchFamily="34" charset="0"/>
                <a:cs typeface="Arial" pitchFamily="34" charset="0"/>
              </a:rPr>
              <a:t>(74.Horváth), </a:t>
            </a:r>
            <a:r>
              <a:rPr lang="cs-CZ" sz="1100" b="0" dirty="0" err="1" smtClean="0">
                <a:latin typeface="Arial" pitchFamily="34" charset="0"/>
                <a:ea typeface="Calibri" pitchFamily="34" charset="0"/>
                <a:cs typeface="Arial" pitchFamily="34" charset="0"/>
              </a:rPr>
              <a:t>Ransdorf</a:t>
            </a:r>
            <a:r>
              <a:rPr lang="cs-CZ" sz="1100" b="0" dirty="0" smtClean="0">
                <a:latin typeface="Arial" pitchFamily="34" charset="0"/>
                <a:ea typeface="Calibri" pitchFamily="34" charset="0"/>
                <a:cs typeface="Arial" pitchFamily="34" charset="0"/>
              </a:rPr>
              <a:t>, Vacek, </a:t>
            </a:r>
          </a:p>
          <a:p>
            <a:pPr lvl="0" algn="just" eaLnBrk="0" hangingPunct="0">
              <a:tabLst>
                <a:tab pos="4464050" algn="l"/>
              </a:tabLst>
            </a:pPr>
            <a:r>
              <a:rPr lang="cs-CZ" sz="1100" b="0" dirty="0" smtClean="0">
                <a:latin typeface="Arial" pitchFamily="34" charset="0"/>
                <a:ea typeface="Calibri" pitchFamily="34" charset="0"/>
                <a:cs typeface="Arial" pitchFamily="34" charset="0"/>
              </a:rPr>
              <a:t>                </a:t>
            </a:r>
            <a:r>
              <a:rPr lang="cs-CZ" sz="1100" b="0" dirty="0" err="1" smtClean="0">
                <a:latin typeface="Arial" pitchFamily="34" charset="0"/>
                <a:ea typeface="Calibri" pitchFamily="34" charset="0"/>
                <a:cs typeface="Arial" pitchFamily="34" charset="0"/>
              </a:rPr>
              <a:t>Čámský</a:t>
            </a:r>
            <a:r>
              <a:rPr lang="cs-CZ" sz="1100" b="0" dirty="0" smtClean="0">
                <a:latin typeface="Arial" pitchFamily="34" charset="0"/>
                <a:ea typeface="Calibri" pitchFamily="34" charset="0"/>
                <a:cs typeface="Arial" pitchFamily="34" charset="0"/>
              </a:rPr>
              <a:t>-</a:t>
            </a:r>
            <a:r>
              <a:rPr lang="cs-CZ" sz="1100" b="0" dirty="0" err="1" smtClean="0">
                <a:latin typeface="Arial" pitchFamily="34" charset="0"/>
                <a:ea typeface="Calibri" pitchFamily="34" charset="0"/>
                <a:cs typeface="Arial" pitchFamily="34" charset="0"/>
              </a:rPr>
              <a:t>Hromas</a:t>
            </a:r>
            <a:r>
              <a:rPr lang="cs-CZ" sz="1100" b="0" dirty="0" smtClean="0">
                <a:latin typeface="Arial" pitchFamily="34" charset="0"/>
                <a:ea typeface="Calibri" pitchFamily="34" charset="0"/>
                <a:cs typeface="Arial" pitchFamily="34" charset="0"/>
              </a:rPr>
              <a:t>(46.Tichý), Mencl(82.Šmidrkal), </a:t>
            </a:r>
            <a:endParaRPr lang="cs-CZ" sz="1100" b="0" dirty="0" smtClean="0">
              <a:latin typeface="Arial" pitchFamily="34" charset="0"/>
              <a:cs typeface="Arial" pitchFamily="34" charset="0"/>
            </a:endParaRPr>
          </a:p>
          <a:p>
            <a:pPr lvl="0" algn="just" eaLnBrk="0" hangingPunct="0">
              <a:tabLst>
                <a:tab pos="4464050" algn="l"/>
              </a:tabLst>
            </a:pPr>
            <a:r>
              <a:rPr lang="cs-CZ" sz="1100" b="0" dirty="0" smtClean="0">
                <a:latin typeface="Arial" pitchFamily="34" charset="0"/>
                <a:ea typeface="Calibri" pitchFamily="34" charset="0"/>
                <a:cs typeface="Arial" pitchFamily="34" charset="0"/>
              </a:rPr>
              <a:t>               Hrdý,(62.Beruška)Slanička, </a:t>
            </a:r>
            <a:r>
              <a:rPr lang="cs-CZ" sz="1100" b="0" dirty="0" err="1" smtClean="0">
                <a:latin typeface="Arial" pitchFamily="34" charset="0"/>
                <a:ea typeface="Calibri" pitchFamily="34" charset="0"/>
                <a:cs typeface="Arial" pitchFamily="34" charset="0"/>
              </a:rPr>
              <a:t>Kucler</a:t>
            </a:r>
            <a:r>
              <a:rPr lang="cs-CZ" sz="1100" b="0" dirty="0" smtClean="0">
                <a:latin typeface="Arial" pitchFamily="34" charset="0"/>
                <a:ea typeface="Calibri" pitchFamily="34" charset="0"/>
                <a:cs typeface="Arial" pitchFamily="34" charset="0"/>
              </a:rPr>
              <a:t>-</a:t>
            </a:r>
            <a:r>
              <a:rPr lang="cs-CZ" sz="1100" b="0" dirty="0" err="1" smtClean="0">
                <a:latin typeface="Arial" pitchFamily="34" charset="0"/>
                <a:ea typeface="Calibri" pitchFamily="34" charset="0"/>
                <a:cs typeface="Arial" pitchFamily="34" charset="0"/>
              </a:rPr>
              <a:t>Belák</a:t>
            </a:r>
            <a:r>
              <a:rPr lang="cs-CZ" sz="1100" b="0" dirty="0" smtClean="0">
                <a:latin typeface="Arial" pitchFamily="34" charset="0"/>
                <a:ea typeface="Calibri" pitchFamily="34" charset="0"/>
                <a:cs typeface="Arial" pitchFamily="34" charset="0"/>
              </a:rPr>
              <a:t>  </a:t>
            </a:r>
            <a:endParaRPr lang="cs-CZ" sz="1100" b="0" dirty="0" smtClean="0">
              <a:latin typeface="Arial" pitchFamily="34" charset="0"/>
              <a:cs typeface="Arial" pitchFamily="34" charset="0"/>
            </a:endParaRPr>
          </a:p>
          <a:p>
            <a:pPr lvl="0" algn="just" eaLnBrk="0" hangingPunct="0">
              <a:tabLst>
                <a:tab pos="4464050" algn="l"/>
              </a:tabLst>
            </a:pPr>
            <a:r>
              <a:rPr lang="cs-CZ" sz="1100" b="0" u="sng" dirty="0" smtClean="0">
                <a:latin typeface="Arial" pitchFamily="34" charset="0"/>
                <a:ea typeface="Calibri" pitchFamily="34" charset="0"/>
                <a:cs typeface="Arial" pitchFamily="34" charset="0"/>
              </a:rPr>
              <a:t>Připraveni:</a:t>
            </a:r>
            <a:r>
              <a:rPr lang="cs-CZ" sz="1100" b="0" dirty="0" smtClean="0">
                <a:latin typeface="Arial" pitchFamily="34" charset="0"/>
                <a:ea typeface="Calibri" pitchFamily="34" charset="0"/>
                <a:cs typeface="Arial" pitchFamily="34" charset="0"/>
              </a:rPr>
              <a:t> </a:t>
            </a:r>
            <a:r>
              <a:rPr lang="cs-CZ" sz="1100" b="0" dirty="0" err="1" smtClean="0">
                <a:latin typeface="Arial" pitchFamily="34" charset="0"/>
                <a:ea typeface="Calibri" pitchFamily="34" charset="0"/>
                <a:cs typeface="Arial" pitchFamily="34" charset="0"/>
              </a:rPr>
              <a:t>M</a:t>
            </a:r>
            <a:r>
              <a:rPr lang="cs-CZ" sz="1100" b="0" dirty="0" smtClean="0">
                <a:latin typeface="Arial" pitchFamily="34" charset="0"/>
                <a:ea typeface="Calibri" pitchFamily="34" charset="0"/>
                <a:cs typeface="Arial" pitchFamily="34" charset="0"/>
              </a:rPr>
              <a:t>.Svoboda</a:t>
            </a:r>
            <a:endParaRPr lang="cs-CZ" sz="1100" b="0" dirty="0" smtClean="0">
              <a:latin typeface="Arial" pitchFamily="34" charset="0"/>
              <a:cs typeface="Arial" pitchFamily="34" charset="0"/>
            </a:endParaRPr>
          </a:p>
          <a:p>
            <a:pPr lvl="0" algn="just" eaLnBrk="0" hangingPunct="0">
              <a:tabLst>
                <a:tab pos="4464050" algn="l"/>
              </a:tabLst>
            </a:pPr>
            <a:r>
              <a:rPr lang="cs-CZ" sz="1100" b="0" u="sng" dirty="0" smtClean="0">
                <a:latin typeface="Arial" pitchFamily="34" charset="0"/>
                <a:ea typeface="Calibri" pitchFamily="34" charset="0"/>
                <a:cs typeface="Arial" pitchFamily="34" charset="0"/>
              </a:rPr>
              <a:t>Trenér:</a:t>
            </a:r>
            <a:r>
              <a:rPr lang="cs-CZ" sz="1100" b="0" dirty="0" smtClean="0">
                <a:latin typeface="Arial" pitchFamily="34" charset="0"/>
                <a:ea typeface="Calibri" pitchFamily="34" charset="0"/>
                <a:cs typeface="Arial" pitchFamily="34" charset="0"/>
              </a:rPr>
              <a:t> </a:t>
            </a:r>
            <a:r>
              <a:rPr lang="cs-CZ" sz="1100" b="0" dirty="0" err="1" smtClean="0">
                <a:latin typeface="Arial" pitchFamily="34" charset="0"/>
                <a:ea typeface="Calibri" pitchFamily="34" charset="0"/>
                <a:cs typeface="Arial" pitchFamily="34" charset="0"/>
              </a:rPr>
              <a:t>R.Houška</a:t>
            </a:r>
            <a:r>
              <a:rPr lang="cs-CZ" sz="1100" b="0" dirty="0" smtClean="0">
                <a:latin typeface="Arial" pitchFamily="34" charset="0"/>
                <a:ea typeface="Calibri" pitchFamily="34" charset="0"/>
                <a:cs typeface="Arial" pitchFamily="34" charset="0"/>
              </a:rPr>
              <a:t>,   Vedoucí: </a:t>
            </a:r>
            <a:r>
              <a:rPr lang="cs-CZ" sz="1100" b="0" dirty="0" err="1" smtClean="0">
                <a:latin typeface="Arial" pitchFamily="34" charset="0"/>
                <a:ea typeface="Calibri" pitchFamily="34" charset="0"/>
                <a:cs typeface="Arial" pitchFamily="34" charset="0"/>
              </a:rPr>
              <a:t>P.Dohnal</a:t>
            </a:r>
            <a:r>
              <a:rPr lang="cs-CZ" sz="1100" b="0" dirty="0" smtClean="0">
                <a:latin typeface="Arial" pitchFamily="34" charset="0"/>
                <a:ea typeface="Calibri" pitchFamily="34" charset="0"/>
                <a:cs typeface="Arial" pitchFamily="34" charset="0"/>
              </a:rPr>
              <a:t>  Masér:  </a:t>
            </a:r>
            <a:r>
              <a:rPr lang="cs-CZ" sz="1100" b="0" dirty="0" err="1" smtClean="0">
                <a:latin typeface="Arial" pitchFamily="34" charset="0"/>
                <a:ea typeface="Calibri" pitchFamily="34" charset="0"/>
                <a:cs typeface="Arial" pitchFamily="34" charset="0"/>
              </a:rPr>
              <a:t>K</a:t>
            </a:r>
            <a:r>
              <a:rPr lang="cs-CZ" sz="1100" b="0" dirty="0" smtClean="0">
                <a:latin typeface="Arial" pitchFamily="34" charset="0"/>
                <a:ea typeface="Calibri" pitchFamily="34" charset="0"/>
                <a:cs typeface="Arial" pitchFamily="34" charset="0"/>
              </a:rPr>
              <a:t>.Zavřel</a:t>
            </a:r>
            <a:endParaRPr lang="cs-CZ" sz="1100" dirty="0">
              <a:latin typeface="Arial" pitchFamily="34" charset="0"/>
              <a:cs typeface="Arial" pitchFamily="34" charset="0"/>
            </a:endParaRPr>
          </a:p>
        </p:txBody>
      </p:sp>
      <p:pic>
        <p:nvPicPr>
          <p:cNvPr id="9" name="Picture 1"/>
          <p:cNvPicPr>
            <a:picLocks noChangeAspect="1" noChangeArrowheads="1"/>
          </p:cNvPicPr>
          <p:nvPr/>
        </p:nvPicPr>
        <p:blipFill>
          <a:blip r:embed="rId3" cstate="print"/>
          <a:srcRect/>
          <a:stretch>
            <a:fillRect/>
          </a:stretch>
        </p:blipFill>
        <p:spPr bwMode="auto">
          <a:xfrm>
            <a:off x="1296120" y="5203676"/>
            <a:ext cx="1224136" cy="1296144"/>
          </a:xfrm>
          <a:prstGeom prst="rect">
            <a:avLst/>
          </a:prstGeom>
          <a:noFill/>
          <a:ln w="28575">
            <a:solidFill>
              <a:schemeClr val="tx1"/>
            </a:solidFill>
            <a:miter lim="800000"/>
            <a:headEnd/>
            <a:tailEnd/>
          </a:ln>
        </p:spPr>
      </p:pic>
      <p:sp>
        <p:nvSpPr>
          <p:cNvPr id="11" name="TextovéPole 10"/>
          <p:cNvSpPr txBox="1"/>
          <p:nvPr/>
        </p:nvSpPr>
        <p:spPr>
          <a:xfrm>
            <a:off x="288008" y="163116"/>
            <a:ext cx="3816424" cy="307777"/>
          </a:xfrm>
          <a:prstGeom prst="rect">
            <a:avLst/>
          </a:prstGeom>
          <a:solidFill>
            <a:schemeClr val="accent5">
              <a:lumMod val="20000"/>
              <a:lumOff val="80000"/>
            </a:schemeClr>
          </a:solidFill>
        </p:spPr>
        <p:txBody>
          <a:bodyPr wrap="square" rtlCol="0">
            <a:spAutoFit/>
          </a:bodyPr>
          <a:lstStyle/>
          <a:p>
            <a:pPr algn="ctr"/>
            <a:r>
              <a:rPr lang="cs-CZ" sz="1400" b="0" dirty="0" smtClean="0">
                <a:latin typeface="Arial" pitchFamily="34" charset="0"/>
                <a:cs typeface="Arial" pitchFamily="34" charset="0"/>
              </a:rPr>
              <a:t>Pokračování </a:t>
            </a:r>
            <a:r>
              <a:rPr lang="cs-CZ" sz="1400" b="0" dirty="0" err="1" smtClean="0">
                <a:latin typeface="Arial" pitchFamily="34" charset="0"/>
                <a:cs typeface="Arial" pitchFamily="34" charset="0"/>
              </a:rPr>
              <a:t>Štětí</a:t>
            </a:r>
            <a:r>
              <a:rPr lang="cs-CZ" sz="1400" b="0" dirty="0" smtClean="0">
                <a:latin typeface="Arial" pitchFamily="34" charset="0"/>
                <a:cs typeface="Arial" pitchFamily="34" charset="0"/>
              </a:rPr>
              <a:t>-Český Brod 25.3.2017</a:t>
            </a:r>
          </a:p>
        </p:txBody>
      </p:sp>
      <p:sp>
        <p:nvSpPr>
          <p:cNvPr id="7" name="TextovéPole 6"/>
          <p:cNvSpPr txBox="1"/>
          <p:nvPr/>
        </p:nvSpPr>
        <p:spPr>
          <a:xfrm>
            <a:off x="5256560" y="163117"/>
            <a:ext cx="4824536" cy="6647974"/>
          </a:xfrm>
          <a:prstGeom prst="rect">
            <a:avLst/>
          </a:prstGeom>
          <a:solidFill>
            <a:srgbClr val="FF9933"/>
          </a:solidFill>
          <a:ln w="76200">
            <a:solidFill>
              <a:srgbClr val="6600FF"/>
            </a:solidFill>
            <a:prstDash val="sysDot"/>
          </a:ln>
        </p:spPr>
        <p:txBody>
          <a:bodyPr wrap="square" rtlCol="0">
            <a:spAutoFit/>
          </a:bodyPr>
          <a:lstStyle/>
          <a:p>
            <a:pPr algn="ctr"/>
            <a:r>
              <a:rPr lang="cs-CZ" sz="4800" dirty="0" smtClean="0">
                <a:solidFill>
                  <a:srgbClr val="FF0000"/>
                </a:solidFill>
                <a:effectLst>
                  <a:glow rad="228600">
                    <a:schemeClr val="accent6">
                      <a:satMod val="175000"/>
                      <a:alpha val="40000"/>
                    </a:schemeClr>
                  </a:glow>
                </a:effectLst>
                <a:latin typeface="Arial Black" pitchFamily="34" charset="0"/>
              </a:rPr>
              <a:t>Valná </a:t>
            </a:r>
          </a:p>
          <a:p>
            <a:pPr algn="ctr"/>
            <a:r>
              <a:rPr lang="cs-CZ" sz="4800" dirty="0" smtClean="0">
                <a:solidFill>
                  <a:srgbClr val="FF0000"/>
                </a:solidFill>
                <a:effectLst>
                  <a:glow rad="228600">
                    <a:schemeClr val="accent6">
                      <a:satMod val="175000"/>
                      <a:alpha val="40000"/>
                    </a:schemeClr>
                  </a:glow>
                </a:effectLst>
                <a:latin typeface="Arial Black" pitchFamily="34" charset="0"/>
              </a:rPr>
              <a:t>hromada </a:t>
            </a:r>
          </a:p>
          <a:p>
            <a:pPr algn="ctr"/>
            <a:r>
              <a:rPr lang="cs-CZ" sz="4800" dirty="0" smtClean="0">
                <a:solidFill>
                  <a:srgbClr val="FF0000"/>
                </a:solidFill>
                <a:effectLst>
                  <a:glow rad="228600">
                    <a:schemeClr val="accent6">
                      <a:satMod val="175000"/>
                      <a:alpha val="40000"/>
                    </a:schemeClr>
                  </a:glow>
                </a:effectLst>
                <a:latin typeface="Arial Black" pitchFamily="34" charset="0"/>
              </a:rPr>
              <a:t>SK </a:t>
            </a:r>
            <a:r>
              <a:rPr lang="cs-CZ" sz="4800" dirty="0" err="1" smtClean="0">
                <a:solidFill>
                  <a:srgbClr val="FF0000"/>
                </a:solidFill>
                <a:effectLst>
                  <a:glow rad="228600">
                    <a:schemeClr val="accent6">
                      <a:satMod val="175000"/>
                      <a:alpha val="40000"/>
                    </a:schemeClr>
                  </a:glow>
                </a:effectLst>
                <a:latin typeface="Arial Black" pitchFamily="34" charset="0"/>
              </a:rPr>
              <a:t>Štětí</a:t>
            </a:r>
            <a:r>
              <a:rPr lang="cs-CZ" sz="4800" dirty="0" smtClean="0">
                <a:solidFill>
                  <a:srgbClr val="FF0000"/>
                </a:solidFill>
                <a:effectLst>
                  <a:glow rad="228600">
                    <a:schemeClr val="accent6">
                      <a:satMod val="175000"/>
                      <a:alpha val="40000"/>
                    </a:schemeClr>
                  </a:glow>
                </a:effectLst>
                <a:latin typeface="Arial Black" pitchFamily="34" charset="0"/>
              </a:rPr>
              <a:t>, z.s.</a:t>
            </a:r>
          </a:p>
          <a:p>
            <a:pPr algn="ctr"/>
            <a:r>
              <a:rPr lang="cs-CZ" sz="3200" dirty="0" smtClean="0">
                <a:ln w="22225">
                  <a:solidFill>
                    <a:schemeClr val="tx1"/>
                  </a:solidFill>
                </a:ln>
                <a:solidFill>
                  <a:srgbClr val="FFFF00"/>
                </a:solidFill>
                <a:latin typeface="Arial Black" pitchFamily="34" charset="0"/>
              </a:rPr>
              <a:t>čtvrtek  27.4.2017</a:t>
            </a:r>
          </a:p>
          <a:p>
            <a:pPr algn="ctr"/>
            <a:r>
              <a:rPr lang="cs-CZ" sz="3200" dirty="0" smtClean="0">
                <a:ln w="22225">
                  <a:solidFill>
                    <a:schemeClr val="tx1"/>
                  </a:solidFill>
                </a:ln>
                <a:solidFill>
                  <a:srgbClr val="FFFF00"/>
                </a:solidFill>
                <a:latin typeface="Arial Black" pitchFamily="34" charset="0"/>
              </a:rPr>
              <a:t>18:00  hod </a:t>
            </a:r>
          </a:p>
          <a:p>
            <a:pPr algn="ctr"/>
            <a:r>
              <a:rPr lang="cs-CZ" sz="3200" dirty="0" smtClean="0">
                <a:ln w="22225">
                  <a:solidFill>
                    <a:schemeClr val="tx1"/>
                  </a:solidFill>
                </a:ln>
                <a:solidFill>
                  <a:srgbClr val="FFFF00"/>
                </a:solidFill>
                <a:latin typeface="Arial Black" pitchFamily="34" charset="0"/>
              </a:rPr>
              <a:t>klubovna fotbalu</a:t>
            </a:r>
          </a:p>
          <a:p>
            <a:pPr algn="ctr"/>
            <a:endParaRPr lang="cs-CZ" sz="3200" dirty="0" smtClean="0">
              <a:solidFill>
                <a:srgbClr val="FFFF00"/>
              </a:solidFill>
              <a:latin typeface="Arial Black" pitchFamily="34" charset="0"/>
            </a:endParaRPr>
          </a:p>
          <a:p>
            <a:pPr algn="ctr"/>
            <a:endParaRPr lang="cs-CZ" sz="3200" dirty="0" smtClean="0">
              <a:solidFill>
                <a:srgbClr val="FFFF00"/>
              </a:solidFill>
              <a:latin typeface="Arial Black" pitchFamily="34" charset="0"/>
            </a:endParaRPr>
          </a:p>
          <a:p>
            <a:pPr algn="ctr"/>
            <a:r>
              <a:rPr lang="cs-CZ" sz="3200" dirty="0" smtClean="0">
                <a:solidFill>
                  <a:srgbClr val="FFFF00"/>
                </a:solidFill>
                <a:latin typeface="Arial Black" pitchFamily="34" charset="0"/>
              </a:rPr>
              <a:t> </a:t>
            </a:r>
          </a:p>
          <a:p>
            <a:pPr algn="just"/>
            <a:r>
              <a:rPr lang="cs-CZ" sz="1800" u="sng" dirty="0" smtClean="0">
                <a:latin typeface="Arial Black" pitchFamily="34" charset="0"/>
                <a:cs typeface="Arial" pitchFamily="34" charset="0"/>
              </a:rPr>
              <a:t>Delegáti fotbalového oddílu</a:t>
            </a:r>
            <a:r>
              <a:rPr lang="cs-CZ" sz="1800" dirty="0" smtClean="0">
                <a:latin typeface="Arial Black" pitchFamily="34" charset="0"/>
                <a:cs typeface="Arial" pitchFamily="34" charset="0"/>
              </a:rPr>
              <a:t>:</a:t>
            </a:r>
          </a:p>
          <a:p>
            <a:pPr algn="just"/>
            <a:r>
              <a:rPr lang="cs-CZ" sz="1800" dirty="0" smtClean="0">
                <a:latin typeface="Arial Black" pitchFamily="34" charset="0"/>
                <a:cs typeface="Arial" pitchFamily="34" charset="0"/>
              </a:rPr>
              <a:t>Vladimír Frey, Milan Plíšek, Jiří </a:t>
            </a:r>
            <a:r>
              <a:rPr lang="cs-CZ" sz="1800" dirty="0" err="1" smtClean="0">
                <a:latin typeface="Arial Black" pitchFamily="34" charset="0"/>
                <a:cs typeface="Arial" pitchFamily="34" charset="0"/>
              </a:rPr>
              <a:t>Havner</a:t>
            </a:r>
            <a:r>
              <a:rPr lang="cs-CZ" sz="1800" dirty="0" smtClean="0">
                <a:latin typeface="Arial Black" pitchFamily="34" charset="0"/>
                <a:cs typeface="Arial" pitchFamily="34" charset="0"/>
              </a:rPr>
              <a:t>, Pavel Záloha, Jiří Trutnovský, Miloslav Hromy, Jindřich Špaček</a:t>
            </a:r>
          </a:p>
        </p:txBody>
      </p:sp>
      <p:pic>
        <p:nvPicPr>
          <p:cNvPr id="51202" name="Picture 2"/>
          <p:cNvPicPr>
            <a:picLocks noChangeAspect="1" noChangeArrowheads="1"/>
          </p:cNvPicPr>
          <p:nvPr/>
        </p:nvPicPr>
        <p:blipFill>
          <a:blip r:embed="rId4" cstate="print"/>
          <a:srcRect/>
          <a:stretch>
            <a:fillRect/>
          </a:stretch>
        </p:blipFill>
        <p:spPr bwMode="auto">
          <a:xfrm>
            <a:off x="6768728" y="3943676"/>
            <a:ext cx="1418256" cy="1260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2106411" y="6931868"/>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22</a:t>
            </a:r>
          </a:p>
        </p:txBody>
      </p:sp>
      <p:sp>
        <p:nvSpPr>
          <p:cNvPr id="10" name="TextovéPole 9"/>
          <p:cNvSpPr txBox="1"/>
          <p:nvPr/>
        </p:nvSpPr>
        <p:spPr>
          <a:xfrm>
            <a:off x="7546081"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19</a:t>
            </a:r>
          </a:p>
        </p:txBody>
      </p:sp>
      <p:sp>
        <p:nvSpPr>
          <p:cNvPr id="4" name="Obdélník 3"/>
          <p:cNvSpPr/>
          <p:nvPr/>
        </p:nvSpPr>
        <p:spPr>
          <a:xfrm>
            <a:off x="5472584" y="1991186"/>
            <a:ext cx="4680521" cy="2708434"/>
          </a:xfrm>
          <a:prstGeom prst="rect">
            <a:avLst/>
          </a:prstGeom>
          <a:solidFill>
            <a:schemeClr val="accent3">
              <a:lumMod val="95000"/>
            </a:schemeClr>
          </a:solidFill>
        </p:spPr>
        <p:txBody>
          <a:bodyPr wrap="square">
            <a:spAutoFit/>
          </a:bodyPr>
          <a:lstStyle/>
          <a:p>
            <a:r>
              <a:rPr lang="cs-CZ" sz="1400" u="sng" dirty="0" smtClean="0">
                <a:solidFill>
                  <a:srgbClr val="0E13F2"/>
                </a:solidFill>
                <a:latin typeface="Arial Black" pitchFamily="34" charset="0"/>
                <a:cs typeface="Arial" pitchFamily="34" charset="0"/>
              </a:rPr>
              <a:t>Pavel Dohnal trenér </a:t>
            </a:r>
            <a:r>
              <a:rPr lang="cs-CZ" sz="1400" u="sng" dirty="0" err="1" smtClean="0">
                <a:solidFill>
                  <a:srgbClr val="0E13F2"/>
                </a:solidFill>
                <a:latin typeface="Arial Black" pitchFamily="34" charset="0"/>
                <a:cs typeface="Arial" pitchFamily="34" charset="0"/>
              </a:rPr>
              <a:t>Štětí</a:t>
            </a:r>
            <a:r>
              <a:rPr lang="cs-CZ" sz="1400" dirty="0" smtClean="0">
                <a:solidFill>
                  <a:srgbClr val="0E13F2"/>
                </a:solidFill>
                <a:latin typeface="Arial Black" pitchFamily="34" charset="0"/>
                <a:cs typeface="Arial" pitchFamily="34" charset="0"/>
              </a:rPr>
              <a:t>:</a:t>
            </a:r>
          </a:p>
          <a:p>
            <a:pPr algn="just"/>
            <a:r>
              <a:rPr lang="cs-CZ" dirty="0" smtClean="0">
                <a:solidFill>
                  <a:srgbClr val="0E13F2"/>
                </a:solidFill>
                <a:latin typeface="Arial" pitchFamily="34" charset="0"/>
                <a:cs typeface="Arial" pitchFamily="34" charset="0"/>
              </a:rPr>
              <a:t>Bohužel nám to dnes, ačkoliv kluci makali, nevyšlo. Místo toho, abychom po půl hodině vedli 2:0, přišly nepochopitelné chyby, za kterých nás zkušený soupeř dvěma stejnými brankami na bližší tyč dokázal potrestat a rázem jsme prohrávali 0:2. Svoje šance minimálně na srovnání skóre jsme měli ve druhé půlce, ale nehraje se na šance, ale na góly a proto tady Český Brod zaslouženě vyhrál.</a:t>
            </a:r>
          </a:p>
          <a:p>
            <a:pPr algn="just"/>
            <a:endParaRPr lang="cs-CZ" dirty="0" smtClean="0">
              <a:latin typeface="Arial" pitchFamily="34" charset="0"/>
              <a:cs typeface="Arial" pitchFamily="34" charset="0"/>
            </a:endParaRPr>
          </a:p>
          <a:p>
            <a:pPr algn="just"/>
            <a:endParaRPr lang="cs-CZ" dirty="0" smtClean="0">
              <a:latin typeface="Arial" pitchFamily="34" charset="0"/>
              <a:cs typeface="Arial" pitchFamily="34" charset="0"/>
            </a:endParaRPr>
          </a:p>
          <a:p>
            <a:pPr algn="just"/>
            <a:endParaRPr lang="cs-CZ" dirty="0" smtClean="0">
              <a:latin typeface="Arial" pitchFamily="34" charset="0"/>
              <a:cs typeface="Arial" pitchFamily="34" charset="0"/>
            </a:endParaRPr>
          </a:p>
          <a:p>
            <a:pPr algn="just"/>
            <a:endParaRPr lang="cs-CZ" dirty="0" smtClean="0">
              <a:latin typeface="Arial" pitchFamily="34" charset="0"/>
              <a:cs typeface="Arial" pitchFamily="34" charset="0"/>
            </a:endParaRPr>
          </a:p>
          <a:p>
            <a:pPr algn="just"/>
            <a:endParaRPr lang="cs-CZ" dirty="0" smtClean="0">
              <a:latin typeface="Arial" pitchFamily="34" charset="0"/>
              <a:cs typeface="Arial" pitchFamily="34" charset="0"/>
            </a:endParaRPr>
          </a:p>
          <a:p>
            <a:pPr algn="just"/>
            <a:endParaRPr lang="cs-CZ" dirty="0">
              <a:latin typeface="Arial" pitchFamily="34" charset="0"/>
              <a:cs typeface="Arial" pitchFamily="34" charset="0"/>
            </a:endParaRPr>
          </a:p>
        </p:txBody>
      </p:sp>
      <p:sp>
        <p:nvSpPr>
          <p:cNvPr id="5" name="Obdélník 4"/>
          <p:cNvSpPr/>
          <p:nvPr/>
        </p:nvSpPr>
        <p:spPr>
          <a:xfrm>
            <a:off x="5472584" y="4931320"/>
            <a:ext cx="4680520" cy="2000548"/>
          </a:xfrm>
          <a:prstGeom prst="rect">
            <a:avLst/>
          </a:prstGeom>
          <a:solidFill>
            <a:srgbClr val="FFFF99"/>
          </a:solidFill>
        </p:spPr>
        <p:txBody>
          <a:bodyPr wrap="square">
            <a:spAutoFit/>
          </a:bodyPr>
          <a:lstStyle/>
          <a:p>
            <a:r>
              <a:rPr lang="cs-CZ" sz="1400" u="sng" dirty="0" smtClean="0">
                <a:latin typeface="Arial Black" pitchFamily="34" charset="0"/>
                <a:cs typeface="Arial" pitchFamily="34" charset="0"/>
              </a:rPr>
              <a:t>Luboš Holý – prezident SK Český Brod</a:t>
            </a:r>
          </a:p>
          <a:p>
            <a:pPr algn="just"/>
            <a:r>
              <a:rPr lang="cs-CZ" dirty="0" smtClean="0">
                <a:latin typeface="Arial" pitchFamily="34" charset="0"/>
                <a:cs typeface="Arial" pitchFamily="34" charset="0"/>
              </a:rPr>
              <a:t>Přijeli jsme sem neprohrát, vědomi si toho, že v předchozím kole jen těsně prohráli na Kladně. To se nám i přes hodně tvrdou hru domácích díky využitým šancím podařilo. Teď se připravíme na naše první vystoupení v jarních odvetách před našimi fanoušky, které sehrajeme s Mostem. </a:t>
            </a:r>
          </a:p>
          <a:p>
            <a:r>
              <a:rPr lang="cs-CZ" sz="1400" u="sng" dirty="0" smtClean="0">
                <a:latin typeface="Arial Black" pitchFamily="34" charset="0"/>
                <a:cs typeface="Arial" pitchFamily="34" charset="0"/>
              </a:rPr>
              <a:t>Zdeněk Šmejkal starší – trenér SK Český Brod</a:t>
            </a:r>
          </a:p>
          <a:p>
            <a:r>
              <a:rPr lang="cs-CZ" dirty="0" smtClean="0">
                <a:latin typeface="Arial" pitchFamily="34" charset="0"/>
                <a:cs typeface="Arial" pitchFamily="34" charset="0"/>
              </a:rPr>
              <a:t>Myslím si, že i přes vedení po první půli, jsme naše vítězství v té druhé měli potvrdit, ale i tak za dnešní předvedený výkon musím celý mančaft pochválit.</a:t>
            </a:r>
          </a:p>
        </p:txBody>
      </p:sp>
      <p:sp>
        <p:nvSpPr>
          <p:cNvPr id="6" name="TextovéPole 5"/>
          <p:cNvSpPr txBox="1"/>
          <p:nvPr/>
        </p:nvSpPr>
        <p:spPr>
          <a:xfrm>
            <a:off x="5544592" y="91108"/>
            <a:ext cx="4464496" cy="738664"/>
          </a:xfrm>
          <a:prstGeom prst="rect">
            <a:avLst/>
          </a:prstGeom>
          <a:blipFill dpi="0" rotWithShape="1">
            <a:blip r:embed="rId3" cstate="print"/>
            <a:srcRect/>
            <a:tile tx="0" ty="0" sx="100000" sy="100000" flip="none" algn="tl"/>
          </a:blipFill>
        </p:spPr>
        <p:txBody>
          <a:bodyPr wrap="square" rtlCol="0">
            <a:spAutoFit/>
          </a:bodyPr>
          <a:lstStyle/>
          <a:p>
            <a:pPr algn="ctr"/>
            <a:r>
              <a:rPr lang="cs-CZ" sz="1800" dirty="0" smtClean="0">
                <a:effectLst>
                  <a:outerShdw blurRad="38100" dist="38100" dir="2700000" algn="tl">
                    <a:srgbClr val="000000">
                      <a:alpha val="43137"/>
                    </a:srgbClr>
                  </a:outerShdw>
                </a:effectLst>
                <a:latin typeface="Baskerville Old Face" pitchFamily="18" charset="0"/>
              </a:rPr>
              <a:t>Zápas s Českým Brodem navštívil jako novinář </a:t>
            </a:r>
            <a:r>
              <a:rPr lang="cs-CZ" sz="2400" dirty="0" smtClean="0">
                <a:effectLst>
                  <a:outerShdw blurRad="38100" dist="38100" dir="2700000" algn="tl">
                    <a:srgbClr val="000000">
                      <a:alpha val="43137"/>
                    </a:srgbClr>
                  </a:outerShdw>
                </a:effectLst>
                <a:latin typeface="Arial Narrow" pitchFamily="34" charset="0"/>
              </a:rPr>
              <a:t>Mojmír Strachota junior </a:t>
            </a:r>
            <a:endParaRPr lang="cs-CZ" sz="1800" dirty="0" smtClean="0">
              <a:effectLst>
                <a:outerShdw blurRad="38100" dist="38100" dir="2700000" algn="tl">
                  <a:srgbClr val="000000">
                    <a:alpha val="43137"/>
                  </a:srgbClr>
                </a:outerShdw>
              </a:effectLst>
              <a:latin typeface="Arial Narrow" pitchFamily="34" charset="0"/>
            </a:endParaRPr>
          </a:p>
        </p:txBody>
      </p:sp>
      <p:pic>
        <p:nvPicPr>
          <p:cNvPr id="7" name="Picture 12"/>
          <p:cNvPicPr>
            <a:picLocks noChangeAspect="1" noChangeArrowheads="1"/>
          </p:cNvPicPr>
          <p:nvPr/>
        </p:nvPicPr>
        <p:blipFill>
          <a:blip r:embed="rId4" cstate="print"/>
          <a:srcRect/>
          <a:stretch>
            <a:fillRect/>
          </a:stretch>
        </p:blipFill>
        <p:spPr bwMode="auto">
          <a:xfrm>
            <a:off x="8016244" y="3619500"/>
            <a:ext cx="984732" cy="1008112"/>
          </a:xfrm>
          <a:prstGeom prst="rect">
            <a:avLst/>
          </a:prstGeom>
          <a:noFill/>
          <a:ln w="34925">
            <a:solidFill>
              <a:srgbClr val="92D050"/>
            </a:solidFill>
            <a:miter lim="800000"/>
            <a:headEnd/>
            <a:tailEnd/>
          </a:ln>
        </p:spPr>
      </p:pic>
      <p:pic>
        <p:nvPicPr>
          <p:cNvPr id="8" name="Picture 13"/>
          <p:cNvPicPr>
            <a:picLocks noChangeAspect="1" noChangeArrowheads="1"/>
          </p:cNvPicPr>
          <p:nvPr/>
        </p:nvPicPr>
        <p:blipFill>
          <a:blip r:embed="rId5" cstate="print"/>
          <a:srcRect/>
          <a:stretch>
            <a:fillRect/>
          </a:stretch>
        </p:blipFill>
        <p:spPr bwMode="auto">
          <a:xfrm>
            <a:off x="5976640" y="955204"/>
            <a:ext cx="3312368" cy="809625"/>
          </a:xfrm>
          <a:prstGeom prst="rect">
            <a:avLst/>
          </a:prstGeom>
          <a:noFill/>
          <a:ln w="9525">
            <a:noFill/>
            <a:miter lim="800000"/>
            <a:headEnd/>
            <a:tailEnd/>
          </a:ln>
        </p:spPr>
      </p:pic>
      <p:pic>
        <p:nvPicPr>
          <p:cNvPr id="11" name="Picture 1"/>
          <p:cNvPicPr>
            <a:picLocks noChangeAspect="1" noChangeArrowheads="1"/>
          </p:cNvPicPr>
          <p:nvPr/>
        </p:nvPicPr>
        <p:blipFill>
          <a:blip r:embed="rId6" cstate="print"/>
          <a:srcRect/>
          <a:stretch>
            <a:fillRect/>
          </a:stretch>
        </p:blipFill>
        <p:spPr bwMode="auto">
          <a:xfrm>
            <a:off x="71984" y="739468"/>
            <a:ext cx="4370248" cy="2844000"/>
          </a:xfrm>
          <a:prstGeom prst="rect">
            <a:avLst/>
          </a:prstGeom>
          <a:noFill/>
          <a:ln w="9525">
            <a:noFill/>
            <a:miter lim="800000"/>
            <a:headEnd/>
            <a:tailEnd/>
          </a:ln>
        </p:spPr>
      </p:pic>
      <p:sp>
        <p:nvSpPr>
          <p:cNvPr id="12" name="TextovéPole 11"/>
          <p:cNvSpPr txBox="1"/>
          <p:nvPr/>
        </p:nvSpPr>
        <p:spPr>
          <a:xfrm>
            <a:off x="603864" y="91108"/>
            <a:ext cx="3672408" cy="369332"/>
          </a:xfrm>
          <a:prstGeom prst="rect">
            <a:avLst/>
          </a:prstGeom>
          <a:blipFill>
            <a:blip r:embed="rId7" cstate="print"/>
            <a:tile tx="31750" ty="0" sx="100000" sy="100000" flip="none" algn="tl"/>
          </a:blipFill>
        </p:spPr>
        <p:txBody>
          <a:bodyPr wrap="square" rtlCol="0">
            <a:spAutoFit/>
          </a:bodyPr>
          <a:lstStyle/>
          <a:p>
            <a:pPr algn="ctr"/>
            <a:r>
              <a:rPr lang="cs-CZ" sz="1800" dirty="0" smtClean="0">
                <a:latin typeface="Franklin Gothic Heavy" pitchFamily="34" charset="0"/>
              </a:rPr>
              <a:t>Poznáváte některé tváře?</a:t>
            </a:r>
          </a:p>
        </p:txBody>
      </p:sp>
      <p:pic>
        <p:nvPicPr>
          <p:cNvPr id="13" name="Picture 2"/>
          <p:cNvPicPr>
            <a:picLocks noChangeAspect="1" noChangeArrowheads="1"/>
          </p:cNvPicPr>
          <p:nvPr/>
        </p:nvPicPr>
        <p:blipFill>
          <a:blip r:embed="rId8" cstate="print"/>
          <a:srcRect/>
          <a:stretch>
            <a:fillRect/>
          </a:stretch>
        </p:blipFill>
        <p:spPr bwMode="auto">
          <a:xfrm>
            <a:off x="64574" y="3907820"/>
            <a:ext cx="4399898" cy="2772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2125315" y="70044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a:t>
            </a:r>
          </a:p>
        </p:txBody>
      </p:sp>
      <p:sp>
        <p:nvSpPr>
          <p:cNvPr id="17" name="Rectangle 87"/>
          <p:cNvSpPr>
            <a:spLocks noChangeArrowheads="1"/>
          </p:cNvSpPr>
          <p:nvPr/>
        </p:nvSpPr>
        <p:spPr bwMode="auto">
          <a:xfrm>
            <a:off x="71984" y="39800"/>
            <a:ext cx="4937782" cy="1015663"/>
          </a:xfrm>
          <a:prstGeom prst="rect">
            <a:avLst/>
          </a:prstGeom>
          <a:blipFill>
            <a:blip r:embed="rId3" cstate="print"/>
            <a:stretch>
              <a:fillRect/>
            </a:stretch>
          </a:blipFill>
          <a:ln w="66675" cmpd="sng">
            <a:solidFill>
              <a:srgbClr val="FFFF99"/>
            </a:solidFill>
            <a:prstDash val="solid"/>
            <a:headEnd/>
            <a:tailEnd/>
          </a:ln>
          <a:effectLst>
            <a:outerShdw blurRad="50800" dist="50800" dir="5400000" algn="ctr" rotWithShape="0">
              <a:schemeClr val="bg1"/>
            </a:outerShdw>
          </a:effectLst>
        </p:spPr>
        <p:style>
          <a:lnRef idx="2">
            <a:schemeClr val="accent2"/>
          </a:lnRef>
          <a:fillRef idx="1">
            <a:schemeClr val="lt1"/>
          </a:fillRef>
          <a:effectRef idx="0">
            <a:schemeClr val="accent2"/>
          </a:effectRef>
          <a:fontRef idx="minor">
            <a:schemeClr val="dk1"/>
          </a:fontRef>
        </p:style>
        <p:txBody>
          <a:bodyPr wrap="square" lIns="0" tIns="0" rIns="0" bIns="0" numCol="1" anchor="ctr">
            <a:normAutofit fontScale="47500" lnSpcReduction="20000"/>
            <a:scene3d>
              <a:camera prst="orthographicFront"/>
              <a:lightRig rig="twoPt" dir="t"/>
            </a:scene3d>
            <a:sp3d extrusionH="57150" contourW="38100">
              <a:bevelT w="25400" h="38100"/>
              <a:extrusionClr>
                <a:schemeClr val="bg1"/>
              </a:extrusionClr>
              <a:contourClr>
                <a:schemeClr val="bg1"/>
              </a:contourClr>
            </a:sp3d>
          </a:bodyPr>
          <a:lstStyle/>
          <a:p>
            <a:pPr algn="ctr" eaLnBrk="0" hangingPunct="0">
              <a:defRPr/>
            </a:pPr>
            <a:r>
              <a:rPr lang="cs-CZ" sz="6600" dirty="0">
                <a:ln w="101600">
                  <a:solidFill>
                    <a:schemeClr val="tx1"/>
                  </a:solidFill>
                </a:ln>
                <a:solidFill>
                  <a:schemeClr val="accent2">
                    <a:lumMod val="50000"/>
                  </a:schemeClr>
                </a:solidFill>
                <a:latin typeface="KodchiangUPC" pitchFamily="18" charset="-34"/>
                <a:cs typeface="KodchiangUPC" pitchFamily="18" charset="-34"/>
              </a:rPr>
              <a:t> </a:t>
            </a:r>
            <a:r>
              <a:rPr lang="cs-CZ" sz="10100" i="1" dirty="0" smtClean="0">
                <a:ln w="41275">
                  <a:solidFill>
                    <a:schemeClr val="accent1">
                      <a:lumMod val="50000"/>
                    </a:schemeClr>
                  </a:solidFill>
                </a:ln>
                <a:solidFill>
                  <a:schemeClr val="bg1"/>
                </a:solidFill>
                <a:latin typeface="Goudy Stout" pitchFamily="18" charset="0"/>
                <a:ea typeface="Gungsuh" pitchFamily="18" charset="-127"/>
                <a:cs typeface="Arial" pitchFamily="34" charset="0"/>
              </a:rPr>
              <a:t>Vítáme</a:t>
            </a:r>
            <a:endParaRPr lang="cs-CZ" sz="10100" b="0" i="1" dirty="0">
              <a:ln w="41275">
                <a:solidFill>
                  <a:schemeClr val="accent1">
                    <a:lumMod val="50000"/>
                  </a:schemeClr>
                </a:solidFill>
              </a:ln>
              <a:solidFill>
                <a:schemeClr val="bg1"/>
              </a:solidFill>
              <a:effectLst>
                <a:outerShdw blurRad="50800" dist="50800" dir="5400000" algn="ctr" rotWithShape="0">
                  <a:srgbClr val="99FF33"/>
                </a:outerShdw>
              </a:effectLst>
              <a:latin typeface="Goudy Stout" pitchFamily="18" charset="0"/>
              <a:ea typeface="Gungsuh" pitchFamily="18" charset="-127"/>
              <a:cs typeface="Arial" pitchFamily="34" charset="0"/>
            </a:endParaRPr>
          </a:p>
        </p:txBody>
      </p:sp>
      <p:sp>
        <p:nvSpPr>
          <p:cNvPr id="20" name="Rectangle 129"/>
          <p:cNvSpPr>
            <a:spLocks noChangeArrowheads="1"/>
          </p:cNvSpPr>
          <p:nvPr/>
        </p:nvSpPr>
        <p:spPr bwMode="auto">
          <a:xfrm>
            <a:off x="30747" y="1963404"/>
            <a:ext cx="4937782" cy="792000"/>
          </a:xfrm>
          <a:prstGeom prst="rect">
            <a:avLst/>
          </a:prstGeom>
          <a:blipFill dpi="0" rotWithShape="1">
            <a:blip r:embed="rId4" cstate="print">
              <a:alphaModFix amt="52000"/>
            </a:blip>
            <a:srcRect/>
            <a:stretch>
              <a:fillRect/>
            </a:stretch>
          </a:blipFill>
          <a:ln w="53975" cmpd="sng">
            <a:solidFill>
              <a:srgbClr val="FF66CC"/>
            </a:solidFill>
            <a:prstDash val="solid"/>
            <a:miter lim="800000"/>
            <a:headEnd/>
            <a:tailEnd/>
          </a:ln>
          <a:effectLst>
            <a:innerShdw blurRad="1168400" dir="1560000">
              <a:srgbClr val="FFFF00">
                <a:alpha val="50000"/>
              </a:srgbClr>
            </a:innerShdw>
          </a:effectLst>
        </p:spPr>
        <p:txBody>
          <a:bodyPr lIns="91425" tIns="45713" rIns="91425" bIns="45713" anchor="ctr"/>
          <a:lstStyle/>
          <a:p>
            <a:pPr algn="ctr" eaLnBrk="0" hangingPunct="0">
              <a:defRPr/>
            </a:pPr>
            <a:r>
              <a:rPr lang="cs-CZ" sz="4800" dirty="0" smtClean="0">
                <a:ln w="25400">
                  <a:noFill/>
                </a:ln>
                <a:solidFill>
                  <a:srgbClr val="6600FF"/>
                </a:solidFill>
                <a:effectLst>
                  <a:outerShdw blurRad="38100" dist="38100" dir="2700000" algn="tl">
                    <a:srgbClr val="000000">
                      <a:alpha val="43137"/>
                    </a:srgbClr>
                  </a:outerShdw>
                </a:effectLst>
                <a:latin typeface="Dutch801 XBd BT" pitchFamily="18" charset="0"/>
                <a:ea typeface="Verdana" pitchFamily="34" charset="0"/>
                <a:cs typeface="Arial" pitchFamily="34" charset="0"/>
              </a:rPr>
              <a:t>SK </a:t>
            </a:r>
            <a:r>
              <a:rPr lang="cs-CZ" sz="4800" dirty="0" smtClean="0">
                <a:ln w="25400">
                  <a:noFill/>
                </a:ln>
                <a:solidFill>
                  <a:srgbClr val="6600FF"/>
                </a:solidFill>
                <a:effectLst>
                  <a:outerShdw blurRad="38100" dist="38100" dir="2700000" algn="tl">
                    <a:srgbClr val="000000">
                      <a:alpha val="43137"/>
                    </a:srgbClr>
                  </a:outerShdw>
                </a:effectLst>
                <a:latin typeface="Dutch801 XBd BT" pitchFamily="18" charset="0"/>
                <a:ea typeface="Verdana" pitchFamily="34" charset="0"/>
                <a:cs typeface="Arial" pitchFamily="34" charset="0"/>
              </a:rPr>
              <a:t>Štětí</a:t>
            </a:r>
            <a:r>
              <a:rPr lang="cs-CZ" sz="4800" dirty="0" smtClean="0">
                <a:ln w="25400">
                  <a:noFill/>
                </a:ln>
                <a:solidFill>
                  <a:srgbClr val="6600FF"/>
                </a:solidFill>
                <a:effectLst>
                  <a:outerShdw blurRad="38100" dist="38100" dir="2700000" algn="tl">
                    <a:srgbClr val="000000">
                      <a:alpha val="43137"/>
                    </a:srgbClr>
                  </a:outerShdw>
                </a:effectLst>
                <a:latin typeface="Dutch801 XBd BT" pitchFamily="18" charset="0"/>
                <a:ea typeface="Verdana" pitchFamily="34" charset="0"/>
                <a:cs typeface="Arial" pitchFamily="34" charset="0"/>
              </a:rPr>
              <a:t>, z.s.</a:t>
            </a:r>
            <a:endParaRPr lang="cs-CZ" sz="4800" dirty="0">
              <a:ln w="25400">
                <a:noFill/>
              </a:ln>
              <a:solidFill>
                <a:srgbClr val="6600FF"/>
              </a:solidFill>
              <a:effectLst>
                <a:outerShdw blurRad="38100" dist="38100" dir="2700000" algn="tl">
                  <a:srgbClr val="000000">
                    <a:alpha val="43137"/>
                  </a:srgbClr>
                </a:outerShdw>
              </a:effectLst>
              <a:latin typeface="Dutch801 XBd BT" pitchFamily="18" charset="0"/>
              <a:ea typeface="Verdana" pitchFamily="34" charset="0"/>
              <a:cs typeface="Arial" pitchFamily="34" charset="0"/>
            </a:endParaRPr>
          </a:p>
        </p:txBody>
      </p:sp>
      <p:sp>
        <p:nvSpPr>
          <p:cNvPr id="22" name="Text Box 148"/>
          <p:cNvSpPr txBox="1">
            <a:spLocks noChangeArrowheads="1"/>
          </p:cNvSpPr>
          <p:nvPr/>
        </p:nvSpPr>
        <p:spPr bwMode="auto">
          <a:xfrm>
            <a:off x="30747" y="3874441"/>
            <a:ext cx="4937782" cy="3077751"/>
          </a:xfrm>
          <a:prstGeom prst="rect">
            <a:avLst/>
          </a:prstGeom>
          <a:blipFill dpi="0" rotWithShape="1">
            <a:blip r:embed="rId5" cstate="print">
              <a:alphaModFix amt="87000"/>
            </a:blip>
            <a:srcRect/>
            <a:stretch>
              <a:fillRect/>
            </a:stretch>
          </a:blipFill>
          <a:ln w="53975" cmpd="sng">
            <a:solidFill>
              <a:schemeClr val="bg1">
                <a:lumMod val="75000"/>
              </a:schemeClr>
            </a:solidFill>
            <a:prstDash val="sysDash"/>
            <a:miter lim="800000"/>
            <a:headEnd/>
            <a:tailEnd/>
          </a:ln>
          <a:effectLst>
            <a:innerShdw blurRad="63500" dist="88900" dir="6600000">
              <a:schemeClr val="accent1">
                <a:lumMod val="20000"/>
                <a:lumOff val="80000"/>
                <a:alpha val="50000"/>
              </a:schemeClr>
            </a:innerShdw>
          </a:effectLst>
          <a:scene3d>
            <a:camera prst="orthographicFront"/>
            <a:lightRig rig="threePt" dir="t"/>
          </a:scene3d>
          <a:sp3d contourW="12700">
            <a:bevelT w="152400" h="50800" prst="softRound"/>
            <a:bevelB prst="angle"/>
            <a:contourClr>
              <a:schemeClr val="accent2">
                <a:lumMod val="20000"/>
                <a:lumOff val="80000"/>
              </a:schemeClr>
            </a:contourClr>
          </a:sp3d>
        </p:spPr>
        <p:txBody>
          <a:bodyPr wrap="square" lIns="91425" tIns="45713" rIns="91425" bIns="45713">
            <a:spAutoFit/>
          </a:bodyPr>
          <a:lstStyle/>
          <a:p>
            <a:pPr algn="ctr" eaLnBrk="0" hangingPunct="0">
              <a:defRPr/>
            </a:pPr>
            <a:r>
              <a:rPr lang="cs-CZ" sz="3200" u="sng" dirty="0" smtClean="0">
                <a:ln w="3175">
                  <a:noFill/>
                </a:ln>
                <a:solidFill>
                  <a:srgbClr val="0000FF"/>
                </a:solidFill>
                <a:effectLst>
                  <a:outerShdw blurRad="38100" dist="38100" dir="2700000" algn="tl">
                    <a:srgbClr val="000000">
                      <a:alpha val="43137"/>
                    </a:srgbClr>
                  </a:outerShdw>
                </a:effectLst>
                <a:latin typeface="Curlz MT" pitchFamily="82" charset="0"/>
                <a:ea typeface="GungsuhChe" pitchFamily="49" charset="-127"/>
                <a:cs typeface="Arial" pitchFamily="34" charset="0"/>
              </a:rPr>
              <a:t>Hlavního rozhodčího</a:t>
            </a:r>
          </a:p>
          <a:p>
            <a:pPr algn="ctr" eaLnBrk="0" hangingPunct="0">
              <a:defRPr/>
            </a:pPr>
            <a:r>
              <a:rPr lang="cs-CZ" sz="2200" dirty="0" smtClean="0">
                <a:ln w="3175">
                  <a:noFill/>
                </a:ln>
                <a:solidFill>
                  <a:srgbClr val="FFFF00"/>
                </a:solidFill>
                <a:effectLst>
                  <a:outerShdw blurRad="38100" dist="38100" dir="2700000" algn="tl">
                    <a:srgbClr val="000000">
                      <a:alpha val="43137"/>
                    </a:srgbClr>
                  </a:outerShdw>
                </a:effectLst>
                <a:latin typeface="Arial Black" pitchFamily="34" charset="0"/>
                <a:ea typeface="GungsuhChe" pitchFamily="49" charset="-127"/>
                <a:cs typeface="Arial" pitchFamily="34" charset="0"/>
              </a:rPr>
              <a:t>Pavla </a:t>
            </a:r>
            <a:r>
              <a:rPr lang="cs-CZ" sz="2200" dirty="0" smtClean="0">
                <a:ln w="3175">
                  <a:noFill/>
                </a:ln>
                <a:solidFill>
                  <a:srgbClr val="FFFF00"/>
                </a:solidFill>
                <a:effectLst>
                  <a:outerShdw blurRad="38100" dist="38100" dir="2700000" algn="tl">
                    <a:srgbClr val="000000">
                      <a:alpha val="43137"/>
                    </a:srgbClr>
                  </a:outerShdw>
                </a:effectLst>
                <a:latin typeface="Arial Black" pitchFamily="34" charset="0"/>
                <a:ea typeface="GungsuhChe" pitchFamily="49" charset="-127"/>
                <a:cs typeface="Arial" pitchFamily="34" charset="0"/>
              </a:rPr>
              <a:t>Štrincla</a:t>
            </a:r>
            <a:r>
              <a:rPr lang="cs-CZ" sz="2200" dirty="0" smtClean="0">
                <a:ln w="3175">
                  <a:noFill/>
                </a:ln>
                <a:solidFill>
                  <a:srgbClr val="FFFF00"/>
                </a:solidFill>
                <a:effectLst>
                  <a:outerShdw blurRad="38100" dist="38100" dir="2700000" algn="tl">
                    <a:srgbClr val="000000">
                      <a:alpha val="43137"/>
                    </a:srgbClr>
                  </a:outerShdw>
                </a:effectLst>
                <a:latin typeface="Arial Black" pitchFamily="34" charset="0"/>
                <a:ea typeface="GungsuhChe" pitchFamily="49" charset="-127"/>
                <a:cs typeface="Arial" pitchFamily="34" charset="0"/>
              </a:rPr>
              <a:t> z Tachova</a:t>
            </a:r>
          </a:p>
          <a:p>
            <a:pPr algn="ctr" eaLnBrk="0" hangingPunct="0">
              <a:defRPr/>
            </a:pPr>
            <a:r>
              <a:rPr lang="cs-CZ" sz="2400" b="0" dirty="0" smtClean="0">
                <a:ln w="3175">
                  <a:noFill/>
                </a:ln>
                <a:effectLst>
                  <a:outerShdw blurRad="38100" dist="38100" dir="2700000" algn="tl">
                    <a:srgbClr val="000000">
                      <a:alpha val="43137"/>
                    </a:srgbClr>
                  </a:outerShdw>
                </a:effectLst>
                <a:latin typeface="Curlz MT" pitchFamily="82" charset="0"/>
                <a:ea typeface="GungsuhChe" pitchFamily="49" charset="-127"/>
                <a:cs typeface="Arial" pitchFamily="34" charset="0"/>
              </a:rPr>
              <a:t>   </a:t>
            </a:r>
            <a:r>
              <a:rPr lang="cs-CZ" sz="2400" u="sng" dirty="0" smtClean="0">
                <a:ln w="3175">
                  <a:noFill/>
                </a:ln>
                <a:solidFill>
                  <a:srgbClr val="0000FF"/>
                </a:solidFill>
                <a:effectLst>
                  <a:outerShdw blurRad="38100" dist="38100" dir="2700000" algn="tl">
                    <a:srgbClr val="000000">
                      <a:alpha val="43137"/>
                    </a:srgbClr>
                  </a:outerShdw>
                </a:effectLst>
                <a:latin typeface="Curlz MT" pitchFamily="82" charset="0"/>
                <a:ea typeface="GungsuhChe" pitchFamily="49" charset="-127"/>
                <a:cs typeface="Arial" pitchFamily="34" charset="0"/>
              </a:rPr>
              <a:t>Asistenty hlavního rozhodčího</a:t>
            </a:r>
            <a:endParaRPr lang="cs-CZ" sz="2800" u="sng" dirty="0" smtClean="0">
              <a:ln w="3175">
                <a:noFill/>
              </a:ln>
              <a:solidFill>
                <a:srgbClr val="0000FF"/>
              </a:solidFill>
              <a:effectLst>
                <a:outerShdw blurRad="38100" dist="38100" dir="2700000" algn="tl">
                  <a:srgbClr val="000000">
                    <a:alpha val="43137"/>
                  </a:srgbClr>
                </a:outerShdw>
              </a:effectLst>
              <a:latin typeface="Curlz MT" pitchFamily="82" charset="0"/>
              <a:ea typeface="GungsuhChe" pitchFamily="49" charset="-127"/>
              <a:cs typeface="Arial" pitchFamily="34" charset="0"/>
            </a:endParaRPr>
          </a:p>
          <a:p>
            <a:pPr algn="ctr" eaLnBrk="0" hangingPunct="0">
              <a:defRPr/>
            </a:pPr>
            <a:r>
              <a:rPr lang="cs-CZ" sz="2000" dirty="0" smtClean="0">
                <a:ln w="3175">
                  <a:noFill/>
                </a:ln>
                <a:solidFill>
                  <a:srgbClr val="FFFF00"/>
                </a:solidFill>
                <a:effectLst>
                  <a:outerShdw blurRad="38100" dist="38100" dir="2700000" algn="tl">
                    <a:srgbClr val="000000">
                      <a:alpha val="43137"/>
                    </a:srgbClr>
                  </a:outerShdw>
                </a:effectLst>
                <a:latin typeface="Arial Black" pitchFamily="34" charset="0"/>
                <a:ea typeface="GungsuhChe" pitchFamily="49" charset="-127"/>
                <a:cs typeface="Arial" pitchFamily="34" charset="0"/>
              </a:rPr>
              <a:t>Františka Cihláře z Horšovského Týnu</a:t>
            </a:r>
          </a:p>
          <a:p>
            <a:pPr algn="ctr" eaLnBrk="0" hangingPunct="0">
              <a:defRPr/>
            </a:pPr>
            <a:r>
              <a:rPr lang="cs-CZ" sz="2000" dirty="0" smtClean="0">
                <a:ln w="3175">
                  <a:noFill/>
                </a:ln>
                <a:solidFill>
                  <a:srgbClr val="FFFF00"/>
                </a:solidFill>
                <a:effectLst>
                  <a:outerShdw blurRad="38100" dist="38100" dir="2700000" algn="tl">
                    <a:srgbClr val="000000">
                      <a:alpha val="43137"/>
                    </a:srgbClr>
                  </a:outerShdw>
                </a:effectLst>
                <a:latin typeface="Arial Black" pitchFamily="34" charset="0"/>
                <a:ea typeface="GungsuhChe" pitchFamily="49" charset="-127"/>
                <a:cs typeface="Arial" pitchFamily="34" charset="0"/>
              </a:rPr>
              <a:t>Jana </a:t>
            </a:r>
            <a:r>
              <a:rPr lang="cs-CZ" sz="2000" dirty="0" smtClean="0">
                <a:ln w="3175">
                  <a:noFill/>
                </a:ln>
                <a:solidFill>
                  <a:srgbClr val="FFFF00"/>
                </a:solidFill>
                <a:effectLst>
                  <a:outerShdw blurRad="38100" dist="38100" dir="2700000" algn="tl">
                    <a:srgbClr val="000000">
                      <a:alpha val="43137"/>
                    </a:srgbClr>
                  </a:outerShdw>
                </a:effectLst>
                <a:latin typeface="Arial Black" pitchFamily="34" charset="0"/>
                <a:ea typeface="GungsuhChe" pitchFamily="49" charset="-127"/>
                <a:cs typeface="Arial" pitchFamily="34" charset="0"/>
              </a:rPr>
              <a:t>Kastla</a:t>
            </a:r>
            <a:r>
              <a:rPr lang="cs-CZ" sz="2000" dirty="0" smtClean="0">
                <a:ln w="3175">
                  <a:noFill/>
                </a:ln>
                <a:solidFill>
                  <a:srgbClr val="FFFF00"/>
                </a:solidFill>
                <a:effectLst>
                  <a:outerShdw blurRad="38100" dist="38100" dir="2700000" algn="tl">
                    <a:srgbClr val="000000">
                      <a:alpha val="43137"/>
                    </a:srgbClr>
                  </a:outerShdw>
                </a:effectLst>
                <a:latin typeface="Arial Black" pitchFamily="34" charset="0"/>
                <a:ea typeface="GungsuhChe" pitchFamily="49" charset="-127"/>
                <a:cs typeface="Arial" pitchFamily="34" charset="0"/>
              </a:rPr>
              <a:t> ze Staňkova</a:t>
            </a:r>
            <a:endParaRPr lang="cs-CZ" sz="2000" dirty="0" smtClean="0">
              <a:ln w="3175">
                <a:solidFill>
                  <a:srgbClr val="FFFF00"/>
                </a:solidFill>
              </a:ln>
              <a:solidFill>
                <a:srgbClr val="FFFF00"/>
              </a:solidFill>
              <a:effectLst>
                <a:outerShdw blurRad="38100" dist="38100" dir="2700000" algn="tl">
                  <a:srgbClr val="000000">
                    <a:alpha val="43137"/>
                  </a:srgbClr>
                </a:outerShdw>
              </a:effectLst>
              <a:latin typeface="Arial Black" pitchFamily="34" charset="0"/>
              <a:ea typeface="GungsuhChe" pitchFamily="49" charset="-127"/>
              <a:cs typeface="Arial" pitchFamily="34" charset="0"/>
            </a:endParaRPr>
          </a:p>
          <a:p>
            <a:pPr algn="ctr" eaLnBrk="0" hangingPunct="0">
              <a:defRPr/>
            </a:pPr>
            <a:r>
              <a:rPr lang="cs-CZ" sz="3200" u="sng" dirty="0" smtClean="0">
                <a:ln w="3175">
                  <a:noFill/>
                </a:ln>
                <a:solidFill>
                  <a:srgbClr val="0000FF"/>
                </a:solidFill>
                <a:effectLst>
                  <a:outerShdw blurRad="38100" dist="38100" dir="2700000" algn="tl">
                    <a:srgbClr val="000000">
                      <a:alpha val="43137"/>
                    </a:srgbClr>
                  </a:outerShdw>
                </a:effectLst>
                <a:latin typeface="Curlz MT" pitchFamily="82" charset="0"/>
                <a:ea typeface="GungsuhChe" pitchFamily="49" charset="-127"/>
                <a:cs typeface="Arial" pitchFamily="34" charset="0"/>
              </a:rPr>
              <a:t>Delegáta FAČR</a:t>
            </a:r>
          </a:p>
          <a:p>
            <a:pPr algn="ctr" eaLnBrk="0" hangingPunct="0">
              <a:defRPr/>
            </a:pPr>
            <a:r>
              <a:rPr lang="cs-CZ" sz="2400" dirty="0" smtClean="0">
                <a:ln w="3175">
                  <a:noFill/>
                </a:ln>
                <a:solidFill>
                  <a:srgbClr val="FFFF00"/>
                </a:solidFill>
                <a:effectLst>
                  <a:outerShdw blurRad="38100" dist="38100" dir="2700000" algn="tl">
                    <a:srgbClr val="000000">
                      <a:alpha val="43137"/>
                    </a:srgbClr>
                  </a:outerShdw>
                </a:effectLst>
                <a:latin typeface="Arial" pitchFamily="34" charset="0"/>
                <a:ea typeface="GungsuhChe" pitchFamily="49" charset="-127"/>
                <a:cs typeface="Arial" pitchFamily="34" charset="0"/>
              </a:rPr>
              <a:t>    </a:t>
            </a:r>
            <a:r>
              <a:rPr lang="cs-CZ" sz="2400" dirty="0" smtClean="0">
                <a:ln w="3175">
                  <a:noFill/>
                </a:ln>
                <a:solidFill>
                  <a:srgbClr val="FFFF00"/>
                </a:solidFill>
                <a:effectLst>
                  <a:outerShdw blurRad="38100" dist="38100" dir="2700000" algn="tl">
                    <a:srgbClr val="000000">
                      <a:alpha val="43137"/>
                    </a:srgbClr>
                  </a:outerShdw>
                </a:effectLst>
                <a:latin typeface="Arial Black" pitchFamily="34" charset="0"/>
                <a:ea typeface="GungsuhChe" pitchFamily="49" charset="-127"/>
                <a:cs typeface="Arial" pitchFamily="34" charset="0"/>
              </a:rPr>
              <a:t>Františka Vaniše</a:t>
            </a:r>
          </a:p>
        </p:txBody>
      </p:sp>
      <p:sp>
        <p:nvSpPr>
          <p:cNvPr id="23" name="TextovéPole 22"/>
          <p:cNvSpPr txBox="1"/>
          <p:nvPr/>
        </p:nvSpPr>
        <p:spPr>
          <a:xfrm>
            <a:off x="71984" y="1172970"/>
            <a:ext cx="4897821" cy="646331"/>
          </a:xfrm>
          <a:prstGeom prst="rect">
            <a:avLst/>
          </a:prstGeom>
          <a:blipFill>
            <a:blip r:embed="rId6" cstate="print"/>
            <a:tile tx="0" ty="0" sx="100000" sy="100000" flip="none" algn="tl"/>
          </a:blipFill>
          <a:ln w="38100">
            <a:solidFill>
              <a:schemeClr val="tx1"/>
            </a:solidFill>
          </a:ln>
          <a:effectLst/>
        </p:spPr>
        <p:txBody>
          <a:bodyPr wrap="square" rtlCol="0">
            <a:spAutoFit/>
            <a:scene3d>
              <a:camera prst="orthographicFront"/>
              <a:lightRig rig="freezing" dir="t"/>
            </a:scene3d>
            <a:sp3d extrusionH="57150" contourW="6350" prstMaterial="matte">
              <a:extrusionClr>
                <a:schemeClr val="bg1"/>
              </a:extrusionClr>
              <a:contourClr>
                <a:schemeClr val="bg1"/>
              </a:contourClr>
            </a:sp3d>
          </a:bodyPr>
          <a:lstStyle/>
          <a:p>
            <a:pPr algn="ctr"/>
            <a:r>
              <a:rPr lang="cs-CZ" sz="1800" i="1" dirty="0" smtClean="0">
                <a:solidFill>
                  <a:srgbClr val="009900"/>
                </a:solidFill>
                <a:latin typeface="Trebuchet MS" pitchFamily="34" charset="0"/>
                <a:ea typeface="Tahoma" pitchFamily="34" charset="0"/>
                <a:cs typeface="Arial" pitchFamily="34" charset="0"/>
              </a:rPr>
              <a:t>Při příležitosti dnešního utkání divizní soutěže funkcionáře, hráče a přízniv</a:t>
            </a:r>
            <a:r>
              <a:rPr lang="cs-CZ" sz="1800" dirty="0" smtClean="0">
                <a:solidFill>
                  <a:srgbClr val="009900"/>
                </a:solidFill>
                <a:latin typeface="Trebuchet MS" pitchFamily="34" charset="0"/>
                <a:ea typeface="Tahoma" pitchFamily="34" charset="0"/>
                <a:cs typeface="Arial" pitchFamily="34" charset="0"/>
              </a:rPr>
              <a:t>ce</a:t>
            </a:r>
          </a:p>
        </p:txBody>
      </p:sp>
      <p:sp>
        <p:nvSpPr>
          <p:cNvPr id="24" name="Rectangle 129"/>
          <p:cNvSpPr>
            <a:spLocks noChangeArrowheads="1"/>
          </p:cNvSpPr>
          <p:nvPr/>
        </p:nvSpPr>
        <p:spPr bwMode="auto">
          <a:xfrm>
            <a:off x="71984" y="2899420"/>
            <a:ext cx="4896544" cy="792000"/>
          </a:xfrm>
          <a:prstGeom prst="rect">
            <a:avLst/>
          </a:prstGeom>
          <a:blipFill dpi="0" rotWithShape="1">
            <a:blip r:embed="rId7" cstate="print">
              <a:alphaModFix amt="72000"/>
            </a:blip>
            <a:srcRect/>
            <a:stretch>
              <a:fillRect/>
            </a:stretch>
          </a:blipFill>
          <a:ln w="57150" cmpd="sng">
            <a:solidFill>
              <a:schemeClr val="accent6">
                <a:lumMod val="40000"/>
                <a:lumOff val="60000"/>
              </a:schemeClr>
            </a:solidFill>
            <a:prstDash val="solid"/>
            <a:miter lim="800000"/>
            <a:headEnd/>
            <a:tailEnd/>
          </a:ln>
          <a:effectLst>
            <a:innerShdw blurRad="647700" dist="1498600">
              <a:schemeClr val="accent1">
                <a:lumMod val="60000"/>
                <a:lumOff val="40000"/>
                <a:alpha val="62000"/>
              </a:schemeClr>
            </a:innerShdw>
          </a:effectLst>
          <a:scene3d>
            <a:camera prst="orthographicFront"/>
            <a:lightRig rig="threePt" dir="t"/>
          </a:scene3d>
          <a:sp3d>
            <a:extrusionClr>
              <a:schemeClr val="bg1"/>
            </a:extrusionClr>
            <a:contourClr>
              <a:schemeClr val="bg1"/>
            </a:contourClr>
          </a:sp3d>
        </p:spPr>
        <p:txBody>
          <a:bodyPr lIns="91425" tIns="45713" rIns="91425" bIns="45713" anchor="ctr"/>
          <a:lstStyle/>
          <a:p>
            <a:pPr algn="ctr" eaLnBrk="0" hangingPunct="0">
              <a:defRPr/>
            </a:pPr>
            <a:r>
              <a:rPr lang="cs-CZ" sz="4400" dirty="0" smtClean="0">
                <a:ln w="25400">
                  <a:noFill/>
                </a:ln>
                <a:solidFill>
                  <a:srgbClr val="FF0066"/>
                </a:solidFill>
                <a:latin typeface="Franklin Gothic Heavy" pitchFamily="34" charset="0"/>
                <a:ea typeface="GulimChe" pitchFamily="49" charset="-127"/>
                <a:cs typeface="Narkisim" pitchFamily="34" charset="-79"/>
              </a:rPr>
              <a:t>SK Úvaly, z.s.</a:t>
            </a:r>
            <a:endParaRPr lang="cs-CZ" sz="4400" dirty="0">
              <a:ln w="25400">
                <a:noFill/>
              </a:ln>
              <a:solidFill>
                <a:srgbClr val="FF0066"/>
              </a:solidFill>
              <a:latin typeface="Franklin Gothic Heavy" pitchFamily="34" charset="0"/>
              <a:ea typeface="GulimChe" pitchFamily="49" charset="-127"/>
              <a:cs typeface="Narkisim" pitchFamily="34" charset="-79"/>
            </a:endParaRPr>
          </a:p>
        </p:txBody>
      </p:sp>
      <p:pic>
        <p:nvPicPr>
          <p:cNvPr id="31745" name="Picture 1"/>
          <p:cNvPicPr>
            <a:picLocks noChangeAspect="1" noChangeArrowheads="1"/>
          </p:cNvPicPr>
          <p:nvPr/>
        </p:nvPicPr>
        <p:blipFill>
          <a:blip r:embed="rId8" cstate="print"/>
          <a:srcRect/>
          <a:stretch>
            <a:fillRect/>
          </a:stretch>
        </p:blipFill>
        <p:spPr bwMode="auto">
          <a:xfrm>
            <a:off x="216000" y="6211788"/>
            <a:ext cx="646843" cy="432000"/>
          </a:xfrm>
          <a:prstGeom prst="rect">
            <a:avLst/>
          </a:prstGeom>
          <a:noFill/>
          <a:ln w="9525">
            <a:noFill/>
            <a:miter lim="800000"/>
            <a:headEnd/>
            <a:tailEnd/>
          </a:ln>
        </p:spPr>
      </p:pic>
      <p:pic>
        <p:nvPicPr>
          <p:cNvPr id="31746" name="Picture 2"/>
          <p:cNvPicPr>
            <a:picLocks noChangeAspect="1" noChangeArrowheads="1"/>
          </p:cNvPicPr>
          <p:nvPr/>
        </p:nvPicPr>
        <p:blipFill>
          <a:blip r:embed="rId9" cstate="print"/>
          <a:srcRect/>
          <a:stretch>
            <a:fillRect/>
          </a:stretch>
        </p:blipFill>
        <p:spPr bwMode="auto">
          <a:xfrm>
            <a:off x="4104432" y="6067772"/>
            <a:ext cx="627863" cy="468000"/>
          </a:xfrm>
          <a:prstGeom prst="rect">
            <a:avLst/>
          </a:prstGeom>
          <a:noFill/>
          <a:ln w="9525">
            <a:noFill/>
            <a:miter lim="800000"/>
            <a:headEnd/>
            <a:tailEnd/>
          </a:ln>
        </p:spPr>
      </p:pic>
      <p:sp>
        <p:nvSpPr>
          <p:cNvPr id="11" name="TextovéPole 10"/>
          <p:cNvSpPr txBox="1"/>
          <p:nvPr/>
        </p:nvSpPr>
        <p:spPr>
          <a:xfrm>
            <a:off x="5688608" y="96332"/>
            <a:ext cx="4464496" cy="1938992"/>
          </a:xfrm>
          <a:prstGeom prst="rect">
            <a:avLst/>
          </a:prstGeom>
          <a:solidFill>
            <a:schemeClr val="accent5">
              <a:lumMod val="40000"/>
              <a:lumOff val="60000"/>
            </a:schemeClr>
          </a:solidFill>
          <a:ln w="73025">
            <a:solidFill>
              <a:srgbClr val="6600CC"/>
            </a:solidFill>
            <a:prstDash val="sysDot"/>
          </a:ln>
          <a:effectLst>
            <a:innerShdw blurRad="368300" dist="2540000" dir="11880000">
              <a:srgbClr val="FFFF00"/>
            </a:innerShdw>
          </a:effectLst>
        </p:spPr>
        <p:txBody>
          <a:bodyPr wrap="square" rtlCol="0">
            <a:spAutoFit/>
          </a:bodyPr>
          <a:lstStyle/>
          <a:p>
            <a:pPr algn="ctr"/>
            <a:r>
              <a:rPr lang="cs-CZ" sz="2400" dirty="0" smtClean="0">
                <a:solidFill>
                  <a:srgbClr val="0000FF"/>
                </a:solidFill>
                <a:latin typeface="Rockwell" pitchFamily="18" charset="0"/>
              </a:rPr>
              <a:t>Nenechte si ujít další domácí zápas mužstva dospělých.  Do </a:t>
            </a:r>
            <a:r>
              <a:rPr lang="cs-CZ" sz="2400" dirty="0" err="1" smtClean="0">
                <a:solidFill>
                  <a:srgbClr val="0000FF"/>
                </a:solidFill>
                <a:latin typeface="Rockwell" pitchFamily="18" charset="0"/>
              </a:rPr>
              <a:t>Štětí</a:t>
            </a:r>
            <a:r>
              <a:rPr lang="cs-CZ" sz="2400" dirty="0" smtClean="0">
                <a:solidFill>
                  <a:srgbClr val="0000FF"/>
                </a:solidFill>
                <a:latin typeface="Rockwell" pitchFamily="18" charset="0"/>
              </a:rPr>
              <a:t> přijede jediný pražský tým Divize Fortun</a:t>
            </a:r>
            <a:r>
              <a:rPr lang="cs-CZ" sz="2000" dirty="0" smtClean="0">
                <a:solidFill>
                  <a:srgbClr val="0000FF"/>
                </a:solidFill>
                <a:latin typeface="Rockwell" pitchFamily="18" charset="0"/>
              </a:rPr>
              <a:t>a B</a:t>
            </a:r>
          </a:p>
        </p:txBody>
      </p:sp>
      <p:sp>
        <p:nvSpPr>
          <p:cNvPr id="12" name="TextovéPole 11"/>
          <p:cNvSpPr txBox="1"/>
          <p:nvPr/>
        </p:nvSpPr>
        <p:spPr>
          <a:xfrm>
            <a:off x="5688608" y="3331468"/>
            <a:ext cx="4356968" cy="3600986"/>
          </a:xfrm>
          <a:prstGeom prst="rect">
            <a:avLst/>
          </a:prstGeom>
          <a:blipFill dpi="0" rotWithShape="1">
            <a:blip r:embed="rId10" cstate="print"/>
            <a:srcRect/>
            <a:tile tx="0" ty="0" sx="100000" sy="100000" flip="none" algn="tl"/>
          </a:blipFill>
          <a:ln w="53975" cap="flat" cmpd="dbl">
            <a:gradFill>
              <a:gsLst>
                <a:gs pos="0">
                  <a:srgbClr val="3399FF"/>
                </a:gs>
                <a:gs pos="16000">
                  <a:srgbClr val="00CCCC"/>
                </a:gs>
                <a:gs pos="47000">
                  <a:schemeClr val="accent1">
                    <a:lumMod val="20000"/>
                    <a:lumOff val="80000"/>
                  </a:schemeClr>
                </a:gs>
                <a:gs pos="47000">
                  <a:schemeClr val="accent1">
                    <a:lumMod val="20000"/>
                    <a:lumOff val="80000"/>
                  </a:schemeClr>
                </a:gs>
                <a:gs pos="60001">
                  <a:srgbClr val="2E6792"/>
                </a:gs>
                <a:gs pos="71001">
                  <a:srgbClr val="3333CC"/>
                </a:gs>
                <a:gs pos="81000">
                  <a:srgbClr val="1170FF"/>
                </a:gs>
                <a:gs pos="100000">
                  <a:srgbClr val="006699"/>
                </a:gs>
              </a:gsLst>
              <a:lin ang="10200000" scaled="0"/>
            </a:gradFill>
            <a:prstDash val="sysDash"/>
          </a:ln>
          <a:effectLst>
            <a:outerShdw blurRad="50800" dist="38100" dir="16200000" sx="104000" sy="104000" rotWithShape="0">
              <a:srgbClr val="FFFF00">
                <a:alpha val="40000"/>
              </a:srgbClr>
            </a:outerShdw>
          </a:effectLst>
          <a:scene3d>
            <a:camera prst="orthographicFront"/>
            <a:lightRig rig="threePt" dir="t"/>
          </a:scene3d>
          <a:sp3d>
            <a:bevelT w="31750"/>
          </a:sp3d>
        </p:spPr>
        <p:txBody>
          <a:bodyPr wrap="square" rtlCol="0">
            <a:spAutoFit/>
          </a:bodyPr>
          <a:lstStyle/>
          <a:p>
            <a:pPr algn="ctr"/>
            <a:r>
              <a:rPr lang="cs-CZ" sz="4000" b="1" i="1" dirty="0" smtClean="0">
                <a:solidFill>
                  <a:srgbClr val="3333FF"/>
                </a:solidFill>
                <a:effectLst>
                  <a:outerShdw blurRad="38100" dist="38100" dir="2700000" algn="tl">
                    <a:srgbClr val="000000">
                      <a:alpha val="43137"/>
                    </a:srgbClr>
                  </a:outerShdw>
                </a:effectLst>
                <a:latin typeface="Arial Black" pitchFamily="34" charset="0"/>
              </a:rPr>
              <a:t>SK </a:t>
            </a:r>
            <a:r>
              <a:rPr lang="cs-CZ" sz="4000" b="1" i="1" dirty="0" err="1" smtClean="0">
                <a:solidFill>
                  <a:srgbClr val="3333FF"/>
                </a:solidFill>
                <a:effectLst>
                  <a:outerShdw blurRad="38100" dist="38100" dir="2700000" algn="tl">
                    <a:srgbClr val="000000">
                      <a:alpha val="43137"/>
                    </a:srgbClr>
                  </a:outerShdw>
                </a:effectLst>
                <a:latin typeface="Arial Black" pitchFamily="34" charset="0"/>
              </a:rPr>
              <a:t>Štětí</a:t>
            </a:r>
            <a:r>
              <a:rPr lang="cs-CZ" sz="4000" b="1" i="1" dirty="0" smtClean="0">
                <a:solidFill>
                  <a:srgbClr val="3333FF"/>
                </a:solidFill>
                <a:effectLst>
                  <a:outerShdw blurRad="38100" dist="38100" dir="2700000" algn="tl">
                    <a:srgbClr val="000000">
                      <a:alpha val="43137"/>
                    </a:srgbClr>
                  </a:outerShdw>
                </a:effectLst>
                <a:latin typeface="Arial Black" pitchFamily="34" charset="0"/>
              </a:rPr>
              <a:t> -</a:t>
            </a:r>
          </a:p>
          <a:p>
            <a:pPr algn="ctr"/>
            <a:r>
              <a:rPr lang="cs-CZ" sz="4000" b="1" i="1" dirty="0" smtClean="0">
                <a:solidFill>
                  <a:srgbClr val="FF00FF"/>
                </a:solidFill>
                <a:effectLst>
                  <a:outerShdw blurRad="38100" dist="38100" dir="2700000" algn="tl">
                    <a:srgbClr val="000000">
                      <a:alpha val="43137"/>
                    </a:srgbClr>
                  </a:outerShdw>
                </a:effectLst>
                <a:latin typeface="Arial Black" pitchFamily="34" charset="0"/>
              </a:rPr>
              <a:t>Fotbalový klub Meteor Praha</a:t>
            </a:r>
          </a:p>
          <a:p>
            <a:pPr algn="ctr"/>
            <a:r>
              <a:rPr lang="cs-CZ" sz="4000" b="1" i="1" dirty="0" smtClean="0">
                <a:solidFill>
                  <a:srgbClr val="FF00FF"/>
                </a:solidFill>
                <a:effectLst>
                  <a:outerShdw blurRad="38100" dist="38100" dir="2700000" algn="tl">
                    <a:srgbClr val="000000">
                      <a:alpha val="43137"/>
                    </a:srgbClr>
                  </a:outerShdw>
                </a:effectLst>
                <a:latin typeface="Arial Black" pitchFamily="34" charset="0"/>
              </a:rPr>
              <a:t>sobota </a:t>
            </a:r>
            <a:r>
              <a:rPr lang="cs-CZ" sz="4000" b="1" dirty="0" smtClean="0">
                <a:solidFill>
                  <a:srgbClr val="FF0066"/>
                </a:solidFill>
                <a:effectLst>
                  <a:outerShdw blurRad="38100" dist="38100" dir="2700000" algn="tl">
                    <a:srgbClr val="000000">
                      <a:alpha val="43137"/>
                    </a:srgbClr>
                  </a:outerShdw>
                </a:effectLst>
              </a:rPr>
              <a:t>22.4.2017  10:15  </a:t>
            </a:r>
            <a:r>
              <a:rPr lang="cs-CZ" sz="2800" b="1" dirty="0" smtClean="0">
                <a:solidFill>
                  <a:srgbClr val="FF0066"/>
                </a:solidFill>
                <a:effectLst>
                  <a:outerShdw blurRad="38100" dist="38100" dir="2700000" algn="tl">
                    <a:srgbClr val="000000">
                      <a:alpha val="43137"/>
                    </a:srgbClr>
                  </a:outerShdw>
                </a:effectLst>
              </a:rPr>
              <a:t>22. kolo</a:t>
            </a:r>
            <a:endParaRPr lang="cs-CZ" sz="4000" b="1" dirty="0">
              <a:solidFill>
                <a:srgbClr val="FF0066"/>
              </a:solidFill>
              <a:effectLst>
                <a:outerShdw blurRad="38100" dist="38100" dir="2700000" algn="tl">
                  <a:srgbClr val="000000">
                    <a:alpha val="43137"/>
                  </a:srgbClr>
                </a:outerShdw>
              </a:effectLst>
            </a:endParaRPr>
          </a:p>
        </p:txBody>
      </p:sp>
      <p:pic>
        <p:nvPicPr>
          <p:cNvPr id="30721" name="Picture 1"/>
          <p:cNvPicPr>
            <a:picLocks noChangeAspect="1" noChangeArrowheads="1"/>
          </p:cNvPicPr>
          <p:nvPr/>
        </p:nvPicPr>
        <p:blipFill>
          <a:blip r:embed="rId11" cstate="print"/>
          <a:srcRect/>
          <a:stretch>
            <a:fillRect/>
          </a:stretch>
        </p:blipFill>
        <p:spPr bwMode="auto">
          <a:xfrm>
            <a:off x="7128768" y="2143436"/>
            <a:ext cx="910000" cy="900000"/>
          </a:xfrm>
          <a:prstGeom prst="rect">
            <a:avLst/>
          </a:prstGeom>
          <a:noFill/>
          <a:ln w="9525">
            <a:noFill/>
            <a:miter lim="800000"/>
            <a:headEnd/>
            <a:tailEnd/>
          </a:ln>
        </p:spPr>
      </p:pic>
      <p:sp>
        <p:nvSpPr>
          <p:cNvPr id="13" name="TextovéPole 12"/>
          <p:cNvSpPr txBox="1"/>
          <p:nvPr/>
        </p:nvSpPr>
        <p:spPr>
          <a:xfrm>
            <a:off x="7635424"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39</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7272784" y="693244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21</a:t>
            </a:r>
          </a:p>
        </p:txBody>
      </p:sp>
      <p:sp>
        <p:nvSpPr>
          <p:cNvPr id="11" name="TextovéPole 10"/>
          <p:cNvSpPr txBox="1"/>
          <p:nvPr/>
        </p:nvSpPr>
        <p:spPr>
          <a:xfrm>
            <a:off x="2090808" y="693186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20</a:t>
            </a:r>
          </a:p>
        </p:txBody>
      </p:sp>
      <p:cxnSp>
        <p:nvCxnSpPr>
          <p:cNvPr id="8" name="Přímá spojovací šipka 7"/>
          <p:cNvCxnSpPr/>
          <p:nvPr/>
        </p:nvCxnSpPr>
        <p:spPr bwMode="auto">
          <a:xfrm>
            <a:off x="3108456" y="7075884"/>
            <a:ext cx="1288343"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pic>
        <p:nvPicPr>
          <p:cNvPr id="5" name="Picture 1"/>
          <p:cNvPicPr>
            <a:picLocks noChangeAspect="1" noChangeArrowheads="1"/>
          </p:cNvPicPr>
          <p:nvPr/>
        </p:nvPicPr>
        <p:blipFill>
          <a:blip r:embed="rId3" cstate="print"/>
          <a:srcRect/>
          <a:stretch>
            <a:fillRect/>
          </a:stretch>
        </p:blipFill>
        <p:spPr bwMode="auto">
          <a:xfrm>
            <a:off x="84306" y="883196"/>
            <a:ext cx="4236150" cy="2988000"/>
          </a:xfrm>
          <a:prstGeom prst="rect">
            <a:avLst/>
          </a:prstGeom>
          <a:noFill/>
          <a:ln w="28575">
            <a:solidFill>
              <a:schemeClr val="accent6">
                <a:lumMod val="60000"/>
                <a:lumOff val="40000"/>
              </a:schemeClr>
            </a:solid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71984" y="4051548"/>
            <a:ext cx="4248472" cy="2736000"/>
          </a:xfrm>
          <a:prstGeom prst="rect">
            <a:avLst/>
          </a:prstGeom>
          <a:noFill/>
          <a:ln w="25400">
            <a:solidFill>
              <a:srgbClr val="6600CC"/>
            </a:solidFill>
            <a:miter lim="800000"/>
            <a:headEnd/>
            <a:tailEnd/>
          </a:ln>
        </p:spPr>
      </p:pic>
      <p:sp>
        <p:nvSpPr>
          <p:cNvPr id="7" name="TextovéPole 6"/>
          <p:cNvSpPr txBox="1"/>
          <p:nvPr/>
        </p:nvSpPr>
        <p:spPr>
          <a:xfrm>
            <a:off x="71984" y="143952"/>
            <a:ext cx="4248472" cy="523220"/>
          </a:xfrm>
          <a:prstGeom prst="rect">
            <a:avLst/>
          </a:prstGeom>
          <a:solidFill>
            <a:srgbClr val="FFCCCC"/>
          </a:solidFill>
        </p:spPr>
        <p:txBody>
          <a:bodyPr wrap="square" rtlCol="0">
            <a:spAutoFit/>
          </a:bodyPr>
          <a:lstStyle/>
          <a:p>
            <a:pPr algn="ctr"/>
            <a:r>
              <a:rPr lang="cs-CZ" sz="1400" dirty="0" smtClean="0">
                <a:latin typeface="Bookman Old Style" pitchFamily="18" charset="0"/>
              </a:rPr>
              <a:t>SK </a:t>
            </a:r>
            <a:r>
              <a:rPr lang="cs-CZ" sz="1400" dirty="0" err="1" smtClean="0">
                <a:latin typeface="Bookman Old Style" pitchFamily="18" charset="0"/>
              </a:rPr>
              <a:t>Štětí</a:t>
            </a:r>
            <a:r>
              <a:rPr lang="cs-CZ" sz="1400" dirty="0" smtClean="0">
                <a:latin typeface="Bookman Old Style" pitchFamily="18" charset="0"/>
              </a:rPr>
              <a:t> – SK Český Brod 25.3.2017  </a:t>
            </a:r>
          </a:p>
          <a:p>
            <a:pPr algn="ctr"/>
            <a:r>
              <a:rPr lang="cs-CZ" sz="1400" dirty="0" smtClean="0">
                <a:latin typeface="Bookman Old Style" pitchFamily="18" charset="0"/>
              </a:rPr>
              <a:t>Foto: Zuzana Ransdorfová</a:t>
            </a:r>
          </a:p>
        </p:txBody>
      </p:sp>
      <p:pic>
        <p:nvPicPr>
          <p:cNvPr id="51203" name="Picture 3"/>
          <p:cNvPicPr>
            <a:picLocks noChangeAspect="1" noChangeArrowheads="1"/>
          </p:cNvPicPr>
          <p:nvPr/>
        </p:nvPicPr>
        <p:blipFill>
          <a:blip r:embed="rId5" cstate="print"/>
          <a:srcRect/>
          <a:stretch>
            <a:fillRect/>
          </a:stretch>
        </p:blipFill>
        <p:spPr bwMode="auto">
          <a:xfrm>
            <a:off x="5472584" y="1792560"/>
            <a:ext cx="4585717" cy="5067300"/>
          </a:xfrm>
          <a:prstGeom prst="rect">
            <a:avLst/>
          </a:prstGeom>
          <a:noFill/>
          <a:ln w="9525">
            <a:noFill/>
            <a:miter lim="800000"/>
            <a:headEnd/>
            <a:tailEnd/>
          </a:ln>
        </p:spPr>
      </p:pic>
      <p:sp>
        <p:nvSpPr>
          <p:cNvPr id="13" name="TextovéPole 12"/>
          <p:cNvSpPr txBox="1"/>
          <p:nvPr/>
        </p:nvSpPr>
        <p:spPr>
          <a:xfrm>
            <a:off x="5472584" y="91108"/>
            <a:ext cx="4608512" cy="1323439"/>
          </a:xfrm>
          <a:prstGeom prst="rect">
            <a:avLst/>
          </a:prstGeom>
          <a:solidFill>
            <a:srgbClr val="67FFED"/>
          </a:solidFill>
          <a:ln w="63500">
            <a:solidFill>
              <a:srgbClr val="E66CE0"/>
            </a:solidFill>
            <a:prstDash val="dash"/>
          </a:ln>
          <a:effectLst>
            <a:innerShdw blurRad="609600" dist="1612900" dir="16200000">
              <a:srgbClr val="66FF33">
                <a:alpha val="49804"/>
              </a:srgbClr>
            </a:innerShdw>
          </a:effectLst>
          <a:scene3d>
            <a:camera prst="perspectiveLeft" fov="0">
              <a:rot lat="0" lon="0" rev="0"/>
            </a:camera>
            <a:lightRig rig="threePt" dir="t"/>
          </a:scene3d>
          <a:sp3d extrusionH="114300" contourW="57150">
            <a:bevelT w="63500"/>
            <a:bevelB w="44450" h="88900"/>
            <a:extrusionClr>
              <a:schemeClr val="accent1">
                <a:lumMod val="40000"/>
                <a:lumOff val="60000"/>
              </a:schemeClr>
            </a:extrusionClr>
            <a:contourClr>
              <a:schemeClr val="accent1">
                <a:lumMod val="60000"/>
                <a:lumOff val="40000"/>
              </a:schemeClr>
            </a:contourClr>
          </a:sp3d>
        </p:spPr>
        <p:txBody>
          <a:bodyPr wrap="square" rtlCol="0">
            <a:spAutoFit/>
          </a:bodyPr>
          <a:lstStyle/>
          <a:p>
            <a:pPr algn="ctr"/>
            <a:r>
              <a:rPr lang="cs-CZ" sz="2000" dirty="0" smtClean="0">
                <a:solidFill>
                  <a:srgbClr val="FF0000"/>
                </a:solidFill>
                <a:latin typeface="Bookman Old Style" pitchFamily="18" charset="0"/>
              </a:rPr>
              <a:t>18. kolo divizní soutěže přineslo 7 vítězství hostů a to ještě v 8 zápase vyhrály </a:t>
            </a:r>
            <a:r>
              <a:rPr lang="cs-CZ" sz="2000" dirty="0" err="1" smtClean="0">
                <a:solidFill>
                  <a:srgbClr val="FF0000"/>
                </a:solidFill>
                <a:latin typeface="Bookman Old Style" pitchFamily="18" charset="0"/>
              </a:rPr>
              <a:t>Brozany</a:t>
            </a:r>
            <a:r>
              <a:rPr lang="cs-CZ" sz="2000" dirty="0" smtClean="0">
                <a:solidFill>
                  <a:srgbClr val="FF0000"/>
                </a:solidFill>
                <a:latin typeface="Bookman Old Style" pitchFamily="18" charset="0"/>
              </a:rPr>
              <a:t> v Souši na penalty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9693321" y="7004050"/>
            <a:ext cx="53176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8" name="TextovéPole 7"/>
          <p:cNvSpPr txBox="1"/>
          <p:nvPr/>
        </p:nvSpPr>
        <p:spPr>
          <a:xfrm>
            <a:off x="5326858" y="163116"/>
            <a:ext cx="4826246" cy="6740307"/>
          </a:xfrm>
          <a:prstGeom prst="rect">
            <a:avLst/>
          </a:prstGeom>
          <a:blipFill dpi="0" rotWithShape="1">
            <a:blip r:embed="rId3" cstate="print">
              <a:alphaModFix amt="27000"/>
            </a:blip>
            <a:srcRect/>
            <a:tile tx="31750" ty="0" sx="100000" sy="100000" flip="none" algn="tl"/>
          </a:blipFill>
          <a:ln w="25400">
            <a:solidFill>
              <a:schemeClr val="tx1"/>
            </a:solidFill>
          </a:ln>
          <a:effectLst>
            <a:innerShdw blurRad="177800" dist="1435100" dir="4440000">
              <a:schemeClr val="accent1">
                <a:lumMod val="40000"/>
                <a:lumOff val="60000"/>
                <a:alpha val="50000"/>
              </a:schemeClr>
            </a:innerShdw>
          </a:effectLst>
        </p:spPr>
        <p:txBody>
          <a:bodyPr wrap="square" anchor="ctr"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ctr" eaLnBrk="0" hangingPunct="0">
              <a:defRPr/>
            </a:pPr>
            <a:r>
              <a:rPr lang="cs-CZ" sz="4000" i="1" u="sng" dirty="0">
                <a:ln w="9525" cap="flat">
                  <a:solidFill>
                    <a:srgbClr val="E66CE0"/>
                  </a:solidFill>
                  <a:prstDash val="solid"/>
                  <a:round/>
                </a:ln>
                <a:solidFill>
                  <a:srgbClr val="0000FF"/>
                </a:solidFill>
                <a:effectLst>
                  <a:outerShdw blurRad="50800" dist="88900" dir="2700000" algn="tl" rotWithShape="0">
                    <a:srgbClr val="FFFF66">
                      <a:alpha val="40000"/>
                    </a:srgbClr>
                  </a:outerShdw>
                </a:effectLst>
                <a:latin typeface="Imprint MT Shadow" pitchFamily="82" charset="0"/>
                <a:ea typeface="Malgun Gothic" pitchFamily="34" charset="-127"/>
                <a:cs typeface="Times New Roman" pitchFamily="18" charset="0"/>
              </a:rPr>
              <a:t>Vážení sportovní </a:t>
            </a:r>
            <a:endParaRPr lang="cs-CZ" sz="4000" i="1" u="sng" dirty="0" smtClean="0">
              <a:ln w="9525" cap="flat">
                <a:solidFill>
                  <a:srgbClr val="E66CE0"/>
                </a:solidFill>
                <a:prstDash val="solid"/>
                <a:round/>
              </a:ln>
              <a:solidFill>
                <a:srgbClr val="0000FF"/>
              </a:solidFill>
              <a:effectLst>
                <a:outerShdw blurRad="50800" dist="88900" dir="2700000" algn="tl" rotWithShape="0">
                  <a:srgbClr val="FFFF66">
                    <a:alpha val="40000"/>
                  </a:srgbClr>
                </a:outerShdw>
              </a:effectLst>
              <a:latin typeface="Imprint MT Shadow" pitchFamily="82" charset="0"/>
              <a:ea typeface="Malgun Gothic" pitchFamily="34" charset="-127"/>
              <a:cs typeface="Times New Roman" pitchFamily="18" charset="0"/>
            </a:endParaRPr>
          </a:p>
          <a:p>
            <a:pPr algn="ctr" eaLnBrk="0" hangingPunct="0">
              <a:defRPr/>
            </a:pPr>
            <a:r>
              <a:rPr lang="cs-CZ" sz="4000" i="1" u="sng" dirty="0" smtClean="0">
                <a:ln w="9525" cap="flat">
                  <a:solidFill>
                    <a:srgbClr val="E66CE0"/>
                  </a:solidFill>
                  <a:prstDash val="solid"/>
                  <a:round/>
                </a:ln>
                <a:solidFill>
                  <a:srgbClr val="0000FF"/>
                </a:solidFill>
                <a:effectLst>
                  <a:outerShdw blurRad="50800" dist="88900" dir="2700000" algn="tl" rotWithShape="0">
                    <a:srgbClr val="FFFF66">
                      <a:alpha val="40000"/>
                    </a:srgbClr>
                  </a:outerShdw>
                </a:effectLst>
                <a:latin typeface="Imprint MT Shadow" pitchFamily="82" charset="0"/>
                <a:ea typeface="Malgun Gothic" pitchFamily="34" charset="-127"/>
                <a:cs typeface="Times New Roman" pitchFamily="18" charset="0"/>
              </a:rPr>
              <a:t>Přátelé</a:t>
            </a:r>
            <a:endParaRPr lang="cs-CZ" sz="1100" i="1" dirty="0" smtClean="0">
              <a:latin typeface="Arial" pitchFamily="34" charset="0"/>
              <a:cs typeface="Arial" pitchFamily="34" charset="0"/>
            </a:endParaRPr>
          </a:p>
          <a:p>
            <a:pPr algn="just" eaLnBrk="0" hangingPunct="0">
              <a:defRPr/>
            </a:pPr>
            <a:r>
              <a:rPr lang="cs-CZ" sz="1100" i="1" dirty="0" smtClean="0">
                <a:latin typeface="Arial" pitchFamily="34" charset="0"/>
                <a:cs typeface="Arial" pitchFamily="34" charset="0"/>
              </a:rPr>
              <a:t>     Před námi je další domácí zápas mužstva dospělých v jarní části soutěže. Vítáme všechny fanoušky, kteří se přišli podívat na 20. kolo Fortuna divize B, jak se od jara tato soutěž nazývá.V jejím dosavadním průběhu jsme ze 4 zápasů prohráli jen jednou, ale  byly z toho pouze 4 body.  3x jsme remizovali a jednou prohráli. Ze 3 penaltových rozstřelů jsme slavili jednou a to hned v prvním zápase doma proti Novému Boru. Utkali jsme se však s mužstvy, která jsou na úplném vrcholu tabulky a v roli favorita jsme nebyli. Před týdnem jsme dokonce ukončili sérii </a:t>
            </a:r>
            <a:r>
              <a:rPr lang="cs-CZ" sz="1100" i="1" dirty="0" err="1" smtClean="0">
                <a:latin typeface="Arial" pitchFamily="34" charset="0"/>
                <a:cs typeface="Arial" pitchFamily="34" charset="0"/>
              </a:rPr>
              <a:t>Brozan</a:t>
            </a:r>
            <a:r>
              <a:rPr lang="cs-CZ" sz="1100" i="1" dirty="0" smtClean="0">
                <a:latin typeface="Arial" pitchFamily="34" charset="0"/>
                <a:cs typeface="Arial" pitchFamily="34" charset="0"/>
              </a:rPr>
              <a:t>, které na domácím trávníku v letošním ročníku v normální hrací době do tohoto zápasu ještě body neztratily.  Dnes nás čekají Úvaly, které se pohybují ve středu tabulky. Vzájemná bilance mistrovských zápasů s naším dnešním soupeřem pro nás lichotivá není, ale o to více budeme chtít dnes zvítězit. 3 body  jsme na domácím trávníku slavili naposledy 15. října loňského roku v zápase proti Chomutovu a od té doby na vítězství čekáme. Nálada v mužstvu je však dobrá a hráči jsou připraveni podat, co nejlepší výkon. Všichni zůstáváme optimisté a společně s Vámi diváky věříme, že cesta za záchranou bude v červnu slavit úspěch.</a:t>
            </a:r>
          </a:p>
          <a:p>
            <a:pPr algn="just" eaLnBrk="0" hangingPunct="0">
              <a:defRPr/>
            </a:pPr>
            <a:r>
              <a:rPr lang="cs-CZ" sz="1100" i="1" dirty="0" smtClean="0">
                <a:latin typeface="Arial" pitchFamily="34" charset="0"/>
                <a:cs typeface="Arial" pitchFamily="34" charset="0"/>
              </a:rPr>
              <a:t>           V plném proudu jsou i mistrovské soutěže ostatních mužstev SK </a:t>
            </a:r>
            <a:r>
              <a:rPr lang="cs-CZ" sz="1100" i="1" dirty="0" err="1" smtClean="0">
                <a:latin typeface="Arial" pitchFamily="34" charset="0"/>
                <a:cs typeface="Arial" pitchFamily="34" charset="0"/>
              </a:rPr>
              <a:t>Štětí</a:t>
            </a:r>
            <a:r>
              <a:rPr lang="cs-CZ" sz="1100" i="1" dirty="0" smtClean="0">
                <a:latin typeface="Arial" pitchFamily="34" charset="0"/>
                <a:cs typeface="Arial" pitchFamily="34" charset="0"/>
              </a:rPr>
              <a:t> od přípravek až po dorost. Ten před týdnem vstoupil do jara domácím vítězstvím nad vedoucím celkem tabulky a dělá si  ještě zálusk na nejvyšší příčky I. A třídy. Před týdnem zvítězili i starší žáci. Vysoko porazili Krupku. Úspěšné výsledky minulého týdne završili mladší žáci v Ústeckém přeboru, když také proti Krupce, kdy nebyli favoritem, otáčeli průběh zápasu ve druhém poločase a dotáhli to až na penalty, které zvládli lépe než soupeř.  O tomto víkendu zahajují turnaje mužstva starších a mladších přípravek.</a:t>
            </a:r>
          </a:p>
          <a:p>
            <a:pPr algn="just" eaLnBrk="0" hangingPunct="0">
              <a:defRPr/>
            </a:pPr>
            <a:r>
              <a:rPr lang="cs-CZ" sz="1100" i="1" dirty="0" smtClean="0">
                <a:latin typeface="Arial" pitchFamily="34" charset="0"/>
                <a:cs typeface="Arial" pitchFamily="34" charset="0"/>
              </a:rPr>
              <a:t>      Vybírat je z čeho a  teď už jenom zbývá</a:t>
            </a:r>
          </a:p>
          <a:p>
            <a:pPr algn="just" eaLnBrk="0" hangingPunct="0">
              <a:defRPr/>
            </a:pPr>
            <a:endParaRPr lang="cs-CZ" sz="1100" i="1" dirty="0" smtClean="0">
              <a:latin typeface="Arial" pitchFamily="34" charset="0"/>
              <a:cs typeface="Arial" pitchFamily="34" charset="0"/>
            </a:endParaRPr>
          </a:p>
          <a:p>
            <a:pPr algn="just" eaLnBrk="0" hangingPunct="0">
              <a:defRPr/>
            </a:pPr>
            <a:endParaRPr lang="cs-CZ" sz="1100" i="1" dirty="0" smtClean="0">
              <a:latin typeface="Arial" pitchFamily="34" charset="0"/>
              <a:cs typeface="Arial" pitchFamily="34" charset="0"/>
            </a:endParaRPr>
          </a:p>
          <a:p>
            <a:pPr algn="just" eaLnBrk="0" hangingPunct="0">
              <a:defRPr/>
            </a:pPr>
            <a:r>
              <a:rPr lang="cs-CZ" sz="1100" i="1" dirty="0" smtClean="0">
                <a:latin typeface="Arial" pitchFamily="34" charset="0"/>
                <a:cs typeface="Arial" pitchFamily="34" charset="0"/>
              </a:rPr>
              <a:t> </a:t>
            </a:r>
          </a:p>
          <a:p>
            <a:pPr algn="just" eaLnBrk="0" hangingPunct="0">
              <a:defRPr/>
            </a:pPr>
            <a:endParaRPr lang="cs-CZ" sz="1100" i="1" dirty="0" smtClean="0">
              <a:latin typeface="Arial" pitchFamily="34" charset="0"/>
              <a:cs typeface="Arial" pitchFamily="34" charset="0"/>
            </a:endParaRPr>
          </a:p>
        </p:txBody>
      </p:sp>
      <p:cxnSp>
        <p:nvCxnSpPr>
          <p:cNvPr id="12" name="Přímá spojovací čára 11"/>
          <p:cNvCxnSpPr/>
          <p:nvPr/>
        </p:nvCxnSpPr>
        <p:spPr bwMode="auto">
          <a:xfrm>
            <a:off x="216000" y="5419701"/>
            <a:ext cx="2505113" cy="72008"/>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čára 15"/>
          <p:cNvCxnSpPr/>
          <p:nvPr/>
        </p:nvCxnSpPr>
        <p:spPr bwMode="auto">
          <a:xfrm>
            <a:off x="5472586" y="2395364"/>
            <a:ext cx="787320" cy="864096"/>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0" name="Přímá spojovací šipka 9"/>
          <p:cNvCxnSpPr/>
          <p:nvPr/>
        </p:nvCxnSpPr>
        <p:spPr bwMode="auto">
          <a:xfrm>
            <a:off x="9764895" y="7003876"/>
            <a:ext cx="460193"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3" name="Přímá spojovací šipka 12"/>
          <p:cNvCxnSpPr/>
          <p:nvPr/>
        </p:nvCxnSpPr>
        <p:spPr bwMode="auto">
          <a:xfrm>
            <a:off x="10623790" y="4843636"/>
            <a:ext cx="1145194" cy="216024"/>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0" name="TextovéPole 19"/>
          <p:cNvSpPr txBox="1"/>
          <p:nvPr/>
        </p:nvSpPr>
        <p:spPr>
          <a:xfrm>
            <a:off x="7416800" y="70235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a:t>
            </a:r>
          </a:p>
        </p:txBody>
      </p:sp>
      <p:sp>
        <p:nvSpPr>
          <p:cNvPr id="14" name="TextovéPole 13"/>
          <p:cNvSpPr txBox="1"/>
          <p:nvPr/>
        </p:nvSpPr>
        <p:spPr>
          <a:xfrm>
            <a:off x="1656160"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38</a:t>
            </a:r>
          </a:p>
        </p:txBody>
      </p:sp>
      <p:sp>
        <p:nvSpPr>
          <p:cNvPr id="19" name="TextovéPole 18"/>
          <p:cNvSpPr txBox="1"/>
          <p:nvPr/>
        </p:nvSpPr>
        <p:spPr>
          <a:xfrm>
            <a:off x="6408688" y="6079966"/>
            <a:ext cx="4680520" cy="707886"/>
          </a:xfrm>
          <a:prstGeom prst="rect">
            <a:avLst/>
          </a:prstGeom>
          <a:noFill/>
          <a:ln>
            <a:noFill/>
          </a:ln>
        </p:spPr>
        <p:txBody>
          <a:bodyPr wrap="square" rtlCol="0">
            <a:spAutoFit/>
          </a:bodyPr>
          <a:lstStyle/>
          <a:p>
            <a:pPr algn="ctr"/>
            <a:r>
              <a:rPr lang="cs-CZ" sz="2000" dirty="0" err="1" smtClean="0">
                <a:solidFill>
                  <a:srgbClr val="FF0000"/>
                </a:solidFill>
                <a:latin typeface="Cooper Black" pitchFamily="18" charset="0"/>
                <a:cs typeface="David" pitchFamily="34" charset="-79"/>
              </a:rPr>
              <a:t>Štětí</a:t>
            </a:r>
            <a:r>
              <a:rPr lang="cs-CZ" sz="2000" dirty="0" smtClean="0">
                <a:solidFill>
                  <a:srgbClr val="FF0000"/>
                </a:solidFill>
                <a:latin typeface="Cooper Black" pitchFamily="18" charset="0"/>
                <a:cs typeface="David" pitchFamily="34" charset="-79"/>
              </a:rPr>
              <a:t> </a:t>
            </a:r>
          </a:p>
          <a:p>
            <a:pPr algn="ctr"/>
            <a:r>
              <a:rPr lang="cs-CZ" sz="2000" dirty="0" smtClean="0">
                <a:solidFill>
                  <a:srgbClr val="FF0000"/>
                </a:solidFill>
                <a:latin typeface="Cooper Black" pitchFamily="18" charset="0"/>
                <a:cs typeface="David" pitchFamily="34" charset="-79"/>
              </a:rPr>
              <a:t>Do toho</a:t>
            </a:r>
          </a:p>
        </p:txBody>
      </p:sp>
      <p:graphicFrame>
        <p:nvGraphicFramePr>
          <p:cNvPr id="11" name="Tabulka 10"/>
          <p:cNvGraphicFramePr>
            <a:graphicFrameLocks noGrp="1"/>
          </p:cNvGraphicFramePr>
          <p:nvPr/>
        </p:nvGraphicFramePr>
        <p:xfrm>
          <a:off x="216000" y="163116"/>
          <a:ext cx="4464495" cy="4248476"/>
        </p:xfrm>
        <a:graphic>
          <a:graphicData uri="http://schemas.openxmlformats.org/drawingml/2006/table">
            <a:tbl>
              <a:tblPr/>
              <a:tblGrid>
                <a:gridCol w="612563"/>
                <a:gridCol w="503561"/>
                <a:gridCol w="444547"/>
                <a:gridCol w="429185"/>
                <a:gridCol w="746196"/>
                <a:gridCol w="663285"/>
                <a:gridCol w="561842"/>
                <a:gridCol w="503316"/>
              </a:tblGrid>
              <a:tr h="274177">
                <a:tc gridSpan="8">
                  <a:txBody>
                    <a:bodyPr/>
                    <a:lstStyle/>
                    <a:p>
                      <a:pPr algn="ctr" fontAlgn="ctr"/>
                      <a:r>
                        <a:rPr lang="cs-CZ" sz="1600" b="1" i="0" u="none" strike="noStrike" dirty="0">
                          <a:solidFill>
                            <a:srgbClr val="000000"/>
                          </a:solidFill>
                          <a:latin typeface="Calibri"/>
                        </a:rPr>
                        <a:t>Stará garda Jaro 2017 okresní přebor</a:t>
                      </a:r>
                    </a:p>
                  </a:txBody>
                  <a:tcPr marL="3179" marR="3179" marT="317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269056">
                <a:tc>
                  <a:txBody>
                    <a:bodyPr/>
                    <a:lstStyle/>
                    <a:p>
                      <a:pPr algn="ctr" fontAlgn="ctr"/>
                      <a:r>
                        <a:rPr lang="cs-CZ" sz="700" b="1" i="0" u="none" strike="noStrike">
                          <a:solidFill>
                            <a:srgbClr val="000000"/>
                          </a:solidFill>
                          <a:latin typeface="Arial"/>
                        </a:rPr>
                        <a:t>Datum</a:t>
                      </a:r>
                    </a:p>
                  </a:txBody>
                  <a:tcPr marL="3179" marR="3179" marT="317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700" b="1" i="0" u="none" strike="noStrike">
                          <a:solidFill>
                            <a:srgbClr val="000000"/>
                          </a:solidFill>
                          <a:latin typeface="Arial"/>
                        </a:rPr>
                        <a:t>Den</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700" b="1" i="0" u="none" strike="noStrike">
                          <a:solidFill>
                            <a:srgbClr val="000000"/>
                          </a:solidFill>
                          <a:latin typeface="Arial"/>
                        </a:rPr>
                        <a:t>Čas</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700" b="1" i="0" u="none" strike="noStrike">
                          <a:solidFill>
                            <a:srgbClr val="000000"/>
                          </a:solidFill>
                          <a:latin typeface="Arial"/>
                        </a:rPr>
                        <a:t>Kde</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700" b="1" i="0" u="none" strike="noStrike">
                          <a:solidFill>
                            <a:srgbClr val="000000"/>
                          </a:solidFill>
                          <a:latin typeface="Arial"/>
                        </a:rPr>
                        <a:t>Venku</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700" b="1" i="0" u="none" strike="noStrike">
                          <a:solidFill>
                            <a:srgbClr val="000000"/>
                          </a:solidFill>
                          <a:latin typeface="Arial"/>
                        </a:rPr>
                        <a:t>Doma</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700" b="1" i="0" u="none" strike="noStrike">
                          <a:solidFill>
                            <a:srgbClr val="000000"/>
                          </a:solidFill>
                          <a:latin typeface="Arial"/>
                        </a:rPr>
                        <a:t>Kolo</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700" b="1" i="0" u="none" strike="noStrike">
                          <a:solidFill>
                            <a:srgbClr val="000000"/>
                          </a:solidFill>
                          <a:latin typeface="Arial"/>
                        </a:rPr>
                        <a:t>Výsledek</a:t>
                      </a:r>
                    </a:p>
                  </a:txBody>
                  <a:tcPr marL="3179" marR="3179" marT="317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r>
              <a:tr h="341840">
                <a:tc>
                  <a:txBody>
                    <a:bodyPr/>
                    <a:lstStyle/>
                    <a:p>
                      <a:pPr algn="ctr" fontAlgn="ctr"/>
                      <a:r>
                        <a:rPr lang="cs-CZ" sz="1000" b="1" i="0" u="none" strike="noStrike" dirty="0">
                          <a:solidFill>
                            <a:srgbClr val="000000"/>
                          </a:solidFill>
                          <a:latin typeface="Arial"/>
                        </a:rPr>
                        <a:t>13.4.2017</a:t>
                      </a:r>
                    </a:p>
                  </a:txBody>
                  <a:tcPr marL="3179" marR="3179" marT="317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a:rPr>
                        <a:t>čtvrtek</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17:30</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V</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Sokol Malé Žernoseky </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Sepap Štětí</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1</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latin typeface="Arial"/>
                        </a:rPr>
                        <a:t> </a:t>
                      </a:r>
                    </a:p>
                  </a:txBody>
                  <a:tcPr marL="3179" marR="3179" marT="317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41840">
                <a:tc>
                  <a:txBody>
                    <a:bodyPr/>
                    <a:lstStyle/>
                    <a:p>
                      <a:pPr algn="ctr" fontAlgn="ctr"/>
                      <a:r>
                        <a:rPr lang="cs-CZ" sz="1000" b="1" i="0" u="none" strike="noStrike">
                          <a:solidFill>
                            <a:srgbClr val="000000"/>
                          </a:solidFill>
                          <a:latin typeface="Arial"/>
                        </a:rPr>
                        <a:t>21.4.2017</a:t>
                      </a:r>
                    </a:p>
                  </a:txBody>
                  <a:tcPr marL="3179" marR="3179" marT="317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a:rPr>
                        <a:t>pátek</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latin typeface="Arial"/>
                        </a:rPr>
                        <a:t>17:30</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latin typeface="Arial"/>
                        </a:rPr>
                        <a:t>V</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err="1">
                          <a:solidFill>
                            <a:srgbClr val="000000"/>
                          </a:solidFill>
                          <a:latin typeface="Arial"/>
                        </a:rPr>
                        <a:t>Sepap</a:t>
                      </a:r>
                      <a:r>
                        <a:rPr lang="cs-CZ" sz="1000" b="1" i="0" u="none" strike="noStrike" dirty="0">
                          <a:solidFill>
                            <a:srgbClr val="000000"/>
                          </a:solidFill>
                          <a:latin typeface="Arial"/>
                        </a:rPr>
                        <a:t> </a:t>
                      </a:r>
                      <a:r>
                        <a:rPr lang="cs-CZ" sz="1000" b="1" i="0" u="none" strike="noStrike" dirty="0" err="1">
                          <a:solidFill>
                            <a:srgbClr val="000000"/>
                          </a:solidFill>
                          <a:latin typeface="Arial"/>
                        </a:rPr>
                        <a:t>Štětí</a:t>
                      </a:r>
                      <a:endParaRPr lang="cs-CZ" sz="1000" b="1" i="0" u="none" strike="noStrike" dirty="0">
                        <a:solidFill>
                          <a:srgbClr val="000000"/>
                        </a:solidFill>
                        <a:latin typeface="Arial"/>
                      </a:endParaRP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a:rPr>
                        <a:t>Sokol Pokratice </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a:rPr>
                        <a:t>2</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 </a:t>
                      </a:r>
                    </a:p>
                  </a:txBody>
                  <a:tcPr marL="3179" marR="3179" marT="317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510995">
                <a:tc>
                  <a:txBody>
                    <a:bodyPr/>
                    <a:lstStyle/>
                    <a:p>
                      <a:pPr algn="ctr" fontAlgn="ctr"/>
                      <a:r>
                        <a:rPr lang="cs-CZ" sz="1000" b="1" i="0" u="none" strike="noStrike">
                          <a:solidFill>
                            <a:srgbClr val="000000"/>
                          </a:solidFill>
                          <a:latin typeface="Arial"/>
                        </a:rPr>
                        <a:t>28.4.2017</a:t>
                      </a:r>
                    </a:p>
                  </a:txBody>
                  <a:tcPr marL="3179" marR="3179" marT="317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pátek</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17:30</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D</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Tigo Nučnice 1996</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err="1">
                          <a:solidFill>
                            <a:srgbClr val="000000"/>
                          </a:solidFill>
                          <a:latin typeface="Arial"/>
                        </a:rPr>
                        <a:t>Sepap</a:t>
                      </a:r>
                      <a:r>
                        <a:rPr lang="cs-CZ" sz="1000" b="1" i="0" u="none" strike="noStrike" dirty="0">
                          <a:solidFill>
                            <a:srgbClr val="000000"/>
                          </a:solidFill>
                          <a:latin typeface="Arial"/>
                        </a:rPr>
                        <a:t> </a:t>
                      </a:r>
                      <a:r>
                        <a:rPr lang="cs-CZ" sz="1000" b="1" i="0" u="none" strike="noStrike" dirty="0" err="1">
                          <a:solidFill>
                            <a:srgbClr val="000000"/>
                          </a:solidFill>
                          <a:latin typeface="Arial"/>
                        </a:rPr>
                        <a:t>Štětí</a:t>
                      </a:r>
                      <a:endParaRPr lang="cs-CZ" sz="1000" b="1" i="0" u="none" strike="noStrike" dirty="0">
                        <a:solidFill>
                          <a:srgbClr val="000000"/>
                        </a:solidFill>
                        <a:latin typeface="Arial"/>
                      </a:endParaRP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a:rPr>
                        <a:t>3</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latin typeface="Arial"/>
                        </a:rPr>
                        <a:t> </a:t>
                      </a:r>
                    </a:p>
                  </a:txBody>
                  <a:tcPr marL="3179" marR="3179" marT="317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10995">
                <a:tc>
                  <a:txBody>
                    <a:bodyPr/>
                    <a:lstStyle/>
                    <a:p>
                      <a:pPr algn="ctr" fontAlgn="ctr"/>
                      <a:r>
                        <a:rPr lang="cs-CZ" sz="1000" b="1" i="0" u="none" strike="noStrike">
                          <a:solidFill>
                            <a:srgbClr val="000000"/>
                          </a:solidFill>
                          <a:latin typeface="Arial"/>
                        </a:rPr>
                        <a:t>5.5.2017</a:t>
                      </a:r>
                    </a:p>
                  </a:txBody>
                  <a:tcPr marL="3179" marR="3179" marT="317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a:rPr>
                        <a:t>pátek</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a:rPr>
                        <a:t>17:30</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a:rPr>
                        <a:t>V</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a:rPr>
                        <a:t>Sepap Štětí</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a:rPr>
                        <a:t>FK Litoměřicko</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a:rPr>
                        <a:t>4</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latin typeface="Arial"/>
                        </a:rPr>
                        <a:t> </a:t>
                      </a:r>
                    </a:p>
                  </a:txBody>
                  <a:tcPr marL="3179" marR="3179" marT="317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510995">
                <a:tc>
                  <a:txBody>
                    <a:bodyPr/>
                    <a:lstStyle/>
                    <a:p>
                      <a:pPr algn="ctr" fontAlgn="ctr"/>
                      <a:r>
                        <a:rPr lang="cs-CZ" sz="1000" b="1" i="0" u="none" strike="noStrike">
                          <a:solidFill>
                            <a:srgbClr val="000000"/>
                          </a:solidFill>
                          <a:latin typeface="Arial"/>
                        </a:rPr>
                        <a:t>12.5.2017</a:t>
                      </a:r>
                    </a:p>
                  </a:txBody>
                  <a:tcPr marL="3179" marR="3179" marT="317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pátek</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a:rPr>
                        <a:t>17:30</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D</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Sokol České Kopisty</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err="1">
                          <a:solidFill>
                            <a:srgbClr val="000000"/>
                          </a:solidFill>
                          <a:latin typeface="Arial"/>
                        </a:rPr>
                        <a:t>Sepap</a:t>
                      </a:r>
                      <a:r>
                        <a:rPr lang="cs-CZ" sz="1000" b="1" i="0" u="none" strike="noStrike" dirty="0">
                          <a:solidFill>
                            <a:srgbClr val="000000"/>
                          </a:solidFill>
                          <a:latin typeface="Arial"/>
                        </a:rPr>
                        <a:t> </a:t>
                      </a:r>
                      <a:r>
                        <a:rPr lang="cs-CZ" sz="1000" b="1" i="0" u="none" strike="noStrike" dirty="0" err="1">
                          <a:solidFill>
                            <a:srgbClr val="000000"/>
                          </a:solidFill>
                          <a:latin typeface="Arial"/>
                        </a:rPr>
                        <a:t>Štětí</a:t>
                      </a:r>
                      <a:endParaRPr lang="cs-CZ" sz="1000" b="1" i="0" u="none" strike="noStrike" dirty="0">
                        <a:solidFill>
                          <a:srgbClr val="000000"/>
                        </a:solidFill>
                        <a:latin typeface="Arial"/>
                      </a:endParaRP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5</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latin typeface="Arial"/>
                        </a:rPr>
                        <a:t> </a:t>
                      </a:r>
                    </a:p>
                  </a:txBody>
                  <a:tcPr marL="3179" marR="3179" marT="317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41840">
                <a:tc>
                  <a:txBody>
                    <a:bodyPr/>
                    <a:lstStyle/>
                    <a:p>
                      <a:pPr algn="ctr" fontAlgn="ctr"/>
                      <a:r>
                        <a:rPr lang="cs-CZ" sz="1000" b="1" i="0" u="none" strike="noStrike">
                          <a:solidFill>
                            <a:srgbClr val="000000"/>
                          </a:solidFill>
                          <a:latin typeface="Arial"/>
                        </a:rPr>
                        <a:t>19.5.2017</a:t>
                      </a:r>
                    </a:p>
                  </a:txBody>
                  <a:tcPr marL="3179" marR="3179" marT="317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a:rPr>
                        <a:t>pátek</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a:rPr>
                        <a:t>17:30</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a:rPr>
                        <a:t>V</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a:rPr>
                        <a:t>Sepap Štětí</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a:rPr>
                        <a:t>TJ Žitenice</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a:rPr>
                        <a:t>6</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latin typeface="Arial"/>
                        </a:rPr>
                        <a:t> </a:t>
                      </a:r>
                    </a:p>
                  </a:txBody>
                  <a:tcPr marL="3179" marR="3179" marT="317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341840">
                <a:tc>
                  <a:txBody>
                    <a:bodyPr/>
                    <a:lstStyle/>
                    <a:p>
                      <a:pPr algn="ctr" fontAlgn="ctr"/>
                      <a:r>
                        <a:rPr lang="cs-CZ" sz="1000" b="1" i="0" u="none" strike="noStrike">
                          <a:solidFill>
                            <a:srgbClr val="000000"/>
                          </a:solidFill>
                          <a:latin typeface="Arial"/>
                        </a:rPr>
                        <a:t>26.5.2017</a:t>
                      </a:r>
                    </a:p>
                  </a:txBody>
                  <a:tcPr marL="3179" marR="3179" marT="317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pátek</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17:30</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D</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a:rPr>
                        <a:t>Dynamo </a:t>
                      </a:r>
                      <a:r>
                        <a:rPr lang="cs-CZ" sz="1000" b="1" i="0" u="none" strike="noStrike" dirty="0" err="1">
                          <a:solidFill>
                            <a:srgbClr val="000000"/>
                          </a:solidFill>
                          <a:latin typeface="Arial"/>
                        </a:rPr>
                        <a:t>Střížovice</a:t>
                      </a:r>
                      <a:endParaRPr lang="cs-CZ" sz="1000" b="1" i="0" u="none" strike="noStrike" dirty="0">
                        <a:solidFill>
                          <a:srgbClr val="000000"/>
                        </a:solidFill>
                        <a:latin typeface="Arial"/>
                      </a:endParaRP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Sepap Štětí</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a:rPr>
                        <a:t>7</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latin typeface="Arial"/>
                        </a:rPr>
                        <a:t> </a:t>
                      </a:r>
                    </a:p>
                  </a:txBody>
                  <a:tcPr marL="3179" marR="3179" marT="317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10995">
                <a:tc>
                  <a:txBody>
                    <a:bodyPr/>
                    <a:lstStyle/>
                    <a:p>
                      <a:pPr algn="ctr" fontAlgn="ctr"/>
                      <a:r>
                        <a:rPr lang="cs-CZ" sz="1000" b="1" i="0" u="none" strike="noStrike">
                          <a:solidFill>
                            <a:srgbClr val="000000"/>
                          </a:solidFill>
                          <a:latin typeface="Arial"/>
                        </a:rPr>
                        <a:t>2.6.2017</a:t>
                      </a:r>
                    </a:p>
                  </a:txBody>
                  <a:tcPr marL="3179" marR="3179" marT="317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a:rPr>
                        <a:t>pátek</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a:rPr>
                        <a:t>17:30</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a:rPr>
                        <a:t>V</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a:rPr>
                        <a:t>Sepap Štětí</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latin typeface="Arial"/>
                        </a:rPr>
                        <a:t>Slavoj Bohušovice </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latin typeface="Arial"/>
                        </a:rPr>
                        <a:t>8</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latin typeface="Arial"/>
                        </a:rPr>
                        <a:t> </a:t>
                      </a:r>
                    </a:p>
                  </a:txBody>
                  <a:tcPr marL="3179" marR="3179" marT="317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93903">
                <a:tc>
                  <a:txBody>
                    <a:bodyPr/>
                    <a:lstStyle/>
                    <a:p>
                      <a:pPr algn="ctr" fontAlgn="ctr"/>
                      <a:r>
                        <a:rPr lang="cs-CZ" sz="1000" b="1" i="0" u="none" strike="noStrike">
                          <a:solidFill>
                            <a:srgbClr val="000000"/>
                          </a:solidFill>
                          <a:latin typeface="Arial"/>
                        </a:rPr>
                        <a:t>9.6.2017</a:t>
                      </a:r>
                    </a:p>
                  </a:txBody>
                  <a:tcPr marL="3179" marR="3179" marT="317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cs-CZ" sz="1000" b="1" i="0" u="none" strike="noStrike">
                          <a:solidFill>
                            <a:srgbClr val="000000"/>
                          </a:solidFill>
                          <a:latin typeface="Arial"/>
                        </a:rPr>
                        <a:t>pátek</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cs-CZ" sz="1000" b="1" i="0" u="none" strike="noStrike">
                          <a:solidFill>
                            <a:srgbClr val="000000"/>
                          </a:solidFill>
                          <a:latin typeface="Arial"/>
                        </a:rPr>
                        <a:t>17:30</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cs-CZ" sz="1000" b="1" i="0" u="none" strike="noStrike">
                          <a:solidFill>
                            <a:srgbClr val="000000"/>
                          </a:solidFill>
                          <a:latin typeface="Arial"/>
                        </a:rPr>
                        <a:t> </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cs-CZ" sz="1000" b="1" i="0" u="none" strike="noStrike">
                          <a:solidFill>
                            <a:srgbClr val="000000"/>
                          </a:solidFill>
                          <a:latin typeface="Arial"/>
                        </a:rPr>
                        <a:t>volno</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cs-CZ" sz="1000" b="1" i="0" u="none" strike="noStrike">
                          <a:solidFill>
                            <a:srgbClr val="000000"/>
                          </a:solidFill>
                          <a:latin typeface="Arial"/>
                        </a:rPr>
                        <a:t> </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cs-CZ" sz="1000" b="1" i="0" u="none" strike="noStrike" dirty="0">
                          <a:solidFill>
                            <a:srgbClr val="000000"/>
                          </a:solidFill>
                          <a:latin typeface="Arial"/>
                        </a:rPr>
                        <a:t>9</a:t>
                      </a:r>
                    </a:p>
                  </a:txBody>
                  <a:tcPr marL="3179" marR="3179" marT="31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cs-CZ" sz="800" b="1" i="0" u="none" strike="noStrike" dirty="0">
                          <a:solidFill>
                            <a:srgbClr val="000000"/>
                          </a:solidFill>
                          <a:latin typeface="Arial"/>
                        </a:rPr>
                        <a:t> </a:t>
                      </a:r>
                    </a:p>
                  </a:txBody>
                  <a:tcPr marL="3179" marR="3179" marT="317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r>
            </a:tbl>
          </a:graphicData>
        </a:graphic>
      </p:graphicFrame>
      <p:pic>
        <p:nvPicPr>
          <p:cNvPr id="26625" name="Picture 1"/>
          <p:cNvPicPr>
            <a:picLocks noChangeAspect="1" noChangeArrowheads="1"/>
          </p:cNvPicPr>
          <p:nvPr/>
        </p:nvPicPr>
        <p:blipFill>
          <a:blip r:embed="rId4" cstate="print"/>
          <a:srcRect/>
          <a:stretch>
            <a:fillRect/>
          </a:stretch>
        </p:blipFill>
        <p:spPr bwMode="auto">
          <a:xfrm>
            <a:off x="216000" y="4627852"/>
            <a:ext cx="4456800" cy="2160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Text Box 1059"/>
          <p:cNvSpPr txBox="1">
            <a:spLocks noChangeArrowheads="1"/>
          </p:cNvSpPr>
          <p:nvPr/>
        </p:nvSpPr>
        <p:spPr bwMode="auto">
          <a:xfrm>
            <a:off x="388175" y="1027113"/>
            <a:ext cx="181794" cy="279164"/>
          </a:xfrm>
          <a:prstGeom prst="rect">
            <a:avLst/>
          </a:prstGeom>
          <a:noFill/>
          <a:ln w="76200">
            <a:noFill/>
            <a:miter lim="800000"/>
            <a:headEnd/>
            <a:tailEnd/>
          </a:ln>
        </p:spPr>
        <p:txBody>
          <a:bodyPr wrap="none" lIns="89986" tIns="46792" rIns="89986" bIns="46792">
            <a:spAutoFit/>
          </a:bodyPr>
          <a:lstStyle/>
          <a:p>
            <a:pPr eaLnBrk="0" hangingPunct="0"/>
            <a:endParaRPr lang="cs-CZ" u="sng" dirty="0">
              <a:latin typeface="Baskerville Old Face" pitchFamily="18" charset="0"/>
            </a:endParaRPr>
          </a:p>
        </p:txBody>
      </p:sp>
      <p:sp>
        <p:nvSpPr>
          <p:cNvPr id="7" name="TextovéPole 6"/>
          <p:cNvSpPr txBox="1"/>
          <p:nvPr/>
        </p:nvSpPr>
        <p:spPr>
          <a:xfrm>
            <a:off x="1891687" y="7004455"/>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a:t>
            </a:r>
          </a:p>
        </p:txBody>
      </p:sp>
      <p:sp>
        <p:nvSpPr>
          <p:cNvPr id="11" name="TextovéPole 10"/>
          <p:cNvSpPr txBox="1"/>
          <p:nvPr/>
        </p:nvSpPr>
        <p:spPr>
          <a:xfrm>
            <a:off x="7689229"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37</a:t>
            </a:r>
          </a:p>
        </p:txBody>
      </p:sp>
      <p:sp>
        <p:nvSpPr>
          <p:cNvPr id="12" name="TextovéPole 11"/>
          <p:cNvSpPr txBox="1"/>
          <p:nvPr/>
        </p:nvSpPr>
        <p:spPr>
          <a:xfrm>
            <a:off x="5400576" y="91108"/>
            <a:ext cx="4752528" cy="1200329"/>
          </a:xfrm>
          <a:prstGeom prst="rect">
            <a:avLst/>
          </a:prstGeom>
          <a:solidFill>
            <a:srgbClr val="66FFFF"/>
          </a:solidFill>
        </p:spPr>
        <p:txBody>
          <a:bodyPr wrap="square" rtlCol="0">
            <a:spAutoFit/>
          </a:bodyPr>
          <a:lstStyle/>
          <a:p>
            <a:pPr algn="ctr"/>
            <a:r>
              <a:rPr lang="cs-CZ" sz="2400" dirty="0" smtClean="0">
                <a:latin typeface="Eras Bold ITC" pitchFamily="34" charset="0"/>
              </a:rPr>
              <a:t>Již ve čtvrtek zahajuje jarní část okresního přeboru stará garda </a:t>
            </a:r>
            <a:r>
              <a:rPr lang="cs-CZ" sz="2400" dirty="0" err="1" smtClean="0">
                <a:latin typeface="Eras Bold ITC" pitchFamily="34" charset="0"/>
              </a:rPr>
              <a:t>Sepapu</a:t>
            </a:r>
            <a:r>
              <a:rPr lang="cs-CZ" sz="2400" dirty="0" smtClean="0">
                <a:latin typeface="Eras Bold ITC" pitchFamily="34" charset="0"/>
              </a:rPr>
              <a:t> . </a:t>
            </a:r>
          </a:p>
        </p:txBody>
      </p:sp>
      <p:graphicFrame>
        <p:nvGraphicFramePr>
          <p:cNvPr id="13" name="Tabulka 12"/>
          <p:cNvGraphicFramePr>
            <a:graphicFrameLocks noGrp="1"/>
          </p:cNvGraphicFramePr>
          <p:nvPr/>
        </p:nvGraphicFramePr>
        <p:xfrm>
          <a:off x="5184551" y="4564335"/>
          <a:ext cx="4968553" cy="2282190"/>
        </p:xfrm>
        <a:graphic>
          <a:graphicData uri="http://schemas.openxmlformats.org/drawingml/2006/table">
            <a:tbl>
              <a:tblPr/>
              <a:tblGrid>
                <a:gridCol w="223159"/>
                <a:gridCol w="249411"/>
                <a:gridCol w="1969042"/>
                <a:gridCol w="315046"/>
                <a:gridCol w="275667"/>
                <a:gridCol w="187059"/>
                <a:gridCol w="344583"/>
                <a:gridCol w="774490"/>
                <a:gridCol w="341302"/>
                <a:gridCol w="288794"/>
              </a:tblGrid>
              <a:tr h="190500">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0002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gridSpan="8">
                  <a:txBody>
                    <a:bodyPr/>
                    <a:lstStyle/>
                    <a:p>
                      <a:pPr algn="ctr" fontAlgn="ctr"/>
                      <a:r>
                        <a:rPr lang="cs-CZ" sz="1100" b="1" i="0" u="none" strike="noStrike" dirty="0">
                          <a:solidFill>
                            <a:srgbClr val="0000CC"/>
                          </a:solidFill>
                          <a:latin typeface="Calibri"/>
                        </a:rPr>
                        <a:t>Stará garda </a:t>
                      </a:r>
                      <a:r>
                        <a:rPr lang="cs-CZ" sz="1100" b="1" i="0" u="none" strike="noStrike" dirty="0" err="1">
                          <a:solidFill>
                            <a:srgbClr val="0000CC"/>
                          </a:solidFill>
                          <a:latin typeface="Calibri"/>
                        </a:rPr>
                        <a:t>Sepap</a:t>
                      </a:r>
                      <a:r>
                        <a:rPr lang="cs-CZ" sz="1100" b="1" i="0" u="none" strike="noStrike" dirty="0">
                          <a:solidFill>
                            <a:srgbClr val="0000CC"/>
                          </a:solidFill>
                          <a:latin typeface="Calibri"/>
                        </a:rPr>
                        <a:t> </a:t>
                      </a:r>
                      <a:r>
                        <a:rPr lang="cs-CZ" sz="1100" b="1" i="0" u="none" strike="noStrike" dirty="0" err="1">
                          <a:solidFill>
                            <a:srgbClr val="0000CC"/>
                          </a:solidFill>
                          <a:latin typeface="Calibri"/>
                        </a:rPr>
                        <a:t>Štětí</a:t>
                      </a:r>
                      <a:r>
                        <a:rPr lang="cs-CZ" sz="1100" b="1" i="0" u="none" strike="noStrike" dirty="0">
                          <a:solidFill>
                            <a:srgbClr val="0000CC"/>
                          </a:solidFill>
                          <a:latin typeface="Calibri"/>
                        </a:rPr>
                        <a:t> Okresní přebor 2016/17 po </a:t>
                      </a:r>
                      <a:r>
                        <a:rPr lang="cs-CZ" sz="1100" b="1" i="0" u="none" strike="noStrike" dirty="0" smtClean="0">
                          <a:solidFill>
                            <a:srgbClr val="0000CC"/>
                          </a:solidFill>
                          <a:latin typeface="Calibri"/>
                        </a:rPr>
                        <a:t>9. kole-po podzimu</a:t>
                      </a:r>
                      <a:endParaRPr lang="cs-CZ" sz="1100" b="1" i="0" u="none" strike="noStrike" dirty="0">
                        <a:solidFill>
                          <a:srgbClr val="0000CC"/>
                        </a:solidFill>
                        <a:latin typeface="Calibri"/>
                      </a:endParaRPr>
                    </a:p>
                  </a:txBody>
                  <a:tcPr marL="9525" marR="9525" marT="9525" marB="0" anchor="ctr">
                    <a:lnL>
                      <a:noFill/>
                    </a:lnL>
                    <a:lnR>
                      <a:noFill/>
                    </a:lnR>
                    <a:lnT>
                      <a:noFill/>
                    </a:lnT>
                    <a:lnB>
                      <a:noFill/>
                    </a:lnB>
                    <a:solidFill>
                      <a:srgbClr val="D8D8D8"/>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latin typeface="Arial"/>
                        </a:rPr>
                        <a:t>TJ Žitenice</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Calibri"/>
                        </a:rPr>
                        <a:t>58:8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21</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a:rPr>
                        <a:t>2.</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latin typeface="Arial"/>
                        </a:rPr>
                        <a:t>FK Litoměřicko, z.s.</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8</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Calibri"/>
                        </a:rPr>
                        <a:t>37:16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18</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55848">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latin typeface="Arial"/>
                        </a:rPr>
                        <a:t>Tigo Nučnice 1996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Calibri"/>
                        </a:rPr>
                        <a:t>33:23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15</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a:rPr>
                        <a:t>4.</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dirty="0">
                          <a:solidFill>
                            <a:srgbClr val="000000"/>
                          </a:solidFill>
                          <a:latin typeface="Arial"/>
                        </a:rPr>
                        <a:t>TJ Sokol České Kopisty</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8</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Calibri"/>
                        </a:rPr>
                        <a:t>35:36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12</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latin typeface="Arial"/>
                        </a:rPr>
                        <a:t>Slavoj Bohušovice</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Calibri"/>
                        </a:rPr>
                        <a:t>24:33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12</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FF0066"/>
                          </a:solidFill>
                          <a:latin typeface="Arial"/>
                        </a:rPr>
                        <a:t>6.</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FF0066"/>
                          </a:solidFill>
                          <a:latin typeface="Arial"/>
                        </a:rPr>
                        <a:t>Sepap Štětí</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66"/>
                          </a:solidFill>
                          <a:latin typeface="Arial"/>
                        </a:rPr>
                        <a:t>8</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66"/>
                          </a:solidFill>
                          <a:latin typeface="Arial"/>
                        </a:rPr>
                        <a:t>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66"/>
                          </a:solidFill>
                          <a:latin typeface="Arial"/>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66"/>
                          </a:solidFill>
                          <a:latin typeface="Arial"/>
                        </a:rPr>
                        <a:t>5</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66"/>
                          </a:solidFill>
                          <a:latin typeface="Calibri"/>
                        </a:rPr>
                        <a:t>23:21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66"/>
                          </a:solidFill>
                          <a:latin typeface="Arial"/>
                        </a:rPr>
                        <a:t>9</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latin typeface="Arial"/>
                        </a:rPr>
                        <a:t>Sokol Malé Žernoseky</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Calibri"/>
                        </a:rPr>
                        <a:t>24:32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a:rPr>
                        <a:t>8.</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latin typeface="Arial"/>
                        </a:rPr>
                        <a:t>Dynamo Střížovice</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8</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5</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Calibri"/>
                        </a:rPr>
                        <a:t>22:44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latin typeface="Arial"/>
                        </a:rPr>
                        <a:t>9</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latin typeface="Arial"/>
                        </a:rPr>
                        <a:t>Sokol Pokratice</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smtClean="0">
                          <a:solidFill>
                            <a:srgbClr val="000000"/>
                          </a:solidFill>
                          <a:latin typeface="Arial"/>
                        </a:rPr>
                        <a:t>8</a:t>
                      </a: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Calibri"/>
                        </a:rPr>
                        <a:t>10:54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r>
            </a:tbl>
          </a:graphicData>
        </a:graphic>
      </p:graphicFrame>
      <p:sp>
        <p:nvSpPr>
          <p:cNvPr id="14" name="TextovéPole 13"/>
          <p:cNvSpPr txBox="1"/>
          <p:nvPr/>
        </p:nvSpPr>
        <p:spPr>
          <a:xfrm>
            <a:off x="5328568" y="1638697"/>
            <a:ext cx="4752528" cy="1815882"/>
          </a:xfrm>
          <a:prstGeom prst="rect">
            <a:avLst/>
          </a:prstGeom>
          <a:gradFill>
            <a:gsLst>
              <a:gs pos="0">
                <a:srgbClr val="CCCCFF">
                  <a:alpha val="31000"/>
                </a:srgbClr>
              </a:gs>
              <a:gs pos="17999">
                <a:srgbClr val="99CCFF"/>
              </a:gs>
              <a:gs pos="36000">
                <a:srgbClr val="9966FF"/>
              </a:gs>
              <a:gs pos="61000">
                <a:srgbClr val="CC99FF"/>
              </a:gs>
              <a:gs pos="82001">
                <a:srgbClr val="99CCFF"/>
              </a:gs>
              <a:gs pos="100000">
                <a:srgbClr val="CCCCFF"/>
              </a:gs>
            </a:gsLst>
            <a:lin ang="5400000" scaled="0"/>
          </a:gradFill>
          <a:ln w="73025">
            <a:solidFill>
              <a:schemeClr val="accent5">
                <a:lumMod val="50000"/>
              </a:schemeClr>
            </a:solidFill>
            <a:prstDash val="sysDot"/>
          </a:ln>
        </p:spPr>
        <p:txBody>
          <a:bodyPr wrap="square" rtlCol="0">
            <a:spAutoFit/>
          </a:bodyPr>
          <a:lstStyle/>
          <a:p>
            <a:pPr algn="ctr"/>
            <a:r>
              <a:rPr lang="cs-CZ" sz="3200" dirty="0" err="1" smtClean="0">
                <a:solidFill>
                  <a:srgbClr val="FFFF00"/>
                </a:solidFill>
                <a:latin typeface="Eras Bold ITC" pitchFamily="34" charset="0"/>
              </a:rPr>
              <a:t>Sepap</a:t>
            </a:r>
            <a:r>
              <a:rPr lang="cs-CZ" sz="3200" dirty="0" smtClean="0">
                <a:solidFill>
                  <a:srgbClr val="FFFF00"/>
                </a:solidFill>
                <a:latin typeface="Eras Bold ITC" pitchFamily="34" charset="0"/>
              </a:rPr>
              <a:t> </a:t>
            </a:r>
            <a:r>
              <a:rPr lang="cs-CZ" sz="3200" dirty="0" err="1" smtClean="0">
                <a:solidFill>
                  <a:srgbClr val="FFFF00"/>
                </a:solidFill>
                <a:latin typeface="Eras Bold ITC" pitchFamily="34" charset="0"/>
              </a:rPr>
              <a:t>Štětí</a:t>
            </a:r>
            <a:endParaRPr lang="cs-CZ" sz="3200" dirty="0" smtClean="0">
              <a:solidFill>
                <a:srgbClr val="FFFF00"/>
              </a:solidFill>
              <a:latin typeface="Eras Bold ITC" pitchFamily="34" charset="0"/>
            </a:endParaRPr>
          </a:p>
          <a:p>
            <a:pPr algn="ctr"/>
            <a:r>
              <a:rPr lang="cs-CZ" sz="3200" dirty="0" smtClean="0">
                <a:solidFill>
                  <a:srgbClr val="FFFF00"/>
                </a:solidFill>
                <a:latin typeface="Eras Bold ITC" pitchFamily="34" charset="0"/>
              </a:rPr>
              <a:t>Sokol Malé Žernoseky</a:t>
            </a:r>
            <a:endParaRPr lang="cs-CZ" sz="2400" dirty="0" smtClean="0">
              <a:solidFill>
                <a:srgbClr val="FFFF00"/>
              </a:solidFill>
              <a:latin typeface="Eras Bold ITC" pitchFamily="34" charset="0"/>
            </a:endParaRPr>
          </a:p>
          <a:p>
            <a:pPr algn="ctr"/>
            <a:r>
              <a:rPr lang="cs-CZ" sz="2400" dirty="0" smtClean="0">
                <a:solidFill>
                  <a:srgbClr val="FFFF00"/>
                </a:solidFill>
                <a:latin typeface="Eras Bold ITC" pitchFamily="34" charset="0"/>
              </a:rPr>
              <a:t>Čtvrtek  13.4.2017  </a:t>
            </a:r>
          </a:p>
          <a:p>
            <a:pPr algn="ctr"/>
            <a:r>
              <a:rPr lang="cs-CZ" sz="2400" dirty="0" smtClean="0">
                <a:solidFill>
                  <a:srgbClr val="FFFF00"/>
                </a:solidFill>
                <a:latin typeface="Eras Bold ITC" pitchFamily="34" charset="0"/>
              </a:rPr>
              <a:t>17:30 hod</a:t>
            </a:r>
          </a:p>
        </p:txBody>
      </p:sp>
      <p:pic>
        <p:nvPicPr>
          <p:cNvPr id="2" name="Picture 106"/>
          <p:cNvPicPr>
            <a:picLocks noChangeAspect="1" noChangeArrowheads="1"/>
          </p:cNvPicPr>
          <p:nvPr/>
        </p:nvPicPr>
        <p:blipFill>
          <a:blip r:embed="rId4" cstate="print"/>
          <a:srcRect/>
          <a:stretch>
            <a:fillRect/>
          </a:stretch>
        </p:blipFill>
        <p:spPr bwMode="auto">
          <a:xfrm>
            <a:off x="6798244" y="3619596"/>
            <a:ext cx="906588" cy="864000"/>
          </a:xfrm>
          <a:prstGeom prst="rect">
            <a:avLst/>
          </a:prstGeom>
          <a:noFill/>
          <a:ln w="9525">
            <a:noFill/>
            <a:miter lim="800000"/>
            <a:headEnd/>
            <a:tailEnd/>
          </a:ln>
        </p:spPr>
      </p:pic>
      <p:sp>
        <p:nvSpPr>
          <p:cNvPr id="15" name="TextovéPole 14"/>
          <p:cNvSpPr txBox="1"/>
          <p:nvPr/>
        </p:nvSpPr>
        <p:spPr>
          <a:xfrm>
            <a:off x="71984" y="91108"/>
            <a:ext cx="4752528" cy="6802279"/>
          </a:xfrm>
          <a:prstGeom prst="flowChartAlternateProcess">
            <a:avLst/>
          </a:prstGeom>
          <a:solidFill>
            <a:srgbClr val="F9F96D"/>
          </a:solidFill>
          <a:ln w="69850">
            <a:solidFill>
              <a:schemeClr val="accent6">
                <a:lumMod val="75000"/>
              </a:schemeClr>
            </a:solidFill>
            <a:prstDash val="sysDash"/>
          </a:ln>
        </p:spPr>
        <p:txBody>
          <a:bodyPr wrap="square" rtlCol="0">
            <a:spAutoFit/>
          </a:bodyPr>
          <a:lstStyle/>
          <a:p>
            <a:pPr algn="ctr"/>
            <a:r>
              <a:rPr lang="cs-CZ" sz="2400" dirty="0" smtClean="0">
                <a:solidFill>
                  <a:srgbClr val="006600"/>
                </a:solidFill>
                <a:latin typeface="Arial Black" pitchFamily="34" charset="0"/>
              </a:rPr>
              <a:t>Podaří se dnes našemu mužstvu vstřelit konečně</a:t>
            </a:r>
          </a:p>
          <a:p>
            <a:pPr algn="ctr"/>
            <a:r>
              <a:rPr lang="cs-CZ" sz="2400" dirty="0" smtClean="0">
                <a:solidFill>
                  <a:srgbClr val="006600"/>
                </a:solidFill>
                <a:latin typeface="Arial Black" pitchFamily="34" charset="0"/>
              </a:rPr>
              <a:t>  1. jarní branku?</a:t>
            </a:r>
            <a:endParaRPr lang="cs-CZ" sz="2000" dirty="0" smtClean="0">
              <a:solidFill>
                <a:srgbClr val="006600"/>
              </a:solidFill>
              <a:latin typeface="Arial Black" pitchFamily="34" charset="0"/>
            </a:endParaRPr>
          </a:p>
          <a:p>
            <a:pPr algn="ctr"/>
            <a:endParaRPr lang="cs-CZ" sz="1800" dirty="0" smtClean="0">
              <a:latin typeface="Arial Black" pitchFamily="34" charset="0"/>
            </a:endParaRPr>
          </a:p>
          <a:p>
            <a:pPr algn="ctr"/>
            <a:r>
              <a:rPr lang="cs-CZ" sz="2400" dirty="0" smtClean="0">
                <a:solidFill>
                  <a:srgbClr val="0000CC"/>
                </a:solidFill>
                <a:latin typeface="Arial Black" pitchFamily="34" charset="0"/>
              </a:rPr>
              <a:t>Dokážeme bodovat proti Úvalům se kterými jsme v mistrovských zápasech  nezískali ještě ani bod?</a:t>
            </a:r>
          </a:p>
          <a:p>
            <a:pPr algn="ctr"/>
            <a:endParaRPr lang="cs-CZ" sz="1800" dirty="0" smtClean="0">
              <a:latin typeface="Arial Black" pitchFamily="34" charset="0"/>
            </a:endParaRPr>
          </a:p>
          <a:p>
            <a:pPr algn="ctr"/>
            <a:endParaRPr lang="cs-CZ" sz="1800" dirty="0" smtClean="0">
              <a:latin typeface="Arial Black" pitchFamily="34" charset="0"/>
            </a:endParaRPr>
          </a:p>
          <a:p>
            <a:pPr algn="ctr"/>
            <a:endParaRPr lang="cs-CZ" sz="1800" dirty="0" smtClean="0">
              <a:latin typeface="Arial Black" pitchFamily="34" charset="0"/>
            </a:endParaRPr>
          </a:p>
          <a:p>
            <a:pPr algn="ctr"/>
            <a:endParaRPr lang="cs-CZ" sz="1800" dirty="0" smtClean="0">
              <a:latin typeface="Arial Black" pitchFamily="34" charset="0"/>
            </a:endParaRPr>
          </a:p>
          <a:p>
            <a:pPr algn="ctr"/>
            <a:r>
              <a:rPr lang="cs-CZ" sz="2800" dirty="0" smtClean="0">
                <a:solidFill>
                  <a:srgbClr val="FF0000"/>
                </a:solidFill>
                <a:latin typeface="Arial Black" pitchFamily="34" charset="0"/>
              </a:rPr>
              <a:t>Podaří se nám v tabulce postoupit do vyšších pater?</a:t>
            </a:r>
            <a:endParaRPr lang="cs-CZ" sz="1800" dirty="0" smtClean="0">
              <a:solidFill>
                <a:srgbClr val="FF0000"/>
              </a:solidFill>
              <a:latin typeface="Arial Black" pitchFamily="34" charset="0"/>
            </a:endParaRPr>
          </a:p>
          <a:p>
            <a:pPr algn="ctr"/>
            <a:endParaRPr lang="cs-CZ" sz="1800" dirty="0" smtClean="0">
              <a:latin typeface="Arial Black" pitchFamily="34" charset="0"/>
            </a:endParaRPr>
          </a:p>
        </p:txBody>
      </p:sp>
      <p:graphicFrame>
        <p:nvGraphicFramePr>
          <p:cNvPr id="16" name="Tabulka 15"/>
          <p:cNvGraphicFramePr>
            <a:graphicFrameLocks noGrp="1"/>
          </p:cNvGraphicFramePr>
          <p:nvPr/>
        </p:nvGraphicFramePr>
        <p:xfrm>
          <a:off x="288008" y="4123556"/>
          <a:ext cx="4392487" cy="720081"/>
        </p:xfrm>
        <a:graphic>
          <a:graphicData uri="http://schemas.openxmlformats.org/drawingml/2006/table">
            <a:tbl>
              <a:tblPr/>
              <a:tblGrid>
                <a:gridCol w="1043676"/>
                <a:gridCol w="407288"/>
                <a:gridCol w="1312373"/>
                <a:gridCol w="543050"/>
                <a:gridCol w="543050"/>
                <a:gridCol w="543050"/>
              </a:tblGrid>
              <a:tr h="240027">
                <a:tc>
                  <a:txBody>
                    <a:bodyPr/>
                    <a:lstStyle/>
                    <a:p>
                      <a:pPr algn="ctr" fontAlgn="ctr"/>
                      <a:r>
                        <a:rPr lang="cs-CZ" sz="1200" b="1" i="0" u="none" strike="noStrike" dirty="0">
                          <a:solidFill>
                            <a:srgbClr val="000000"/>
                          </a:solidFill>
                          <a:latin typeface="Arial Black"/>
                        </a:rPr>
                        <a:t>Divize </a:t>
                      </a:r>
                      <a:r>
                        <a:rPr lang="cs-CZ" sz="1200" b="1" i="0" u="none" strike="noStrike" dirty="0" err="1">
                          <a:solidFill>
                            <a:srgbClr val="000000"/>
                          </a:solidFill>
                          <a:latin typeface="Arial Black"/>
                        </a:rPr>
                        <a:t>sk.B</a:t>
                      </a:r>
                      <a:endParaRPr lang="cs-CZ" sz="1200" b="1" i="0" u="none" strike="noStrike" dirty="0">
                        <a:solidFill>
                          <a:srgbClr val="000000"/>
                        </a:solidFill>
                        <a:latin typeface="Arial Black"/>
                      </a:endParaRPr>
                    </a:p>
                  </a:txBody>
                  <a:tcPr marL="9525" marR="9525" marT="9525" marB="0" anchor="ctr">
                    <a:lnL>
                      <a:noFill/>
                    </a:lnL>
                    <a:lnR>
                      <a:noFill/>
                    </a:lnR>
                    <a:lnT>
                      <a:noFill/>
                    </a:lnT>
                    <a:lnB>
                      <a:noFill/>
                    </a:lnB>
                    <a:solidFill>
                      <a:srgbClr val="99FFCC"/>
                    </a:solidFill>
                  </a:tcPr>
                </a:tc>
                <a:tc>
                  <a:txBody>
                    <a:bodyPr/>
                    <a:lstStyle/>
                    <a:p>
                      <a:pPr algn="ctr" fontAlgn="ctr"/>
                      <a:r>
                        <a:rPr lang="cs-CZ" sz="1200" b="1" i="0" u="none" strike="noStrike">
                          <a:solidFill>
                            <a:srgbClr val="000000"/>
                          </a:solidFill>
                          <a:latin typeface="Arial Black"/>
                        </a:rPr>
                        <a:t>11.</a:t>
                      </a:r>
                    </a:p>
                  </a:txBody>
                  <a:tcPr marL="9525" marR="9525" marT="9525" marB="0" anchor="ctr">
                    <a:lnL>
                      <a:noFill/>
                    </a:lnL>
                    <a:lnR>
                      <a:noFill/>
                    </a:lnR>
                    <a:lnT>
                      <a:noFill/>
                    </a:lnT>
                    <a:lnB>
                      <a:noFill/>
                    </a:lnB>
                    <a:solidFill>
                      <a:srgbClr val="99FFCC"/>
                    </a:solidFill>
                  </a:tcPr>
                </a:tc>
                <a:tc>
                  <a:txBody>
                    <a:bodyPr/>
                    <a:lstStyle/>
                    <a:p>
                      <a:pPr algn="ctr" fontAlgn="ctr"/>
                      <a:r>
                        <a:rPr lang="cs-CZ" sz="1200" b="1" i="0" u="none" strike="noStrike" dirty="0">
                          <a:solidFill>
                            <a:srgbClr val="000000"/>
                          </a:solidFill>
                          <a:latin typeface="Arial Black"/>
                        </a:rPr>
                        <a:t>20.10.2013</a:t>
                      </a:r>
                    </a:p>
                  </a:txBody>
                  <a:tcPr marL="9525" marR="9525" marT="9525" marB="0" anchor="ctr">
                    <a:lnL>
                      <a:noFill/>
                    </a:lnL>
                    <a:lnR>
                      <a:noFill/>
                    </a:lnR>
                    <a:lnT>
                      <a:noFill/>
                    </a:lnT>
                    <a:lnB>
                      <a:noFill/>
                    </a:lnB>
                    <a:solidFill>
                      <a:srgbClr val="99FFCC"/>
                    </a:solidFill>
                  </a:tcPr>
                </a:tc>
                <a:tc>
                  <a:txBody>
                    <a:bodyPr/>
                    <a:lstStyle/>
                    <a:p>
                      <a:pPr algn="ctr" fontAlgn="ctr"/>
                      <a:r>
                        <a:rPr lang="cs-CZ" sz="1200" b="1" i="0" u="none" strike="noStrike" dirty="0">
                          <a:solidFill>
                            <a:srgbClr val="000000"/>
                          </a:solidFill>
                          <a:latin typeface="Arial Black"/>
                        </a:rPr>
                        <a:t>Úvaly </a:t>
                      </a:r>
                    </a:p>
                  </a:txBody>
                  <a:tcPr marL="9525" marR="9525" marT="9525" marB="0" anchor="ctr">
                    <a:lnL>
                      <a:noFill/>
                    </a:lnL>
                    <a:lnR>
                      <a:noFill/>
                    </a:lnR>
                    <a:lnT>
                      <a:noFill/>
                    </a:lnT>
                    <a:lnB>
                      <a:noFill/>
                    </a:lnB>
                    <a:solidFill>
                      <a:srgbClr val="99FFCC"/>
                    </a:solidFill>
                  </a:tcPr>
                </a:tc>
                <a:tc>
                  <a:txBody>
                    <a:bodyPr/>
                    <a:lstStyle/>
                    <a:p>
                      <a:pPr algn="ctr" fontAlgn="ctr"/>
                      <a:r>
                        <a:rPr lang="cs-CZ" sz="1200" b="1" i="0" u="none" strike="noStrike">
                          <a:solidFill>
                            <a:srgbClr val="000000"/>
                          </a:solidFill>
                          <a:latin typeface="Arial Black"/>
                        </a:rPr>
                        <a:t>Štětí</a:t>
                      </a:r>
                    </a:p>
                  </a:txBody>
                  <a:tcPr marL="9525" marR="9525" marT="9525" marB="0" anchor="ctr">
                    <a:lnL>
                      <a:noFill/>
                    </a:lnL>
                    <a:lnR>
                      <a:noFill/>
                    </a:lnR>
                    <a:lnT>
                      <a:noFill/>
                    </a:lnT>
                    <a:lnB>
                      <a:noFill/>
                    </a:lnB>
                    <a:solidFill>
                      <a:srgbClr val="99FFCC"/>
                    </a:solidFill>
                  </a:tcPr>
                </a:tc>
                <a:tc>
                  <a:txBody>
                    <a:bodyPr/>
                    <a:lstStyle/>
                    <a:p>
                      <a:pPr algn="ctr" fontAlgn="ctr"/>
                      <a:r>
                        <a:rPr lang="cs-CZ" sz="1200" b="1" i="0" u="none" strike="noStrike">
                          <a:solidFill>
                            <a:srgbClr val="000000"/>
                          </a:solidFill>
                          <a:latin typeface="Arial Black"/>
                        </a:rPr>
                        <a:t>4:0</a:t>
                      </a:r>
                    </a:p>
                  </a:txBody>
                  <a:tcPr marL="9525" marR="9525" marT="9525" marB="0" anchor="ctr">
                    <a:lnL>
                      <a:noFill/>
                    </a:lnL>
                    <a:lnR>
                      <a:noFill/>
                    </a:lnR>
                    <a:lnT>
                      <a:noFill/>
                    </a:lnT>
                    <a:lnB>
                      <a:noFill/>
                    </a:lnB>
                    <a:solidFill>
                      <a:srgbClr val="99FFCC"/>
                    </a:solidFill>
                  </a:tcPr>
                </a:tc>
              </a:tr>
              <a:tr h="240027">
                <a:tc>
                  <a:txBody>
                    <a:bodyPr/>
                    <a:lstStyle/>
                    <a:p>
                      <a:pPr algn="ctr" fontAlgn="ctr"/>
                      <a:r>
                        <a:rPr lang="cs-CZ" sz="1200" b="1" i="0" u="none" strike="noStrike" dirty="0">
                          <a:solidFill>
                            <a:srgbClr val="000000"/>
                          </a:solidFill>
                          <a:latin typeface="Arial Black"/>
                        </a:rPr>
                        <a:t>Divize </a:t>
                      </a:r>
                      <a:r>
                        <a:rPr lang="cs-CZ" sz="1200" b="1" i="0" u="none" strike="noStrike" dirty="0" err="1">
                          <a:solidFill>
                            <a:srgbClr val="000000"/>
                          </a:solidFill>
                          <a:latin typeface="Arial Black"/>
                        </a:rPr>
                        <a:t>sk.B</a:t>
                      </a:r>
                      <a:endParaRPr lang="cs-CZ" sz="1200" b="1" i="0" u="none" strike="noStrike" dirty="0">
                        <a:solidFill>
                          <a:srgbClr val="000000"/>
                        </a:solidFill>
                        <a:latin typeface="Arial Black"/>
                      </a:endParaRP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dirty="0">
                          <a:solidFill>
                            <a:srgbClr val="000000"/>
                          </a:solidFill>
                          <a:latin typeface="Arial Black"/>
                        </a:rPr>
                        <a:t>26.</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dirty="0">
                          <a:solidFill>
                            <a:srgbClr val="000000"/>
                          </a:solidFill>
                          <a:latin typeface="Arial Black"/>
                        </a:rPr>
                        <a:t>17.5.2014</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dirty="0" err="1">
                          <a:solidFill>
                            <a:srgbClr val="000000"/>
                          </a:solidFill>
                          <a:latin typeface="Arial Black"/>
                        </a:rPr>
                        <a:t>Štětí</a:t>
                      </a:r>
                      <a:endParaRPr lang="cs-CZ" sz="1200" b="1" i="0" u="none" strike="noStrike" dirty="0">
                        <a:solidFill>
                          <a:srgbClr val="000000"/>
                        </a:solidFill>
                        <a:latin typeface="Arial Black"/>
                      </a:endParaRP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dirty="0">
                          <a:solidFill>
                            <a:srgbClr val="000000"/>
                          </a:solidFill>
                          <a:latin typeface="Arial Black"/>
                        </a:rPr>
                        <a:t>Úvaly</a:t>
                      </a: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dirty="0">
                          <a:solidFill>
                            <a:srgbClr val="000000"/>
                          </a:solidFill>
                          <a:latin typeface="Arial Black"/>
                        </a:rPr>
                        <a:t>1:2</a:t>
                      </a:r>
                    </a:p>
                  </a:txBody>
                  <a:tcPr marL="9525" marR="9525" marT="9525" marB="0" anchor="ctr">
                    <a:lnL>
                      <a:noFill/>
                    </a:lnL>
                    <a:lnR>
                      <a:noFill/>
                    </a:lnR>
                    <a:lnT>
                      <a:noFill/>
                    </a:lnT>
                    <a:lnB>
                      <a:noFill/>
                    </a:lnB>
                    <a:solidFill>
                      <a:srgbClr val="FFCCFF"/>
                    </a:solidFill>
                  </a:tcPr>
                </a:tc>
              </a:tr>
              <a:tr h="240027">
                <a:tc>
                  <a:txBody>
                    <a:bodyPr/>
                    <a:lstStyle/>
                    <a:p>
                      <a:pPr algn="ctr" fontAlgn="ctr"/>
                      <a:r>
                        <a:rPr lang="cs-CZ" sz="1200" b="1" i="0" u="none" strike="noStrike">
                          <a:solidFill>
                            <a:srgbClr val="000000"/>
                          </a:solidFill>
                          <a:latin typeface="Arial Black"/>
                        </a:rPr>
                        <a:t>Divize sk.B</a:t>
                      </a:r>
                    </a:p>
                  </a:txBody>
                  <a:tcPr marL="9525" marR="9525" marT="9525" marB="0" anchor="ctr">
                    <a:lnL>
                      <a:noFill/>
                    </a:lnL>
                    <a:lnR>
                      <a:noFill/>
                    </a:lnR>
                    <a:lnT>
                      <a:noFill/>
                    </a:lnT>
                    <a:lnB>
                      <a:noFill/>
                    </a:lnB>
                    <a:solidFill>
                      <a:srgbClr val="99FFCC"/>
                    </a:solidFill>
                  </a:tcPr>
                </a:tc>
                <a:tc>
                  <a:txBody>
                    <a:bodyPr/>
                    <a:lstStyle/>
                    <a:p>
                      <a:pPr algn="ctr" fontAlgn="ctr"/>
                      <a:r>
                        <a:rPr lang="cs-CZ" sz="1200" b="1" i="0" u="none" strike="noStrike">
                          <a:solidFill>
                            <a:srgbClr val="000000"/>
                          </a:solidFill>
                          <a:latin typeface="Arial Black"/>
                        </a:rPr>
                        <a:t>5.</a:t>
                      </a:r>
                    </a:p>
                  </a:txBody>
                  <a:tcPr marL="9525" marR="9525" marT="9525" marB="0" anchor="ctr">
                    <a:lnL>
                      <a:noFill/>
                    </a:lnL>
                    <a:lnR>
                      <a:noFill/>
                    </a:lnR>
                    <a:lnT>
                      <a:noFill/>
                    </a:lnT>
                    <a:lnB>
                      <a:noFill/>
                    </a:lnB>
                    <a:solidFill>
                      <a:srgbClr val="99FFCC"/>
                    </a:solidFill>
                  </a:tcPr>
                </a:tc>
                <a:tc>
                  <a:txBody>
                    <a:bodyPr/>
                    <a:lstStyle/>
                    <a:p>
                      <a:pPr algn="ctr" fontAlgn="ctr"/>
                      <a:r>
                        <a:rPr lang="cs-CZ" sz="1200" b="1" i="0" u="none" strike="noStrike" dirty="0">
                          <a:solidFill>
                            <a:srgbClr val="000000"/>
                          </a:solidFill>
                          <a:latin typeface="Arial Black"/>
                        </a:rPr>
                        <a:t>11.9.2016</a:t>
                      </a:r>
                    </a:p>
                  </a:txBody>
                  <a:tcPr marL="9525" marR="9525" marT="9525" marB="0" anchor="ctr">
                    <a:lnL>
                      <a:noFill/>
                    </a:lnL>
                    <a:lnR>
                      <a:noFill/>
                    </a:lnR>
                    <a:lnT>
                      <a:noFill/>
                    </a:lnT>
                    <a:lnB>
                      <a:noFill/>
                    </a:lnB>
                    <a:solidFill>
                      <a:srgbClr val="99FFCC"/>
                    </a:solidFill>
                  </a:tcPr>
                </a:tc>
                <a:tc>
                  <a:txBody>
                    <a:bodyPr/>
                    <a:lstStyle/>
                    <a:p>
                      <a:pPr algn="ctr" fontAlgn="ctr"/>
                      <a:r>
                        <a:rPr lang="cs-CZ" sz="1200" b="1" i="0" u="none" strike="noStrike">
                          <a:solidFill>
                            <a:srgbClr val="000000"/>
                          </a:solidFill>
                          <a:latin typeface="Arial Black"/>
                        </a:rPr>
                        <a:t>Úvaly</a:t>
                      </a:r>
                    </a:p>
                  </a:txBody>
                  <a:tcPr marL="9525" marR="9525" marT="9525" marB="0" anchor="ctr">
                    <a:lnL>
                      <a:noFill/>
                    </a:lnL>
                    <a:lnR>
                      <a:noFill/>
                    </a:lnR>
                    <a:lnT>
                      <a:noFill/>
                    </a:lnT>
                    <a:lnB>
                      <a:noFill/>
                    </a:lnB>
                    <a:solidFill>
                      <a:srgbClr val="99FFCC"/>
                    </a:solidFill>
                  </a:tcPr>
                </a:tc>
                <a:tc>
                  <a:txBody>
                    <a:bodyPr/>
                    <a:lstStyle/>
                    <a:p>
                      <a:pPr algn="ctr" fontAlgn="ctr"/>
                      <a:r>
                        <a:rPr lang="cs-CZ" sz="1200" b="1" i="0" u="none" strike="noStrike">
                          <a:solidFill>
                            <a:srgbClr val="000000"/>
                          </a:solidFill>
                          <a:latin typeface="Arial Black"/>
                        </a:rPr>
                        <a:t>Štětí</a:t>
                      </a:r>
                    </a:p>
                  </a:txBody>
                  <a:tcPr marL="9525" marR="9525" marT="9525" marB="0" anchor="ctr">
                    <a:lnL>
                      <a:noFill/>
                    </a:lnL>
                    <a:lnR>
                      <a:noFill/>
                    </a:lnR>
                    <a:lnT>
                      <a:noFill/>
                    </a:lnT>
                    <a:lnB>
                      <a:noFill/>
                    </a:lnB>
                    <a:solidFill>
                      <a:srgbClr val="99FFCC"/>
                    </a:solidFill>
                  </a:tcPr>
                </a:tc>
                <a:tc>
                  <a:txBody>
                    <a:bodyPr/>
                    <a:lstStyle/>
                    <a:p>
                      <a:pPr algn="ctr" fontAlgn="ctr"/>
                      <a:r>
                        <a:rPr lang="cs-CZ" sz="1200" b="1" i="0" u="none" strike="noStrike" dirty="0">
                          <a:solidFill>
                            <a:srgbClr val="000000"/>
                          </a:solidFill>
                          <a:latin typeface="Arial Black"/>
                        </a:rPr>
                        <a:t>4:1</a:t>
                      </a:r>
                    </a:p>
                  </a:txBody>
                  <a:tcPr marL="9525" marR="9525" marT="9525" marB="0" anchor="ctr">
                    <a:lnL>
                      <a:noFill/>
                    </a:lnL>
                    <a:lnR>
                      <a:noFill/>
                    </a:lnR>
                    <a:lnT>
                      <a:noFill/>
                    </a:lnT>
                    <a:lnB>
                      <a:noFill/>
                    </a:lnB>
                    <a:solidFill>
                      <a:srgbClr val="99FFCC"/>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0" name="TextovéPole 9"/>
          <p:cNvSpPr txBox="1">
            <a:spLocks noChangeArrowheads="1"/>
          </p:cNvSpPr>
          <p:nvPr/>
        </p:nvSpPr>
        <p:spPr bwMode="auto">
          <a:xfrm>
            <a:off x="6543984" y="5275687"/>
            <a:ext cx="184730" cy="276999"/>
          </a:xfrm>
          <a:prstGeom prst="rect">
            <a:avLst/>
          </a:prstGeom>
          <a:noFill/>
          <a:ln w="9525">
            <a:noFill/>
            <a:miter lim="800000"/>
            <a:headEnd/>
            <a:tailEnd/>
          </a:ln>
        </p:spPr>
        <p:txBody>
          <a:bodyPr wrap="none">
            <a:spAutoFit/>
          </a:bodyPr>
          <a:lstStyle/>
          <a:p>
            <a:pPr algn="ctr" eaLnBrk="0" hangingPunct="0"/>
            <a:endParaRPr lang="cs-CZ" dirty="0"/>
          </a:p>
        </p:txBody>
      </p:sp>
      <p:sp>
        <p:nvSpPr>
          <p:cNvPr id="13" name="TextovéPole 12"/>
          <p:cNvSpPr txBox="1"/>
          <p:nvPr/>
        </p:nvSpPr>
        <p:spPr>
          <a:xfrm>
            <a:off x="7725038" y="7004455"/>
            <a:ext cx="19581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5</a:t>
            </a:r>
          </a:p>
        </p:txBody>
      </p:sp>
      <p:sp>
        <p:nvSpPr>
          <p:cNvPr id="8" name="TextovéPole 7"/>
          <p:cNvSpPr txBox="1"/>
          <p:nvPr/>
        </p:nvSpPr>
        <p:spPr>
          <a:xfrm>
            <a:off x="189168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36</a:t>
            </a:r>
          </a:p>
        </p:txBody>
      </p:sp>
      <p:sp>
        <p:nvSpPr>
          <p:cNvPr id="16" name="Vodorovný svitek 15"/>
          <p:cNvSpPr/>
          <p:nvPr/>
        </p:nvSpPr>
        <p:spPr bwMode="auto">
          <a:xfrm>
            <a:off x="5616600" y="-15617"/>
            <a:ext cx="4464496" cy="1525563"/>
          </a:xfrm>
          <a:prstGeom prst="horizontalScroll">
            <a:avLst/>
          </a:prstGeom>
          <a:blipFill dpi="0" rotWithShape="1">
            <a:blip r:embed="rId4" cstate="print">
              <a:alphaModFix amt="75000"/>
            </a:blip>
            <a:srcRect/>
            <a:stretch>
              <a:fillRect/>
            </a:stretch>
          </a:blipFill>
          <a:ln w="60325">
            <a:solidFill>
              <a:srgbClr val="FF6699"/>
            </a:solidFill>
            <a:prstDash val="sysDot"/>
            <a:miter lim="800000"/>
            <a:headEnd/>
            <a:tailEnd/>
          </a:ln>
          <a:effectLst/>
        </p:spPr>
        <p:txBody>
          <a:bodyPr vert="horz" wrap="square" lIns="0" tIns="0" rIns="38088" bIns="39675" numCol="1" rtlCol="0" anchor="ctr" anchorCtr="0" compatLnSpc="1">
            <a:prstTxWarp prst="textNoShape">
              <a:avLst/>
            </a:prstTxWarp>
            <a:spAutoFit/>
          </a:bodyPr>
          <a:lstStyle/>
          <a:p>
            <a:pPr algn="ctr"/>
            <a:r>
              <a:rPr lang="cs-CZ" sz="2400" dirty="0" smtClean="0">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Fotbalový program na stadionu ve </a:t>
            </a:r>
            <a:r>
              <a:rPr lang="cs-CZ" sz="2400" dirty="0" err="1" smtClean="0">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Štětí</a:t>
            </a:r>
            <a:r>
              <a:rPr lang="cs-CZ" sz="2400" dirty="0" smtClean="0">
                <a:solidFill>
                  <a:schemeClr val="bg1"/>
                </a:solidFill>
                <a:effectLst>
                  <a:outerShdw blurRad="38100" dist="38100" dir="2700000" algn="tl">
                    <a:srgbClr val="000000">
                      <a:alpha val="43137"/>
                    </a:srgbClr>
                  </a:outerShdw>
                </a:effectLst>
                <a:latin typeface="Estrangelo Edessa" pitchFamily="66" charset="0"/>
                <a:cs typeface="Estrangelo Edessa" pitchFamily="66" charset="0"/>
              </a:rPr>
              <a:t> je plný zajímavých zápasů od přípravky až po dospělé </a:t>
            </a:r>
          </a:p>
        </p:txBody>
      </p:sp>
      <p:pic>
        <p:nvPicPr>
          <p:cNvPr id="17" name="Picture 212"/>
          <p:cNvPicPr>
            <a:picLocks noChangeAspect="1" noChangeArrowheads="1"/>
          </p:cNvPicPr>
          <p:nvPr/>
        </p:nvPicPr>
        <p:blipFill>
          <a:blip r:embed="rId5" cstate="print"/>
          <a:srcRect/>
          <a:stretch>
            <a:fillRect/>
          </a:stretch>
        </p:blipFill>
        <p:spPr bwMode="auto">
          <a:xfrm>
            <a:off x="6840736" y="5851748"/>
            <a:ext cx="1370880" cy="1008000"/>
          </a:xfrm>
          <a:prstGeom prst="rect">
            <a:avLst/>
          </a:prstGeom>
          <a:noFill/>
          <a:ln w="9525">
            <a:noFill/>
            <a:miter lim="800000"/>
            <a:headEnd/>
            <a:tailEnd/>
          </a:ln>
        </p:spPr>
      </p:pic>
      <p:graphicFrame>
        <p:nvGraphicFramePr>
          <p:cNvPr id="18" name="Tabulka 17"/>
          <p:cNvGraphicFramePr>
            <a:graphicFrameLocks noGrp="1"/>
          </p:cNvGraphicFramePr>
          <p:nvPr/>
        </p:nvGraphicFramePr>
        <p:xfrm>
          <a:off x="5616600" y="1603276"/>
          <a:ext cx="4392487" cy="4032156"/>
        </p:xfrm>
        <a:graphic>
          <a:graphicData uri="http://schemas.openxmlformats.org/drawingml/2006/table">
            <a:tbl>
              <a:tblPr/>
              <a:tblGrid>
                <a:gridCol w="542701"/>
                <a:gridCol w="499584"/>
                <a:gridCol w="464276"/>
                <a:gridCol w="791439"/>
                <a:gridCol w="975165"/>
                <a:gridCol w="1119322"/>
              </a:tblGrid>
              <a:tr h="761623">
                <a:tc>
                  <a:txBody>
                    <a:bodyPr/>
                    <a:lstStyle/>
                    <a:p>
                      <a:pPr algn="ctr" rtl="0" fontAlgn="ctr"/>
                      <a:r>
                        <a:rPr lang="cs-CZ" sz="800" b="1" i="0" u="none" strike="noStrike" dirty="0">
                          <a:solidFill>
                            <a:srgbClr val="000000"/>
                          </a:solidFill>
                          <a:latin typeface="Arial"/>
                        </a:rPr>
                        <a:t>9.4.2017</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rtl="0" fontAlgn="ctr"/>
                      <a:r>
                        <a:rPr lang="cs-CZ" sz="900" b="1" i="0" u="none" strike="noStrike">
                          <a:solidFill>
                            <a:srgbClr val="000000"/>
                          </a:solidFill>
                          <a:latin typeface="Arial"/>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rtl="0" fontAlgn="ctr"/>
                      <a:r>
                        <a:rPr lang="cs-CZ" sz="900" b="1" i="0" u="none" strike="noStrike">
                          <a:solidFill>
                            <a:srgbClr val="000000"/>
                          </a:solidFill>
                          <a:latin typeface="Arial"/>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a:solidFill>
                            <a:srgbClr val="000000"/>
                          </a:solidFill>
                          <a:latin typeface="Arial"/>
                        </a:rPr>
                        <a:t>Turnaj -Štětí A, Libotenice, Podlusky, Brozany 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rtl="0" fontAlgn="ctr"/>
                      <a:r>
                        <a:rPr lang="pt-BR" sz="1000" b="1" i="0" u="none" strike="noStrike">
                          <a:solidFill>
                            <a:srgbClr val="000000"/>
                          </a:solidFill>
                          <a:latin typeface="Arial"/>
                        </a:rPr>
                        <a:t>Liga o 9.-12. místo J</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a:solidFill>
                            <a:srgbClr val="000000"/>
                          </a:solidFill>
                          <a:latin typeface="Arial"/>
                        </a:rPr>
                        <a:t>Mladší přípravka 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r>
              <a:tr h="583911">
                <a:tc>
                  <a:txBody>
                    <a:bodyPr/>
                    <a:lstStyle/>
                    <a:p>
                      <a:pPr algn="ctr" rtl="0" fontAlgn="ctr"/>
                      <a:r>
                        <a:rPr lang="cs-CZ" sz="800" b="1" i="0" u="none" strike="noStrike" dirty="0">
                          <a:solidFill>
                            <a:srgbClr val="000099"/>
                          </a:solidFill>
                          <a:latin typeface="Arial"/>
                        </a:rPr>
                        <a:t>13.4.2017</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900" b="1" i="0" u="none" strike="noStrike">
                          <a:solidFill>
                            <a:srgbClr val="000099"/>
                          </a:solidFill>
                          <a:latin typeface="Arial"/>
                        </a:rPr>
                        <a:t>čtvrtek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900" b="1" i="0" u="none" strike="noStrike">
                          <a:solidFill>
                            <a:srgbClr val="000099"/>
                          </a:solidFill>
                          <a:latin typeface="Arial"/>
                        </a:rPr>
                        <a:t>17:30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000" b="1" i="0" u="none" strike="noStrike">
                          <a:solidFill>
                            <a:srgbClr val="000099"/>
                          </a:solidFill>
                          <a:latin typeface="Arial"/>
                        </a:rPr>
                        <a:t>Sokol Malé Žernoseky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000" b="1" i="0" u="none" strike="noStrike">
                          <a:solidFill>
                            <a:srgbClr val="000099"/>
                          </a:solidFill>
                          <a:latin typeface="Arial"/>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000" b="1" i="0" u="none" strike="noStrike">
                          <a:solidFill>
                            <a:srgbClr val="000099"/>
                          </a:solidFill>
                          <a:latin typeface="Arial"/>
                        </a:rPr>
                        <a:t>Stará garda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431586">
                <a:tc>
                  <a:txBody>
                    <a:bodyPr/>
                    <a:lstStyle/>
                    <a:p>
                      <a:pPr algn="ctr" rtl="0" fontAlgn="ctr"/>
                      <a:r>
                        <a:rPr lang="cs-CZ" sz="800" b="1" i="0" u="none" strike="noStrike" dirty="0">
                          <a:solidFill>
                            <a:srgbClr val="000099"/>
                          </a:solidFill>
                          <a:latin typeface="Arial"/>
                        </a:rPr>
                        <a:t>15.4.2017</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900" b="1" i="0" u="none" strike="noStrike">
                          <a:solidFill>
                            <a:srgbClr val="000099"/>
                          </a:solidFill>
                          <a:latin typeface="Arial"/>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900" b="1" i="0" u="none" strike="noStrike">
                          <a:solidFill>
                            <a:srgbClr val="000099"/>
                          </a:solidFill>
                          <a:latin typeface="Arial"/>
                        </a:rPr>
                        <a:t>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000" b="1" i="0" u="none" strike="noStrike">
                          <a:solidFill>
                            <a:srgbClr val="000099"/>
                          </a:solidFill>
                          <a:latin typeface="Arial"/>
                        </a:rPr>
                        <a:t>SK Sokol Brozany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000" b="1" i="0" u="none" strike="noStrike">
                          <a:solidFill>
                            <a:srgbClr val="000099"/>
                          </a:solidFill>
                          <a:latin typeface="Arial"/>
                        </a:rPr>
                        <a:t>I.A třída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rtl="0" fontAlgn="ctr"/>
                      <a:r>
                        <a:rPr lang="cs-CZ" sz="1000" b="1" i="0" u="none" strike="noStrike" dirty="0">
                          <a:solidFill>
                            <a:srgbClr val="000099"/>
                          </a:solidFill>
                          <a:latin typeface="Arial"/>
                        </a:rPr>
                        <a:t>Dorost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583911">
                <a:tc>
                  <a:txBody>
                    <a:bodyPr/>
                    <a:lstStyle/>
                    <a:p>
                      <a:pPr algn="ctr" rtl="0" fontAlgn="ctr"/>
                      <a:r>
                        <a:rPr lang="cs-CZ" sz="800" b="1" i="0" u="none" strike="noStrike" dirty="0">
                          <a:solidFill>
                            <a:srgbClr val="000099"/>
                          </a:solidFill>
                          <a:latin typeface="Arial"/>
                        </a:rPr>
                        <a:t>16.4.2017</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CC"/>
                    </a:solidFill>
                  </a:tcPr>
                </a:tc>
                <a:tc>
                  <a:txBody>
                    <a:bodyPr/>
                    <a:lstStyle/>
                    <a:p>
                      <a:pPr algn="ctr" rtl="0" fontAlgn="ctr"/>
                      <a:r>
                        <a:rPr lang="cs-CZ" sz="900" b="1" i="0" u="none" strike="noStrike">
                          <a:solidFill>
                            <a:srgbClr val="000099"/>
                          </a:solidFill>
                          <a:latin typeface="Arial"/>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CC"/>
                    </a:solidFill>
                  </a:tcPr>
                </a:tc>
                <a:tc>
                  <a:txBody>
                    <a:bodyPr/>
                    <a:lstStyle/>
                    <a:p>
                      <a:pPr algn="ctr" rtl="0" fontAlgn="ctr"/>
                      <a:r>
                        <a:rPr lang="cs-CZ" sz="900" b="1" i="0" u="none" strike="noStrike" dirty="0">
                          <a:solidFill>
                            <a:srgbClr val="000099"/>
                          </a:solidFill>
                          <a:latin typeface="Arial"/>
                        </a:rPr>
                        <a:t>00:12,1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CC"/>
                    </a:solidFill>
                  </a:tcPr>
                </a:tc>
                <a:tc>
                  <a:txBody>
                    <a:bodyPr/>
                    <a:lstStyle/>
                    <a:p>
                      <a:pPr algn="ctr" rtl="0" fontAlgn="ctr"/>
                      <a:r>
                        <a:rPr lang="cs-CZ" sz="1000" b="1" i="0" u="none" strike="noStrike">
                          <a:solidFill>
                            <a:srgbClr val="000099"/>
                          </a:solidFill>
                          <a:latin typeface="Arial"/>
                        </a:rPr>
                        <a:t>FK Jiskra Velké Březno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CC"/>
                    </a:solidFill>
                  </a:tcPr>
                </a:tc>
                <a:tc>
                  <a:txBody>
                    <a:bodyPr/>
                    <a:lstStyle/>
                    <a:p>
                      <a:pPr algn="ctr" rtl="0" fontAlgn="ctr"/>
                      <a:r>
                        <a:rPr lang="cs-CZ" sz="1000" b="1" i="0" u="none" strike="noStrike">
                          <a:solidFill>
                            <a:srgbClr val="000099"/>
                          </a:solidFill>
                          <a:latin typeface="Arial"/>
                        </a:rPr>
                        <a:t>Ústecký přebor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CC"/>
                    </a:solidFill>
                  </a:tcPr>
                </a:tc>
                <a:tc>
                  <a:txBody>
                    <a:bodyPr/>
                    <a:lstStyle/>
                    <a:p>
                      <a:pPr algn="ctr" rtl="0" fontAlgn="ctr"/>
                      <a:r>
                        <a:rPr lang="cs-CZ" sz="1000" b="1" i="0" u="none" strike="noStrike">
                          <a:solidFill>
                            <a:srgbClr val="000099"/>
                          </a:solidFill>
                          <a:latin typeface="Arial"/>
                        </a:rPr>
                        <a:t>Starší, mladší žáci</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CC"/>
                    </a:solidFill>
                  </a:tcPr>
                </a:tc>
              </a:tr>
              <a:tr h="440049">
                <a:tc>
                  <a:txBody>
                    <a:bodyPr/>
                    <a:lstStyle/>
                    <a:p>
                      <a:pPr algn="ctr" rtl="0" fontAlgn="ctr"/>
                      <a:r>
                        <a:rPr lang="cs-CZ" sz="800" b="1" i="0" u="none" strike="noStrike" dirty="0">
                          <a:solidFill>
                            <a:srgbClr val="000000"/>
                          </a:solidFill>
                          <a:latin typeface="Arial"/>
                        </a:rPr>
                        <a:t>18.4.2017</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900" b="1" i="0" u="none" strike="noStrike">
                          <a:solidFill>
                            <a:srgbClr val="000000"/>
                          </a:solidFill>
                          <a:latin typeface="Arial"/>
                        </a:rPr>
                        <a:t>úterý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900" b="1" i="0" u="none" strike="noStrike">
                          <a:solidFill>
                            <a:srgbClr val="000000"/>
                          </a:solidFill>
                          <a:latin typeface="Arial"/>
                        </a:rPr>
                        <a:t>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a:solidFill>
                            <a:srgbClr val="000000"/>
                          </a:solidFill>
                          <a:latin typeface="Arial"/>
                        </a:rPr>
                        <a:t>SK Roudnice n.L.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rowSpan="2">
                  <a:txBody>
                    <a:bodyPr/>
                    <a:lstStyle/>
                    <a:p>
                      <a:pPr algn="ctr" rtl="0" fontAlgn="ctr"/>
                      <a:r>
                        <a:rPr lang="cs-CZ" sz="1000" b="1" i="0" u="none" strike="noStrike">
                          <a:solidFill>
                            <a:srgbClr val="000000"/>
                          </a:solidFill>
                          <a:latin typeface="Arial"/>
                        </a:rPr>
                        <a:t>1.kolo O pohár Hejtmana Ústeckého kraje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a:solidFill>
                            <a:srgbClr val="000000"/>
                          </a:solidFill>
                          <a:latin typeface="Arial"/>
                        </a:rPr>
                        <a:t>Starší žáci</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431586">
                <a:tc>
                  <a:txBody>
                    <a:bodyPr/>
                    <a:lstStyle/>
                    <a:p>
                      <a:pPr algn="ctr" rtl="0" fontAlgn="ctr"/>
                      <a:r>
                        <a:rPr lang="cs-CZ" sz="800" b="1" i="0" u="none" strike="noStrike" dirty="0">
                          <a:solidFill>
                            <a:srgbClr val="000000"/>
                          </a:solidFill>
                          <a:latin typeface="Arial"/>
                        </a:rPr>
                        <a:t>20.4.2017</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ctr" rtl="0" fontAlgn="ctr"/>
                      <a:r>
                        <a:rPr lang="cs-CZ" sz="900" b="1" i="0" u="none" strike="noStrike">
                          <a:solidFill>
                            <a:srgbClr val="000000"/>
                          </a:solidFill>
                          <a:latin typeface="Arial"/>
                        </a:rPr>
                        <a:t>čtvrtek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ctr" rtl="0" fontAlgn="ctr"/>
                      <a:r>
                        <a:rPr lang="cs-CZ" sz="900" b="1" i="0" u="none" strike="noStrike">
                          <a:solidFill>
                            <a:srgbClr val="000000"/>
                          </a:solidFill>
                          <a:latin typeface="Arial"/>
                        </a:rPr>
                        <a:t>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ctr" rtl="0" fontAlgn="ctr"/>
                      <a:r>
                        <a:rPr lang="cs-CZ" sz="1000" b="1" i="0" u="none" strike="noStrike">
                          <a:solidFill>
                            <a:srgbClr val="000000"/>
                          </a:solidFill>
                          <a:latin typeface="Arial"/>
                        </a:rPr>
                        <a:t>SK Roudnice n.L.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FFFF"/>
                    </a:solidFill>
                  </a:tcPr>
                </a:tc>
                <a:tc vMerge="1">
                  <a:txBody>
                    <a:bodyPr/>
                    <a:lstStyle/>
                    <a:p>
                      <a:endParaRPr lang="cs-CZ"/>
                    </a:p>
                  </a:txBody>
                  <a:tcPr/>
                </a:tc>
                <a:tc>
                  <a:txBody>
                    <a:bodyPr/>
                    <a:lstStyle/>
                    <a:p>
                      <a:pPr algn="ctr" rtl="0" fontAlgn="ctr"/>
                      <a:r>
                        <a:rPr lang="cs-CZ" sz="1000" b="1" i="0" u="none" strike="noStrike">
                          <a:solidFill>
                            <a:srgbClr val="000000"/>
                          </a:solidFill>
                          <a:latin typeface="Arial"/>
                        </a:rPr>
                        <a:t>Mladší žáci</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FFFF"/>
                    </a:solidFill>
                  </a:tcPr>
                </a:tc>
              </a:tr>
              <a:tr h="727773">
                <a:tc>
                  <a:txBody>
                    <a:bodyPr/>
                    <a:lstStyle/>
                    <a:p>
                      <a:pPr algn="ctr" rtl="0" fontAlgn="ctr"/>
                      <a:r>
                        <a:rPr lang="cs-CZ" sz="800" b="1" i="0" u="none" strike="noStrike" dirty="0">
                          <a:solidFill>
                            <a:srgbClr val="000000"/>
                          </a:solidFill>
                          <a:latin typeface="Arial"/>
                        </a:rPr>
                        <a:t>22.4.2017</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CCFFFF"/>
                    </a:solidFill>
                  </a:tcPr>
                </a:tc>
                <a:tc>
                  <a:txBody>
                    <a:bodyPr/>
                    <a:lstStyle/>
                    <a:p>
                      <a:pPr algn="ctr" rtl="0" fontAlgn="ctr"/>
                      <a:r>
                        <a:rPr lang="cs-CZ" sz="900" b="1" i="0" u="none" strike="noStrike" dirty="0">
                          <a:solidFill>
                            <a:srgbClr val="000000"/>
                          </a:solidFill>
                          <a:latin typeface="Arial"/>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CCFFFF"/>
                    </a:solidFill>
                  </a:tcPr>
                </a:tc>
                <a:tc>
                  <a:txBody>
                    <a:bodyPr/>
                    <a:lstStyle/>
                    <a:p>
                      <a:pPr algn="ctr" rtl="0" fontAlgn="ctr"/>
                      <a:r>
                        <a:rPr lang="cs-CZ" sz="900" b="1" i="0" u="none" strike="noStrike">
                          <a:solidFill>
                            <a:srgbClr val="000000"/>
                          </a:solidFill>
                          <a:latin typeface="Arial"/>
                        </a:rPr>
                        <a:t>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a:solidFill>
                            <a:srgbClr val="000000"/>
                          </a:solidFill>
                          <a:latin typeface="Arial"/>
                        </a:rPr>
                        <a:t>Fotbalový klub Meteor Praha VIII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a:solidFill>
                            <a:srgbClr val="000000"/>
                          </a:solidFill>
                          <a:latin typeface="Arial"/>
                        </a:rPr>
                        <a:t>Divize Fortuna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dirty="0">
                          <a:solidFill>
                            <a:srgbClr val="000000"/>
                          </a:solidFill>
                          <a:latin typeface="Arial"/>
                        </a:rPr>
                        <a:t>Dospělí</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CCFFFF"/>
                    </a:solidFill>
                  </a:tcPr>
                </a:tc>
              </a:tr>
            </a:tbl>
          </a:graphicData>
        </a:graphic>
      </p:graphicFrame>
      <p:pic>
        <p:nvPicPr>
          <p:cNvPr id="4" name="Picture 212"/>
          <p:cNvPicPr>
            <a:picLocks noChangeAspect="1" noChangeArrowheads="1"/>
          </p:cNvPicPr>
          <p:nvPr/>
        </p:nvPicPr>
        <p:blipFill>
          <a:blip r:embed="rId6" cstate="print"/>
          <a:srcRect/>
          <a:stretch>
            <a:fillRect/>
          </a:stretch>
        </p:blipFill>
        <p:spPr bwMode="auto">
          <a:xfrm>
            <a:off x="143992" y="91108"/>
            <a:ext cx="4106727" cy="2736000"/>
          </a:xfrm>
          <a:prstGeom prst="rect">
            <a:avLst/>
          </a:prstGeom>
          <a:noFill/>
          <a:ln w="9525">
            <a:noFill/>
            <a:miter lim="800000"/>
            <a:headEnd/>
            <a:tailEnd/>
          </a:ln>
        </p:spPr>
      </p:pic>
      <p:sp>
        <p:nvSpPr>
          <p:cNvPr id="19" name="TextovéPole 18"/>
          <p:cNvSpPr txBox="1"/>
          <p:nvPr/>
        </p:nvSpPr>
        <p:spPr>
          <a:xfrm>
            <a:off x="288008" y="2971428"/>
            <a:ext cx="3528392" cy="523220"/>
          </a:xfrm>
          <a:prstGeom prst="rect">
            <a:avLst/>
          </a:prstGeom>
          <a:solidFill>
            <a:srgbClr val="99FF66"/>
          </a:solidFill>
        </p:spPr>
        <p:txBody>
          <a:bodyPr wrap="square" rtlCol="0">
            <a:spAutoFit/>
          </a:bodyPr>
          <a:lstStyle/>
          <a:p>
            <a:pPr algn="ctr"/>
            <a:r>
              <a:rPr lang="cs-CZ" sz="1400" u="sng" dirty="0" err="1" smtClean="0">
                <a:latin typeface="Bookman Old Style" pitchFamily="18" charset="0"/>
              </a:rPr>
              <a:t>Picatec</a:t>
            </a:r>
            <a:r>
              <a:rPr lang="cs-CZ" sz="1400" u="sng" dirty="0" smtClean="0">
                <a:latin typeface="Bookman Old Style" pitchFamily="18" charset="0"/>
              </a:rPr>
              <a:t> </a:t>
            </a:r>
            <a:r>
              <a:rPr lang="cs-CZ" sz="1400" u="sng" dirty="0" err="1" smtClean="0">
                <a:latin typeface="Bookman Old Style" pitchFamily="18" charset="0"/>
              </a:rPr>
              <a:t>Tours</a:t>
            </a:r>
            <a:r>
              <a:rPr lang="cs-CZ" sz="1400" u="sng" dirty="0" smtClean="0">
                <a:latin typeface="Bookman Old Style" pitchFamily="18" charset="0"/>
              </a:rPr>
              <a:t> starší přípravka</a:t>
            </a:r>
          </a:p>
          <a:p>
            <a:pPr algn="ctr"/>
            <a:r>
              <a:rPr lang="cs-CZ" sz="1400" u="sng" dirty="0" smtClean="0">
                <a:latin typeface="Bookman Old Style" pitchFamily="18" charset="0"/>
              </a:rPr>
              <a:t> 2. místo  1.4.2017</a:t>
            </a:r>
          </a:p>
        </p:txBody>
      </p:sp>
      <p:pic>
        <p:nvPicPr>
          <p:cNvPr id="2262" name="Picture 214"/>
          <p:cNvPicPr>
            <a:picLocks noChangeAspect="1" noChangeArrowheads="1"/>
          </p:cNvPicPr>
          <p:nvPr/>
        </p:nvPicPr>
        <p:blipFill>
          <a:blip r:embed="rId7" cstate="print"/>
          <a:srcRect/>
          <a:stretch>
            <a:fillRect/>
          </a:stretch>
        </p:blipFill>
        <p:spPr bwMode="auto">
          <a:xfrm>
            <a:off x="360016" y="3691508"/>
            <a:ext cx="1949819" cy="3060000"/>
          </a:xfrm>
          <a:prstGeom prst="rect">
            <a:avLst/>
          </a:prstGeom>
          <a:noFill/>
          <a:ln w="9525">
            <a:noFill/>
            <a:miter lim="800000"/>
            <a:headEnd/>
            <a:tailEnd/>
          </a:ln>
        </p:spPr>
      </p:pic>
      <p:sp>
        <p:nvSpPr>
          <p:cNvPr id="20" name="TextovéPole 19"/>
          <p:cNvSpPr txBox="1"/>
          <p:nvPr/>
        </p:nvSpPr>
        <p:spPr>
          <a:xfrm>
            <a:off x="2592264" y="4047480"/>
            <a:ext cx="2016224" cy="2308324"/>
          </a:xfrm>
          <a:prstGeom prst="rect">
            <a:avLst/>
          </a:prstGeom>
          <a:solidFill>
            <a:schemeClr val="accent6">
              <a:lumMod val="20000"/>
              <a:lumOff val="80000"/>
            </a:schemeClr>
          </a:solidFill>
        </p:spPr>
        <p:txBody>
          <a:bodyPr wrap="square" rtlCol="0">
            <a:spAutoFit/>
          </a:bodyPr>
          <a:lstStyle/>
          <a:p>
            <a:pPr algn="ctr"/>
            <a:r>
              <a:rPr lang="cs-CZ" sz="3200" dirty="0" err="1" smtClean="0">
                <a:latin typeface="Bookman Old Style" pitchFamily="18" charset="0"/>
              </a:rPr>
              <a:t>Dragan</a:t>
            </a:r>
            <a:r>
              <a:rPr lang="cs-CZ" sz="3200" dirty="0" smtClean="0">
                <a:latin typeface="Bookman Old Style" pitchFamily="18" charset="0"/>
              </a:rPr>
              <a:t> </a:t>
            </a:r>
            <a:r>
              <a:rPr lang="cs-CZ" sz="3200" dirty="0" err="1" smtClean="0">
                <a:latin typeface="Bookman Old Style" pitchFamily="18" charset="0"/>
              </a:rPr>
              <a:t>Kosorič</a:t>
            </a:r>
            <a:endParaRPr lang="cs-CZ" sz="3200" dirty="0" smtClean="0">
              <a:latin typeface="Bookman Old Style" pitchFamily="18" charset="0"/>
            </a:endParaRPr>
          </a:p>
          <a:p>
            <a:pPr algn="ctr"/>
            <a:r>
              <a:rPr lang="cs-CZ" sz="2000" dirty="0" smtClean="0">
                <a:latin typeface="Bookman Old Style" pitchFamily="18" charset="0"/>
              </a:rPr>
              <a:t>Nejlepší brankář turnaje</a:t>
            </a:r>
          </a:p>
          <a:p>
            <a:pPr algn="ctr"/>
            <a:r>
              <a:rPr lang="cs-CZ" sz="2000" dirty="0" smtClean="0">
                <a:latin typeface="Bookman Old Style" pitchFamily="18" charset="0"/>
              </a:rPr>
              <a:t>SK </a:t>
            </a:r>
            <a:r>
              <a:rPr lang="cs-CZ" sz="2000" dirty="0" err="1" smtClean="0">
                <a:latin typeface="Bookman Old Style" pitchFamily="18" charset="0"/>
              </a:rPr>
              <a:t>Štětí</a:t>
            </a:r>
            <a:endParaRPr lang="cs-CZ" sz="2000" dirty="0" smtClean="0">
              <a:latin typeface="Bookman Old Style" pitchFamily="18" charset="0"/>
            </a:endParaRP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2142218" y="7004455"/>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6</a:t>
            </a:r>
          </a:p>
        </p:txBody>
      </p:sp>
      <p:sp>
        <p:nvSpPr>
          <p:cNvPr id="14" name="TextovéPole 13"/>
          <p:cNvSpPr txBox="1"/>
          <p:nvPr/>
        </p:nvSpPr>
        <p:spPr>
          <a:xfrm>
            <a:off x="7488808"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35</a:t>
            </a:r>
          </a:p>
        </p:txBody>
      </p:sp>
      <p:cxnSp>
        <p:nvCxnSpPr>
          <p:cNvPr id="13" name="Přímá spojovací šipka 12"/>
          <p:cNvCxnSpPr/>
          <p:nvPr/>
        </p:nvCxnSpPr>
        <p:spPr bwMode="auto">
          <a:xfrm>
            <a:off x="3752626" y="7239000"/>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6" name="Rectangle 212"/>
          <p:cNvSpPr>
            <a:spLocks noChangeArrowheads="1"/>
          </p:cNvSpPr>
          <p:nvPr/>
        </p:nvSpPr>
        <p:spPr bwMode="auto">
          <a:xfrm>
            <a:off x="5472584" y="1053336"/>
            <a:ext cx="4680520" cy="5878532"/>
          </a:xfrm>
          <a:prstGeom prst="rect">
            <a:avLst/>
          </a:prstGeom>
          <a:solidFill>
            <a:srgbClr val="CC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1" i="0" u="sng"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Picatec</a:t>
            </a:r>
            <a:r>
              <a:rPr kumimoji="0" lang="cs-CZ" sz="18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cs-CZ" sz="1800" b="1" i="0" u="sng"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Tours</a:t>
            </a:r>
            <a:r>
              <a:rPr kumimoji="0" lang="cs-CZ" sz="18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1,4 Praha Barrandov</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8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1.4. 2017 venkovní turnaj přípravka r.2007</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Týden před startem mistrovských soutěží si starší přípravka r.2007 vyjela do Prahy na Barrandov. Ne, že by tam natáčela nějaký film, ale na venkovní turnaj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Picatec</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Tours</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1,4 pořádaný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Fotball</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talent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Academy</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Praha. Někteří hráči dle slov trenérů byli již 4 den za sebou na fotbalovém hřišti, ale na výkonu to znát nebylo. Podali obdivuhodný výkon, který zaslouží pochvalu. Turnaje se zúčastnilo 8 mužstev. Hrálo se každý s každým a i když jsme 2x prohráli, tak z toho bylo krásné 2. místo, které nám zajišťuje účast na finálovém turnaji v Praze 29.dubna. Oplatit porážku budeme chtít Benešovu na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Ondrášovka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cupu</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který máme dokonce ve skupině.  Při postupu se na nás usmálo štěstí, protože domácí, jako 1. mužstvo tabulky, mělo účast na finálovém turnaji zaručenou již před turnajem, tak tím druhým postupujícím byl náš výběr. Tým zaslouží pochvalu za bojovnost a krásné fotbalové akce. Hlavně David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Kosorič</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pro kterého nebyl žádný míč ztracený. </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Branky:</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David Bílek 1, Daniel Malina 1, Lukáš Malina 5, Lukáš Dvořák 1, David </a:t>
            </a:r>
          </a:p>
          <a:p>
            <a:pPr marL="0" marR="0" lvl="0" indent="0" algn="l" defTabSz="914400" rtl="0" eaLnBrk="0" fontAlgn="base" latinLnBrk="0" hangingPunct="0">
              <a:lnSpc>
                <a:spcPct val="100000"/>
              </a:lnSpc>
              <a:spcBef>
                <a:spcPct val="0"/>
              </a:spcBef>
              <a:spcAft>
                <a:spcPct val="0"/>
              </a:spcAft>
              <a:buClrTx/>
              <a:buSzTx/>
              <a:buFontTx/>
              <a:buNone/>
              <a:tabLst/>
            </a:pPr>
            <a:r>
              <a:rPr lang="cs-CZ" sz="1000" b="0" dirty="0" smtClean="0">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Kosorič</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 Daniel Hromy 6, Miroslav Šedivý 1</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Nejlepší brankář turnaje:</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Dragan</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Kosorič</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SK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Výsledky:</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SK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Hovorčovice</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 :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2</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SK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Stodůlky                                         3 : 0</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SK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Unhošt</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3 : 0</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SK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SK Benešov                                      1 :  6</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SK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FK Šumperk                                      4 :  3</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SK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SK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Psáry</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3 :  1</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SK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Football</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Talent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Academy</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Praha        1 : 7</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Pořadí:</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Football</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Talent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Academy</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Praha</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 SK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 Fotbalový klub Šumperk</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 SK Benešov</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Hovorčovice</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6.Stodůlky</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7.Unhošt</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8. SK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Psáry</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TextovéPole 17"/>
          <p:cNvSpPr txBox="1"/>
          <p:nvPr/>
        </p:nvSpPr>
        <p:spPr>
          <a:xfrm>
            <a:off x="5544592" y="31874"/>
            <a:ext cx="4608512" cy="923330"/>
          </a:xfrm>
          <a:prstGeom prst="rect">
            <a:avLst/>
          </a:prstGeom>
          <a:blipFill dpi="0" rotWithShape="1">
            <a:blip r:embed="rId4" cstate="print">
              <a:alphaModFix amt="40000"/>
            </a:blip>
            <a:srcRect/>
            <a:tile tx="0" ty="0" sx="100000" sy="100000" flip="x" algn="tr"/>
          </a:blipFill>
          <a:ln w="44450">
            <a:solidFill>
              <a:srgbClr val="66FF33"/>
            </a:solidFill>
            <a:prstDash val="sysDash"/>
          </a:ln>
        </p:spPr>
        <p:txBody>
          <a:bodyPr wrap="square" rtlCol="0">
            <a:spAutoFit/>
          </a:bodyPr>
          <a:lstStyle/>
          <a:p>
            <a:pPr algn="ctr"/>
            <a:r>
              <a:rPr lang="cs-CZ" sz="1800" dirty="0" smtClean="0">
                <a:solidFill>
                  <a:srgbClr val="0000FF"/>
                </a:solidFill>
                <a:latin typeface="David" pitchFamily="34" charset="-79"/>
                <a:cs typeface="David" pitchFamily="34" charset="-79"/>
              </a:rPr>
              <a:t>Generálka starší přípravky na krajské satelitní turnaje skončila 2. místem na turnaji v Praze</a:t>
            </a:r>
          </a:p>
        </p:txBody>
      </p:sp>
      <p:graphicFrame>
        <p:nvGraphicFramePr>
          <p:cNvPr id="19" name="Tabulka 18"/>
          <p:cNvGraphicFramePr>
            <a:graphicFrameLocks noGrp="1"/>
          </p:cNvGraphicFramePr>
          <p:nvPr/>
        </p:nvGraphicFramePr>
        <p:xfrm>
          <a:off x="71984" y="1848453"/>
          <a:ext cx="4464496" cy="5011407"/>
        </p:xfrm>
        <a:graphic>
          <a:graphicData uri="http://schemas.openxmlformats.org/drawingml/2006/table">
            <a:tbl>
              <a:tblPr/>
              <a:tblGrid>
                <a:gridCol w="560983"/>
                <a:gridCol w="448788"/>
                <a:gridCol w="448788"/>
                <a:gridCol w="918611"/>
                <a:gridCol w="1058857"/>
                <a:gridCol w="1028469"/>
              </a:tblGrid>
              <a:tr h="410295">
                <a:tc>
                  <a:txBody>
                    <a:bodyPr/>
                    <a:lstStyle/>
                    <a:p>
                      <a:pPr algn="ctr" fontAlgn="ctr"/>
                      <a:r>
                        <a:rPr lang="cs-CZ" sz="900" b="1" i="0" u="none" strike="noStrike" dirty="0">
                          <a:solidFill>
                            <a:srgbClr val="000000"/>
                          </a:solidFill>
                          <a:latin typeface="Arial"/>
                        </a:rPr>
                        <a:t>8.4.2017</a:t>
                      </a:r>
                    </a:p>
                  </a:txBody>
                  <a:tcPr marL="7079" marR="7079" marT="707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900" b="1" i="0" u="none" strike="noStrike" dirty="0">
                          <a:solidFill>
                            <a:srgbClr val="000000"/>
                          </a:solidFill>
                          <a:latin typeface="Arial"/>
                        </a:rPr>
                        <a:t>sobota</a:t>
                      </a:r>
                    </a:p>
                  </a:txBody>
                  <a:tcPr marL="7079" marR="7079" marT="7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900" b="1" i="0" u="none" strike="noStrike" dirty="0">
                          <a:solidFill>
                            <a:srgbClr val="000000"/>
                          </a:solidFill>
                          <a:latin typeface="Arial"/>
                        </a:rPr>
                        <a:t>10:00,  12:00</a:t>
                      </a:r>
                    </a:p>
                  </a:txBody>
                  <a:tcPr marL="7079" marR="7079" marT="7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900" b="1" i="0" u="none" strike="noStrike" dirty="0">
                          <a:solidFill>
                            <a:srgbClr val="000000"/>
                          </a:solidFill>
                          <a:latin typeface="Arial"/>
                        </a:rPr>
                        <a:t>FK ČESKÝ LEV </a:t>
                      </a:r>
                      <a:r>
                        <a:rPr lang="cs-CZ" sz="900" b="1" i="0" u="none" strike="noStrike" dirty="0" err="1">
                          <a:solidFill>
                            <a:srgbClr val="000000"/>
                          </a:solidFill>
                          <a:latin typeface="Arial"/>
                        </a:rPr>
                        <a:t>Neštěmice</a:t>
                      </a:r>
                      <a:endParaRPr lang="cs-CZ" sz="900" b="1" i="0" u="none" strike="noStrike" dirty="0">
                        <a:solidFill>
                          <a:srgbClr val="000000"/>
                        </a:solidFill>
                        <a:latin typeface="Arial"/>
                      </a:endParaRPr>
                    </a:p>
                  </a:txBody>
                  <a:tcPr marL="7079" marR="7079" marT="7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900" b="1" i="0" u="none" strike="noStrike" dirty="0">
                          <a:solidFill>
                            <a:srgbClr val="000000"/>
                          </a:solidFill>
                          <a:latin typeface="Arial"/>
                        </a:rPr>
                        <a:t>Ústecký přebor</a:t>
                      </a:r>
                    </a:p>
                  </a:txBody>
                  <a:tcPr marL="7079" marR="7079" marT="7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800" b="1" i="0" u="none" strike="noStrike" dirty="0">
                          <a:solidFill>
                            <a:srgbClr val="000000"/>
                          </a:solidFill>
                          <a:latin typeface="Arial"/>
                        </a:rPr>
                        <a:t>Starší, mladší žáci</a:t>
                      </a:r>
                    </a:p>
                  </a:txBody>
                  <a:tcPr marL="7079" marR="7079" marT="707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343155">
                <a:tc>
                  <a:txBody>
                    <a:bodyPr/>
                    <a:lstStyle/>
                    <a:p>
                      <a:pPr algn="ctr" fontAlgn="ctr"/>
                      <a:r>
                        <a:rPr lang="cs-CZ" sz="900" b="1" i="0" u="none" strike="noStrike" dirty="0">
                          <a:solidFill>
                            <a:srgbClr val="000000"/>
                          </a:solidFill>
                          <a:latin typeface="Arial"/>
                        </a:rPr>
                        <a:t>9.4.2017</a:t>
                      </a:r>
                    </a:p>
                  </a:txBody>
                  <a:tcPr marL="7079" marR="7079" marT="707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900" b="1" i="0" u="none" strike="noStrike" dirty="0">
                          <a:solidFill>
                            <a:srgbClr val="000000"/>
                          </a:solidFill>
                          <a:latin typeface="Arial"/>
                        </a:rPr>
                        <a:t>neděle</a:t>
                      </a:r>
                    </a:p>
                  </a:txBody>
                  <a:tcPr marL="7079" marR="7079" marT="7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900" b="1" i="0" u="none" strike="noStrike" dirty="0">
                          <a:solidFill>
                            <a:srgbClr val="000000"/>
                          </a:solidFill>
                          <a:latin typeface="Arial"/>
                        </a:rPr>
                        <a:t>10:00</a:t>
                      </a:r>
                    </a:p>
                  </a:txBody>
                  <a:tcPr marL="7079" marR="7079" marT="7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900" b="1" i="0" u="none" strike="noStrike" dirty="0">
                          <a:solidFill>
                            <a:srgbClr val="000000"/>
                          </a:solidFill>
                          <a:latin typeface="Arial"/>
                        </a:rPr>
                        <a:t> TJ </a:t>
                      </a:r>
                      <a:r>
                        <a:rPr lang="cs-CZ" sz="900" b="1" i="0" u="none" strike="noStrike" dirty="0" err="1">
                          <a:solidFill>
                            <a:srgbClr val="000000"/>
                          </a:solidFill>
                          <a:latin typeface="Arial"/>
                        </a:rPr>
                        <a:t>Košťany</a:t>
                      </a:r>
                      <a:r>
                        <a:rPr lang="cs-CZ" sz="900" b="1" i="0" u="none" strike="noStrike" dirty="0">
                          <a:solidFill>
                            <a:srgbClr val="000000"/>
                          </a:solidFill>
                          <a:latin typeface="Arial"/>
                        </a:rPr>
                        <a:t> / </a:t>
                      </a:r>
                      <a:r>
                        <a:rPr lang="cs-CZ" sz="900" b="1" i="0" u="none" strike="noStrike" dirty="0" err="1">
                          <a:solidFill>
                            <a:srgbClr val="000000"/>
                          </a:solidFill>
                          <a:latin typeface="Arial"/>
                        </a:rPr>
                        <a:t>Oldřichov</a:t>
                      </a:r>
                      <a:r>
                        <a:rPr lang="cs-CZ" sz="900" b="1" i="0" u="none" strike="noStrike" dirty="0">
                          <a:solidFill>
                            <a:srgbClr val="000000"/>
                          </a:solidFill>
                          <a:latin typeface="Arial"/>
                        </a:rPr>
                        <a:t> </a:t>
                      </a:r>
                    </a:p>
                  </a:txBody>
                  <a:tcPr marL="7079" marR="7079" marT="7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900" b="1" i="0" u="none" strike="noStrike" dirty="0">
                          <a:solidFill>
                            <a:srgbClr val="000000"/>
                          </a:solidFill>
                          <a:latin typeface="Arial"/>
                        </a:rPr>
                        <a:t>I.A třída</a:t>
                      </a:r>
                    </a:p>
                  </a:txBody>
                  <a:tcPr marL="7079" marR="7079" marT="7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dirty="0">
                          <a:solidFill>
                            <a:srgbClr val="000000"/>
                          </a:solidFill>
                          <a:latin typeface="Arial"/>
                        </a:rPr>
                        <a:t>Dorost</a:t>
                      </a:r>
                    </a:p>
                  </a:txBody>
                  <a:tcPr marL="7079" marR="7079" marT="707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585651">
                <a:tc>
                  <a:txBody>
                    <a:bodyPr/>
                    <a:lstStyle/>
                    <a:p>
                      <a:pPr algn="ctr" fontAlgn="ctr"/>
                      <a:r>
                        <a:rPr lang="cs-CZ" sz="900" b="1" i="0" u="none" strike="noStrike" dirty="0">
                          <a:solidFill>
                            <a:srgbClr val="000000"/>
                          </a:solidFill>
                          <a:latin typeface="Arial"/>
                        </a:rPr>
                        <a:t>9.4.2017</a:t>
                      </a:r>
                    </a:p>
                  </a:txBody>
                  <a:tcPr marL="7079" marR="7079" marT="707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900" b="1" i="0" u="none" strike="noStrike" dirty="0">
                          <a:solidFill>
                            <a:srgbClr val="000000"/>
                          </a:solidFill>
                          <a:latin typeface="Arial"/>
                        </a:rPr>
                        <a:t>neděle</a:t>
                      </a:r>
                    </a:p>
                  </a:txBody>
                  <a:tcPr marL="7079" marR="7079" marT="7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900" b="1" i="0" u="none" strike="noStrike" dirty="0">
                          <a:solidFill>
                            <a:srgbClr val="000000"/>
                          </a:solidFill>
                          <a:latin typeface="Arial"/>
                        </a:rPr>
                        <a:t>10:00</a:t>
                      </a:r>
                    </a:p>
                  </a:txBody>
                  <a:tcPr marL="7079" marR="7079" marT="7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900" b="1" i="0" u="none" strike="noStrike" dirty="0">
                          <a:solidFill>
                            <a:srgbClr val="000000"/>
                          </a:solidFill>
                          <a:latin typeface="Arial"/>
                        </a:rPr>
                        <a:t>Turnaj -</a:t>
                      </a:r>
                      <a:r>
                        <a:rPr lang="cs-CZ" sz="900" b="1" i="0" u="none" strike="noStrike" dirty="0" err="1">
                          <a:solidFill>
                            <a:srgbClr val="000000"/>
                          </a:solidFill>
                          <a:latin typeface="Arial"/>
                        </a:rPr>
                        <a:t>Liběšice</a:t>
                      </a:r>
                      <a:r>
                        <a:rPr lang="cs-CZ" sz="900" b="1" i="0" u="none" strike="noStrike" dirty="0">
                          <a:solidFill>
                            <a:srgbClr val="000000"/>
                          </a:solidFill>
                          <a:latin typeface="Arial"/>
                        </a:rPr>
                        <a:t>, </a:t>
                      </a:r>
                      <a:r>
                        <a:rPr lang="cs-CZ" sz="900" b="1" i="0" u="none" strike="noStrike" dirty="0" err="1">
                          <a:solidFill>
                            <a:srgbClr val="000000"/>
                          </a:solidFill>
                          <a:latin typeface="Arial"/>
                        </a:rPr>
                        <a:t>Travčice</a:t>
                      </a:r>
                      <a:r>
                        <a:rPr lang="cs-CZ" sz="900" b="1" i="0" u="none" strike="noStrike" dirty="0">
                          <a:solidFill>
                            <a:srgbClr val="000000"/>
                          </a:solidFill>
                          <a:latin typeface="Arial"/>
                        </a:rPr>
                        <a:t>, </a:t>
                      </a:r>
                      <a:r>
                        <a:rPr lang="cs-CZ" sz="900" b="1" i="0" u="none" strike="noStrike" dirty="0" err="1">
                          <a:solidFill>
                            <a:srgbClr val="000000"/>
                          </a:solidFill>
                          <a:latin typeface="Arial"/>
                        </a:rPr>
                        <a:t>Třebenice</a:t>
                      </a:r>
                      <a:r>
                        <a:rPr lang="cs-CZ" sz="900" b="1" i="0" u="none" strike="noStrike" dirty="0">
                          <a:solidFill>
                            <a:srgbClr val="000000"/>
                          </a:solidFill>
                          <a:latin typeface="Arial"/>
                        </a:rPr>
                        <a:t>, </a:t>
                      </a:r>
                      <a:r>
                        <a:rPr lang="cs-CZ" sz="900" b="1" i="0" u="none" strike="noStrike" dirty="0" err="1">
                          <a:solidFill>
                            <a:srgbClr val="000000"/>
                          </a:solidFill>
                          <a:latin typeface="Arial"/>
                        </a:rPr>
                        <a:t>Štětí</a:t>
                      </a:r>
                      <a:endParaRPr lang="cs-CZ" sz="900" b="1" i="0" u="none" strike="noStrike" dirty="0">
                        <a:solidFill>
                          <a:srgbClr val="000000"/>
                        </a:solidFill>
                        <a:latin typeface="Arial"/>
                      </a:endParaRPr>
                    </a:p>
                  </a:txBody>
                  <a:tcPr marL="7079" marR="7079" marT="7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pt-BR" sz="900" b="1" i="0" u="none" strike="noStrike" dirty="0">
                          <a:solidFill>
                            <a:srgbClr val="000000"/>
                          </a:solidFill>
                          <a:latin typeface="Arial"/>
                        </a:rPr>
                        <a:t>Liga o 9.-12. místo Třebenice</a:t>
                      </a:r>
                    </a:p>
                  </a:txBody>
                  <a:tcPr marL="7079" marR="7079" marT="7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900" b="1" i="0" u="none" strike="noStrike" dirty="0">
                          <a:solidFill>
                            <a:srgbClr val="000000"/>
                          </a:solidFill>
                          <a:latin typeface="Arial"/>
                        </a:rPr>
                        <a:t>Starší přípravka B</a:t>
                      </a:r>
                    </a:p>
                  </a:txBody>
                  <a:tcPr marL="7079" marR="7079" marT="707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585651">
                <a:tc>
                  <a:txBody>
                    <a:bodyPr/>
                    <a:lstStyle/>
                    <a:p>
                      <a:pPr algn="ctr" fontAlgn="ctr"/>
                      <a:r>
                        <a:rPr lang="cs-CZ" sz="900" b="1" i="0" u="none" strike="noStrike" dirty="0">
                          <a:solidFill>
                            <a:srgbClr val="000000"/>
                          </a:solidFill>
                          <a:latin typeface="Arial"/>
                        </a:rPr>
                        <a:t>9.4.2017</a:t>
                      </a:r>
                    </a:p>
                  </a:txBody>
                  <a:tcPr marL="7079" marR="7079" marT="707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900" b="1" i="0" u="none" strike="noStrike" dirty="0">
                          <a:solidFill>
                            <a:srgbClr val="000000"/>
                          </a:solidFill>
                          <a:latin typeface="Arial"/>
                        </a:rPr>
                        <a:t>neděle</a:t>
                      </a:r>
                    </a:p>
                  </a:txBody>
                  <a:tcPr marL="7079" marR="7079" marT="7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900" b="1" i="0" u="none" strike="noStrike" dirty="0">
                          <a:solidFill>
                            <a:srgbClr val="000000"/>
                          </a:solidFill>
                          <a:latin typeface="Arial"/>
                        </a:rPr>
                        <a:t>10:00</a:t>
                      </a:r>
                    </a:p>
                  </a:txBody>
                  <a:tcPr marL="7079" marR="7079" marT="7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900" b="1" i="0" u="none" strike="noStrike" dirty="0">
                          <a:solidFill>
                            <a:srgbClr val="000000"/>
                          </a:solidFill>
                          <a:latin typeface="Arial"/>
                        </a:rPr>
                        <a:t>FAPV Děčín, FK Litoměřicko, SK Roudnice </a:t>
                      </a:r>
                      <a:r>
                        <a:rPr lang="cs-CZ" sz="900" b="1" i="0" u="none" strike="noStrike" dirty="0" err="1">
                          <a:solidFill>
                            <a:srgbClr val="000000"/>
                          </a:solidFill>
                          <a:latin typeface="Arial"/>
                        </a:rPr>
                        <a:t>n.L.</a:t>
                      </a:r>
                      <a:r>
                        <a:rPr lang="cs-CZ" sz="900" b="1" i="0" u="none" strike="noStrike" dirty="0">
                          <a:solidFill>
                            <a:srgbClr val="000000"/>
                          </a:solidFill>
                          <a:latin typeface="Arial"/>
                        </a:rPr>
                        <a:t>+</a:t>
                      </a:r>
                      <a:r>
                        <a:rPr lang="cs-CZ" sz="900" b="1" i="0" u="none" strike="noStrike" dirty="0" err="1">
                          <a:solidFill>
                            <a:srgbClr val="000000"/>
                          </a:solidFill>
                          <a:latin typeface="Arial"/>
                        </a:rPr>
                        <a:t>Štětí</a:t>
                      </a:r>
                      <a:endParaRPr lang="cs-CZ" sz="900" b="1" i="0" u="none" strike="noStrike" dirty="0">
                        <a:solidFill>
                          <a:srgbClr val="000000"/>
                        </a:solidFill>
                        <a:latin typeface="Arial"/>
                      </a:endParaRPr>
                    </a:p>
                  </a:txBody>
                  <a:tcPr marL="7079" marR="7079" marT="7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900" b="1" i="0" u="none" strike="noStrike" dirty="0">
                          <a:solidFill>
                            <a:srgbClr val="000000"/>
                          </a:solidFill>
                          <a:latin typeface="Arial"/>
                        </a:rPr>
                        <a:t>Ústecký přebor</a:t>
                      </a:r>
                    </a:p>
                  </a:txBody>
                  <a:tcPr marL="7079" marR="7079" marT="7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800" b="1" i="0" u="none" strike="noStrike" dirty="0">
                          <a:solidFill>
                            <a:srgbClr val="000000"/>
                          </a:solidFill>
                          <a:latin typeface="Arial"/>
                        </a:rPr>
                        <a:t>St</a:t>
                      </a:r>
                      <a:r>
                        <a:rPr lang="cs-CZ" sz="900" b="1" i="0" u="none" strike="noStrike" dirty="0">
                          <a:solidFill>
                            <a:srgbClr val="000000"/>
                          </a:solidFill>
                          <a:latin typeface="Arial"/>
                        </a:rPr>
                        <a:t>arší přípravka  2006 satelitní turnaj Děčín</a:t>
                      </a:r>
                      <a:endParaRPr lang="cs-CZ" sz="800" b="1" i="0" u="none" strike="noStrike" dirty="0">
                        <a:solidFill>
                          <a:srgbClr val="000000"/>
                        </a:solidFill>
                        <a:latin typeface="Arial"/>
                      </a:endParaRPr>
                    </a:p>
                  </a:txBody>
                  <a:tcPr marL="7079" marR="7079" marT="707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350615">
                <a:tc>
                  <a:txBody>
                    <a:bodyPr/>
                    <a:lstStyle/>
                    <a:p>
                      <a:pPr algn="ctr" fontAlgn="ctr"/>
                      <a:r>
                        <a:rPr lang="cs-CZ" sz="900" b="1" i="0" u="none" strike="noStrike" dirty="0">
                          <a:solidFill>
                            <a:srgbClr val="000000"/>
                          </a:solidFill>
                          <a:latin typeface="Arial"/>
                        </a:rPr>
                        <a:t>14.4.2017</a:t>
                      </a:r>
                    </a:p>
                  </a:txBody>
                  <a:tcPr marL="7079" marR="7079" marT="707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pátek</a:t>
                      </a:r>
                    </a:p>
                  </a:txBody>
                  <a:tcPr marL="7079" marR="7079" marT="7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17:00</a:t>
                      </a:r>
                    </a:p>
                  </a:txBody>
                  <a:tcPr marL="7079" marR="7079" marT="7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SK POLABAN Nymburk</a:t>
                      </a:r>
                    </a:p>
                  </a:txBody>
                  <a:tcPr marL="7079" marR="7079" marT="7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Divize Fortuna B</a:t>
                      </a:r>
                    </a:p>
                  </a:txBody>
                  <a:tcPr marL="7079" marR="7079" marT="7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latin typeface="Arial"/>
                        </a:rPr>
                        <a:t>Dospělí</a:t>
                      </a:r>
                    </a:p>
                  </a:txBody>
                  <a:tcPr marL="7079" marR="7079" marT="707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585651">
                <a:tc>
                  <a:txBody>
                    <a:bodyPr/>
                    <a:lstStyle/>
                    <a:p>
                      <a:pPr algn="ctr" fontAlgn="ctr"/>
                      <a:r>
                        <a:rPr lang="cs-CZ" sz="900" b="1" i="0" u="none" strike="noStrike" dirty="0">
                          <a:solidFill>
                            <a:srgbClr val="000000"/>
                          </a:solidFill>
                          <a:latin typeface="Arial"/>
                        </a:rPr>
                        <a:t>15.4.2017</a:t>
                      </a:r>
                    </a:p>
                  </a:txBody>
                  <a:tcPr marL="7079" marR="7079" marT="707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sobota</a:t>
                      </a:r>
                    </a:p>
                  </a:txBody>
                  <a:tcPr marL="7079" marR="7079" marT="7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10:00</a:t>
                      </a:r>
                    </a:p>
                  </a:txBody>
                  <a:tcPr marL="7079" marR="7079" marT="7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err="1" smtClean="0">
                          <a:solidFill>
                            <a:srgbClr val="000000"/>
                          </a:solidFill>
                          <a:latin typeface="Arial"/>
                        </a:rPr>
                        <a:t>Štětí</a:t>
                      </a:r>
                      <a:r>
                        <a:rPr lang="cs-CZ" sz="900" b="1" i="0" u="none" strike="noStrike" dirty="0" smtClean="0">
                          <a:solidFill>
                            <a:srgbClr val="000000"/>
                          </a:solidFill>
                          <a:latin typeface="Arial"/>
                        </a:rPr>
                        <a:t> </a:t>
                      </a:r>
                      <a:r>
                        <a:rPr lang="cs-CZ" sz="900" b="1" i="0" u="none" strike="noStrike" dirty="0">
                          <a:solidFill>
                            <a:srgbClr val="000000"/>
                          </a:solidFill>
                          <a:latin typeface="Arial"/>
                        </a:rPr>
                        <a:t>A, </a:t>
                      </a:r>
                      <a:r>
                        <a:rPr lang="cs-CZ" sz="900" b="1" i="0" u="none" strike="noStrike" dirty="0" err="1">
                          <a:solidFill>
                            <a:srgbClr val="000000"/>
                          </a:solidFill>
                          <a:latin typeface="Arial"/>
                        </a:rPr>
                        <a:t>Libotenice</a:t>
                      </a:r>
                      <a:r>
                        <a:rPr lang="cs-CZ" sz="900" b="1" i="0" u="none" strike="noStrike" dirty="0">
                          <a:solidFill>
                            <a:srgbClr val="000000"/>
                          </a:solidFill>
                          <a:latin typeface="Arial"/>
                        </a:rPr>
                        <a:t>, </a:t>
                      </a:r>
                      <a:r>
                        <a:rPr lang="cs-CZ" sz="900" b="1" i="0" u="none" strike="noStrike" dirty="0" err="1">
                          <a:solidFill>
                            <a:srgbClr val="000000"/>
                          </a:solidFill>
                          <a:latin typeface="Arial"/>
                        </a:rPr>
                        <a:t>Podlusky</a:t>
                      </a:r>
                      <a:r>
                        <a:rPr lang="cs-CZ" sz="900" b="1" i="0" u="none" strike="noStrike" dirty="0">
                          <a:solidFill>
                            <a:srgbClr val="000000"/>
                          </a:solidFill>
                          <a:latin typeface="Arial"/>
                        </a:rPr>
                        <a:t>, </a:t>
                      </a:r>
                      <a:r>
                        <a:rPr lang="cs-CZ" sz="900" b="1" i="0" u="none" strike="noStrike" dirty="0" err="1">
                          <a:solidFill>
                            <a:srgbClr val="000000"/>
                          </a:solidFill>
                          <a:latin typeface="Arial"/>
                        </a:rPr>
                        <a:t>Brozany</a:t>
                      </a:r>
                      <a:r>
                        <a:rPr lang="cs-CZ" sz="900" b="1" i="0" u="none" strike="noStrike" dirty="0">
                          <a:solidFill>
                            <a:srgbClr val="000000"/>
                          </a:solidFill>
                          <a:latin typeface="Arial"/>
                        </a:rPr>
                        <a:t> C</a:t>
                      </a:r>
                    </a:p>
                  </a:txBody>
                  <a:tcPr marL="7079" marR="7079" marT="7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pt-BR" sz="900" b="1" i="0" u="none" strike="noStrike" dirty="0">
                          <a:solidFill>
                            <a:srgbClr val="000000"/>
                          </a:solidFill>
                          <a:latin typeface="Arial"/>
                        </a:rPr>
                        <a:t>Liga o 9.-12. </a:t>
                      </a:r>
                      <a:r>
                        <a:rPr lang="pt-BR" sz="900" b="1" i="0" u="none" strike="noStrike" dirty="0" smtClean="0">
                          <a:solidFill>
                            <a:srgbClr val="000000"/>
                          </a:solidFill>
                          <a:latin typeface="Arial"/>
                        </a:rPr>
                        <a:t>místo</a:t>
                      </a:r>
                      <a:r>
                        <a:rPr lang="cs-CZ" sz="900" b="1" i="0" u="none" strike="noStrike" dirty="0" smtClean="0">
                          <a:solidFill>
                            <a:srgbClr val="000000"/>
                          </a:solidFill>
                          <a:latin typeface="Arial"/>
                        </a:rPr>
                        <a:t> </a:t>
                      </a:r>
                      <a:r>
                        <a:rPr lang="cs-CZ" sz="900" b="1" i="0" u="none" strike="noStrike" dirty="0" err="1" smtClean="0">
                          <a:solidFill>
                            <a:srgbClr val="000000"/>
                          </a:solidFill>
                          <a:latin typeface="Arial"/>
                        </a:rPr>
                        <a:t>Podlusky</a:t>
                      </a:r>
                      <a:endParaRPr lang="pt-BR" sz="900" b="1" i="0" u="none" strike="noStrike" dirty="0">
                        <a:solidFill>
                          <a:srgbClr val="000000"/>
                        </a:solidFill>
                        <a:latin typeface="Arial"/>
                      </a:endParaRPr>
                    </a:p>
                  </a:txBody>
                  <a:tcPr marL="7079" marR="7079" marT="7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Mladší přípravka A</a:t>
                      </a:r>
                    </a:p>
                  </a:txBody>
                  <a:tcPr marL="7079" marR="7079" marT="707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441103">
                <a:tc>
                  <a:txBody>
                    <a:bodyPr/>
                    <a:lstStyle/>
                    <a:p>
                      <a:pPr algn="ctr" fontAlgn="ctr"/>
                      <a:r>
                        <a:rPr lang="cs-CZ" sz="900" b="1" i="0" u="none" strike="noStrike" dirty="0">
                          <a:solidFill>
                            <a:srgbClr val="000000"/>
                          </a:solidFill>
                          <a:latin typeface="Arial"/>
                        </a:rPr>
                        <a:t>15.4.2017</a:t>
                      </a:r>
                    </a:p>
                  </a:txBody>
                  <a:tcPr marL="7079" marR="7079" marT="707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sobota</a:t>
                      </a:r>
                    </a:p>
                  </a:txBody>
                  <a:tcPr marL="7079" marR="7079" marT="7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10:00</a:t>
                      </a:r>
                    </a:p>
                  </a:txBody>
                  <a:tcPr marL="7079" marR="7079" marT="7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Turnaj -</a:t>
                      </a:r>
                      <a:r>
                        <a:rPr lang="cs-CZ" sz="900" b="1" i="0" u="none" strike="noStrike" dirty="0" err="1">
                          <a:solidFill>
                            <a:srgbClr val="000000"/>
                          </a:solidFill>
                          <a:latin typeface="Arial"/>
                        </a:rPr>
                        <a:t>Štětí</a:t>
                      </a:r>
                      <a:r>
                        <a:rPr lang="cs-CZ" sz="900" b="1" i="0" u="none" strike="noStrike" dirty="0">
                          <a:solidFill>
                            <a:srgbClr val="000000"/>
                          </a:solidFill>
                          <a:latin typeface="Arial"/>
                        </a:rPr>
                        <a:t> B, Libochovice, </a:t>
                      </a:r>
                      <a:r>
                        <a:rPr lang="cs-CZ" sz="900" b="1" i="0" u="none" strike="noStrike" dirty="0" err="1">
                          <a:solidFill>
                            <a:srgbClr val="000000"/>
                          </a:solidFill>
                          <a:latin typeface="Arial"/>
                        </a:rPr>
                        <a:t>Vědomice</a:t>
                      </a:r>
                      <a:endParaRPr lang="cs-CZ" sz="900" b="1" i="0" u="none" strike="noStrike" dirty="0">
                        <a:solidFill>
                          <a:srgbClr val="000000"/>
                        </a:solidFill>
                        <a:latin typeface="Arial"/>
                      </a:endParaRPr>
                    </a:p>
                  </a:txBody>
                  <a:tcPr marL="7079" marR="7079" marT="7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pt-BR" sz="900" b="1" i="0" u="none" strike="noStrike" dirty="0">
                          <a:solidFill>
                            <a:srgbClr val="000000"/>
                          </a:solidFill>
                          <a:latin typeface="Arial"/>
                        </a:rPr>
                        <a:t>Liga o 24.-26. místo Libochovice</a:t>
                      </a:r>
                    </a:p>
                  </a:txBody>
                  <a:tcPr marL="7079" marR="7079" marT="7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Mladší přípravka B</a:t>
                      </a:r>
                    </a:p>
                  </a:txBody>
                  <a:tcPr marL="7079" marR="7079" marT="707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760910">
                <a:tc>
                  <a:txBody>
                    <a:bodyPr/>
                    <a:lstStyle/>
                    <a:p>
                      <a:pPr algn="ctr" fontAlgn="ctr"/>
                      <a:r>
                        <a:rPr lang="cs-CZ" sz="900" b="1" i="0" u="none" strike="noStrike" dirty="0">
                          <a:solidFill>
                            <a:srgbClr val="000000"/>
                          </a:solidFill>
                          <a:latin typeface="Arial"/>
                        </a:rPr>
                        <a:t>15.4.2017</a:t>
                      </a:r>
                    </a:p>
                  </a:txBody>
                  <a:tcPr marL="7079" marR="7079" marT="707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sobota</a:t>
                      </a:r>
                    </a:p>
                  </a:txBody>
                  <a:tcPr marL="7079" marR="7079" marT="7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10:00</a:t>
                      </a:r>
                    </a:p>
                  </a:txBody>
                  <a:tcPr marL="7079" marR="7079" marT="7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Mostecký FK </a:t>
                      </a:r>
                      <a:r>
                        <a:rPr lang="cs-CZ" sz="900" b="1" i="0" u="none" strike="noStrike" dirty="0" smtClean="0">
                          <a:solidFill>
                            <a:srgbClr val="000000"/>
                          </a:solidFill>
                          <a:latin typeface="Arial"/>
                        </a:rPr>
                        <a:t>, </a:t>
                      </a:r>
                      <a:r>
                        <a:rPr lang="cs-CZ" sz="900" b="1" i="0" u="none" strike="noStrike" dirty="0">
                          <a:solidFill>
                            <a:srgbClr val="000000"/>
                          </a:solidFill>
                          <a:latin typeface="Arial"/>
                        </a:rPr>
                        <a:t>FK Litvínov, SK Roudnice </a:t>
                      </a:r>
                      <a:r>
                        <a:rPr lang="cs-CZ" sz="900" b="1" i="0" u="none" strike="noStrike" dirty="0" err="1">
                          <a:solidFill>
                            <a:srgbClr val="000000"/>
                          </a:solidFill>
                          <a:latin typeface="Arial"/>
                        </a:rPr>
                        <a:t>n.L.</a:t>
                      </a:r>
                      <a:r>
                        <a:rPr lang="cs-CZ" sz="900" b="1" i="0" u="none" strike="noStrike" dirty="0">
                          <a:solidFill>
                            <a:srgbClr val="000000"/>
                          </a:solidFill>
                          <a:latin typeface="Arial"/>
                        </a:rPr>
                        <a:t>+</a:t>
                      </a:r>
                      <a:r>
                        <a:rPr lang="cs-CZ" sz="900" b="1" i="0" u="none" strike="noStrike" dirty="0" err="1">
                          <a:solidFill>
                            <a:srgbClr val="000000"/>
                          </a:solidFill>
                          <a:latin typeface="Arial"/>
                        </a:rPr>
                        <a:t>Štětí</a:t>
                      </a:r>
                      <a:r>
                        <a:rPr lang="cs-CZ" sz="900" b="1" i="0" u="none" strike="noStrike" dirty="0">
                          <a:solidFill>
                            <a:srgbClr val="000000"/>
                          </a:solidFill>
                          <a:latin typeface="Arial"/>
                        </a:rPr>
                        <a:t>, </a:t>
                      </a:r>
                      <a:r>
                        <a:rPr lang="cs-CZ" sz="900" b="1" i="0" u="none" strike="noStrike" dirty="0" err="1">
                          <a:solidFill>
                            <a:srgbClr val="000000"/>
                          </a:solidFill>
                          <a:latin typeface="Arial"/>
                        </a:rPr>
                        <a:t>Louny</a:t>
                      </a:r>
                      <a:r>
                        <a:rPr lang="cs-CZ" sz="900" b="1" i="0" u="none" strike="noStrike" dirty="0">
                          <a:solidFill>
                            <a:srgbClr val="000000"/>
                          </a:solidFill>
                          <a:latin typeface="Arial"/>
                        </a:rPr>
                        <a:t>-</a:t>
                      </a:r>
                      <a:r>
                        <a:rPr lang="cs-CZ" sz="900" b="1" i="0" u="none" strike="noStrike" dirty="0" err="1">
                          <a:solidFill>
                            <a:srgbClr val="000000"/>
                          </a:solidFill>
                          <a:latin typeface="Arial"/>
                        </a:rPr>
                        <a:t>Černčice</a:t>
                      </a:r>
                      <a:endParaRPr lang="cs-CZ" sz="900" b="1" i="0" u="none" strike="noStrike" dirty="0">
                        <a:solidFill>
                          <a:srgbClr val="000000"/>
                        </a:solidFill>
                        <a:latin typeface="Arial"/>
                      </a:endParaRPr>
                    </a:p>
                  </a:txBody>
                  <a:tcPr marL="7079" marR="7079" marT="7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Ústecký přebor</a:t>
                      </a:r>
                    </a:p>
                  </a:txBody>
                  <a:tcPr marL="7079" marR="7079" marT="7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latin typeface="Arial"/>
                        </a:rPr>
                        <a:t>S</a:t>
                      </a:r>
                      <a:r>
                        <a:rPr lang="cs-CZ" sz="900" b="1" i="0" u="none" strike="noStrike" dirty="0">
                          <a:solidFill>
                            <a:srgbClr val="000000"/>
                          </a:solidFill>
                          <a:latin typeface="Arial"/>
                        </a:rPr>
                        <a:t>tarší přípravka  2006 satelitní turnaj Most</a:t>
                      </a:r>
                      <a:endParaRPr lang="cs-CZ" sz="800" b="1" i="0" u="none" strike="noStrike" dirty="0">
                        <a:solidFill>
                          <a:srgbClr val="000000"/>
                        </a:solidFill>
                        <a:latin typeface="Arial"/>
                      </a:endParaRPr>
                    </a:p>
                  </a:txBody>
                  <a:tcPr marL="7079" marR="7079" marT="707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441103">
                <a:tc>
                  <a:txBody>
                    <a:bodyPr/>
                    <a:lstStyle/>
                    <a:p>
                      <a:pPr algn="ctr" fontAlgn="ctr"/>
                      <a:r>
                        <a:rPr lang="cs-CZ" sz="900" b="1" i="0" u="none" strike="noStrike" dirty="0">
                          <a:solidFill>
                            <a:srgbClr val="000000"/>
                          </a:solidFill>
                          <a:latin typeface="Arial"/>
                        </a:rPr>
                        <a:t>16.4.2017</a:t>
                      </a:r>
                    </a:p>
                  </a:txBody>
                  <a:tcPr marL="7079" marR="7079" marT="707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neděle</a:t>
                      </a:r>
                    </a:p>
                  </a:txBody>
                  <a:tcPr marL="7079" marR="7079" marT="7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10:00</a:t>
                      </a:r>
                    </a:p>
                  </a:txBody>
                  <a:tcPr marL="7079" marR="7079" marT="7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err="1" smtClean="0">
                          <a:solidFill>
                            <a:srgbClr val="000000"/>
                          </a:solidFill>
                          <a:latin typeface="Arial"/>
                        </a:rPr>
                        <a:t>Liběšice</a:t>
                      </a:r>
                      <a:r>
                        <a:rPr lang="cs-CZ" sz="900" b="1" i="0" u="none" strike="noStrike" dirty="0">
                          <a:solidFill>
                            <a:srgbClr val="000000"/>
                          </a:solidFill>
                          <a:latin typeface="Arial"/>
                        </a:rPr>
                        <a:t>, </a:t>
                      </a:r>
                      <a:r>
                        <a:rPr lang="cs-CZ" sz="900" b="1" i="0" u="none" strike="noStrike" dirty="0" err="1">
                          <a:solidFill>
                            <a:srgbClr val="000000"/>
                          </a:solidFill>
                          <a:latin typeface="Arial"/>
                        </a:rPr>
                        <a:t>Travčice</a:t>
                      </a:r>
                      <a:r>
                        <a:rPr lang="cs-CZ" sz="900" b="1" i="0" u="none" strike="noStrike" dirty="0">
                          <a:solidFill>
                            <a:srgbClr val="000000"/>
                          </a:solidFill>
                          <a:latin typeface="Arial"/>
                        </a:rPr>
                        <a:t>, </a:t>
                      </a:r>
                      <a:r>
                        <a:rPr lang="cs-CZ" sz="900" b="1" i="0" u="none" strike="noStrike" dirty="0" err="1">
                          <a:solidFill>
                            <a:srgbClr val="000000"/>
                          </a:solidFill>
                          <a:latin typeface="Arial"/>
                        </a:rPr>
                        <a:t>Třebenice</a:t>
                      </a:r>
                      <a:r>
                        <a:rPr lang="cs-CZ" sz="900" b="1" i="0" u="none" strike="noStrike" dirty="0">
                          <a:solidFill>
                            <a:srgbClr val="000000"/>
                          </a:solidFill>
                          <a:latin typeface="Arial"/>
                        </a:rPr>
                        <a:t>,, </a:t>
                      </a:r>
                      <a:r>
                        <a:rPr lang="cs-CZ" sz="900" b="1" i="0" u="none" strike="noStrike" dirty="0" err="1">
                          <a:solidFill>
                            <a:srgbClr val="000000"/>
                          </a:solidFill>
                          <a:latin typeface="Arial"/>
                        </a:rPr>
                        <a:t>Štětí</a:t>
                      </a:r>
                      <a:endParaRPr lang="cs-CZ" sz="900" b="1" i="0" u="none" strike="noStrike" dirty="0">
                        <a:solidFill>
                          <a:srgbClr val="000000"/>
                        </a:solidFill>
                        <a:latin typeface="Arial"/>
                      </a:endParaRPr>
                    </a:p>
                  </a:txBody>
                  <a:tcPr marL="7079" marR="7079" marT="7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pt-BR" sz="900" b="1" i="0" u="none" strike="noStrike" dirty="0">
                          <a:solidFill>
                            <a:srgbClr val="000000"/>
                          </a:solidFill>
                          <a:latin typeface="Arial"/>
                        </a:rPr>
                        <a:t>Liga o 9.-12. místo  Liběšice</a:t>
                      </a:r>
                    </a:p>
                  </a:txBody>
                  <a:tcPr marL="7079" marR="7079" marT="7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latin typeface="Arial"/>
                        </a:rPr>
                        <a:t>Starší přípravka B</a:t>
                      </a:r>
                    </a:p>
                  </a:txBody>
                  <a:tcPr marL="7079" marR="7079" marT="707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507273">
                <a:tc>
                  <a:txBody>
                    <a:bodyPr/>
                    <a:lstStyle/>
                    <a:p>
                      <a:pPr algn="ctr" fontAlgn="ctr"/>
                      <a:r>
                        <a:rPr lang="cs-CZ" sz="900" b="1" i="0" u="none" strike="noStrike" dirty="0">
                          <a:solidFill>
                            <a:srgbClr val="000000"/>
                          </a:solidFill>
                          <a:latin typeface="Arial"/>
                        </a:rPr>
                        <a:t>21.4.2017</a:t>
                      </a:r>
                    </a:p>
                  </a:txBody>
                  <a:tcPr marL="7079" marR="7079" marT="707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900" b="1" i="0" u="none" strike="noStrike" dirty="0">
                          <a:solidFill>
                            <a:srgbClr val="000000"/>
                          </a:solidFill>
                          <a:latin typeface="Arial"/>
                        </a:rPr>
                        <a:t>pátek</a:t>
                      </a:r>
                    </a:p>
                  </a:txBody>
                  <a:tcPr marL="7079" marR="7079" marT="7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700" b="1" i="0" u="none" strike="noStrike" dirty="0">
                          <a:solidFill>
                            <a:srgbClr val="000000"/>
                          </a:solidFill>
                          <a:latin typeface="Arial"/>
                        </a:rPr>
                        <a:t>17:30</a:t>
                      </a:r>
                    </a:p>
                  </a:txBody>
                  <a:tcPr marL="7079" marR="7079" marT="7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900" b="1" i="0" u="none" strike="noStrike" dirty="0">
                          <a:solidFill>
                            <a:srgbClr val="000000"/>
                          </a:solidFill>
                          <a:latin typeface="Arial"/>
                        </a:rPr>
                        <a:t>Sokol </a:t>
                      </a:r>
                      <a:r>
                        <a:rPr lang="cs-CZ" sz="900" b="1" i="0" u="none" strike="noStrike" dirty="0" err="1">
                          <a:solidFill>
                            <a:srgbClr val="000000"/>
                          </a:solidFill>
                          <a:latin typeface="Arial"/>
                        </a:rPr>
                        <a:t>Pokratice</a:t>
                      </a:r>
                      <a:r>
                        <a:rPr lang="cs-CZ" sz="900" b="1" i="0" u="none" strike="noStrike" dirty="0">
                          <a:solidFill>
                            <a:srgbClr val="000000"/>
                          </a:solidFill>
                          <a:latin typeface="Arial"/>
                        </a:rPr>
                        <a:t> </a:t>
                      </a:r>
                    </a:p>
                  </a:txBody>
                  <a:tcPr marL="7079" marR="7079" marT="7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900" b="1" i="0" u="none" strike="noStrike" dirty="0">
                          <a:solidFill>
                            <a:srgbClr val="000000"/>
                          </a:solidFill>
                          <a:latin typeface="Arial"/>
                        </a:rPr>
                        <a:t>Okresní přebor</a:t>
                      </a:r>
                    </a:p>
                  </a:txBody>
                  <a:tcPr marL="7079" marR="7079" marT="7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50" b="0" i="0" u="none" strike="noStrike" dirty="0">
                          <a:solidFill>
                            <a:srgbClr val="000000"/>
                          </a:solidFill>
                          <a:latin typeface="Calibri"/>
                        </a:rPr>
                        <a:t>Stará garda</a:t>
                      </a:r>
                    </a:p>
                  </a:txBody>
                  <a:tcPr marL="7079" marR="7079" marT="7079"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r>
            </a:tbl>
          </a:graphicData>
        </a:graphic>
      </p:graphicFrame>
      <p:sp>
        <p:nvSpPr>
          <p:cNvPr id="20" name="Obdélník 19"/>
          <p:cNvSpPr/>
          <p:nvPr/>
        </p:nvSpPr>
        <p:spPr>
          <a:xfrm>
            <a:off x="71984" y="91108"/>
            <a:ext cx="4608512" cy="1431161"/>
          </a:xfrm>
          <a:prstGeom prst="rect">
            <a:avLst/>
          </a:prstGeom>
          <a:blipFill dpi="0" rotWithShape="1">
            <a:blip r:embed="rId5" cstate="print"/>
            <a:srcRect/>
            <a:stretch>
              <a:fillRect/>
            </a:stretch>
          </a:blipFill>
          <a:ln w="53975" cap="rnd" cmpd="dbl">
            <a:solidFill>
              <a:srgbClr val="FF33CC"/>
            </a:solidFill>
          </a:ln>
          <a:scene3d>
            <a:camera prst="perspectiveRelaxedModerately" fov="7200000">
              <a:rot lat="21594000" lon="0" rev="0"/>
            </a:camera>
            <a:lightRig rig="threePt" dir="t"/>
          </a:scene3d>
          <a:sp3d extrusionH="31750" contourW="12700">
            <a:bevelT w="25400"/>
            <a:bevelB w="25400"/>
            <a:contourClr>
              <a:srgbClr val="FFFF00"/>
            </a:contourClr>
          </a:sp3d>
        </p:spPr>
        <p:txBody>
          <a:bodyPr wrap="square" lIns="91440" tIns="45720" rIns="91440" bIns="45720">
            <a:spAutoFit/>
            <a:flatTx/>
          </a:bodyPr>
          <a:lstStyle/>
          <a:p>
            <a:pPr algn="ctr"/>
            <a:r>
              <a:rPr lang="cs-CZ" sz="29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Duben na hřištích soupeřů patří hlavně turnajům přípravek  </a:t>
            </a:r>
            <a:endParaRPr lang="cs-CZ" sz="29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ovací šipka 6"/>
          <p:cNvCxnSpPr/>
          <p:nvPr/>
        </p:nvCxnSpPr>
        <p:spPr bwMode="auto">
          <a:xfrm>
            <a:off x="8834919" y="7239000"/>
            <a:ext cx="114401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6615612" y="1099223"/>
            <a:ext cx="2361963" cy="307777"/>
          </a:xfrm>
          <a:prstGeom prst="rect">
            <a:avLst/>
          </a:prstGeom>
          <a:noFill/>
        </p:spPr>
        <p:txBody>
          <a:bodyPr wrap="square" rtlCol="0">
            <a:spAutoFit/>
          </a:bodyPr>
          <a:lstStyle/>
          <a:p>
            <a:pPr algn="just"/>
            <a:endParaRPr lang="cs-CZ" sz="1400" u="sng" dirty="0" smtClean="0">
              <a:latin typeface="Bookman Old Style" pitchFamily="18" charset="0"/>
            </a:endParaRPr>
          </a:p>
        </p:txBody>
      </p:sp>
      <p:cxnSp>
        <p:nvCxnSpPr>
          <p:cNvPr id="10" name="Přímá spojovací šipka 9"/>
          <p:cNvCxnSpPr/>
          <p:nvPr/>
        </p:nvCxnSpPr>
        <p:spPr bwMode="auto">
          <a:xfrm>
            <a:off x="9335448" y="7239000"/>
            <a:ext cx="71574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4" name="Přímá spojovací šipka 13"/>
          <p:cNvCxnSpPr/>
          <p:nvPr/>
        </p:nvCxnSpPr>
        <p:spPr bwMode="auto">
          <a:xfrm>
            <a:off x="8906000" y="7239000"/>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8548127" y="6931868"/>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7" name="TextovéPole 16"/>
          <p:cNvSpPr txBox="1"/>
          <p:nvPr/>
        </p:nvSpPr>
        <p:spPr>
          <a:xfrm>
            <a:off x="1676962"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34</a:t>
            </a:r>
          </a:p>
        </p:txBody>
      </p:sp>
      <p:sp>
        <p:nvSpPr>
          <p:cNvPr id="19" name="TextovéPole 18"/>
          <p:cNvSpPr txBox="1"/>
          <p:nvPr/>
        </p:nvSpPr>
        <p:spPr>
          <a:xfrm>
            <a:off x="7546082" y="70235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7</a:t>
            </a:r>
          </a:p>
        </p:txBody>
      </p:sp>
      <p:graphicFrame>
        <p:nvGraphicFramePr>
          <p:cNvPr id="11" name="Tabulka 10"/>
          <p:cNvGraphicFramePr>
            <a:graphicFrameLocks noGrp="1"/>
          </p:cNvGraphicFramePr>
          <p:nvPr/>
        </p:nvGraphicFramePr>
        <p:xfrm>
          <a:off x="143992" y="1171230"/>
          <a:ext cx="4680521" cy="5675864"/>
        </p:xfrm>
        <a:graphic>
          <a:graphicData uri="http://schemas.openxmlformats.org/drawingml/2006/table">
            <a:tbl>
              <a:tblPr/>
              <a:tblGrid>
                <a:gridCol w="905907"/>
                <a:gridCol w="1258952"/>
                <a:gridCol w="1302076"/>
                <a:gridCol w="606793"/>
                <a:gridCol w="606793"/>
              </a:tblGrid>
              <a:tr h="335036">
                <a:tc gridSpan="5">
                  <a:txBody>
                    <a:bodyPr/>
                    <a:lstStyle/>
                    <a:p>
                      <a:pPr algn="ctr" fontAlgn="ctr"/>
                      <a:r>
                        <a:rPr lang="cs-CZ" sz="1400" b="1" i="0" u="none" strike="noStrike" dirty="0">
                          <a:solidFill>
                            <a:schemeClr val="tx1"/>
                          </a:solidFill>
                          <a:latin typeface="Arial"/>
                        </a:rPr>
                        <a:t>17. kolo Ústeckého přeboru </a:t>
                      </a:r>
                    </a:p>
                  </a:txBody>
                  <a:tcPr marL="8538" marR="8538" marT="85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335036">
                <a:tc gridSpan="3">
                  <a:txBody>
                    <a:bodyPr/>
                    <a:lstStyle/>
                    <a:p>
                      <a:pPr algn="ctr" fontAlgn="ctr"/>
                      <a:r>
                        <a:rPr lang="cs-CZ" sz="1400" b="1" i="0" u="none" strike="noStrike" dirty="0">
                          <a:solidFill>
                            <a:schemeClr val="tx1"/>
                          </a:solidFill>
                          <a:latin typeface="Arial"/>
                        </a:rPr>
                        <a:t>  žáků</a:t>
                      </a:r>
                    </a:p>
                  </a:txBody>
                  <a:tcPr marL="8538" marR="8538" marT="8538"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cs-CZ"/>
                    </a:p>
                  </a:txBody>
                  <a:tcPr/>
                </a:tc>
                <a:tc hMerge="1">
                  <a:txBody>
                    <a:bodyPr/>
                    <a:lstStyle/>
                    <a:p>
                      <a:endParaRPr lang="cs-CZ"/>
                    </a:p>
                  </a:txBody>
                  <a:tcPr/>
                </a:tc>
                <a:tc>
                  <a:txBody>
                    <a:bodyPr/>
                    <a:lstStyle/>
                    <a:p>
                      <a:pPr algn="ctr" fontAlgn="ctr"/>
                      <a:r>
                        <a:rPr lang="cs-CZ" sz="1100" b="1" i="0" u="none" strike="noStrike" dirty="0">
                          <a:solidFill>
                            <a:schemeClr val="tx1"/>
                          </a:solidFill>
                          <a:latin typeface="Calibri"/>
                        </a:rPr>
                        <a:t>starší</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chemeClr val="tx1"/>
                          </a:solidFill>
                          <a:latin typeface="Calibri"/>
                        </a:rPr>
                        <a:t>mladší</a:t>
                      </a:r>
                    </a:p>
                  </a:txBody>
                  <a:tcPr marL="8538" marR="8538" marT="8538"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387584">
                <a:tc>
                  <a:txBody>
                    <a:bodyPr/>
                    <a:lstStyle/>
                    <a:p>
                      <a:pPr algn="ctr" fontAlgn="ctr"/>
                      <a:r>
                        <a:rPr lang="cs-CZ" sz="1050" b="1" i="0" u="none" strike="noStrike" dirty="0">
                          <a:solidFill>
                            <a:srgbClr val="000000"/>
                          </a:solidFill>
                          <a:latin typeface="Arial"/>
                        </a:rPr>
                        <a:t>25.3.2017</a:t>
                      </a:r>
                    </a:p>
                  </a:txBody>
                  <a:tcPr marL="8538" marR="8538" marT="8538"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dirty="0">
                          <a:solidFill>
                            <a:srgbClr val="000000"/>
                          </a:solidFill>
                          <a:latin typeface="Arial"/>
                        </a:rPr>
                        <a:t>FK Litoměřicko B</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dirty="0">
                          <a:solidFill>
                            <a:srgbClr val="000000"/>
                          </a:solidFill>
                          <a:latin typeface="Arial"/>
                        </a:rPr>
                        <a:t>FK ČESKÝ LEV </a:t>
                      </a:r>
                      <a:r>
                        <a:rPr lang="cs-CZ" sz="1050" b="1" i="0" u="none" strike="noStrike" dirty="0" err="1">
                          <a:solidFill>
                            <a:srgbClr val="000000"/>
                          </a:solidFill>
                          <a:latin typeface="Arial"/>
                        </a:rPr>
                        <a:t>Neštěmice</a:t>
                      </a:r>
                      <a:r>
                        <a:rPr lang="cs-CZ" sz="1050" b="1" i="0" u="none" strike="noStrike" dirty="0">
                          <a:solidFill>
                            <a:srgbClr val="000000"/>
                          </a:solidFill>
                          <a:latin typeface="Arial"/>
                        </a:rPr>
                        <a:t> </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dirty="0">
                          <a:solidFill>
                            <a:srgbClr val="000000"/>
                          </a:solidFill>
                          <a:latin typeface="Calibri"/>
                        </a:rPr>
                        <a:t>1:5</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dirty="0" smtClean="0">
                          <a:solidFill>
                            <a:srgbClr val="000000"/>
                          </a:solidFill>
                          <a:latin typeface="Calibri"/>
                        </a:rPr>
                        <a:t>8:2</a:t>
                      </a:r>
                      <a:r>
                        <a:rPr lang="cs-CZ" sz="1200" b="1" i="0" u="none" strike="noStrike" dirty="0">
                          <a:solidFill>
                            <a:srgbClr val="000000"/>
                          </a:solidFill>
                          <a:latin typeface="Calibri"/>
                        </a:rPr>
                        <a:t> </a:t>
                      </a:r>
                    </a:p>
                  </a:txBody>
                  <a:tcPr marL="8538" marR="8538" marT="8538"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387584">
                <a:tc>
                  <a:txBody>
                    <a:bodyPr/>
                    <a:lstStyle/>
                    <a:p>
                      <a:pPr algn="ctr" fontAlgn="ctr"/>
                      <a:r>
                        <a:rPr lang="cs-CZ" sz="1050" b="1" i="0" u="none" strike="noStrike">
                          <a:solidFill>
                            <a:srgbClr val="000000"/>
                          </a:solidFill>
                          <a:latin typeface="Arial"/>
                        </a:rPr>
                        <a:t>25.3.2017</a:t>
                      </a:r>
                    </a:p>
                  </a:txBody>
                  <a:tcPr marL="8538" marR="8538" marT="8538"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dirty="0">
                          <a:solidFill>
                            <a:srgbClr val="000000"/>
                          </a:solidFill>
                          <a:latin typeface="Arial"/>
                        </a:rPr>
                        <a:t>TJ Krupka </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dirty="0">
                          <a:solidFill>
                            <a:srgbClr val="000000"/>
                          </a:solidFill>
                          <a:latin typeface="Arial"/>
                        </a:rPr>
                        <a:t>FK Jiskra V. Březno</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000000"/>
                          </a:solidFill>
                          <a:latin typeface="Calibri"/>
                        </a:rPr>
                        <a:t>3:1</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smtClean="0">
                          <a:solidFill>
                            <a:srgbClr val="000000"/>
                          </a:solidFill>
                          <a:latin typeface="Calibri"/>
                        </a:rPr>
                        <a:t>10:0</a:t>
                      </a:r>
                      <a:r>
                        <a:rPr lang="cs-CZ" sz="1200" b="1" i="0" u="none" strike="noStrike" dirty="0">
                          <a:solidFill>
                            <a:srgbClr val="000000"/>
                          </a:solidFill>
                          <a:latin typeface="Calibri"/>
                        </a:rPr>
                        <a:t> </a:t>
                      </a:r>
                    </a:p>
                  </a:txBody>
                  <a:tcPr marL="8538" marR="8538" marT="8538"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r h="335036">
                <a:tc>
                  <a:txBody>
                    <a:bodyPr/>
                    <a:lstStyle/>
                    <a:p>
                      <a:pPr algn="ctr" fontAlgn="ctr"/>
                      <a:r>
                        <a:rPr lang="cs-CZ" sz="1050" b="1" i="0" u="none" strike="noStrike">
                          <a:solidFill>
                            <a:srgbClr val="FF0000"/>
                          </a:solidFill>
                          <a:latin typeface="Arial"/>
                        </a:rPr>
                        <a:t>25.3.2017</a:t>
                      </a:r>
                    </a:p>
                  </a:txBody>
                  <a:tcPr marL="8538" marR="8538" marT="8538"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a:solidFill>
                            <a:srgbClr val="FF0000"/>
                          </a:solidFill>
                          <a:latin typeface="Arial"/>
                        </a:rPr>
                        <a:t>FK JUNIOR Děčín</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dirty="0">
                          <a:solidFill>
                            <a:srgbClr val="FF0000"/>
                          </a:solidFill>
                          <a:latin typeface="Arial"/>
                        </a:rPr>
                        <a:t>SK </a:t>
                      </a:r>
                      <a:r>
                        <a:rPr lang="cs-CZ" sz="1050" b="1" i="0" u="none" strike="noStrike" dirty="0" err="1">
                          <a:solidFill>
                            <a:srgbClr val="FF0000"/>
                          </a:solidFill>
                          <a:latin typeface="Arial"/>
                        </a:rPr>
                        <a:t>Štětí</a:t>
                      </a:r>
                      <a:endParaRPr lang="cs-CZ" sz="1050" b="1" i="0" u="none" strike="noStrike" dirty="0">
                        <a:solidFill>
                          <a:srgbClr val="FF0000"/>
                        </a:solidFill>
                        <a:latin typeface="Arial"/>
                      </a:endParaRP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dirty="0">
                          <a:solidFill>
                            <a:srgbClr val="FF0000"/>
                          </a:solidFill>
                          <a:latin typeface="Calibri"/>
                        </a:rPr>
                        <a:t>6:3</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dirty="0">
                          <a:solidFill>
                            <a:srgbClr val="FF0000"/>
                          </a:solidFill>
                          <a:latin typeface="Calibri"/>
                        </a:rPr>
                        <a:t> </a:t>
                      </a:r>
                      <a:r>
                        <a:rPr lang="cs-CZ" sz="1200" b="1" i="0" u="none" strike="noStrike" dirty="0" smtClean="0">
                          <a:solidFill>
                            <a:srgbClr val="FF0000"/>
                          </a:solidFill>
                          <a:latin typeface="Calibri"/>
                        </a:rPr>
                        <a:t>10:4</a:t>
                      </a:r>
                      <a:endParaRPr lang="cs-CZ" sz="1200" b="1" i="0" u="none" strike="noStrike" dirty="0">
                        <a:solidFill>
                          <a:srgbClr val="FF0000"/>
                        </a:solidFill>
                        <a:latin typeface="Calibri"/>
                      </a:endParaRPr>
                    </a:p>
                  </a:txBody>
                  <a:tcPr marL="8538" marR="8538" marT="8538"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387584">
                <a:tc>
                  <a:txBody>
                    <a:bodyPr/>
                    <a:lstStyle/>
                    <a:p>
                      <a:pPr algn="ctr" fontAlgn="ctr"/>
                      <a:r>
                        <a:rPr lang="cs-CZ" sz="1050" b="1" i="0" u="none" strike="noStrike">
                          <a:solidFill>
                            <a:srgbClr val="000000"/>
                          </a:solidFill>
                          <a:latin typeface="Arial"/>
                        </a:rPr>
                        <a:t>26.3.2017</a:t>
                      </a:r>
                    </a:p>
                  </a:txBody>
                  <a:tcPr marL="8538" marR="8538" marT="8538"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solidFill>
                            <a:srgbClr val="000000"/>
                          </a:solidFill>
                          <a:latin typeface="Arial"/>
                        </a:rPr>
                        <a:t>SK Sokol Brozany </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dirty="0">
                          <a:solidFill>
                            <a:srgbClr val="000000"/>
                          </a:solidFill>
                          <a:latin typeface="Arial"/>
                        </a:rPr>
                        <a:t>FK Litoměřicko </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000000"/>
                          </a:solidFill>
                          <a:latin typeface="Calibri"/>
                        </a:rPr>
                        <a:t>0:4</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smtClean="0">
                          <a:solidFill>
                            <a:srgbClr val="000000"/>
                          </a:solidFill>
                          <a:latin typeface="Calibri"/>
                        </a:rPr>
                        <a:t>2:4</a:t>
                      </a:r>
                      <a:r>
                        <a:rPr lang="cs-CZ" sz="1200" b="1" i="0" u="none" strike="noStrike" dirty="0">
                          <a:solidFill>
                            <a:srgbClr val="000000"/>
                          </a:solidFill>
                          <a:latin typeface="Calibri"/>
                        </a:rPr>
                        <a:t> </a:t>
                      </a:r>
                    </a:p>
                  </a:txBody>
                  <a:tcPr marL="8538" marR="8538" marT="8538"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r h="335036">
                <a:tc>
                  <a:txBody>
                    <a:bodyPr/>
                    <a:lstStyle/>
                    <a:p>
                      <a:pPr algn="ctr" fontAlgn="ctr"/>
                      <a:r>
                        <a:rPr lang="cs-CZ" sz="1050" b="1" i="0" u="none" strike="noStrike">
                          <a:solidFill>
                            <a:srgbClr val="000000"/>
                          </a:solidFill>
                          <a:latin typeface="Arial"/>
                        </a:rPr>
                        <a:t>26.3.2017</a:t>
                      </a:r>
                    </a:p>
                  </a:txBody>
                  <a:tcPr marL="8538" marR="8538" marT="8538"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a:solidFill>
                            <a:srgbClr val="000000"/>
                          </a:solidFill>
                          <a:latin typeface="Arial"/>
                        </a:rPr>
                        <a:t>FK Ústí n.L. </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50" b="1" i="0" u="none" strike="noStrike">
                          <a:solidFill>
                            <a:srgbClr val="000000"/>
                          </a:solidFill>
                          <a:latin typeface="Arial"/>
                        </a:rPr>
                        <a:t>SK Roudnice n.L. </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dirty="0">
                          <a:solidFill>
                            <a:srgbClr val="000000"/>
                          </a:solidFill>
                          <a:latin typeface="Calibri"/>
                        </a:rPr>
                        <a:t>1:5</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dirty="0" smtClean="0">
                          <a:solidFill>
                            <a:srgbClr val="000000"/>
                          </a:solidFill>
                          <a:latin typeface="Calibri"/>
                        </a:rPr>
                        <a:t>3:5</a:t>
                      </a:r>
                      <a:r>
                        <a:rPr lang="cs-CZ" sz="1200" b="1" i="0" u="none" strike="noStrike" dirty="0">
                          <a:solidFill>
                            <a:srgbClr val="000000"/>
                          </a:solidFill>
                          <a:latin typeface="Calibri"/>
                        </a:rPr>
                        <a:t> </a:t>
                      </a:r>
                    </a:p>
                  </a:txBody>
                  <a:tcPr marL="8538" marR="8538" marT="8538"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387584">
                <a:tc>
                  <a:txBody>
                    <a:bodyPr/>
                    <a:lstStyle/>
                    <a:p>
                      <a:pPr algn="ctr" fontAlgn="ctr"/>
                      <a:r>
                        <a:rPr lang="cs-CZ" sz="1050" b="1" i="0" u="none" strike="noStrike">
                          <a:solidFill>
                            <a:srgbClr val="000000"/>
                          </a:solidFill>
                          <a:latin typeface="Arial"/>
                        </a:rPr>
                        <a:t>19.4.2017</a:t>
                      </a:r>
                    </a:p>
                  </a:txBody>
                  <a:tcPr marL="8538" marR="8538" marT="8538"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solidFill>
                            <a:srgbClr val="000000"/>
                          </a:solidFill>
                          <a:latin typeface="Arial"/>
                        </a:rPr>
                        <a:t>TJ Hvězda Trnovany </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solidFill>
                            <a:srgbClr val="000000"/>
                          </a:solidFill>
                          <a:latin typeface="Arial"/>
                        </a:rPr>
                        <a:t>ASK Lovosice </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000000"/>
                          </a:solidFill>
                          <a:latin typeface="Calibri"/>
                        </a:rPr>
                        <a:t> </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000000"/>
                          </a:solidFill>
                          <a:latin typeface="Calibri"/>
                        </a:rPr>
                        <a:t> </a:t>
                      </a:r>
                    </a:p>
                  </a:txBody>
                  <a:tcPr marL="8538" marR="8538" marT="8538"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r>
              <a:tr h="335036">
                <a:tc gridSpan="5">
                  <a:txBody>
                    <a:bodyPr/>
                    <a:lstStyle/>
                    <a:p>
                      <a:pPr algn="ctr" fontAlgn="ctr"/>
                      <a:r>
                        <a:rPr lang="cs-CZ" sz="1400" b="1" i="0" u="none" strike="noStrike" dirty="0">
                          <a:solidFill>
                            <a:schemeClr val="tx1"/>
                          </a:solidFill>
                          <a:latin typeface="Arial"/>
                        </a:rPr>
                        <a:t>18. kolo Ústeckého přeboru </a:t>
                      </a:r>
                    </a:p>
                  </a:txBody>
                  <a:tcPr marL="8538" marR="8538" marT="85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335036">
                <a:tc gridSpan="3">
                  <a:txBody>
                    <a:bodyPr/>
                    <a:lstStyle/>
                    <a:p>
                      <a:pPr algn="ctr" fontAlgn="ctr"/>
                      <a:r>
                        <a:rPr lang="cs-CZ" sz="1400" b="1" i="0" u="none" strike="noStrike">
                          <a:solidFill>
                            <a:schemeClr val="tx1"/>
                          </a:solidFill>
                          <a:latin typeface="Arial"/>
                        </a:rPr>
                        <a:t>žáků</a:t>
                      </a:r>
                    </a:p>
                  </a:txBody>
                  <a:tcPr marL="8538" marR="8538" marT="8538"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hMerge="1">
                  <a:txBody>
                    <a:bodyPr/>
                    <a:lstStyle/>
                    <a:p>
                      <a:endParaRPr lang="cs-CZ"/>
                    </a:p>
                  </a:txBody>
                  <a:tcPr/>
                </a:tc>
                <a:tc hMerge="1">
                  <a:txBody>
                    <a:bodyPr/>
                    <a:lstStyle/>
                    <a:p>
                      <a:endParaRPr lang="cs-CZ"/>
                    </a:p>
                  </a:txBody>
                  <a:tcPr/>
                </a:tc>
                <a:tc>
                  <a:txBody>
                    <a:bodyPr/>
                    <a:lstStyle/>
                    <a:p>
                      <a:pPr algn="ctr" fontAlgn="ctr"/>
                      <a:r>
                        <a:rPr lang="cs-CZ" sz="1200" b="0" i="0" u="none" strike="noStrike" dirty="0">
                          <a:solidFill>
                            <a:schemeClr val="tx1"/>
                          </a:solidFill>
                          <a:latin typeface="Calibri"/>
                        </a:rPr>
                        <a:t>starší</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fontAlgn="ctr"/>
                      <a:r>
                        <a:rPr lang="cs-CZ" sz="1200" b="0" i="0" u="none" strike="noStrike" dirty="0">
                          <a:solidFill>
                            <a:schemeClr val="tx1"/>
                          </a:solidFill>
                          <a:latin typeface="Calibri"/>
                        </a:rPr>
                        <a:t>mladší</a:t>
                      </a:r>
                    </a:p>
                  </a:txBody>
                  <a:tcPr marL="8538" marR="8538" marT="8538"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335036">
                <a:tc>
                  <a:txBody>
                    <a:bodyPr/>
                    <a:lstStyle/>
                    <a:p>
                      <a:pPr algn="ctr" fontAlgn="ctr"/>
                      <a:r>
                        <a:rPr lang="cs-CZ" sz="1050" b="1" i="0" u="none" strike="noStrike" dirty="0">
                          <a:solidFill>
                            <a:srgbClr val="000000"/>
                          </a:solidFill>
                          <a:latin typeface="Arial"/>
                        </a:rPr>
                        <a:t>1.4.2017</a:t>
                      </a:r>
                    </a:p>
                  </a:txBody>
                  <a:tcPr marL="8538" marR="8538" marT="8538"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FK Litoměřicko </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latin typeface="Arial"/>
                        </a:rPr>
                        <a:t>FK JUNIOR Děčín </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smtClean="0">
                          <a:solidFill>
                            <a:srgbClr val="000000"/>
                          </a:solidFill>
                          <a:latin typeface="Calibri"/>
                        </a:rPr>
                        <a:t>2:3</a:t>
                      </a:r>
                      <a:r>
                        <a:rPr lang="cs-CZ" sz="1200" b="1" i="0" u="none" strike="noStrike" dirty="0">
                          <a:solidFill>
                            <a:srgbClr val="000000"/>
                          </a:solidFill>
                          <a:latin typeface="Calibri"/>
                        </a:rPr>
                        <a:t> </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smtClean="0">
                          <a:solidFill>
                            <a:srgbClr val="000000"/>
                          </a:solidFill>
                          <a:latin typeface="Calibri"/>
                        </a:rPr>
                        <a:t>3:2</a:t>
                      </a:r>
                      <a:r>
                        <a:rPr lang="cs-CZ" sz="1200" b="1" i="0" u="none" strike="noStrike" dirty="0">
                          <a:solidFill>
                            <a:srgbClr val="000000"/>
                          </a:solidFill>
                          <a:latin typeface="Calibri"/>
                        </a:rPr>
                        <a:t> </a:t>
                      </a:r>
                    </a:p>
                  </a:txBody>
                  <a:tcPr marL="8538" marR="8538" marT="8538"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335036">
                <a:tc>
                  <a:txBody>
                    <a:bodyPr/>
                    <a:lstStyle/>
                    <a:p>
                      <a:pPr algn="ctr" fontAlgn="ctr"/>
                      <a:r>
                        <a:rPr lang="cs-CZ" sz="1050" b="1" i="0" u="none" strike="noStrike" dirty="0">
                          <a:solidFill>
                            <a:srgbClr val="FF0000"/>
                          </a:solidFill>
                          <a:latin typeface="Arial"/>
                        </a:rPr>
                        <a:t>2.4.2017</a:t>
                      </a:r>
                    </a:p>
                  </a:txBody>
                  <a:tcPr marL="8538" marR="8538" marT="8538"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50" b="1" i="0" u="none" strike="noStrike" dirty="0">
                          <a:solidFill>
                            <a:srgbClr val="FF0000"/>
                          </a:solidFill>
                          <a:latin typeface="Arial"/>
                        </a:rPr>
                        <a:t>SK </a:t>
                      </a:r>
                      <a:r>
                        <a:rPr lang="cs-CZ" sz="1050" b="1" i="0" u="none" strike="noStrike" dirty="0" err="1">
                          <a:solidFill>
                            <a:srgbClr val="FF0000"/>
                          </a:solidFill>
                          <a:latin typeface="Arial"/>
                        </a:rPr>
                        <a:t>Štětí</a:t>
                      </a:r>
                      <a:r>
                        <a:rPr lang="cs-CZ" sz="1050" b="1" i="0" u="none" strike="noStrike" dirty="0">
                          <a:solidFill>
                            <a:srgbClr val="FF0000"/>
                          </a:solidFill>
                          <a:latin typeface="Arial"/>
                        </a:rPr>
                        <a:t> </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50" b="1" i="0" u="none" strike="noStrike" dirty="0">
                          <a:solidFill>
                            <a:srgbClr val="FF0000"/>
                          </a:solidFill>
                          <a:latin typeface="Arial"/>
                        </a:rPr>
                        <a:t>TJ Krupka </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200" b="1" i="0" u="none" strike="noStrike" dirty="0">
                          <a:solidFill>
                            <a:srgbClr val="FF0000"/>
                          </a:solidFill>
                          <a:latin typeface="Calibri"/>
                        </a:rPr>
                        <a:t> </a:t>
                      </a:r>
                      <a:r>
                        <a:rPr lang="cs-CZ" sz="1200" b="1" i="0" u="none" strike="noStrike" dirty="0" smtClean="0">
                          <a:solidFill>
                            <a:srgbClr val="FF0000"/>
                          </a:solidFill>
                          <a:latin typeface="Calibri"/>
                        </a:rPr>
                        <a:t>6:0</a:t>
                      </a:r>
                      <a:endParaRPr lang="cs-CZ" sz="1200" b="1" i="0" u="none" strike="noStrike" dirty="0">
                        <a:solidFill>
                          <a:srgbClr val="FF0000"/>
                        </a:solidFill>
                        <a:latin typeface="Calibri"/>
                      </a:endParaRP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200" b="1" i="0" u="none" strike="noStrike" dirty="0" smtClean="0">
                          <a:solidFill>
                            <a:srgbClr val="FF0000"/>
                          </a:solidFill>
                          <a:latin typeface="Calibri"/>
                        </a:rPr>
                        <a:t>5:4 PK</a:t>
                      </a:r>
                      <a:r>
                        <a:rPr lang="cs-CZ" sz="1200" b="1" i="0" u="none" strike="noStrike" dirty="0">
                          <a:solidFill>
                            <a:srgbClr val="FF0000"/>
                          </a:solidFill>
                          <a:latin typeface="Calibri"/>
                        </a:rPr>
                        <a:t> </a:t>
                      </a:r>
                    </a:p>
                  </a:txBody>
                  <a:tcPr marL="8538" marR="8538" marT="8538"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387584">
                <a:tc>
                  <a:txBody>
                    <a:bodyPr/>
                    <a:lstStyle/>
                    <a:p>
                      <a:pPr algn="ctr" fontAlgn="ctr"/>
                      <a:r>
                        <a:rPr lang="cs-CZ" sz="1050" b="1" i="0" u="none" strike="noStrike">
                          <a:solidFill>
                            <a:srgbClr val="000000"/>
                          </a:solidFill>
                          <a:latin typeface="Arial"/>
                        </a:rPr>
                        <a:t>2.4.2017</a:t>
                      </a:r>
                    </a:p>
                  </a:txBody>
                  <a:tcPr marL="8538" marR="8538" marT="8538"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latin typeface="Arial"/>
                        </a:rPr>
                        <a:t>FK Jiskra V. Březno</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latin typeface="Arial"/>
                        </a:rPr>
                        <a:t>FK ČESKÝ LEV </a:t>
                      </a:r>
                      <a:r>
                        <a:rPr lang="cs-CZ" sz="1050" b="1" i="0" u="none" strike="noStrike" dirty="0" err="1">
                          <a:solidFill>
                            <a:srgbClr val="000000"/>
                          </a:solidFill>
                          <a:latin typeface="Arial"/>
                        </a:rPr>
                        <a:t>Neštěmice</a:t>
                      </a:r>
                      <a:r>
                        <a:rPr lang="cs-CZ" sz="1050" b="1" i="0" u="none" strike="noStrike" dirty="0">
                          <a:solidFill>
                            <a:srgbClr val="000000"/>
                          </a:solidFill>
                          <a:latin typeface="Arial"/>
                        </a:rPr>
                        <a:t> </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latin typeface="Calibri"/>
                        </a:rPr>
                        <a:t> </a:t>
                      </a:r>
                      <a:r>
                        <a:rPr lang="cs-CZ" sz="1200" b="1" i="0" u="none" strike="noStrike" dirty="0" smtClean="0">
                          <a:solidFill>
                            <a:srgbClr val="000000"/>
                          </a:solidFill>
                          <a:latin typeface="Calibri"/>
                        </a:rPr>
                        <a:t>1:9</a:t>
                      </a:r>
                      <a:endParaRPr lang="cs-CZ" sz="1200" b="1" i="0" u="none" strike="noStrike" dirty="0">
                        <a:solidFill>
                          <a:srgbClr val="000000"/>
                        </a:solidFill>
                        <a:latin typeface="Calibri"/>
                      </a:endParaRP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latin typeface="Calibri"/>
                        </a:rPr>
                        <a:t> </a:t>
                      </a:r>
                      <a:r>
                        <a:rPr lang="cs-CZ" sz="1200" b="1" i="0" u="none" strike="noStrike" dirty="0" smtClean="0">
                          <a:solidFill>
                            <a:srgbClr val="000000"/>
                          </a:solidFill>
                          <a:latin typeface="Calibri"/>
                        </a:rPr>
                        <a:t>0:1</a:t>
                      </a:r>
                      <a:endParaRPr lang="cs-CZ" sz="1200" b="1" i="0" u="none" strike="noStrike" dirty="0">
                        <a:solidFill>
                          <a:srgbClr val="000000"/>
                        </a:solidFill>
                        <a:latin typeface="Calibri"/>
                      </a:endParaRPr>
                    </a:p>
                  </a:txBody>
                  <a:tcPr marL="8538" marR="8538" marT="8538"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335036">
                <a:tc>
                  <a:txBody>
                    <a:bodyPr/>
                    <a:lstStyle/>
                    <a:p>
                      <a:pPr algn="ctr" fontAlgn="ctr"/>
                      <a:r>
                        <a:rPr lang="cs-CZ" sz="1050" b="1" i="0" u="none" strike="noStrike">
                          <a:solidFill>
                            <a:srgbClr val="000000"/>
                          </a:solidFill>
                          <a:latin typeface="Arial"/>
                        </a:rPr>
                        <a:t>2.4.2017</a:t>
                      </a:r>
                    </a:p>
                  </a:txBody>
                  <a:tcPr marL="8538" marR="8538" marT="8538"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50" b="1" i="0" u="none" strike="noStrike">
                          <a:solidFill>
                            <a:srgbClr val="000000"/>
                          </a:solidFill>
                          <a:latin typeface="Arial"/>
                        </a:rPr>
                        <a:t>FK Ústí n.L. </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50" b="1" i="0" u="none" strike="noStrike">
                          <a:solidFill>
                            <a:srgbClr val="000000"/>
                          </a:solidFill>
                          <a:latin typeface="Arial"/>
                        </a:rPr>
                        <a:t>FK Litoměřicko B </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200" b="1" i="0" u="none" strike="noStrike" dirty="0">
                          <a:solidFill>
                            <a:srgbClr val="000000"/>
                          </a:solidFill>
                          <a:latin typeface="Calibri"/>
                        </a:rPr>
                        <a:t> </a:t>
                      </a:r>
                      <a:r>
                        <a:rPr lang="cs-CZ" sz="1200" b="1" i="0" u="none" strike="noStrike" dirty="0" smtClean="0">
                          <a:solidFill>
                            <a:srgbClr val="000000"/>
                          </a:solidFill>
                          <a:latin typeface="Calibri"/>
                        </a:rPr>
                        <a:t>6:3</a:t>
                      </a:r>
                      <a:endParaRPr lang="cs-CZ" sz="1200" b="1" i="0" u="none" strike="noStrike" dirty="0">
                        <a:solidFill>
                          <a:srgbClr val="000000"/>
                        </a:solidFill>
                        <a:latin typeface="Calibri"/>
                      </a:endParaRP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200" b="1" i="0" u="none" strike="noStrike" dirty="0" smtClean="0">
                          <a:solidFill>
                            <a:srgbClr val="000000"/>
                          </a:solidFill>
                          <a:latin typeface="Calibri"/>
                        </a:rPr>
                        <a:t>3:0</a:t>
                      </a:r>
                      <a:r>
                        <a:rPr lang="cs-CZ" sz="1200" b="1" i="0" u="none" strike="noStrike" dirty="0">
                          <a:solidFill>
                            <a:srgbClr val="000000"/>
                          </a:solidFill>
                          <a:latin typeface="Calibri"/>
                        </a:rPr>
                        <a:t> </a:t>
                      </a:r>
                    </a:p>
                  </a:txBody>
                  <a:tcPr marL="8538" marR="8538" marT="8538"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387584">
                <a:tc>
                  <a:txBody>
                    <a:bodyPr/>
                    <a:lstStyle/>
                    <a:p>
                      <a:pPr algn="ctr" fontAlgn="ctr"/>
                      <a:r>
                        <a:rPr lang="cs-CZ" sz="1050" b="1" i="0" u="none" strike="noStrike">
                          <a:solidFill>
                            <a:srgbClr val="000000"/>
                          </a:solidFill>
                          <a:latin typeface="Arial"/>
                        </a:rPr>
                        <a:t>2.4.2017</a:t>
                      </a:r>
                    </a:p>
                  </a:txBody>
                  <a:tcPr marL="8538" marR="8538" marT="8538"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latin typeface="Arial"/>
                        </a:rPr>
                        <a:t>SK Roudnice n.L. </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latin typeface="Arial"/>
                        </a:rPr>
                        <a:t>TJ Hvězda Trnovany</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smtClean="0">
                          <a:solidFill>
                            <a:srgbClr val="000000"/>
                          </a:solidFill>
                          <a:latin typeface="Calibri"/>
                        </a:rPr>
                        <a:t>3:1</a:t>
                      </a:r>
                      <a:r>
                        <a:rPr lang="cs-CZ" sz="1200" b="1" i="0" u="none" strike="noStrike" dirty="0">
                          <a:solidFill>
                            <a:srgbClr val="000000"/>
                          </a:solidFill>
                          <a:latin typeface="Calibri"/>
                        </a:rPr>
                        <a:t> </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latin typeface="Calibri"/>
                        </a:rPr>
                        <a:t> </a:t>
                      </a:r>
                      <a:r>
                        <a:rPr lang="cs-CZ" sz="1200" b="1" i="0" u="none" strike="noStrike" dirty="0" smtClean="0">
                          <a:solidFill>
                            <a:srgbClr val="000000"/>
                          </a:solidFill>
                          <a:latin typeface="Calibri"/>
                        </a:rPr>
                        <a:t>2:0</a:t>
                      </a:r>
                      <a:endParaRPr lang="cs-CZ" sz="1200" b="1" i="0" u="none" strike="noStrike" dirty="0">
                        <a:solidFill>
                          <a:srgbClr val="000000"/>
                        </a:solidFill>
                        <a:latin typeface="Calibri"/>
                      </a:endParaRPr>
                    </a:p>
                  </a:txBody>
                  <a:tcPr marL="8538" marR="8538" marT="8538"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335036">
                <a:tc>
                  <a:txBody>
                    <a:bodyPr/>
                    <a:lstStyle/>
                    <a:p>
                      <a:pPr algn="ctr" fontAlgn="ctr"/>
                      <a:r>
                        <a:rPr lang="cs-CZ" sz="1050" b="1" i="0" u="none" strike="noStrike">
                          <a:solidFill>
                            <a:srgbClr val="000000"/>
                          </a:solidFill>
                          <a:latin typeface="Arial"/>
                        </a:rPr>
                        <a:t>2.4.2017</a:t>
                      </a:r>
                    </a:p>
                  </a:txBody>
                  <a:tcPr marL="8538" marR="8538" marT="8538"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50" b="1" i="0" u="none" strike="noStrike">
                          <a:solidFill>
                            <a:srgbClr val="000000"/>
                          </a:solidFill>
                          <a:latin typeface="Arial"/>
                        </a:rPr>
                        <a:t>ASK Lovosice </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50" b="1" i="0" u="none" strike="noStrike">
                          <a:solidFill>
                            <a:srgbClr val="000000"/>
                          </a:solidFill>
                          <a:latin typeface="Arial"/>
                        </a:rPr>
                        <a:t>SK Sokol Brozany </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200" b="1" i="0" u="none" strike="noStrike" dirty="0" smtClean="0">
                          <a:solidFill>
                            <a:srgbClr val="000000"/>
                          </a:solidFill>
                          <a:latin typeface="Calibri"/>
                        </a:rPr>
                        <a:t>6:0</a:t>
                      </a:r>
                      <a:r>
                        <a:rPr lang="cs-CZ" sz="1200" b="1" i="0" u="none" strike="noStrike" dirty="0">
                          <a:solidFill>
                            <a:srgbClr val="000000"/>
                          </a:solidFill>
                          <a:latin typeface="Calibri"/>
                        </a:rPr>
                        <a:t> </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200" b="1" i="0" u="none" strike="noStrike" dirty="0" smtClean="0">
                          <a:solidFill>
                            <a:srgbClr val="000000"/>
                          </a:solidFill>
                          <a:latin typeface="Calibri"/>
                        </a:rPr>
                        <a:t>1:13</a:t>
                      </a:r>
                      <a:r>
                        <a:rPr lang="cs-CZ" sz="1200" b="1" i="0" u="none" strike="noStrike" dirty="0">
                          <a:solidFill>
                            <a:srgbClr val="000000"/>
                          </a:solidFill>
                          <a:latin typeface="Calibri"/>
                        </a:rPr>
                        <a:t> </a:t>
                      </a:r>
                    </a:p>
                  </a:txBody>
                  <a:tcPr marL="8538" marR="8538" marT="8538"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r>
            </a:tbl>
          </a:graphicData>
        </a:graphic>
      </p:graphicFrame>
      <p:sp>
        <p:nvSpPr>
          <p:cNvPr id="15" name="TextovéPole 14"/>
          <p:cNvSpPr txBox="1"/>
          <p:nvPr/>
        </p:nvSpPr>
        <p:spPr>
          <a:xfrm>
            <a:off x="143992" y="91108"/>
            <a:ext cx="4680520" cy="830997"/>
          </a:xfrm>
          <a:prstGeom prst="rect">
            <a:avLst/>
          </a:prstGeom>
          <a:solidFill>
            <a:srgbClr val="C4F96D"/>
          </a:solidFill>
          <a:ln w="57150" cap="rnd" cmpd="dbl">
            <a:solidFill>
              <a:srgbClr val="FFC000"/>
            </a:solidFill>
            <a:prstDash val="sysDash"/>
          </a:ln>
          <a:effectLst>
            <a:innerShdw blurRad="596900" dist="1930400">
              <a:srgbClr val="FFFF66">
                <a:alpha val="92000"/>
              </a:srgbClr>
            </a:innerShdw>
          </a:effectLst>
        </p:spPr>
        <p:txBody>
          <a:bodyPr wrap="square" rtlCol="0">
            <a:spAutoFit/>
          </a:bodyPr>
          <a:lstStyle/>
          <a:p>
            <a:pPr algn="ctr"/>
            <a:r>
              <a:rPr lang="cs-CZ" sz="2400" u="sng" dirty="0" smtClean="0">
                <a:ln>
                  <a:solidFill>
                    <a:srgbClr val="0E13F2"/>
                  </a:solidFill>
                </a:ln>
                <a:latin typeface="Berlin Sans FB" pitchFamily="34" charset="0"/>
              </a:rPr>
              <a:t>Výsledky posledních 2 kol žákovském přeboru</a:t>
            </a:r>
          </a:p>
        </p:txBody>
      </p:sp>
      <p:sp>
        <p:nvSpPr>
          <p:cNvPr id="22" name="TextovéPole 21"/>
          <p:cNvSpPr txBox="1"/>
          <p:nvPr/>
        </p:nvSpPr>
        <p:spPr>
          <a:xfrm>
            <a:off x="5544592" y="91108"/>
            <a:ext cx="4464496" cy="1989713"/>
          </a:xfrm>
          <a:prstGeom prst="flowChartPunchedTape">
            <a:avLst/>
          </a:prstGeom>
          <a:blipFill>
            <a:blip r:embed="rId4" cstate="print"/>
            <a:stretch>
              <a:fillRect/>
            </a:stretch>
          </a:blipFill>
          <a:ln w="44450">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p:spPr>
        <p:txBody>
          <a:bodyPr wrap="square" rtlCol="0">
            <a:spAutoFit/>
          </a:bodyPr>
          <a:lstStyle/>
          <a:p>
            <a:pPr algn="ctr"/>
            <a:r>
              <a:rPr lang="cs-CZ" sz="2400" dirty="0" smtClean="0">
                <a:solidFill>
                  <a:srgbClr val="0033CC"/>
                </a:solidFill>
                <a:effectLst>
                  <a:outerShdw blurRad="38100" dist="38100" dir="2700000" algn="tl">
                    <a:srgbClr val="000000">
                      <a:alpha val="43137"/>
                    </a:srgbClr>
                  </a:outerShdw>
                </a:effectLst>
                <a:latin typeface="Georgia" pitchFamily="18" charset="0"/>
              </a:rPr>
              <a:t>V</a:t>
            </a:r>
            <a:r>
              <a:rPr lang="cs-CZ" sz="2000" dirty="0" smtClean="0">
                <a:solidFill>
                  <a:srgbClr val="0033CC"/>
                </a:solidFill>
                <a:effectLst>
                  <a:outerShdw blurRad="38100" dist="38100" dir="2700000" algn="tl">
                    <a:srgbClr val="000000">
                      <a:alpha val="43137"/>
                    </a:srgbClr>
                  </a:outerShdw>
                </a:effectLst>
                <a:latin typeface="Georgia" pitchFamily="18" charset="0"/>
              </a:rPr>
              <a:t> </a:t>
            </a:r>
            <a:r>
              <a:rPr lang="cs-CZ" sz="2400" dirty="0" smtClean="0">
                <a:solidFill>
                  <a:srgbClr val="0033CC"/>
                </a:solidFill>
                <a:effectLst>
                  <a:outerShdw blurRad="38100" dist="38100" dir="2700000" algn="tl">
                    <a:srgbClr val="000000">
                      <a:alpha val="43137"/>
                    </a:srgbClr>
                  </a:outerShdw>
                </a:effectLst>
                <a:latin typeface="Georgia" pitchFamily="18" charset="0"/>
              </a:rPr>
              <a:t>Nymburku příští kolo  hraje mužstvo dospělých už v den Velkého pátku</a:t>
            </a:r>
            <a:endParaRPr lang="cs-CZ" sz="2000" dirty="0" smtClean="0">
              <a:solidFill>
                <a:srgbClr val="0033CC"/>
              </a:solidFill>
              <a:effectLst>
                <a:outerShdw blurRad="38100" dist="38100" dir="2700000" algn="tl">
                  <a:srgbClr val="000000">
                    <a:alpha val="43137"/>
                  </a:srgbClr>
                </a:outerShdw>
              </a:effectLst>
              <a:latin typeface="Georgia" pitchFamily="18" charset="0"/>
            </a:endParaRPr>
          </a:p>
        </p:txBody>
      </p:sp>
      <p:sp>
        <p:nvSpPr>
          <p:cNvPr id="23" name="TextovéPole 22"/>
          <p:cNvSpPr txBox="1"/>
          <p:nvPr/>
        </p:nvSpPr>
        <p:spPr>
          <a:xfrm>
            <a:off x="5616600" y="2516728"/>
            <a:ext cx="4464496" cy="3046988"/>
          </a:xfrm>
          <a:prstGeom prst="rect">
            <a:avLst/>
          </a:prstGeom>
          <a:blipFill dpi="0" rotWithShape="1">
            <a:blip r:embed="rId5" cstate="print">
              <a:alphaModFix amt="75000"/>
            </a:blip>
            <a:srcRect/>
            <a:stretch>
              <a:fillRect/>
            </a:stretch>
          </a:blipFill>
          <a:ln w="88900" cmpd="dbl">
            <a:solidFill>
              <a:srgbClr val="9933FF"/>
            </a:solidFill>
          </a:ln>
          <a:effectLst>
            <a:outerShdw blurRad="50800" dist="431800" dir="15420000" algn="br" rotWithShape="0">
              <a:srgbClr val="FFFF99">
                <a:alpha val="40000"/>
              </a:srgbClr>
            </a:outerShdw>
          </a:effectLst>
          <a:scene3d>
            <a:camera prst="orthographicFront"/>
            <a:lightRig rig="threePt" dir="t"/>
          </a:scene3d>
          <a:sp3d>
            <a:bevelT w="25400"/>
            <a:bevelB w="19050"/>
          </a:sp3d>
        </p:spPr>
        <p:txBody>
          <a:bodyPr wrap="square" rtlCol="0">
            <a:spAutoFit/>
          </a:bodyPr>
          <a:lstStyle/>
          <a:p>
            <a:pPr algn="ctr"/>
            <a:r>
              <a:rPr lang="cs-CZ" sz="4000" dirty="0" smtClean="0">
                <a:solidFill>
                  <a:srgbClr val="FF0000"/>
                </a:solidFill>
                <a:latin typeface="Bookman Old Style" pitchFamily="18" charset="0"/>
              </a:rPr>
              <a:t>SK POLABAN Nymburk-</a:t>
            </a:r>
          </a:p>
          <a:p>
            <a:pPr algn="ctr"/>
            <a:r>
              <a:rPr lang="cs-CZ" sz="4000" dirty="0" smtClean="0">
                <a:solidFill>
                  <a:srgbClr val="FF0000"/>
                </a:solidFill>
                <a:latin typeface="Bookman Old Style" pitchFamily="18" charset="0"/>
              </a:rPr>
              <a:t>SK </a:t>
            </a:r>
            <a:r>
              <a:rPr lang="cs-CZ" sz="4000" dirty="0" err="1" smtClean="0">
                <a:solidFill>
                  <a:srgbClr val="FF0000"/>
                </a:solidFill>
                <a:latin typeface="Bookman Old Style" pitchFamily="18" charset="0"/>
              </a:rPr>
              <a:t>Štětí</a:t>
            </a:r>
            <a:endParaRPr lang="cs-CZ" sz="4000" dirty="0" smtClean="0">
              <a:solidFill>
                <a:srgbClr val="FF0000"/>
              </a:solidFill>
              <a:latin typeface="Bookman Old Style" pitchFamily="18" charset="0"/>
            </a:endParaRPr>
          </a:p>
          <a:p>
            <a:pPr algn="ctr"/>
            <a:r>
              <a:rPr lang="cs-CZ" sz="3600" dirty="0" smtClean="0">
                <a:ln w="22225">
                  <a:solidFill>
                    <a:srgbClr val="6600FF"/>
                  </a:solidFill>
                </a:ln>
                <a:solidFill>
                  <a:schemeClr val="bg1"/>
                </a:solidFill>
                <a:latin typeface="Bookman Old Style" pitchFamily="18" charset="0"/>
              </a:rPr>
              <a:t>pátek 14.4.2017</a:t>
            </a:r>
          </a:p>
          <a:p>
            <a:pPr algn="ctr"/>
            <a:r>
              <a:rPr lang="cs-CZ" sz="3600" dirty="0" smtClean="0">
                <a:ln w="22225">
                  <a:solidFill>
                    <a:srgbClr val="6600FF"/>
                  </a:solidFill>
                </a:ln>
                <a:solidFill>
                  <a:schemeClr val="bg1"/>
                </a:solidFill>
                <a:latin typeface="Bookman Old Style" pitchFamily="18" charset="0"/>
              </a:rPr>
              <a:t>17:00 hod</a:t>
            </a:r>
          </a:p>
        </p:txBody>
      </p:sp>
      <p:pic>
        <p:nvPicPr>
          <p:cNvPr id="24" name="Picture 1"/>
          <p:cNvPicPr>
            <a:picLocks noChangeAspect="1" noChangeArrowheads="1"/>
          </p:cNvPicPr>
          <p:nvPr/>
        </p:nvPicPr>
        <p:blipFill>
          <a:blip r:embed="rId6" cstate="print"/>
          <a:srcRect/>
          <a:stretch>
            <a:fillRect/>
          </a:stretch>
        </p:blipFill>
        <p:spPr bwMode="auto">
          <a:xfrm>
            <a:off x="7956884" y="5779868"/>
            <a:ext cx="1692164" cy="1224000"/>
          </a:xfrm>
          <a:prstGeom prst="rect">
            <a:avLst/>
          </a:prstGeom>
          <a:noFill/>
          <a:ln w="53975">
            <a:solidFill>
              <a:srgbClr val="FFFF00"/>
            </a:solidFill>
            <a:miter lim="800000"/>
            <a:headEnd/>
            <a:tailEnd/>
          </a:ln>
        </p:spPr>
      </p:pic>
      <p:sp>
        <p:nvSpPr>
          <p:cNvPr id="25" name="TextovéPole 24"/>
          <p:cNvSpPr txBox="1"/>
          <p:nvPr/>
        </p:nvSpPr>
        <p:spPr>
          <a:xfrm>
            <a:off x="5760616" y="5707732"/>
            <a:ext cx="1728192" cy="1430179"/>
          </a:xfrm>
          <a:prstGeom prst="wedgeRoundRectCallout">
            <a:avLst>
              <a:gd name="adj1" fmla="val 74681"/>
              <a:gd name="adj2" fmla="val 3764"/>
              <a:gd name="adj3" fmla="val 16667"/>
            </a:avLst>
          </a:prstGeom>
          <a:blipFill>
            <a:blip r:embed="rId7" cstate="print"/>
            <a:tile tx="0" ty="0" sx="100000" sy="100000" flip="none" algn="tl"/>
          </a:blipFill>
          <a:ln w="25400">
            <a:solidFill>
              <a:srgbClr val="FF99CC"/>
            </a:solidFill>
          </a:ln>
        </p:spPr>
        <p:txBody>
          <a:bodyPr wrap="square" rtlCol="0">
            <a:spAutoFit/>
          </a:bodyPr>
          <a:lstStyle/>
          <a:p>
            <a:pPr algn="ctr"/>
            <a:r>
              <a:rPr lang="cs-CZ" sz="2600" dirty="0" smtClean="0">
                <a:latin typeface="Eras Bold ITC" pitchFamily="34" charset="0"/>
              </a:rPr>
              <a:t>14:30</a:t>
            </a:r>
          </a:p>
          <a:p>
            <a:pPr algn="ctr"/>
            <a:r>
              <a:rPr lang="cs-CZ" sz="2600" dirty="0" smtClean="0">
                <a:latin typeface="Eras Bold ITC" pitchFamily="34" charset="0"/>
              </a:rPr>
              <a:t>Jedeme ze hřiště</a:t>
            </a:r>
          </a:p>
        </p:txBody>
      </p:sp>
      <p:pic>
        <p:nvPicPr>
          <p:cNvPr id="26" name="Picture 74"/>
          <p:cNvPicPr>
            <a:picLocks noChangeAspect="1" noChangeArrowheads="1"/>
          </p:cNvPicPr>
          <p:nvPr/>
        </p:nvPicPr>
        <p:blipFill>
          <a:blip r:embed="rId8" cstate="print"/>
          <a:srcRect/>
          <a:stretch>
            <a:fillRect/>
          </a:stretch>
        </p:blipFill>
        <p:spPr bwMode="auto">
          <a:xfrm>
            <a:off x="9142787" y="3259460"/>
            <a:ext cx="866301" cy="93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Šipka dolů 16"/>
          <p:cNvSpPr/>
          <p:nvPr/>
        </p:nvSpPr>
        <p:spPr bwMode="auto">
          <a:xfrm>
            <a:off x="1999257" y="2898775"/>
            <a:ext cx="0" cy="184150"/>
          </a:xfrm>
          <a:prstGeom prst="downArrow">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cxnSp>
        <p:nvCxnSpPr>
          <p:cNvPr id="10" name="Přímá spojovací šipka 9"/>
          <p:cNvCxnSpPr/>
          <p:nvPr/>
        </p:nvCxnSpPr>
        <p:spPr bwMode="auto">
          <a:xfrm>
            <a:off x="2893953" y="6859588"/>
            <a:ext cx="157479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3537904" y="7075884"/>
            <a:ext cx="114519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5" name="TextovéPole 14"/>
          <p:cNvSpPr txBox="1"/>
          <p:nvPr/>
        </p:nvSpPr>
        <p:spPr>
          <a:xfrm>
            <a:off x="2034837" y="7004455"/>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8</a:t>
            </a:r>
          </a:p>
        </p:txBody>
      </p:sp>
      <p:sp>
        <p:nvSpPr>
          <p:cNvPr id="21" name="TextovéPole 20"/>
          <p:cNvSpPr txBox="1"/>
          <p:nvPr/>
        </p:nvSpPr>
        <p:spPr>
          <a:xfrm>
            <a:off x="7402933"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33</a:t>
            </a:r>
          </a:p>
        </p:txBody>
      </p:sp>
      <p:graphicFrame>
        <p:nvGraphicFramePr>
          <p:cNvPr id="14" name="Tabulka 13"/>
          <p:cNvGraphicFramePr>
            <a:graphicFrameLocks noGrp="1"/>
          </p:cNvGraphicFramePr>
          <p:nvPr/>
        </p:nvGraphicFramePr>
        <p:xfrm>
          <a:off x="143992" y="955204"/>
          <a:ext cx="4320480" cy="3451860"/>
        </p:xfrm>
        <a:graphic>
          <a:graphicData uri="http://schemas.openxmlformats.org/drawingml/2006/table">
            <a:tbl>
              <a:tblPr/>
              <a:tblGrid>
                <a:gridCol w="813307"/>
                <a:gridCol w="895667"/>
                <a:gridCol w="1719270"/>
                <a:gridCol w="892236"/>
              </a:tblGrid>
              <a:tr h="152600">
                <a:tc>
                  <a:txBody>
                    <a:bodyPr/>
                    <a:lstStyle/>
                    <a:p>
                      <a:pPr algn="ctr" fontAlgn="ctr"/>
                      <a:r>
                        <a:rPr lang="cs-CZ" sz="1050" b="1" i="0" u="none" strike="noStrike" dirty="0">
                          <a:solidFill>
                            <a:srgbClr val="3333FF"/>
                          </a:solidFill>
                          <a:latin typeface="Calibri"/>
                        </a:rPr>
                        <a:t>1.</a:t>
                      </a:r>
                    </a:p>
                  </a:txBody>
                  <a:tcPr marL="0" marR="0" marT="0" marB="0" anchor="ctr">
                    <a:lnL>
                      <a:noFill/>
                    </a:lnL>
                    <a:lnR>
                      <a:noFill/>
                    </a:lnR>
                    <a:lnT>
                      <a:noFill/>
                    </a:lnT>
                    <a:lnB>
                      <a:noFill/>
                    </a:lnB>
                    <a:solidFill>
                      <a:srgbClr val="FFFF00"/>
                    </a:solidFill>
                  </a:tcPr>
                </a:tc>
                <a:tc>
                  <a:txBody>
                    <a:bodyPr/>
                    <a:lstStyle/>
                    <a:p>
                      <a:pPr algn="ctr" fontAlgn="ctr"/>
                      <a:r>
                        <a:rPr lang="cs-CZ" sz="1050" b="1" i="0" u="none" strike="noStrike">
                          <a:solidFill>
                            <a:srgbClr val="3333FF"/>
                          </a:solidFill>
                          <a:latin typeface="Arial"/>
                        </a:rPr>
                        <a:t>14.8.2016</a:t>
                      </a:r>
                    </a:p>
                  </a:txBody>
                  <a:tcPr marL="0" marR="0" marT="0" marB="0" anchor="ctr">
                    <a:lnL>
                      <a:noFill/>
                    </a:lnL>
                    <a:lnR>
                      <a:noFill/>
                    </a:lnR>
                    <a:lnT>
                      <a:noFill/>
                    </a:lnT>
                    <a:lnB>
                      <a:noFill/>
                    </a:lnB>
                    <a:solidFill>
                      <a:srgbClr val="FFFF00"/>
                    </a:solidFill>
                  </a:tcPr>
                </a:tc>
                <a:tc>
                  <a:txBody>
                    <a:bodyPr/>
                    <a:lstStyle/>
                    <a:p>
                      <a:pPr algn="ctr" fontAlgn="ctr"/>
                      <a:r>
                        <a:rPr lang="cs-CZ" sz="1050" b="1" i="0" u="none" strike="noStrike">
                          <a:solidFill>
                            <a:srgbClr val="3333FF"/>
                          </a:solidFill>
                          <a:latin typeface="Arial"/>
                        </a:rPr>
                        <a:t>Úvaly - Velvary</a:t>
                      </a:r>
                    </a:p>
                  </a:txBody>
                  <a:tcPr marL="0" marR="0" marT="0" marB="0" anchor="ctr">
                    <a:lnL>
                      <a:noFill/>
                    </a:lnL>
                    <a:lnR>
                      <a:noFill/>
                    </a:lnR>
                    <a:lnT>
                      <a:noFill/>
                    </a:lnT>
                    <a:lnB>
                      <a:noFill/>
                    </a:lnB>
                    <a:solidFill>
                      <a:srgbClr val="FFFF00"/>
                    </a:solidFill>
                  </a:tcPr>
                </a:tc>
                <a:tc>
                  <a:txBody>
                    <a:bodyPr/>
                    <a:lstStyle/>
                    <a:p>
                      <a:pPr algn="ctr" fontAlgn="ctr"/>
                      <a:r>
                        <a:rPr lang="cs-CZ" sz="1200" b="1" i="0" u="none" strike="noStrike" dirty="0">
                          <a:solidFill>
                            <a:srgbClr val="3333FF"/>
                          </a:solidFill>
                          <a:latin typeface="Calibri"/>
                        </a:rPr>
                        <a:t>2:1</a:t>
                      </a:r>
                    </a:p>
                  </a:txBody>
                  <a:tcPr marL="0" marR="0" marT="0" marB="0" anchor="ctr">
                    <a:lnL>
                      <a:noFill/>
                    </a:lnL>
                    <a:lnR>
                      <a:noFill/>
                    </a:lnR>
                    <a:lnT>
                      <a:noFill/>
                    </a:lnT>
                    <a:lnB>
                      <a:noFill/>
                    </a:lnB>
                    <a:solidFill>
                      <a:srgbClr val="FFFF00"/>
                    </a:solidFill>
                  </a:tcPr>
                </a:tc>
              </a:tr>
              <a:tr h="152600">
                <a:tc>
                  <a:txBody>
                    <a:bodyPr/>
                    <a:lstStyle/>
                    <a:p>
                      <a:pPr algn="ctr" fontAlgn="ctr"/>
                      <a:r>
                        <a:rPr lang="cs-CZ" sz="1050" b="1" i="0" u="none" strike="noStrike" dirty="0">
                          <a:solidFill>
                            <a:srgbClr val="3333FF"/>
                          </a:solidFill>
                          <a:latin typeface="Arial"/>
                        </a:rPr>
                        <a:t>2.</a:t>
                      </a:r>
                    </a:p>
                  </a:txBody>
                  <a:tcPr marL="0" marR="0" marT="0" marB="0" anchor="ctr">
                    <a:lnL>
                      <a:noFill/>
                    </a:lnL>
                    <a:lnR>
                      <a:noFill/>
                    </a:lnR>
                    <a:lnT>
                      <a:noFill/>
                    </a:lnT>
                    <a:lnB>
                      <a:noFill/>
                    </a:lnB>
                    <a:solidFill>
                      <a:srgbClr val="CCFFFF"/>
                    </a:solidFill>
                  </a:tcPr>
                </a:tc>
                <a:tc>
                  <a:txBody>
                    <a:bodyPr/>
                    <a:lstStyle/>
                    <a:p>
                      <a:pPr algn="ctr" fontAlgn="ctr"/>
                      <a:r>
                        <a:rPr lang="cs-CZ" sz="1050" b="1" i="0" u="none" strike="noStrike">
                          <a:solidFill>
                            <a:srgbClr val="3333FF"/>
                          </a:solidFill>
                          <a:latin typeface="Arial"/>
                        </a:rPr>
                        <a:t>20.8.2016</a:t>
                      </a:r>
                    </a:p>
                  </a:txBody>
                  <a:tcPr marL="0" marR="0" marT="0" marB="0" anchor="ctr">
                    <a:lnL>
                      <a:noFill/>
                    </a:lnL>
                    <a:lnR>
                      <a:noFill/>
                    </a:lnR>
                    <a:lnT>
                      <a:noFill/>
                    </a:lnT>
                    <a:lnB>
                      <a:noFill/>
                    </a:lnB>
                    <a:solidFill>
                      <a:srgbClr val="CCFFFF"/>
                    </a:solidFill>
                  </a:tcPr>
                </a:tc>
                <a:tc>
                  <a:txBody>
                    <a:bodyPr/>
                    <a:lstStyle/>
                    <a:p>
                      <a:pPr algn="ctr" fontAlgn="ctr"/>
                      <a:r>
                        <a:rPr lang="cs-CZ" sz="1050" b="1" i="0" u="none" strike="noStrike">
                          <a:solidFill>
                            <a:srgbClr val="3333FF"/>
                          </a:solidFill>
                          <a:latin typeface="Arial"/>
                        </a:rPr>
                        <a:t>Neratovice - Úvaly</a:t>
                      </a:r>
                    </a:p>
                  </a:txBody>
                  <a:tcPr marL="0" marR="0" marT="0" marB="0" anchor="ctr">
                    <a:lnL>
                      <a:noFill/>
                    </a:lnL>
                    <a:lnR>
                      <a:noFill/>
                    </a:lnR>
                    <a:lnT>
                      <a:noFill/>
                    </a:lnT>
                    <a:lnB>
                      <a:noFill/>
                    </a:lnB>
                    <a:solidFill>
                      <a:srgbClr val="CCFFFF"/>
                    </a:solidFill>
                  </a:tcPr>
                </a:tc>
                <a:tc>
                  <a:txBody>
                    <a:bodyPr/>
                    <a:lstStyle/>
                    <a:p>
                      <a:pPr algn="ctr" fontAlgn="ctr"/>
                      <a:r>
                        <a:rPr lang="cs-CZ" sz="1200" b="1" i="0" u="none" strike="noStrike" dirty="0">
                          <a:solidFill>
                            <a:srgbClr val="3333FF"/>
                          </a:solidFill>
                          <a:latin typeface="Calibri"/>
                        </a:rPr>
                        <a:t>0:1</a:t>
                      </a:r>
                    </a:p>
                  </a:txBody>
                  <a:tcPr marL="0" marR="0" marT="0" marB="0" anchor="ctr">
                    <a:lnL>
                      <a:noFill/>
                    </a:lnL>
                    <a:lnR>
                      <a:noFill/>
                    </a:lnR>
                    <a:lnT>
                      <a:noFill/>
                    </a:lnT>
                    <a:lnB>
                      <a:noFill/>
                    </a:lnB>
                    <a:solidFill>
                      <a:srgbClr val="CCFFFF"/>
                    </a:solidFill>
                  </a:tcPr>
                </a:tc>
              </a:tr>
              <a:tr h="152600">
                <a:tc>
                  <a:txBody>
                    <a:bodyPr/>
                    <a:lstStyle/>
                    <a:p>
                      <a:pPr algn="ctr" fontAlgn="ctr"/>
                      <a:r>
                        <a:rPr lang="cs-CZ" sz="1050" b="1" i="0" u="none" strike="noStrike">
                          <a:solidFill>
                            <a:srgbClr val="3333FF"/>
                          </a:solidFill>
                          <a:latin typeface="Arial"/>
                        </a:rPr>
                        <a:t>3.</a:t>
                      </a:r>
                    </a:p>
                  </a:txBody>
                  <a:tcPr marL="0" marR="0" marT="0" marB="0" anchor="ctr">
                    <a:lnL>
                      <a:noFill/>
                    </a:lnL>
                    <a:lnR>
                      <a:noFill/>
                    </a:lnR>
                    <a:lnT>
                      <a:noFill/>
                    </a:lnT>
                    <a:lnB>
                      <a:noFill/>
                    </a:lnB>
                    <a:solidFill>
                      <a:srgbClr val="FFFF00"/>
                    </a:solidFill>
                  </a:tcPr>
                </a:tc>
                <a:tc>
                  <a:txBody>
                    <a:bodyPr/>
                    <a:lstStyle/>
                    <a:p>
                      <a:pPr algn="ctr" fontAlgn="ctr"/>
                      <a:r>
                        <a:rPr lang="cs-CZ" sz="1050" b="1" i="0" u="none" strike="noStrike" dirty="0">
                          <a:solidFill>
                            <a:srgbClr val="3333FF"/>
                          </a:solidFill>
                          <a:latin typeface="Arial"/>
                        </a:rPr>
                        <a:t>28.8.2016</a:t>
                      </a:r>
                    </a:p>
                  </a:txBody>
                  <a:tcPr marL="0" marR="0" marT="0" marB="0" anchor="ctr">
                    <a:lnL>
                      <a:noFill/>
                    </a:lnL>
                    <a:lnR>
                      <a:noFill/>
                    </a:lnR>
                    <a:lnT>
                      <a:noFill/>
                    </a:lnT>
                    <a:lnB>
                      <a:noFill/>
                    </a:lnB>
                    <a:solidFill>
                      <a:srgbClr val="FFFF00"/>
                    </a:solidFill>
                  </a:tcPr>
                </a:tc>
                <a:tc>
                  <a:txBody>
                    <a:bodyPr/>
                    <a:lstStyle/>
                    <a:p>
                      <a:pPr algn="ctr" fontAlgn="ctr"/>
                      <a:r>
                        <a:rPr lang="cs-CZ" sz="1050" b="1" i="0" u="none" strike="noStrike">
                          <a:solidFill>
                            <a:srgbClr val="3333FF"/>
                          </a:solidFill>
                          <a:latin typeface="Arial"/>
                        </a:rPr>
                        <a:t>Úvaly - Chomutov</a:t>
                      </a:r>
                    </a:p>
                  </a:txBody>
                  <a:tcPr marL="0" marR="0" marT="0" marB="0" anchor="ctr">
                    <a:lnL>
                      <a:noFill/>
                    </a:lnL>
                    <a:lnR>
                      <a:noFill/>
                    </a:lnR>
                    <a:lnT>
                      <a:noFill/>
                    </a:lnT>
                    <a:lnB>
                      <a:noFill/>
                    </a:lnB>
                    <a:solidFill>
                      <a:srgbClr val="FFFF00"/>
                    </a:solidFill>
                  </a:tcPr>
                </a:tc>
                <a:tc>
                  <a:txBody>
                    <a:bodyPr/>
                    <a:lstStyle/>
                    <a:p>
                      <a:pPr algn="ctr" fontAlgn="ctr"/>
                      <a:r>
                        <a:rPr lang="cs-CZ" sz="1200" b="1" i="0" u="none" strike="noStrike" dirty="0">
                          <a:solidFill>
                            <a:srgbClr val="3333FF"/>
                          </a:solidFill>
                          <a:latin typeface="Calibri"/>
                        </a:rPr>
                        <a:t>0:1 PK</a:t>
                      </a:r>
                    </a:p>
                  </a:txBody>
                  <a:tcPr marL="0" marR="0" marT="0" marB="0" anchor="ctr">
                    <a:lnL>
                      <a:noFill/>
                    </a:lnL>
                    <a:lnR>
                      <a:noFill/>
                    </a:lnR>
                    <a:lnT>
                      <a:noFill/>
                    </a:lnT>
                    <a:lnB>
                      <a:noFill/>
                    </a:lnB>
                    <a:solidFill>
                      <a:srgbClr val="FFFF00"/>
                    </a:solidFill>
                  </a:tcPr>
                </a:tc>
              </a:tr>
              <a:tr h="152600">
                <a:tc>
                  <a:txBody>
                    <a:bodyPr/>
                    <a:lstStyle/>
                    <a:p>
                      <a:pPr algn="ctr" fontAlgn="ctr"/>
                      <a:r>
                        <a:rPr lang="cs-CZ" sz="1050" b="1" i="0" u="none" strike="noStrike">
                          <a:solidFill>
                            <a:srgbClr val="3333FF"/>
                          </a:solidFill>
                          <a:latin typeface="Arial"/>
                        </a:rPr>
                        <a:t>4.</a:t>
                      </a:r>
                    </a:p>
                  </a:txBody>
                  <a:tcPr marL="0" marR="0" marT="0" marB="0" anchor="ctr">
                    <a:lnL>
                      <a:noFill/>
                    </a:lnL>
                    <a:lnR>
                      <a:noFill/>
                    </a:lnR>
                    <a:lnT>
                      <a:noFill/>
                    </a:lnT>
                    <a:lnB>
                      <a:noFill/>
                    </a:lnB>
                    <a:solidFill>
                      <a:srgbClr val="CCFFFF"/>
                    </a:solidFill>
                  </a:tcPr>
                </a:tc>
                <a:tc>
                  <a:txBody>
                    <a:bodyPr/>
                    <a:lstStyle/>
                    <a:p>
                      <a:pPr algn="ctr" fontAlgn="ctr"/>
                      <a:r>
                        <a:rPr lang="cs-CZ" sz="1050" b="1" i="0" u="none" strike="noStrike">
                          <a:solidFill>
                            <a:srgbClr val="3333FF"/>
                          </a:solidFill>
                          <a:latin typeface="Arial"/>
                        </a:rPr>
                        <a:t>3.9.2016</a:t>
                      </a:r>
                    </a:p>
                  </a:txBody>
                  <a:tcPr marL="0" marR="0" marT="0" marB="0" anchor="ctr">
                    <a:lnL>
                      <a:noFill/>
                    </a:lnL>
                    <a:lnR>
                      <a:noFill/>
                    </a:lnR>
                    <a:lnT>
                      <a:noFill/>
                    </a:lnT>
                    <a:lnB>
                      <a:noFill/>
                    </a:lnB>
                    <a:solidFill>
                      <a:srgbClr val="CCFFFF"/>
                    </a:solidFill>
                  </a:tcPr>
                </a:tc>
                <a:tc>
                  <a:txBody>
                    <a:bodyPr/>
                    <a:lstStyle/>
                    <a:p>
                      <a:pPr algn="ctr" fontAlgn="ctr"/>
                      <a:r>
                        <a:rPr lang="cs-CZ" sz="1050" b="1" i="0" u="none" strike="noStrike">
                          <a:solidFill>
                            <a:srgbClr val="3333FF"/>
                          </a:solidFill>
                          <a:latin typeface="Arial"/>
                        </a:rPr>
                        <a:t>Souš - Úvaly</a:t>
                      </a:r>
                    </a:p>
                  </a:txBody>
                  <a:tcPr marL="0" marR="0" marT="0" marB="0" anchor="ctr">
                    <a:lnL>
                      <a:noFill/>
                    </a:lnL>
                    <a:lnR>
                      <a:noFill/>
                    </a:lnR>
                    <a:lnT>
                      <a:noFill/>
                    </a:lnT>
                    <a:lnB>
                      <a:noFill/>
                    </a:lnB>
                    <a:solidFill>
                      <a:srgbClr val="CCFFFF"/>
                    </a:solidFill>
                  </a:tcPr>
                </a:tc>
                <a:tc>
                  <a:txBody>
                    <a:bodyPr/>
                    <a:lstStyle/>
                    <a:p>
                      <a:pPr algn="ctr" fontAlgn="ctr"/>
                      <a:r>
                        <a:rPr lang="cs-CZ" sz="1200" b="1" i="0" u="none" strike="noStrike" dirty="0">
                          <a:solidFill>
                            <a:srgbClr val="3333FF"/>
                          </a:solidFill>
                          <a:latin typeface="Calibri"/>
                        </a:rPr>
                        <a:t>2:1</a:t>
                      </a:r>
                    </a:p>
                  </a:txBody>
                  <a:tcPr marL="0" marR="0" marT="0" marB="0" anchor="ctr">
                    <a:lnL>
                      <a:noFill/>
                    </a:lnL>
                    <a:lnR>
                      <a:noFill/>
                    </a:lnR>
                    <a:lnT>
                      <a:noFill/>
                    </a:lnT>
                    <a:lnB>
                      <a:noFill/>
                    </a:lnB>
                    <a:solidFill>
                      <a:srgbClr val="CCFFFF"/>
                    </a:solidFill>
                  </a:tcPr>
                </a:tc>
              </a:tr>
              <a:tr h="152600">
                <a:tc>
                  <a:txBody>
                    <a:bodyPr/>
                    <a:lstStyle/>
                    <a:p>
                      <a:pPr algn="ctr" fontAlgn="ctr"/>
                      <a:r>
                        <a:rPr lang="cs-CZ" sz="1050" b="1" i="0" u="none" strike="noStrike">
                          <a:solidFill>
                            <a:srgbClr val="3333FF"/>
                          </a:solidFill>
                          <a:latin typeface="Arial"/>
                        </a:rPr>
                        <a:t>5.</a:t>
                      </a:r>
                    </a:p>
                  </a:txBody>
                  <a:tcPr marL="0" marR="0" marT="0" marB="0" anchor="ctr">
                    <a:lnL>
                      <a:noFill/>
                    </a:lnL>
                    <a:lnR>
                      <a:noFill/>
                    </a:lnR>
                    <a:lnT>
                      <a:noFill/>
                    </a:lnT>
                    <a:lnB>
                      <a:noFill/>
                    </a:lnB>
                    <a:solidFill>
                      <a:srgbClr val="FFFF00"/>
                    </a:solidFill>
                  </a:tcPr>
                </a:tc>
                <a:tc>
                  <a:txBody>
                    <a:bodyPr/>
                    <a:lstStyle/>
                    <a:p>
                      <a:pPr algn="ctr" fontAlgn="ctr"/>
                      <a:r>
                        <a:rPr lang="cs-CZ" sz="1050" b="1" i="0" u="none" strike="noStrike">
                          <a:solidFill>
                            <a:srgbClr val="3333FF"/>
                          </a:solidFill>
                          <a:latin typeface="Arial"/>
                        </a:rPr>
                        <a:t>11.9.2016</a:t>
                      </a:r>
                    </a:p>
                  </a:txBody>
                  <a:tcPr marL="0" marR="0" marT="0" marB="0" anchor="ctr">
                    <a:lnL>
                      <a:noFill/>
                    </a:lnL>
                    <a:lnR>
                      <a:noFill/>
                    </a:lnR>
                    <a:lnT>
                      <a:noFill/>
                    </a:lnT>
                    <a:lnB>
                      <a:noFill/>
                    </a:lnB>
                    <a:solidFill>
                      <a:srgbClr val="FFFF00"/>
                    </a:solidFill>
                  </a:tcPr>
                </a:tc>
                <a:tc>
                  <a:txBody>
                    <a:bodyPr/>
                    <a:lstStyle/>
                    <a:p>
                      <a:pPr algn="ctr" fontAlgn="ctr"/>
                      <a:r>
                        <a:rPr lang="cs-CZ" sz="1050" b="1" i="0" u="none" strike="noStrike" dirty="0">
                          <a:solidFill>
                            <a:srgbClr val="3333FF"/>
                          </a:solidFill>
                          <a:latin typeface="Arial"/>
                        </a:rPr>
                        <a:t>Úvaly - </a:t>
                      </a:r>
                      <a:r>
                        <a:rPr lang="cs-CZ" sz="1050" b="1" i="0" u="none" strike="noStrike" dirty="0" err="1">
                          <a:solidFill>
                            <a:srgbClr val="3333FF"/>
                          </a:solidFill>
                          <a:latin typeface="Arial"/>
                        </a:rPr>
                        <a:t>Štětí</a:t>
                      </a:r>
                      <a:endParaRPr lang="cs-CZ" sz="1050" b="1" i="0" u="none" strike="noStrike" dirty="0">
                        <a:solidFill>
                          <a:srgbClr val="3333FF"/>
                        </a:solidFill>
                        <a:latin typeface="Arial"/>
                      </a:endParaRPr>
                    </a:p>
                  </a:txBody>
                  <a:tcPr marL="0" marR="0" marT="0" marB="0" anchor="ctr">
                    <a:lnL>
                      <a:noFill/>
                    </a:lnL>
                    <a:lnR>
                      <a:noFill/>
                    </a:lnR>
                    <a:lnT>
                      <a:noFill/>
                    </a:lnT>
                    <a:lnB>
                      <a:noFill/>
                    </a:lnB>
                    <a:solidFill>
                      <a:srgbClr val="FFFF00"/>
                    </a:solidFill>
                  </a:tcPr>
                </a:tc>
                <a:tc>
                  <a:txBody>
                    <a:bodyPr/>
                    <a:lstStyle/>
                    <a:p>
                      <a:pPr algn="ctr" fontAlgn="ctr"/>
                      <a:r>
                        <a:rPr lang="cs-CZ" sz="1200" b="1" i="0" u="none" strike="noStrike" dirty="0">
                          <a:solidFill>
                            <a:srgbClr val="3333FF"/>
                          </a:solidFill>
                          <a:latin typeface="Calibri"/>
                        </a:rPr>
                        <a:t>4:1</a:t>
                      </a:r>
                    </a:p>
                  </a:txBody>
                  <a:tcPr marL="0" marR="0" marT="0" marB="0" anchor="ctr">
                    <a:lnL>
                      <a:noFill/>
                    </a:lnL>
                    <a:lnR>
                      <a:noFill/>
                    </a:lnR>
                    <a:lnT>
                      <a:noFill/>
                    </a:lnT>
                    <a:lnB>
                      <a:noFill/>
                    </a:lnB>
                    <a:solidFill>
                      <a:srgbClr val="FFFF00"/>
                    </a:solidFill>
                  </a:tcPr>
                </a:tc>
              </a:tr>
              <a:tr h="152600">
                <a:tc>
                  <a:txBody>
                    <a:bodyPr/>
                    <a:lstStyle/>
                    <a:p>
                      <a:pPr algn="ctr" fontAlgn="ctr"/>
                      <a:r>
                        <a:rPr lang="cs-CZ" sz="1050" b="1" i="0" u="none" strike="noStrike">
                          <a:solidFill>
                            <a:srgbClr val="3333FF"/>
                          </a:solidFill>
                          <a:latin typeface="Arial"/>
                        </a:rPr>
                        <a:t>7.</a:t>
                      </a:r>
                    </a:p>
                  </a:txBody>
                  <a:tcPr marL="0" marR="0" marT="0" marB="0" anchor="ctr">
                    <a:lnL>
                      <a:noFill/>
                    </a:lnL>
                    <a:lnR>
                      <a:noFill/>
                    </a:lnR>
                    <a:lnT>
                      <a:noFill/>
                    </a:lnT>
                    <a:lnB>
                      <a:noFill/>
                    </a:lnB>
                    <a:solidFill>
                      <a:srgbClr val="CCFFFF"/>
                    </a:solidFill>
                  </a:tcPr>
                </a:tc>
                <a:tc>
                  <a:txBody>
                    <a:bodyPr/>
                    <a:lstStyle/>
                    <a:p>
                      <a:pPr algn="ctr" fontAlgn="ctr"/>
                      <a:r>
                        <a:rPr lang="cs-CZ" sz="1050" b="1" i="0" u="none" strike="noStrike">
                          <a:solidFill>
                            <a:srgbClr val="3333FF"/>
                          </a:solidFill>
                          <a:latin typeface="Arial"/>
                        </a:rPr>
                        <a:t>25.9.2016</a:t>
                      </a:r>
                    </a:p>
                  </a:txBody>
                  <a:tcPr marL="0" marR="0" marT="0" marB="0" anchor="ctr">
                    <a:lnL>
                      <a:noFill/>
                    </a:lnL>
                    <a:lnR>
                      <a:noFill/>
                    </a:lnR>
                    <a:lnT>
                      <a:noFill/>
                    </a:lnT>
                    <a:lnB>
                      <a:noFill/>
                    </a:lnB>
                    <a:solidFill>
                      <a:srgbClr val="CCFFFF"/>
                    </a:solidFill>
                  </a:tcPr>
                </a:tc>
                <a:tc>
                  <a:txBody>
                    <a:bodyPr/>
                    <a:lstStyle/>
                    <a:p>
                      <a:pPr algn="ctr" fontAlgn="ctr"/>
                      <a:r>
                        <a:rPr lang="cs-CZ" sz="1050" b="1" i="0" u="none" strike="noStrike" dirty="0">
                          <a:solidFill>
                            <a:srgbClr val="3333FF"/>
                          </a:solidFill>
                          <a:latin typeface="Arial"/>
                        </a:rPr>
                        <a:t>Úvaly - </a:t>
                      </a:r>
                      <a:r>
                        <a:rPr lang="cs-CZ" sz="1050" b="1" i="0" u="none" strike="noStrike" dirty="0" err="1">
                          <a:solidFill>
                            <a:srgbClr val="3333FF"/>
                          </a:solidFill>
                          <a:latin typeface="Arial"/>
                        </a:rPr>
                        <a:t>Tatran</a:t>
                      </a:r>
                      <a:r>
                        <a:rPr lang="cs-CZ" sz="1050" b="1" i="0" u="none" strike="noStrike" dirty="0">
                          <a:solidFill>
                            <a:srgbClr val="3333FF"/>
                          </a:solidFill>
                          <a:latin typeface="Arial"/>
                        </a:rPr>
                        <a:t> Rakovník</a:t>
                      </a:r>
                    </a:p>
                  </a:txBody>
                  <a:tcPr marL="0" marR="0" marT="0" marB="0" anchor="ctr">
                    <a:lnL>
                      <a:noFill/>
                    </a:lnL>
                    <a:lnR>
                      <a:noFill/>
                    </a:lnR>
                    <a:lnT>
                      <a:noFill/>
                    </a:lnT>
                    <a:lnB>
                      <a:noFill/>
                    </a:lnB>
                    <a:solidFill>
                      <a:srgbClr val="CCFFFF"/>
                    </a:solidFill>
                  </a:tcPr>
                </a:tc>
                <a:tc>
                  <a:txBody>
                    <a:bodyPr/>
                    <a:lstStyle/>
                    <a:p>
                      <a:pPr algn="ctr" fontAlgn="ctr"/>
                      <a:r>
                        <a:rPr lang="cs-CZ" sz="1200" b="1" i="0" u="none" strike="noStrike" dirty="0">
                          <a:solidFill>
                            <a:srgbClr val="3333FF"/>
                          </a:solidFill>
                          <a:latin typeface="Calibri"/>
                        </a:rPr>
                        <a:t>1:0</a:t>
                      </a:r>
                    </a:p>
                  </a:txBody>
                  <a:tcPr marL="0" marR="0" marT="0" marB="0" anchor="ctr">
                    <a:lnL>
                      <a:noFill/>
                    </a:lnL>
                    <a:lnR>
                      <a:noFill/>
                    </a:lnR>
                    <a:lnT>
                      <a:noFill/>
                    </a:lnT>
                    <a:lnB>
                      <a:noFill/>
                    </a:lnB>
                    <a:solidFill>
                      <a:srgbClr val="CCFFFF"/>
                    </a:solidFill>
                  </a:tcPr>
                </a:tc>
              </a:tr>
              <a:tr h="152600">
                <a:tc>
                  <a:txBody>
                    <a:bodyPr/>
                    <a:lstStyle/>
                    <a:p>
                      <a:pPr algn="ctr" fontAlgn="ctr"/>
                      <a:r>
                        <a:rPr lang="cs-CZ" sz="1050" b="1" i="0" u="none" strike="noStrike">
                          <a:solidFill>
                            <a:srgbClr val="3333FF"/>
                          </a:solidFill>
                          <a:latin typeface="Arial"/>
                        </a:rPr>
                        <a:t>6.</a:t>
                      </a:r>
                    </a:p>
                  </a:txBody>
                  <a:tcPr marL="0" marR="0" marT="0" marB="0" anchor="ctr">
                    <a:lnL>
                      <a:noFill/>
                    </a:lnL>
                    <a:lnR>
                      <a:noFill/>
                    </a:lnR>
                    <a:lnT>
                      <a:noFill/>
                    </a:lnT>
                    <a:lnB>
                      <a:noFill/>
                    </a:lnB>
                    <a:solidFill>
                      <a:srgbClr val="FFFF00"/>
                    </a:solidFill>
                  </a:tcPr>
                </a:tc>
                <a:tc>
                  <a:txBody>
                    <a:bodyPr/>
                    <a:lstStyle/>
                    <a:p>
                      <a:pPr algn="ctr" fontAlgn="ctr"/>
                      <a:r>
                        <a:rPr lang="cs-CZ" sz="1050" b="1" i="0" u="none" strike="noStrike">
                          <a:solidFill>
                            <a:srgbClr val="3333FF"/>
                          </a:solidFill>
                          <a:latin typeface="Arial"/>
                        </a:rPr>
                        <a:t>28.9.2016</a:t>
                      </a:r>
                    </a:p>
                  </a:txBody>
                  <a:tcPr marL="0" marR="0" marT="0" marB="0" anchor="ctr">
                    <a:lnL>
                      <a:noFill/>
                    </a:lnL>
                    <a:lnR>
                      <a:noFill/>
                    </a:lnR>
                    <a:lnT>
                      <a:noFill/>
                    </a:lnT>
                    <a:lnB>
                      <a:noFill/>
                    </a:lnB>
                    <a:solidFill>
                      <a:srgbClr val="FFFF00"/>
                    </a:solidFill>
                  </a:tcPr>
                </a:tc>
                <a:tc>
                  <a:txBody>
                    <a:bodyPr/>
                    <a:lstStyle/>
                    <a:p>
                      <a:pPr algn="ctr" fontAlgn="ctr"/>
                      <a:r>
                        <a:rPr lang="cs-CZ" sz="1050" b="1" i="0" u="none" strike="noStrike" dirty="0">
                          <a:solidFill>
                            <a:srgbClr val="3333FF"/>
                          </a:solidFill>
                          <a:latin typeface="Arial"/>
                        </a:rPr>
                        <a:t>Mostecký FK - Úvaly</a:t>
                      </a:r>
                    </a:p>
                  </a:txBody>
                  <a:tcPr marL="0" marR="0" marT="0" marB="0" anchor="ctr">
                    <a:lnL>
                      <a:noFill/>
                    </a:lnL>
                    <a:lnR>
                      <a:noFill/>
                    </a:lnR>
                    <a:lnT>
                      <a:noFill/>
                    </a:lnT>
                    <a:lnB>
                      <a:noFill/>
                    </a:lnB>
                    <a:solidFill>
                      <a:srgbClr val="FFFF00"/>
                    </a:solidFill>
                  </a:tcPr>
                </a:tc>
                <a:tc>
                  <a:txBody>
                    <a:bodyPr/>
                    <a:lstStyle/>
                    <a:p>
                      <a:pPr algn="ctr" fontAlgn="ctr"/>
                      <a:r>
                        <a:rPr lang="cs-CZ" sz="1200" b="1" i="0" u="none" strike="noStrike" dirty="0">
                          <a:solidFill>
                            <a:srgbClr val="3333FF"/>
                          </a:solidFill>
                          <a:latin typeface="Calibri"/>
                        </a:rPr>
                        <a:t>2:0</a:t>
                      </a:r>
                    </a:p>
                  </a:txBody>
                  <a:tcPr marL="0" marR="0" marT="0" marB="0" anchor="ctr">
                    <a:lnL>
                      <a:noFill/>
                    </a:lnL>
                    <a:lnR>
                      <a:noFill/>
                    </a:lnR>
                    <a:lnT>
                      <a:noFill/>
                    </a:lnT>
                    <a:lnB>
                      <a:noFill/>
                    </a:lnB>
                    <a:solidFill>
                      <a:srgbClr val="FFFF00"/>
                    </a:solidFill>
                  </a:tcPr>
                </a:tc>
              </a:tr>
              <a:tr h="152600">
                <a:tc>
                  <a:txBody>
                    <a:bodyPr/>
                    <a:lstStyle/>
                    <a:p>
                      <a:pPr algn="ctr" fontAlgn="ctr"/>
                      <a:r>
                        <a:rPr lang="cs-CZ" sz="1050" b="1" i="0" u="none" strike="noStrike">
                          <a:solidFill>
                            <a:srgbClr val="3333FF"/>
                          </a:solidFill>
                          <a:latin typeface="Arial"/>
                        </a:rPr>
                        <a:t>8.</a:t>
                      </a:r>
                    </a:p>
                  </a:txBody>
                  <a:tcPr marL="0" marR="0" marT="0" marB="0" anchor="ctr">
                    <a:lnL>
                      <a:noFill/>
                    </a:lnL>
                    <a:lnR>
                      <a:noFill/>
                    </a:lnR>
                    <a:lnT>
                      <a:noFill/>
                    </a:lnT>
                    <a:lnB>
                      <a:noFill/>
                    </a:lnB>
                    <a:solidFill>
                      <a:srgbClr val="CCFFFF"/>
                    </a:solidFill>
                  </a:tcPr>
                </a:tc>
                <a:tc>
                  <a:txBody>
                    <a:bodyPr/>
                    <a:lstStyle/>
                    <a:p>
                      <a:pPr algn="ctr" fontAlgn="ctr"/>
                      <a:r>
                        <a:rPr lang="cs-CZ" sz="1050" b="1" i="0" u="none" strike="noStrike">
                          <a:solidFill>
                            <a:srgbClr val="3333FF"/>
                          </a:solidFill>
                          <a:latin typeface="Arial"/>
                        </a:rPr>
                        <a:t>2.10.2016</a:t>
                      </a:r>
                    </a:p>
                  </a:txBody>
                  <a:tcPr marL="0" marR="0" marT="0" marB="0" anchor="ctr">
                    <a:lnL>
                      <a:noFill/>
                    </a:lnL>
                    <a:lnR>
                      <a:noFill/>
                    </a:lnR>
                    <a:lnT>
                      <a:noFill/>
                    </a:lnT>
                    <a:lnB>
                      <a:noFill/>
                    </a:lnB>
                    <a:solidFill>
                      <a:srgbClr val="CCFFFF"/>
                    </a:solidFill>
                  </a:tcPr>
                </a:tc>
                <a:tc>
                  <a:txBody>
                    <a:bodyPr/>
                    <a:lstStyle/>
                    <a:p>
                      <a:pPr algn="ctr" fontAlgn="ctr"/>
                      <a:r>
                        <a:rPr lang="cs-CZ" sz="1050" b="1" i="0" u="none" strike="noStrike" dirty="0" err="1">
                          <a:solidFill>
                            <a:srgbClr val="3333FF"/>
                          </a:solidFill>
                          <a:latin typeface="Arial"/>
                        </a:rPr>
                        <a:t>Hostouň</a:t>
                      </a:r>
                      <a:r>
                        <a:rPr lang="cs-CZ" sz="1050" b="1" i="0" u="none" strike="noStrike" dirty="0">
                          <a:solidFill>
                            <a:srgbClr val="3333FF"/>
                          </a:solidFill>
                          <a:latin typeface="Arial"/>
                        </a:rPr>
                        <a:t> - Úvaly</a:t>
                      </a:r>
                    </a:p>
                  </a:txBody>
                  <a:tcPr marL="0" marR="0" marT="0" marB="0" anchor="ctr">
                    <a:lnL>
                      <a:noFill/>
                    </a:lnL>
                    <a:lnR>
                      <a:noFill/>
                    </a:lnR>
                    <a:lnT>
                      <a:noFill/>
                    </a:lnT>
                    <a:lnB>
                      <a:noFill/>
                    </a:lnB>
                    <a:solidFill>
                      <a:srgbClr val="CCFFFF"/>
                    </a:solidFill>
                  </a:tcPr>
                </a:tc>
                <a:tc>
                  <a:txBody>
                    <a:bodyPr/>
                    <a:lstStyle/>
                    <a:p>
                      <a:pPr algn="ctr" fontAlgn="ctr"/>
                      <a:r>
                        <a:rPr lang="cs-CZ" sz="1200" b="1" i="0" u="none" strike="noStrike" dirty="0">
                          <a:solidFill>
                            <a:srgbClr val="3333FF"/>
                          </a:solidFill>
                          <a:latin typeface="Calibri"/>
                        </a:rPr>
                        <a:t>1:2</a:t>
                      </a:r>
                    </a:p>
                  </a:txBody>
                  <a:tcPr marL="0" marR="0" marT="0" marB="0" anchor="ctr">
                    <a:lnL>
                      <a:noFill/>
                    </a:lnL>
                    <a:lnR>
                      <a:noFill/>
                    </a:lnR>
                    <a:lnT>
                      <a:noFill/>
                    </a:lnT>
                    <a:lnB>
                      <a:noFill/>
                    </a:lnB>
                    <a:solidFill>
                      <a:srgbClr val="CCFFFF"/>
                    </a:solidFill>
                  </a:tcPr>
                </a:tc>
              </a:tr>
              <a:tr h="152600">
                <a:tc>
                  <a:txBody>
                    <a:bodyPr/>
                    <a:lstStyle/>
                    <a:p>
                      <a:pPr algn="ctr" fontAlgn="ctr"/>
                      <a:r>
                        <a:rPr lang="cs-CZ" sz="1050" b="1" i="0" u="none" strike="noStrike">
                          <a:solidFill>
                            <a:srgbClr val="3333FF"/>
                          </a:solidFill>
                          <a:latin typeface="Arial"/>
                        </a:rPr>
                        <a:t>10.</a:t>
                      </a:r>
                    </a:p>
                  </a:txBody>
                  <a:tcPr marL="0" marR="0" marT="0" marB="0" anchor="ctr">
                    <a:lnL>
                      <a:noFill/>
                    </a:lnL>
                    <a:lnR>
                      <a:noFill/>
                    </a:lnR>
                    <a:lnT>
                      <a:noFill/>
                    </a:lnT>
                    <a:lnB>
                      <a:noFill/>
                    </a:lnB>
                    <a:blipFill dpi="0" rotWithShape="1">
                      <a:blip r:embed="rId4">
                        <a:alphaModFix amt="90000"/>
                      </a:blip>
                      <a:srcRect/>
                      <a:tile tx="0" ty="0" sx="100000" sy="100000" flip="y" algn="tr"/>
                    </a:blipFill>
                  </a:tcPr>
                </a:tc>
                <a:tc>
                  <a:txBody>
                    <a:bodyPr/>
                    <a:lstStyle/>
                    <a:p>
                      <a:pPr algn="ctr" fontAlgn="ctr"/>
                      <a:r>
                        <a:rPr lang="cs-CZ" sz="1050" b="1" i="0" u="none" strike="noStrike">
                          <a:solidFill>
                            <a:srgbClr val="3333FF"/>
                          </a:solidFill>
                          <a:latin typeface="Arial"/>
                        </a:rPr>
                        <a:t>15.10.2016</a:t>
                      </a:r>
                    </a:p>
                  </a:txBody>
                  <a:tcPr marL="0" marR="0" marT="0" marB="0" anchor="ctr">
                    <a:lnL>
                      <a:noFill/>
                    </a:lnL>
                    <a:lnR>
                      <a:noFill/>
                    </a:lnR>
                    <a:lnT>
                      <a:noFill/>
                    </a:lnT>
                    <a:lnB>
                      <a:noFill/>
                    </a:lnB>
                    <a:blipFill dpi="0" rotWithShape="1">
                      <a:blip r:embed="rId4">
                        <a:alphaModFix amt="90000"/>
                      </a:blip>
                      <a:srcRect/>
                      <a:tile tx="0" ty="0" sx="100000" sy="100000" flip="y" algn="tr"/>
                    </a:blipFill>
                  </a:tcPr>
                </a:tc>
                <a:tc>
                  <a:txBody>
                    <a:bodyPr/>
                    <a:lstStyle/>
                    <a:p>
                      <a:pPr algn="ctr" fontAlgn="ctr"/>
                      <a:r>
                        <a:rPr lang="cs-CZ" sz="1050" b="1" i="0" u="none" strike="noStrike" dirty="0">
                          <a:solidFill>
                            <a:srgbClr val="3333FF"/>
                          </a:solidFill>
                          <a:latin typeface="Arial"/>
                        </a:rPr>
                        <a:t>Kladno - Úvaly</a:t>
                      </a:r>
                    </a:p>
                  </a:txBody>
                  <a:tcPr marL="0" marR="0" marT="0" marB="0" anchor="ctr">
                    <a:lnL>
                      <a:noFill/>
                    </a:lnL>
                    <a:lnR>
                      <a:noFill/>
                    </a:lnR>
                    <a:lnT>
                      <a:noFill/>
                    </a:lnT>
                    <a:lnB>
                      <a:noFill/>
                    </a:lnB>
                    <a:blipFill dpi="0" rotWithShape="1">
                      <a:blip r:embed="rId4">
                        <a:alphaModFix amt="90000"/>
                      </a:blip>
                      <a:srcRect/>
                      <a:tile tx="0" ty="0" sx="100000" sy="100000" flip="y" algn="tr"/>
                    </a:blipFill>
                  </a:tcPr>
                </a:tc>
                <a:tc>
                  <a:txBody>
                    <a:bodyPr/>
                    <a:lstStyle/>
                    <a:p>
                      <a:pPr algn="ctr" fontAlgn="ctr"/>
                      <a:r>
                        <a:rPr lang="cs-CZ" sz="1200" b="1" i="0" u="none" strike="noStrike" dirty="0">
                          <a:solidFill>
                            <a:srgbClr val="3333FF"/>
                          </a:solidFill>
                          <a:latin typeface="Calibri"/>
                        </a:rPr>
                        <a:t>3:0</a:t>
                      </a:r>
                    </a:p>
                  </a:txBody>
                  <a:tcPr marL="0" marR="0" marT="0" marB="0" anchor="ctr">
                    <a:lnL>
                      <a:noFill/>
                    </a:lnL>
                    <a:lnR>
                      <a:noFill/>
                    </a:lnR>
                    <a:lnT>
                      <a:noFill/>
                    </a:lnT>
                    <a:lnB>
                      <a:noFill/>
                    </a:lnB>
                    <a:solidFill>
                      <a:srgbClr val="FFFF00"/>
                    </a:solidFill>
                  </a:tcPr>
                </a:tc>
              </a:tr>
              <a:tr h="152600">
                <a:tc>
                  <a:txBody>
                    <a:bodyPr/>
                    <a:lstStyle/>
                    <a:p>
                      <a:pPr algn="ctr" fontAlgn="ctr"/>
                      <a:r>
                        <a:rPr lang="cs-CZ" sz="1050" b="1" i="0" u="none" strike="noStrike">
                          <a:solidFill>
                            <a:srgbClr val="3333FF"/>
                          </a:solidFill>
                          <a:latin typeface="Arial"/>
                        </a:rPr>
                        <a:t>9.</a:t>
                      </a:r>
                    </a:p>
                  </a:txBody>
                  <a:tcPr marL="0" marR="0" marT="0" marB="0" anchor="ctr">
                    <a:lnL>
                      <a:noFill/>
                    </a:lnL>
                    <a:lnR>
                      <a:noFill/>
                    </a:lnR>
                    <a:lnT>
                      <a:noFill/>
                    </a:lnT>
                    <a:lnB>
                      <a:noFill/>
                    </a:lnB>
                    <a:blipFill dpi="0" rotWithShape="1">
                      <a:blip r:embed="rId4">
                        <a:alphaModFix amt="90000"/>
                      </a:blip>
                      <a:srcRect/>
                      <a:tile tx="0" ty="0" sx="100000" sy="100000" flip="y" algn="tr"/>
                    </a:blipFill>
                  </a:tcPr>
                </a:tc>
                <a:tc>
                  <a:txBody>
                    <a:bodyPr/>
                    <a:lstStyle/>
                    <a:p>
                      <a:pPr algn="ctr" fontAlgn="ctr"/>
                      <a:r>
                        <a:rPr lang="cs-CZ" sz="1050" b="1" i="0" u="none" strike="noStrike">
                          <a:solidFill>
                            <a:srgbClr val="3333FF"/>
                          </a:solidFill>
                          <a:latin typeface="Arial"/>
                        </a:rPr>
                        <a:t>19.10.2016</a:t>
                      </a:r>
                    </a:p>
                  </a:txBody>
                  <a:tcPr marL="0" marR="0" marT="0" marB="0" anchor="ctr">
                    <a:lnL>
                      <a:noFill/>
                    </a:lnL>
                    <a:lnR>
                      <a:noFill/>
                    </a:lnR>
                    <a:lnT>
                      <a:noFill/>
                    </a:lnT>
                    <a:lnB>
                      <a:noFill/>
                    </a:lnB>
                    <a:blipFill dpi="0" rotWithShape="1">
                      <a:blip r:embed="rId4">
                        <a:alphaModFix amt="90000"/>
                      </a:blip>
                      <a:srcRect/>
                      <a:tile tx="0" ty="0" sx="100000" sy="100000" flip="y" algn="tr"/>
                    </a:blipFill>
                  </a:tcPr>
                </a:tc>
                <a:tc>
                  <a:txBody>
                    <a:bodyPr/>
                    <a:lstStyle/>
                    <a:p>
                      <a:pPr algn="ctr" fontAlgn="ctr"/>
                      <a:r>
                        <a:rPr lang="cs-CZ" sz="1050" b="1" i="0" u="none" strike="noStrike" dirty="0">
                          <a:solidFill>
                            <a:srgbClr val="3333FF"/>
                          </a:solidFill>
                          <a:latin typeface="Arial"/>
                        </a:rPr>
                        <a:t>Úvaly - Nový Bor</a:t>
                      </a:r>
                    </a:p>
                  </a:txBody>
                  <a:tcPr marL="0" marR="0" marT="0" marB="0" anchor="ctr">
                    <a:lnL>
                      <a:noFill/>
                    </a:lnL>
                    <a:lnR>
                      <a:noFill/>
                    </a:lnR>
                    <a:lnT>
                      <a:noFill/>
                    </a:lnT>
                    <a:lnB>
                      <a:noFill/>
                    </a:lnB>
                    <a:blipFill dpi="0" rotWithShape="1">
                      <a:blip r:embed="rId4">
                        <a:alphaModFix amt="90000"/>
                      </a:blip>
                      <a:srcRect/>
                      <a:tile tx="0" ty="0" sx="100000" sy="100000" flip="y" algn="tr"/>
                    </a:blipFill>
                  </a:tcPr>
                </a:tc>
                <a:tc>
                  <a:txBody>
                    <a:bodyPr/>
                    <a:lstStyle/>
                    <a:p>
                      <a:pPr algn="ctr" fontAlgn="ctr"/>
                      <a:r>
                        <a:rPr lang="cs-CZ" sz="1200" b="1" i="0" u="none" strike="noStrike" dirty="0">
                          <a:solidFill>
                            <a:srgbClr val="3333FF"/>
                          </a:solidFill>
                          <a:latin typeface="Calibri"/>
                        </a:rPr>
                        <a:t>0:1 PK</a:t>
                      </a:r>
                    </a:p>
                  </a:txBody>
                  <a:tcPr marL="0" marR="0" marT="0" marB="0" anchor="ctr">
                    <a:lnL>
                      <a:noFill/>
                    </a:lnL>
                    <a:lnR>
                      <a:noFill/>
                    </a:lnR>
                    <a:lnT>
                      <a:noFill/>
                    </a:lnT>
                    <a:lnB>
                      <a:noFill/>
                    </a:lnB>
                    <a:solidFill>
                      <a:srgbClr val="CCFFFF"/>
                    </a:solidFill>
                  </a:tcPr>
                </a:tc>
              </a:tr>
              <a:tr h="152600">
                <a:tc>
                  <a:txBody>
                    <a:bodyPr/>
                    <a:lstStyle/>
                    <a:p>
                      <a:pPr algn="ctr" fontAlgn="ctr"/>
                      <a:r>
                        <a:rPr lang="cs-CZ" sz="1050" b="1" i="0" u="none" strike="noStrike">
                          <a:solidFill>
                            <a:srgbClr val="3333FF"/>
                          </a:solidFill>
                          <a:latin typeface="Arial"/>
                        </a:rPr>
                        <a:t>11.</a:t>
                      </a:r>
                    </a:p>
                  </a:txBody>
                  <a:tcPr marL="0" marR="0" marT="0" marB="0" anchor="ctr">
                    <a:lnL>
                      <a:noFill/>
                    </a:lnL>
                    <a:lnR>
                      <a:noFill/>
                    </a:lnR>
                    <a:lnT>
                      <a:noFill/>
                    </a:lnT>
                    <a:lnB>
                      <a:noFill/>
                    </a:lnB>
                    <a:blipFill dpi="0" rotWithShape="1">
                      <a:blip r:embed="rId4">
                        <a:alphaModFix amt="90000"/>
                      </a:blip>
                      <a:srcRect/>
                      <a:tile tx="0" ty="0" sx="100000" sy="100000" flip="y" algn="tr"/>
                    </a:blipFill>
                  </a:tcPr>
                </a:tc>
                <a:tc>
                  <a:txBody>
                    <a:bodyPr/>
                    <a:lstStyle/>
                    <a:p>
                      <a:pPr algn="ctr" fontAlgn="ctr"/>
                      <a:r>
                        <a:rPr lang="cs-CZ" sz="1050" b="1" i="0" u="none" strike="noStrike">
                          <a:solidFill>
                            <a:srgbClr val="3333FF"/>
                          </a:solidFill>
                          <a:latin typeface="Arial"/>
                        </a:rPr>
                        <a:t>23.10.2016</a:t>
                      </a:r>
                    </a:p>
                  </a:txBody>
                  <a:tcPr marL="0" marR="0" marT="0" marB="0" anchor="ctr">
                    <a:lnL>
                      <a:noFill/>
                    </a:lnL>
                    <a:lnR>
                      <a:noFill/>
                    </a:lnR>
                    <a:lnT>
                      <a:noFill/>
                    </a:lnT>
                    <a:lnB>
                      <a:noFill/>
                    </a:lnB>
                    <a:blipFill dpi="0" rotWithShape="1">
                      <a:blip r:embed="rId4">
                        <a:alphaModFix amt="90000"/>
                      </a:blip>
                      <a:srcRect/>
                      <a:tile tx="0" ty="0" sx="100000" sy="100000" flip="y" algn="tr"/>
                    </a:blipFill>
                  </a:tcPr>
                </a:tc>
                <a:tc>
                  <a:txBody>
                    <a:bodyPr/>
                    <a:lstStyle/>
                    <a:p>
                      <a:pPr algn="ctr" fontAlgn="ctr"/>
                      <a:r>
                        <a:rPr lang="cs-CZ" sz="1050" b="1" i="0" u="none" strike="noStrike" dirty="0">
                          <a:solidFill>
                            <a:srgbClr val="3333FF"/>
                          </a:solidFill>
                          <a:latin typeface="Arial"/>
                        </a:rPr>
                        <a:t>Úvaly - Český Brod</a:t>
                      </a:r>
                    </a:p>
                  </a:txBody>
                  <a:tcPr marL="0" marR="0" marT="0" marB="0" anchor="ctr">
                    <a:lnL>
                      <a:noFill/>
                    </a:lnL>
                    <a:lnR>
                      <a:noFill/>
                    </a:lnR>
                    <a:lnT>
                      <a:noFill/>
                    </a:lnT>
                    <a:lnB>
                      <a:noFill/>
                    </a:lnB>
                    <a:blipFill dpi="0" rotWithShape="1">
                      <a:blip r:embed="rId4">
                        <a:alphaModFix amt="90000"/>
                      </a:blip>
                      <a:srcRect/>
                      <a:tile tx="0" ty="0" sx="100000" sy="100000" flip="y" algn="tr"/>
                    </a:blipFill>
                  </a:tcPr>
                </a:tc>
                <a:tc>
                  <a:txBody>
                    <a:bodyPr/>
                    <a:lstStyle/>
                    <a:p>
                      <a:pPr algn="ctr" fontAlgn="ctr"/>
                      <a:r>
                        <a:rPr lang="cs-CZ" sz="1200" b="1" i="0" u="none" strike="noStrike" dirty="0">
                          <a:solidFill>
                            <a:srgbClr val="3333FF"/>
                          </a:solidFill>
                          <a:latin typeface="Calibri"/>
                        </a:rPr>
                        <a:t>1:0</a:t>
                      </a:r>
                    </a:p>
                  </a:txBody>
                  <a:tcPr marL="0" marR="0" marT="0" marB="0" anchor="ctr">
                    <a:lnL>
                      <a:noFill/>
                    </a:lnL>
                    <a:lnR>
                      <a:noFill/>
                    </a:lnR>
                    <a:lnT>
                      <a:noFill/>
                    </a:lnT>
                    <a:lnB>
                      <a:noFill/>
                    </a:lnB>
                    <a:solidFill>
                      <a:srgbClr val="FFFF00"/>
                    </a:solidFill>
                  </a:tcPr>
                </a:tc>
              </a:tr>
              <a:tr h="152600">
                <a:tc>
                  <a:txBody>
                    <a:bodyPr/>
                    <a:lstStyle/>
                    <a:p>
                      <a:pPr algn="ctr" fontAlgn="ctr"/>
                      <a:r>
                        <a:rPr lang="cs-CZ" sz="1050" b="1" i="0" u="none" strike="noStrike">
                          <a:solidFill>
                            <a:srgbClr val="3333FF"/>
                          </a:solidFill>
                          <a:latin typeface="Arial"/>
                        </a:rPr>
                        <a:t>12.</a:t>
                      </a:r>
                    </a:p>
                  </a:txBody>
                  <a:tcPr marL="0" marR="0" marT="0" marB="0" anchor="ctr">
                    <a:lnL>
                      <a:noFill/>
                    </a:lnL>
                    <a:lnR>
                      <a:noFill/>
                    </a:lnR>
                    <a:lnT>
                      <a:noFill/>
                    </a:lnT>
                    <a:lnB>
                      <a:noFill/>
                    </a:lnB>
                    <a:solidFill>
                      <a:srgbClr val="CCFFFF"/>
                    </a:solidFill>
                  </a:tcPr>
                </a:tc>
                <a:tc>
                  <a:txBody>
                    <a:bodyPr/>
                    <a:lstStyle/>
                    <a:p>
                      <a:pPr algn="ctr" fontAlgn="ctr"/>
                      <a:r>
                        <a:rPr lang="cs-CZ" sz="1050" b="1" i="0" u="none" strike="noStrike">
                          <a:solidFill>
                            <a:srgbClr val="3333FF"/>
                          </a:solidFill>
                          <a:latin typeface="Arial"/>
                        </a:rPr>
                        <a:t>30.10.2016</a:t>
                      </a:r>
                    </a:p>
                  </a:txBody>
                  <a:tcPr marL="0" marR="0" marT="0" marB="0" anchor="ctr">
                    <a:lnL>
                      <a:noFill/>
                    </a:lnL>
                    <a:lnR>
                      <a:noFill/>
                    </a:lnR>
                    <a:lnT>
                      <a:noFill/>
                    </a:lnT>
                    <a:lnB>
                      <a:noFill/>
                    </a:lnB>
                    <a:solidFill>
                      <a:srgbClr val="CCFFFF"/>
                    </a:solidFill>
                  </a:tcPr>
                </a:tc>
                <a:tc>
                  <a:txBody>
                    <a:bodyPr/>
                    <a:lstStyle/>
                    <a:p>
                      <a:pPr algn="ctr" fontAlgn="ctr"/>
                      <a:r>
                        <a:rPr lang="cs-CZ" sz="1050" b="1" i="0" u="none" strike="noStrike" dirty="0" err="1">
                          <a:solidFill>
                            <a:srgbClr val="3333FF"/>
                          </a:solidFill>
                          <a:latin typeface="Arial"/>
                        </a:rPr>
                        <a:t>Brozany</a:t>
                      </a:r>
                      <a:r>
                        <a:rPr lang="cs-CZ" sz="1050" b="1" i="0" u="none" strike="noStrike" dirty="0">
                          <a:solidFill>
                            <a:srgbClr val="3333FF"/>
                          </a:solidFill>
                          <a:latin typeface="Arial"/>
                        </a:rPr>
                        <a:t> - Úvaly</a:t>
                      </a:r>
                    </a:p>
                  </a:txBody>
                  <a:tcPr marL="0" marR="0" marT="0" marB="0" anchor="ctr">
                    <a:lnL>
                      <a:noFill/>
                    </a:lnL>
                    <a:lnR>
                      <a:noFill/>
                    </a:lnR>
                    <a:lnT>
                      <a:noFill/>
                    </a:lnT>
                    <a:lnB>
                      <a:noFill/>
                    </a:lnB>
                    <a:solidFill>
                      <a:srgbClr val="CCFFFF"/>
                    </a:solidFill>
                  </a:tcPr>
                </a:tc>
                <a:tc>
                  <a:txBody>
                    <a:bodyPr/>
                    <a:lstStyle/>
                    <a:p>
                      <a:pPr algn="ctr" fontAlgn="ctr"/>
                      <a:r>
                        <a:rPr lang="cs-CZ" sz="1200" b="1" i="0" u="none" strike="noStrike" dirty="0">
                          <a:solidFill>
                            <a:srgbClr val="3333FF"/>
                          </a:solidFill>
                          <a:latin typeface="Calibri"/>
                        </a:rPr>
                        <a:t>4:1</a:t>
                      </a:r>
                    </a:p>
                  </a:txBody>
                  <a:tcPr marL="0" marR="0" marT="0" marB="0" anchor="ctr">
                    <a:lnL>
                      <a:noFill/>
                    </a:lnL>
                    <a:lnR>
                      <a:noFill/>
                    </a:lnR>
                    <a:lnT>
                      <a:noFill/>
                    </a:lnT>
                    <a:lnB>
                      <a:noFill/>
                    </a:lnB>
                    <a:solidFill>
                      <a:srgbClr val="CCFFFF"/>
                    </a:solidFill>
                  </a:tcPr>
                </a:tc>
              </a:tr>
              <a:tr h="152600">
                <a:tc>
                  <a:txBody>
                    <a:bodyPr/>
                    <a:lstStyle/>
                    <a:p>
                      <a:pPr algn="ctr" fontAlgn="ctr"/>
                      <a:r>
                        <a:rPr lang="cs-CZ" sz="1050" b="1" i="0" u="none" strike="noStrike">
                          <a:solidFill>
                            <a:srgbClr val="3333FF"/>
                          </a:solidFill>
                          <a:latin typeface="Arial"/>
                        </a:rPr>
                        <a:t>13.</a:t>
                      </a:r>
                    </a:p>
                  </a:txBody>
                  <a:tcPr marL="0" marR="0" marT="0" marB="0" anchor="ctr">
                    <a:lnL>
                      <a:noFill/>
                    </a:lnL>
                    <a:lnR>
                      <a:noFill/>
                    </a:lnR>
                    <a:lnT>
                      <a:noFill/>
                    </a:lnT>
                    <a:lnB>
                      <a:noFill/>
                    </a:lnB>
                    <a:solidFill>
                      <a:srgbClr val="FFFF00"/>
                    </a:solidFill>
                  </a:tcPr>
                </a:tc>
                <a:tc>
                  <a:txBody>
                    <a:bodyPr/>
                    <a:lstStyle/>
                    <a:p>
                      <a:pPr algn="ctr" fontAlgn="ctr"/>
                      <a:r>
                        <a:rPr lang="cs-CZ" sz="1050" b="1" i="0" u="none" strike="noStrike">
                          <a:solidFill>
                            <a:srgbClr val="3333FF"/>
                          </a:solidFill>
                          <a:latin typeface="Arial"/>
                        </a:rPr>
                        <a:t>6.11.2016</a:t>
                      </a:r>
                    </a:p>
                  </a:txBody>
                  <a:tcPr marL="0" marR="0" marT="0" marB="0" anchor="ctr">
                    <a:lnL>
                      <a:noFill/>
                    </a:lnL>
                    <a:lnR>
                      <a:noFill/>
                    </a:lnR>
                    <a:lnT>
                      <a:noFill/>
                    </a:lnT>
                    <a:lnB>
                      <a:noFill/>
                    </a:lnB>
                    <a:solidFill>
                      <a:srgbClr val="FFFF00"/>
                    </a:solidFill>
                  </a:tcPr>
                </a:tc>
                <a:tc>
                  <a:txBody>
                    <a:bodyPr/>
                    <a:lstStyle/>
                    <a:p>
                      <a:pPr algn="ctr" fontAlgn="ctr"/>
                      <a:r>
                        <a:rPr lang="cs-CZ" sz="1050" b="1" i="0" u="none" strike="noStrike" dirty="0">
                          <a:solidFill>
                            <a:srgbClr val="3333FF"/>
                          </a:solidFill>
                          <a:latin typeface="Arial"/>
                        </a:rPr>
                        <a:t>Úvaly - </a:t>
                      </a:r>
                      <a:r>
                        <a:rPr lang="cs-CZ" sz="1050" b="1" i="0" u="none" strike="noStrike" dirty="0" err="1">
                          <a:solidFill>
                            <a:srgbClr val="3333FF"/>
                          </a:solidFill>
                          <a:latin typeface="Arial"/>
                        </a:rPr>
                        <a:t>Libiš</a:t>
                      </a:r>
                      <a:endParaRPr lang="cs-CZ" sz="1050" b="1" i="0" u="none" strike="noStrike" dirty="0">
                        <a:solidFill>
                          <a:srgbClr val="3333FF"/>
                        </a:solidFill>
                        <a:latin typeface="Arial"/>
                      </a:endParaRPr>
                    </a:p>
                  </a:txBody>
                  <a:tcPr marL="0" marR="0" marT="0" marB="0" anchor="ctr">
                    <a:lnL>
                      <a:noFill/>
                    </a:lnL>
                    <a:lnR>
                      <a:noFill/>
                    </a:lnR>
                    <a:lnT>
                      <a:noFill/>
                    </a:lnT>
                    <a:lnB>
                      <a:noFill/>
                    </a:lnB>
                    <a:solidFill>
                      <a:srgbClr val="FFFF00"/>
                    </a:solidFill>
                  </a:tcPr>
                </a:tc>
                <a:tc>
                  <a:txBody>
                    <a:bodyPr/>
                    <a:lstStyle/>
                    <a:p>
                      <a:pPr algn="ctr" fontAlgn="ctr"/>
                      <a:r>
                        <a:rPr lang="cs-CZ" sz="1200" b="1" i="0" u="none" strike="noStrike" dirty="0">
                          <a:solidFill>
                            <a:srgbClr val="3333FF"/>
                          </a:solidFill>
                          <a:latin typeface="Calibri"/>
                        </a:rPr>
                        <a:t>3:2</a:t>
                      </a:r>
                    </a:p>
                  </a:txBody>
                  <a:tcPr marL="0" marR="0" marT="0" marB="0" anchor="ctr">
                    <a:lnL>
                      <a:noFill/>
                    </a:lnL>
                    <a:lnR>
                      <a:noFill/>
                    </a:lnR>
                    <a:lnT>
                      <a:noFill/>
                    </a:lnT>
                    <a:lnB>
                      <a:noFill/>
                    </a:lnB>
                    <a:solidFill>
                      <a:srgbClr val="FFFF00"/>
                    </a:solidFill>
                  </a:tcPr>
                </a:tc>
              </a:tr>
              <a:tr h="152600">
                <a:tc>
                  <a:txBody>
                    <a:bodyPr/>
                    <a:lstStyle/>
                    <a:p>
                      <a:pPr algn="ctr" fontAlgn="ctr"/>
                      <a:r>
                        <a:rPr lang="cs-CZ" sz="1050" b="1" i="0" u="none" strike="noStrike">
                          <a:solidFill>
                            <a:srgbClr val="3333FF"/>
                          </a:solidFill>
                          <a:latin typeface="Arial"/>
                        </a:rPr>
                        <a:t>14.</a:t>
                      </a:r>
                    </a:p>
                  </a:txBody>
                  <a:tcPr marL="0" marR="0" marT="0" marB="0" anchor="ctr">
                    <a:lnL>
                      <a:noFill/>
                    </a:lnL>
                    <a:lnR>
                      <a:noFill/>
                    </a:lnR>
                    <a:lnT>
                      <a:noFill/>
                    </a:lnT>
                    <a:lnB>
                      <a:noFill/>
                    </a:lnB>
                    <a:solidFill>
                      <a:srgbClr val="CCFFFF"/>
                    </a:solidFill>
                  </a:tcPr>
                </a:tc>
                <a:tc>
                  <a:txBody>
                    <a:bodyPr/>
                    <a:lstStyle/>
                    <a:p>
                      <a:pPr algn="ctr" fontAlgn="ctr"/>
                      <a:r>
                        <a:rPr lang="cs-CZ" sz="1050" b="1" i="0" u="none" strike="noStrike">
                          <a:solidFill>
                            <a:srgbClr val="3333FF"/>
                          </a:solidFill>
                          <a:latin typeface="Arial"/>
                        </a:rPr>
                        <a:t>13.11.2016</a:t>
                      </a:r>
                    </a:p>
                  </a:txBody>
                  <a:tcPr marL="0" marR="0" marT="0" marB="0" anchor="ctr">
                    <a:lnL>
                      <a:noFill/>
                    </a:lnL>
                    <a:lnR>
                      <a:noFill/>
                    </a:lnR>
                    <a:lnT>
                      <a:noFill/>
                    </a:lnT>
                    <a:lnB>
                      <a:noFill/>
                    </a:lnB>
                    <a:solidFill>
                      <a:srgbClr val="CCFFFF"/>
                    </a:solidFill>
                  </a:tcPr>
                </a:tc>
                <a:tc>
                  <a:txBody>
                    <a:bodyPr/>
                    <a:lstStyle/>
                    <a:p>
                      <a:pPr algn="ctr" fontAlgn="ctr"/>
                      <a:r>
                        <a:rPr lang="cs-CZ" sz="1050" b="1" i="0" u="none" strike="noStrike">
                          <a:solidFill>
                            <a:srgbClr val="3333FF"/>
                          </a:solidFill>
                          <a:latin typeface="Arial"/>
                        </a:rPr>
                        <a:t>Úvaly - Nymburk</a:t>
                      </a:r>
                    </a:p>
                  </a:txBody>
                  <a:tcPr marL="0" marR="0" marT="0" marB="0" anchor="ctr">
                    <a:lnL>
                      <a:noFill/>
                    </a:lnL>
                    <a:lnR>
                      <a:noFill/>
                    </a:lnR>
                    <a:lnT>
                      <a:noFill/>
                    </a:lnT>
                    <a:lnB>
                      <a:noFill/>
                    </a:lnB>
                    <a:solidFill>
                      <a:srgbClr val="CCFFFF"/>
                    </a:solidFill>
                  </a:tcPr>
                </a:tc>
                <a:tc>
                  <a:txBody>
                    <a:bodyPr/>
                    <a:lstStyle/>
                    <a:p>
                      <a:pPr algn="ctr" fontAlgn="ctr"/>
                      <a:r>
                        <a:rPr lang="cs-CZ" sz="1200" b="1" i="0" u="none" strike="noStrike" dirty="0">
                          <a:solidFill>
                            <a:srgbClr val="3333FF"/>
                          </a:solidFill>
                          <a:latin typeface="Calibri"/>
                        </a:rPr>
                        <a:t>1:2</a:t>
                      </a:r>
                    </a:p>
                  </a:txBody>
                  <a:tcPr marL="0" marR="0" marT="0" marB="0" anchor="ctr">
                    <a:lnL>
                      <a:noFill/>
                    </a:lnL>
                    <a:lnR>
                      <a:noFill/>
                    </a:lnR>
                    <a:lnT>
                      <a:noFill/>
                    </a:lnT>
                    <a:lnB>
                      <a:noFill/>
                    </a:lnB>
                    <a:solidFill>
                      <a:srgbClr val="CCFFFF"/>
                    </a:solidFill>
                  </a:tcPr>
                </a:tc>
              </a:tr>
              <a:tr h="152600">
                <a:tc>
                  <a:txBody>
                    <a:bodyPr/>
                    <a:lstStyle/>
                    <a:p>
                      <a:pPr algn="ctr" fontAlgn="ctr"/>
                      <a:r>
                        <a:rPr lang="cs-CZ" sz="1050" b="1" i="0" u="none" strike="noStrike">
                          <a:solidFill>
                            <a:srgbClr val="3333FF"/>
                          </a:solidFill>
                          <a:latin typeface="Arial"/>
                        </a:rPr>
                        <a:t>15.</a:t>
                      </a:r>
                    </a:p>
                  </a:txBody>
                  <a:tcPr marL="0" marR="0" marT="0" marB="0" anchor="ctr">
                    <a:lnL>
                      <a:noFill/>
                    </a:lnL>
                    <a:lnR>
                      <a:noFill/>
                    </a:lnR>
                    <a:lnT>
                      <a:noFill/>
                    </a:lnT>
                    <a:lnB>
                      <a:noFill/>
                    </a:lnB>
                    <a:solidFill>
                      <a:srgbClr val="FFFF00"/>
                    </a:solidFill>
                  </a:tcPr>
                </a:tc>
                <a:tc>
                  <a:txBody>
                    <a:bodyPr/>
                    <a:lstStyle/>
                    <a:p>
                      <a:pPr algn="ctr" fontAlgn="ctr"/>
                      <a:r>
                        <a:rPr lang="cs-CZ" sz="1050" b="1" i="0" u="none" strike="noStrike" dirty="0">
                          <a:solidFill>
                            <a:srgbClr val="3333FF"/>
                          </a:solidFill>
                          <a:latin typeface="Arial"/>
                        </a:rPr>
                        <a:t>20.11.2016</a:t>
                      </a:r>
                    </a:p>
                  </a:txBody>
                  <a:tcPr marL="0" marR="0" marT="0" marB="0" anchor="ctr">
                    <a:lnL>
                      <a:noFill/>
                    </a:lnL>
                    <a:lnR>
                      <a:noFill/>
                    </a:lnR>
                    <a:lnT>
                      <a:noFill/>
                    </a:lnT>
                    <a:lnB>
                      <a:noFill/>
                    </a:lnB>
                    <a:solidFill>
                      <a:srgbClr val="FFFF00"/>
                    </a:solidFill>
                  </a:tcPr>
                </a:tc>
                <a:tc>
                  <a:txBody>
                    <a:bodyPr/>
                    <a:lstStyle/>
                    <a:p>
                      <a:pPr algn="ctr" fontAlgn="ctr"/>
                      <a:r>
                        <a:rPr lang="cs-CZ" sz="1050" b="1" i="0" u="none" strike="noStrike" dirty="0">
                          <a:solidFill>
                            <a:srgbClr val="3333FF"/>
                          </a:solidFill>
                          <a:latin typeface="Arial"/>
                        </a:rPr>
                        <a:t>Meteor - Úvaly</a:t>
                      </a:r>
                    </a:p>
                  </a:txBody>
                  <a:tcPr marL="0" marR="0" marT="0" marB="0" anchor="ctr">
                    <a:lnL>
                      <a:noFill/>
                    </a:lnL>
                    <a:lnR>
                      <a:noFill/>
                    </a:lnR>
                    <a:lnT>
                      <a:noFill/>
                    </a:lnT>
                    <a:lnB>
                      <a:noFill/>
                    </a:lnB>
                    <a:solidFill>
                      <a:srgbClr val="FFFF00"/>
                    </a:solidFill>
                  </a:tcPr>
                </a:tc>
                <a:tc>
                  <a:txBody>
                    <a:bodyPr/>
                    <a:lstStyle/>
                    <a:p>
                      <a:pPr algn="ctr" fontAlgn="ctr"/>
                      <a:r>
                        <a:rPr lang="cs-CZ" sz="1200" b="1" i="0" u="none" strike="noStrike" dirty="0">
                          <a:solidFill>
                            <a:srgbClr val="3333FF"/>
                          </a:solidFill>
                          <a:latin typeface="Calibri"/>
                        </a:rPr>
                        <a:t>2:0</a:t>
                      </a:r>
                    </a:p>
                  </a:txBody>
                  <a:tcPr marL="0" marR="0" marT="0" marB="0" anchor="ctr">
                    <a:lnL>
                      <a:noFill/>
                    </a:lnL>
                    <a:lnR>
                      <a:noFill/>
                    </a:lnR>
                    <a:lnT>
                      <a:noFill/>
                    </a:lnT>
                    <a:lnB>
                      <a:noFill/>
                    </a:lnB>
                    <a:solidFill>
                      <a:srgbClr val="FFFF00"/>
                    </a:solidFill>
                  </a:tcPr>
                </a:tc>
              </a:tr>
              <a:tr h="152600">
                <a:tc>
                  <a:txBody>
                    <a:bodyPr/>
                    <a:lstStyle/>
                    <a:p>
                      <a:pPr algn="ctr" fontAlgn="ctr"/>
                      <a:r>
                        <a:rPr lang="cs-CZ" sz="1050" b="1" i="0" u="none" strike="noStrike">
                          <a:solidFill>
                            <a:srgbClr val="3333FF"/>
                          </a:solidFill>
                          <a:latin typeface="Arial"/>
                        </a:rPr>
                        <a:t>16.</a:t>
                      </a:r>
                    </a:p>
                  </a:txBody>
                  <a:tcPr marL="0" marR="0" marT="0" marB="0" anchor="ctr">
                    <a:lnL>
                      <a:noFill/>
                    </a:lnL>
                    <a:lnR>
                      <a:noFill/>
                    </a:lnR>
                    <a:lnT>
                      <a:noFill/>
                    </a:lnT>
                    <a:lnB>
                      <a:noFill/>
                    </a:lnB>
                    <a:solidFill>
                      <a:srgbClr val="CCFFFF"/>
                    </a:solidFill>
                  </a:tcPr>
                </a:tc>
                <a:tc>
                  <a:txBody>
                    <a:bodyPr/>
                    <a:lstStyle/>
                    <a:p>
                      <a:pPr algn="ctr" fontAlgn="ctr"/>
                      <a:r>
                        <a:rPr lang="cs-CZ" sz="1050" b="1" i="0" u="none" strike="noStrike" dirty="0" smtClean="0">
                          <a:solidFill>
                            <a:srgbClr val="3333FF"/>
                          </a:solidFill>
                          <a:latin typeface="Arial"/>
                        </a:rPr>
                        <a:t>11.3.2017</a:t>
                      </a:r>
                      <a:endParaRPr lang="cs-CZ" sz="1050" b="1" i="0" u="none" strike="noStrike" dirty="0">
                        <a:solidFill>
                          <a:srgbClr val="3333FF"/>
                        </a:solidFill>
                        <a:latin typeface="Arial"/>
                      </a:endParaRPr>
                    </a:p>
                  </a:txBody>
                  <a:tcPr marL="0" marR="0" marT="0" marB="0" anchor="ctr">
                    <a:lnL>
                      <a:noFill/>
                    </a:lnL>
                    <a:lnR>
                      <a:noFill/>
                    </a:lnR>
                    <a:lnT>
                      <a:noFill/>
                    </a:lnT>
                    <a:lnB>
                      <a:noFill/>
                    </a:lnB>
                    <a:solidFill>
                      <a:srgbClr val="CCFFFF"/>
                    </a:solidFill>
                  </a:tcPr>
                </a:tc>
                <a:tc>
                  <a:txBody>
                    <a:bodyPr/>
                    <a:lstStyle/>
                    <a:p>
                      <a:pPr algn="ctr" fontAlgn="ctr"/>
                      <a:r>
                        <a:rPr lang="cs-CZ" sz="1050" b="1" i="0" u="none" strike="noStrike" dirty="0" err="1">
                          <a:solidFill>
                            <a:srgbClr val="3333FF"/>
                          </a:solidFill>
                          <a:latin typeface="Arial"/>
                        </a:rPr>
                        <a:t>Velvary</a:t>
                      </a:r>
                      <a:r>
                        <a:rPr lang="cs-CZ" sz="1050" b="1" i="0" u="none" strike="noStrike" dirty="0">
                          <a:solidFill>
                            <a:srgbClr val="3333FF"/>
                          </a:solidFill>
                          <a:latin typeface="Arial"/>
                        </a:rPr>
                        <a:t> - Úvaly</a:t>
                      </a:r>
                    </a:p>
                  </a:txBody>
                  <a:tcPr marL="0" marR="0" marT="0" marB="0" anchor="ctr">
                    <a:lnL>
                      <a:noFill/>
                    </a:lnL>
                    <a:lnR>
                      <a:noFill/>
                    </a:lnR>
                    <a:lnT>
                      <a:noFill/>
                    </a:lnT>
                    <a:lnB>
                      <a:noFill/>
                    </a:lnB>
                    <a:solidFill>
                      <a:srgbClr val="CCFFFF"/>
                    </a:solidFill>
                  </a:tcPr>
                </a:tc>
                <a:tc>
                  <a:txBody>
                    <a:bodyPr/>
                    <a:lstStyle/>
                    <a:p>
                      <a:pPr algn="ctr" fontAlgn="ctr"/>
                      <a:r>
                        <a:rPr lang="cs-CZ" sz="1200" b="1" i="0" u="none" strike="noStrike" dirty="0">
                          <a:solidFill>
                            <a:srgbClr val="3333FF"/>
                          </a:solidFill>
                          <a:latin typeface="Calibri"/>
                        </a:rPr>
                        <a:t>3:2</a:t>
                      </a:r>
                    </a:p>
                  </a:txBody>
                  <a:tcPr marL="0" marR="0" marT="0" marB="0" anchor="ctr">
                    <a:lnL>
                      <a:noFill/>
                    </a:lnL>
                    <a:lnR>
                      <a:noFill/>
                    </a:lnR>
                    <a:lnT>
                      <a:noFill/>
                    </a:lnT>
                    <a:lnB>
                      <a:noFill/>
                    </a:lnB>
                    <a:solidFill>
                      <a:srgbClr val="CCFFFF"/>
                    </a:solidFill>
                  </a:tcPr>
                </a:tc>
              </a:tr>
              <a:tr h="152600">
                <a:tc>
                  <a:txBody>
                    <a:bodyPr/>
                    <a:lstStyle/>
                    <a:p>
                      <a:pPr algn="ctr" fontAlgn="ctr"/>
                      <a:r>
                        <a:rPr lang="cs-CZ" sz="1050" b="1" i="0" u="none" strike="noStrike">
                          <a:solidFill>
                            <a:srgbClr val="3333FF"/>
                          </a:solidFill>
                          <a:latin typeface="Arial"/>
                        </a:rPr>
                        <a:t>18.</a:t>
                      </a:r>
                    </a:p>
                  </a:txBody>
                  <a:tcPr marL="0" marR="0" marT="0" marB="0" anchor="ctr">
                    <a:lnL>
                      <a:noFill/>
                    </a:lnL>
                    <a:lnR>
                      <a:noFill/>
                    </a:lnR>
                    <a:lnT>
                      <a:noFill/>
                    </a:lnT>
                    <a:lnB>
                      <a:noFill/>
                    </a:lnB>
                    <a:solidFill>
                      <a:srgbClr val="FFFF00"/>
                    </a:solidFill>
                  </a:tcPr>
                </a:tc>
                <a:tc>
                  <a:txBody>
                    <a:bodyPr/>
                    <a:lstStyle/>
                    <a:p>
                      <a:pPr algn="ctr" fontAlgn="ctr"/>
                      <a:r>
                        <a:rPr lang="cs-CZ" sz="1050" b="1" i="0" u="none" strike="noStrike" dirty="0" smtClean="0">
                          <a:solidFill>
                            <a:srgbClr val="3333FF"/>
                          </a:solidFill>
                          <a:latin typeface="Arial"/>
                        </a:rPr>
                        <a:t>25.3.2017</a:t>
                      </a:r>
                      <a:endParaRPr lang="cs-CZ" sz="1050" b="1" i="0" u="none" strike="noStrike" dirty="0">
                        <a:solidFill>
                          <a:srgbClr val="3333FF"/>
                        </a:solidFill>
                        <a:latin typeface="Arial"/>
                      </a:endParaRPr>
                    </a:p>
                  </a:txBody>
                  <a:tcPr marL="0" marR="0" marT="0" marB="0" anchor="ctr">
                    <a:lnL>
                      <a:noFill/>
                    </a:lnL>
                    <a:lnR>
                      <a:noFill/>
                    </a:lnR>
                    <a:lnT>
                      <a:noFill/>
                    </a:lnT>
                    <a:lnB>
                      <a:noFill/>
                    </a:lnB>
                    <a:solidFill>
                      <a:srgbClr val="FFFF00"/>
                    </a:solidFill>
                  </a:tcPr>
                </a:tc>
                <a:tc>
                  <a:txBody>
                    <a:bodyPr/>
                    <a:lstStyle/>
                    <a:p>
                      <a:pPr algn="ctr" fontAlgn="ctr"/>
                      <a:r>
                        <a:rPr lang="cs-CZ" sz="1050" b="1" i="0" u="none" strike="noStrike">
                          <a:solidFill>
                            <a:srgbClr val="3333FF"/>
                          </a:solidFill>
                          <a:latin typeface="Arial"/>
                        </a:rPr>
                        <a:t>Chomutov - Úvaly</a:t>
                      </a:r>
                    </a:p>
                  </a:txBody>
                  <a:tcPr marL="0" marR="0" marT="0" marB="0" anchor="ctr">
                    <a:lnL>
                      <a:noFill/>
                    </a:lnL>
                    <a:lnR>
                      <a:noFill/>
                    </a:lnR>
                    <a:lnT>
                      <a:noFill/>
                    </a:lnT>
                    <a:lnB>
                      <a:noFill/>
                    </a:lnB>
                    <a:solidFill>
                      <a:srgbClr val="FFFF00"/>
                    </a:solidFill>
                  </a:tcPr>
                </a:tc>
                <a:tc>
                  <a:txBody>
                    <a:bodyPr/>
                    <a:lstStyle/>
                    <a:p>
                      <a:pPr algn="ctr" fontAlgn="ctr"/>
                      <a:r>
                        <a:rPr lang="cs-CZ" sz="1200" b="1" i="0" u="none" strike="noStrike" dirty="0">
                          <a:solidFill>
                            <a:srgbClr val="3333FF"/>
                          </a:solidFill>
                          <a:latin typeface="Calibri"/>
                        </a:rPr>
                        <a:t>1:2</a:t>
                      </a:r>
                    </a:p>
                  </a:txBody>
                  <a:tcPr marL="0" marR="0" marT="0" marB="0" anchor="ctr">
                    <a:lnL>
                      <a:noFill/>
                    </a:lnL>
                    <a:lnR>
                      <a:noFill/>
                    </a:lnR>
                    <a:lnT>
                      <a:noFill/>
                    </a:lnT>
                    <a:lnB>
                      <a:noFill/>
                    </a:lnB>
                    <a:solidFill>
                      <a:srgbClr val="FFFF00"/>
                    </a:solidFill>
                  </a:tcPr>
                </a:tc>
              </a:tr>
              <a:tr h="152600">
                <a:tc>
                  <a:txBody>
                    <a:bodyPr/>
                    <a:lstStyle/>
                    <a:p>
                      <a:pPr algn="ctr" fontAlgn="ctr"/>
                      <a:r>
                        <a:rPr lang="cs-CZ" sz="1050" b="1" i="0" u="none" strike="noStrike">
                          <a:solidFill>
                            <a:srgbClr val="3333FF"/>
                          </a:solidFill>
                          <a:latin typeface="Arial"/>
                        </a:rPr>
                        <a:t>19.</a:t>
                      </a:r>
                    </a:p>
                  </a:txBody>
                  <a:tcPr marL="0" marR="0" marT="0" marB="0" anchor="ctr">
                    <a:lnL>
                      <a:noFill/>
                    </a:lnL>
                    <a:lnR>
                      <a:noFill/>
                    </a:lnR>
                    <a:lnT>
                      <a:noFill/>
                    </a:lnT>
                    <a:lnB>
                      <a:noFill/>
                    </a:lnB>
                    <a:solidFill>
                      <a:srgbClr val="CCFFFF"/>
                    </a:solidFill>
                  </a:tcPr>
                </a:tc>
                <a:tc>
                  <a:txBody>
                    <a:bodyPr/>
                    <a:lstStyle/>
                    <a:p>
                      <a:pPr algn="ctr" fontAlgn="ctr"/>
                      <a:r>
                        <a:rPr lang="cs-CZ" sz="1050" b="1" i="0" u="none" strike="noStrike" dirty="0" smtClean="0">
                          <a:solidFill>
                            <a:srgbClr val="3333FF"/>
                          </a:solidFill>
                          <a:latin typeface="Arial"/>
                        </a:rPr>
                        <a:t>2.4.2017</a:t>
                      </a:r>
                      <a:endParaRPr lang="cs-CZ" sz="1050" b="1" i="0" u="none" strike="noStrike" dirty="0">
                        <a:solidFill>
                          <a:srgbClr val="3333FF"/>
                        </a:solidFill>
                        <a:latin typeface="Arial"/>
                      </a:endParaRPr>
                    </a:p>
                  </a:txBody>
                  <a:tcPr marL="0" marR="0" marT="0" marB="0" anchor="ctr">
                    <a:lnL>
                      <a:noFill/>
                    </a:lnL>
                    <a:lnR>
                      <a:noFill/>
                    </a:lnR>
                    <a:lnT>
                      <a:noFill/>
                    </a:lnT>
                    <a:lnB>
                      <a:noFill/>
                    </a:lnB>
                    <a:solidFill>
                      <a:srgbClr val="CCFFFF"/>
                    </a:solidFill>
                  </a:tcPr>
                </a:tc>
                <a:tc>
                  <a:txBody>
                    <a:bodyPr/>
                    <a:lstStyle/>
                    <a:p>
                      <a:pPr algn="ctr" fontAlgn="ctr"/>
                      <a:r>
                        <a:rPr lang="cs-CZ" sz="1050" b="1" i="0" u="none" strike="noStrike">
                          <a:solidFill>
                            <a:srgbClr val="3333FF"/>
                          </a:solidFill>
                          <a:latin typeface="Arial"/>
                        </a:rPr>
                        <a:t>Úvaly - Souš</a:t>
                      </a:r>
                    </a:p>
                  </a:txBody>
                  <a:tcPr marL="0" marR="0" marT="0" marB="0" anchor="ctr">
                    <a:lnL>
                      <a:noFill/>
                    </a:lnL>
                    <a:lnR>
                      <a:noFill/>
                    </a:lnR>
                    <a:lnT>
                      <a:noFill/>
                    </a:lnT>
                    <a:lnB>
                      <a:noFill/>
                    </a:lnB>
                    <a:solidFill>
                      <a:srgbClr val="CCFFFF"/>
                    </a:solidFill>
                  </a:tcPr>
                </a:tc>
                <a:tc>
                  <a:txBody>
                    <a:bodyPr/>
                    <a:lstStyle/>
                    <a:p>
                      <a:pPr algn="ctr" fontAlgn="ctr"/>
                      <a:r>
                        <a:rPr lang="cs-CZ" sz="1200" b="1" i="0" u="none" strike="noStrike" dirty="0" smtClean="0">
                          <a:solidFill>
                            <a:srgbClr val="3333FF"/>
                          </a:solidFill>
                          <a:latin typeface="Calibri"/>
                        </a:rPr>
                        <a:t>0:1</a:t>
                      </a:r>
                      <a:r>
                        <a:rPr lang="cs-CZ" sz="1200" b="1" i="0" u="none" strike="noStrike" dirty="0">
                          <a:solidFill>
                            <a:srgbClr val="3333FF"/>
                          </a:solidFill>
                          <a:latin typeface="Calibri"/>
                        </a:rPr>
                        <a:t> </a:t>
                      </a:r>
                    </a:p>
                  </a:txBody>
                  <a:tcPr marL="0" marR="0" marT="0" marB="0" anchor="ctr">
                    <a:lnL>
                      <a:noFill/>
                    </a:lnL>
                    <a:lnR>
                      <a:noFill/>
                    </a:lnR>
                    <a:lnT>
                      <a:noFill/>
                    </a:lnT>
                    <a:lnB>
                      <a:noFill/>
                    </a:lnB>
                    <a:solidFill>
                      <a:srgbClr val="CCFFFF"/>
                    </a:solidFill>
                  </a:tcPr>
                </a:tc>
              </a:tr>
              <a:tr h="133525">
                <a:tc>
                  <a:txBody>
                    <a:bodyPr/>
                    <a:lstStyle/>
                    <a:p>
                      <a:pPr algn="ctr" fontAlgn="ctr"/>
                      <a:r>
                        <a:rPr lang="cs-CZ" sz="1050" b="1" i="0" u="none" strike="noStrike" dirty="0">
                          <a:solidFill>
                            <a:srgbClr val="3333FF"/>
                          </a:solidFill>
                          <a:latin typeface="Arial"/>
                        </a:rPr>
                        <a:t>17.</a:t>
                      </a:r>
                    </a:p>
                  </a:txBody>
                  <a:tcPr marL="0" marR="0" marT="0" marB="0" anchor="ctr">
                    <a:lnL>
                      <a:noFill/>
                    </a:lnL>
                    <a:lnR>
                      <a:noFill/>
                    </a:lnR>
                    <a:lnT>
                      <a:noFill/>
                    </a:lnT>
                    <a:lnB>
                      <a:noFill/>
                    </a:lnB>
                    <a:solidFill>
                      <a:srgbClr val="FFFF00"/>
                    </a:solidFill>
                  </a:tcPr>
                </a:tc>
                <a:tc>
                  <a:txBody>
                    <a:bodyPr/>
                    <a:lstStyle/>
                    <a:p>
                      <a:pPr algn="ctr" fontAlgn="ctr"/>
                      <a:r>
                        <a:rPr lang="cs-CZ" sz="1050" b="1" i="0" u="none" strike="noStrike" dirty="0" smtClean="0">
                          <a:solidFill>
                            <a:srgbClr val="3333FF"/>
                          </a:solidFill>
                          <a:latin typeface="Arial" pitchFamily="34" charset="0"/>
                          <a:cs typeface="Arial" pitchFamily="34" charset="0"/>
                        </a:rPr>
                        <a:t>12.4.2017</a:t>
                      </a:r>
                      <a:r>
                        <a:rPr lang="cs-CZ" sz="1050" b="1" i="0" u="none" strike="noStrike" dirty="0">
                          <a:solidFill>
                            <a:srgbClr val="3333FF"/>
                          </a:solidFill>
                          <a:latin typeface="Arial" pitchFamily="34" charset="0"/>
                          <a:cs typeface="Arial" pitchFamily="34" charset="0"/>
                        </a:rPr>
                        <a:t> </a:t>
                      </a:r>
                    </a:p>
                  </a:txBody>
                  <a:tcPr marL="0" marR="0" marT="0" marB="0" anchor="ctr">
                    <a:lnL>
                      <a:noFill/>
                    </a:lnL>
                    <a:lnR>
                      <a:noFill/>
                    </a:lnR>
                    <a:lnT>
                      <a:noFill/>
                    </a:lnT>
                    <a:lnB>
                      <a:noFill/>
                    </a:lnB>
                    <a:solidFill>
                      <a:srgbClr val="FFFF00"/>
                    </a:solidFill>
                  </a:tcPr>
                </a:tc>
                <a:tc>
                  <a:txBody>
                    <a:bodyPr/>
                    <a:lstStyle/>
                    <a:p>
                      <a:pPr algn="ctr" fontAlgn="ctr"/>
                      <a:r>
                        <a:rPr lang="cs-CZ" sz="1050" b="1" i="0" u="none" strike="noStrike">
                          <a:solidFill>
                            <a:srgbClr val="3333FF"/>
                          </a:solidFill>
                          <a:latin typeface="Arial"/>
                        </a:rPr>
                        <a:t>Úvaly - Neratovice</a:t>
                      </a:r>
                    </a:p>
                  </a:txBody>
                  <a:tcPr marL="0" marR="0" marT="0" marB="0" anchor="ctr">
                    <a:lnL>
                      <a:noFill/>
                    </a:lnL>
                    <a:lnR>
                      <a:noFill/>
                    </a:lnR>
                    <a:lnT>
                      <a:noFill/>
                    </a:lnT>
                    <a:lnB>
                      <a:noFill/>
                    </a:lnB>
                    <a:solidFill>
                      <a:srgbClr val="FFFF00"/>
                    </a:solidFill>
                  </a:tcPr>
                </a:tc>
                <a:tc>
                  <a:txBody>
                    <a:bodyPr/>
                    <a:lstStyle/>
                    <a:p>
                      <a:pPr algn="ctr" fontAlgn="ctr"/>
                      <a:r>
                        <a:rPr lang="cs-CZ" sz="1050" b="1" i="0" u="none" strike="noStrike" dirty="0">
                          <a:solidFill>
                            <a:srgbClr val="3333FF"/>
                          </a:solidFill>
                          <a:latin typeface="Calibri"/>
                        </a:rPr>
                        <a:t> </a:t>
                      </a:r>
                    </a:p>
                  </a:txBody>
                  <a:tcPr marL="0" marR="0" marT="0" marB="0" anchor="ctr">
                    <a:lnL>
                      <a:noFill/>
                    </a:lnL>
                    <a:lnR>
                      <a:noFill/>
                    </a:lnR>
                    <a:lnT>
                      <a:noFill/>
                    </a:lnT>
                    <a:lnB>
                      <a:noFill/>
                    </a:lnB>
                    <a:solidFill>
                      <a:srgbClr val="FFFF00"/>
                    </a:solidFill>
                  </a:tcPr>
                </a:tc>
              </a:tr>
            </a:tbl>
          </a:graphicData>
        </a:graphic>
      </p:graphicFrame>
      <p:sp>
        <p:nvSpPr>
          <p:cNvPr id="18" name="TextovéPole 17"/>
          <p:cNvSpPr txBox="1"/>
          <p:nvPr/>
        </p:nvSpPr>
        <p:spPr>
          <a:xfrm>
            <a:off x="143992" y="91108"/>
            <a:ext cx="4392488" cy="707886"/>
          </a:xfrm>
          <a:prstGeom prst="rect">
            <a:avLst/>
          </a:prstGeom>
          <a:blipFill>
            <a:blip r:embed="rId5" cstate="print"/>
            <a:tile tx="0" ty="0" sx="100000" sy="100000" flip="none" algn="tl"/>
          </a:blipFill>
          <a:ln w="53975">
            <a:solidFill>
              <a:schemeClr val="tx1"/>
            </a:solidFill>
            <a:prstDash val="sysDash"/>
          </a:ln>
        </p:spPr>
        <p:txBody>
          <a:bodyPr wrap="square" rtlCol="0">
            <a:spAutoFit/>
          </a:bodyPr>
          <a:lstStyle/>
          <a:p>
            <a:pPr algn="ctr"/>
            <a:r>
              <a:rPr lang="cs-CZ" sz="2000" dirty="0" smtClean="0">
                <a:solidFill>
                  <a:srgbClr val="6600CC"/>
                </a:solidFill>
                <a:latin typeface="Bookman Old Style" pitchFamily="18" charset="0"/>
              </a:rPr>
              <a:t>Výsledkový servis mužstva Úval v tomto ročníku</a:t>
            </a:r>
          </a:p>
        </p:txBody>
      </p:sp>
      <p:graphicFrame>
        <p:nvGraphicFramePr>
          <p:cNvPr id="13" name="Tabulka 12"/>
          <p:cNvGraphicFramePr>
            <a:graphicFrameLocks noGrp="1"/>
          </p:cNvGraphicFramePr>
          <p:nvPr/>
        </p:nvGraphicFramePr>
        <p:xfrm>
          <a:off x="5616599" y="163109"/>
          <a:ext cx="4464496" cy="3250908"/>
        </p:xfrm>
        <a:graphic>
          <a:graphicData uri="http://schemas.openxmlformats.org/drawingml/2006/table">
            <a:tbl>
              <a:tblPr/>
              <a:tblGrid>
                <a:gridCol w="247019"/>
                <a:gridCol w="290610"/>
                <a:gridCol w="1471213"/>
                <a:gridCol w="261549"/>
                <a:gridCol w="207060"/>
                <a:gridCol w="207060"/>
                <a:gridCol w="207060"/>
                <a:gridCol w="276079"/>
                <a:gridCol w="741055"/>
                <a:gridCol w="250651"/>
                <a:gridCol w="305140"/>
              </a:tblGrid>
              <a:tr h="202523">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0252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050" b="1" i="0" u="none" strike="noStrike" dirty="0">
                          <a:solidFill>
                            <a:srgbClr val="0000CC"/>
                          </a:solidFill>
                          <a:latin typeface="Calibri"/>
                        </a:rPr>
                        <a:t>Ústecký přebor starších žáků 2016/2017 po 18.odehraných kolech</a:t>
                      </a:r>
                      <a:endParaRPr lang="cs-CZ" sz="900" b="1" i="0" u="none" strike="noStrike" dirty="0">
                        <a:solidFill>
                          <a:srgbClr val="0000CC"/>
                        </a:solidFill>
                        <a:latin typeface="Calibri"/>
                      </a:endParaRPr>
                    </a:p>
                  </a:txBody>
                  <a:tcPr marL="9525" marR="9525" marT="9525" marB="0" anchor="ctr">
                    <a:lnL>
                      <a:noFill/>
                    </a:lnL>
                    <a:lnR>
                      <a:noFill/>
                    </a:lnR>
                    <a:lnT>
                      <a:noFill/>
                    </a:lnT>
                    <a:lnB>
                      <a:noFill/>
                    </a:lnB>
                    <a:solidFill>
                      <a:srgbClr val="D8D8D8"/>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r>
              <a:tr h="20252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dirty="0">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latin typeface="Arial"/>
                        </a:rPr>
                        <a:t>SK Roudnice n. L.</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Calibri"/>
                        </a:rPr>
                        <a:t>117:18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51</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303784">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dirty="0">
                          <a:solidFill>
                            <a:srgbClr val="000000"/>
                          </a:solidFill>
                          <a:latin typeface="Arial"/>
                        </a:rPr>
                        <a:t>FK Český Lev </a:t>
                      </a:r>
                      <a:r>
                        <a:rPr lang="cs-CZ" sz="1000" b="1" i="0" u="none" strike="noStrike" dirty="0" err="1">
                          <a:solidFill>
                            <a:srgbClr val="000000"/>
                          </a:solidFill>
                          <a:latin typeface="Arial"/>
                        </a:rPr>
                        <a:t>Neštěmice</a:t>
                      </a:r>
                      <a:endParaRPr lang="cs-CZ" sz="1000" b="1" i="0" u="none" strike="noStrike" dirty="0">
                        <a:solidFill>
                          <a:srgbClr val="000000"/>
                        </a:solidFill>
                        <a:latin typeface="Arial"/>
                      </a:endParaRP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18</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14</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Calibri"/>
                        </a:rPr>
                        <a:t>86:26</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44</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0252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latin typeface="Arial"/>
                        </a:rPr>
                        <a:t>FK Litoměřicko,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Arial"/>
                        </a:rPr>
                        <a:t>18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Calibri"/>
                        </a:rPr>
                        <a:t>117:22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43</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0252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latin typeface="Arial"/>
                        </a:rPr>
                        <a:t>ASK Lovosice</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Arial"/>
                        </a:rPr>
                        <a:t>17</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Arial"/>
                        </a:rPr>
                        <a:t>13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Calibri"/>
                        </a:rPr>
                        <a:t>69:24</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Arial"/>
                        </a:rPr>
                        <a:t>39</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0252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latin typeface="Arial"/>
                        </a:rPr>
                        <a:t>FK Junior Děčín</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Calibri"/>
                        </a:rPr>
                        <a:t>66:43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34</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0252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latin typeface="Arial"/>
                        </a:rPr>
                        <a:t>SK Sokol Brozany</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18</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9</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Calibri"/>
                        </a:rPr>
                        <a:t>57:43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28</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0252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a:solidFill>
                            <a:srgbClr val="000000"/>
                          </a:solidFill>
                          <a:latin typeface="Arial"/>
                        </a:rPr>
                        <a:t>FK Ústí n.L.</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18</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10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Calibri"/>
                        </a:rPr>
                        <a:t>72.79</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23</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0252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FF0000"/>
                          </a:solidFill>
                          <a:latin typeface="Arial"/>
                        </a:rPr>
                        <a:t>8.</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a:solidFill>
                            <a:srgbClr val="FF0000"/>
                          </a:solidFill>
                          <a:latin typeface="Arial"/>
                        </a:rPr>
                        <a:t>SK Štětí, z.s.</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latin typeface="Arial"/>
                        </a:rPr>
                        <a:t>18</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latin typeface="Arial"/>
                        </a:rPr>
                        <a:t>7</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latin typeface="Arial"/>
                        </a:rPr>
                        <a:t>11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FF0000"/>
                          </a:solidFill>
                          <a:latin typeface="Calibri"/>
                        </a:rPr>
                        <a:t>44:82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FF0000"/>
                          </a:solidFill>
                          <a:latin typeface="Arial"/>
                        </a:rPr>
                        <a:t>21</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r>
              <a:tr h="20252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a:solidFill>
                            <a:srgbClr val="000000"/>
                          </a:solidFill>
                          <a:latin typeface="Arial"/>
                        </a:rPr>
                        <a:t>TJ Krupka</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18</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12</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Calibri"/>
                        </a:rPr>
                        <a:t>36:71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17</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r>
              <a:tr h="20252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10.</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a:solidFill>
                            <a:srgbClr val="000000"/>
                          </a:solidFill>
                          <a:latin typeface="Arial"/>
                        </a:rPr>
                        <a:t>TJ Hvězda Trnovany</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latin typeface="Arial"/>
                        </a:rPr>
                        <a:t>17</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latin typeface="Arial"/>
                        </a:rPr>
                        <a:t>15</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Calibri"/>
                        </a:rPr>
                        <a:t>16:78</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r>
              <a:tr h="20252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a:solidFill>
                            <a:srgbClr val="000000"/>
                          </a:solidFill>
                          <a:latin typeface="Arial"/>
                        </a:rPr>
                        <a:t>FK Litoměřicko, z.s. B</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17</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15</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latin typeface="Calibri"/>
                        </a:rPr>
                        <a:t>32:129</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r>
              <a:tr h="303784">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latin typeface="Arial"/>
                        </a:rPr>
                        <a:t>FK Jiskra Velké Březno</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18</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16</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Calibri"/>
                        </a:rPr>
                        <a:t>10:107</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r>
              <a:tr h="20252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r>
            </a:tbl>
          </a:graphicData>
        </a:graphic>
      </p:graphicFrame>
      <p:graphicFrame>
        <p:nvGraphicFramePr>
          <p:cNvPr id="20" name="Tabulka 19"/>
          <p:cNvGraphicFramePr>
            <a:graphicFrameLocks noGrp="1"/>
          </p:cNvGraphicFramePr>
          <p:nvPr/>
        </p:nvGraphicFramePr>
        <p:xfrm>
          <a:off x="5616599" y="3547490"/>
          <a:ext cx="4464497" cy="3312371"/>
        </p:xfrm>
        <a:graphic>
          <a:graphicData uri="http://schemas.openxmlformats.org/drawingml/2006/table">
            <a:tbl>
              <a:tblPr/>
              <a:tblGrid>
                <a:gridCol w="339882"/>
                <a:gridCol w="297398"/>
                <a:gridCol w="1671089"/>
                <a:gridCol w="201805"/>
                <a:gridCol w="201805"/>
                <a:gridCol w="201805"/>
                <a:gridCol w="201805"/>
                <a:gridCol w="201805"/>
                <a:gridCol w="495662"/>
                <a:gridCol w="382367"/>
                <a:gridCol w="269074"/>
              </a:tblGrid>
              <a:tr h="207933">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0793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050" b="1" i="0" u="none" strike="noStrike" dirty="0">
                          <a:solidFill>
                            <a:srgbClr val="0000CC"/>
                          </a:solidFill>
                          <a:latin typeface="Calibri"/>
                        </a:rPr>
                        <a:t>Ústecký přebor mladších žáků 2016/2017 po 18.odehraných kolech</a:t>
                      </a:r>
                    </a:p>
                  </a:txBody>
                  <a:tcPr marL="9525" marR="9525" marT="9525" marB="0" anchor="ctr">
                    <a:lnL>
                      <a:noFill/>
                    </a:lnL>
                    <a:lnR>
                      <a:noFill/>
                    </a:lnR>
                    <a:lnT>
                      <a:noFill/>
                    </a:lnT>
                    <a:lnB>
                      <a:noFill/>
                    </a:lnB>
                    <a:solidFill>
                      <a:srgbClr val="D8D8D8"/>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0793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dirty="0">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latin typeface="Arial"/>
                        </a:rPr>
                        <a:t>FK Litoměřicko,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Calibri"/>
                        </a:rPr>
                        <a:t>108:14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50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311899">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dirty="0">
                          <a:solidFill>
                            <a:srgbClr val="000000"/>
                          </a:solidFill>
                          <a:latin typeface="Arial"/>
                        </a:rPr>
                        <a:t>SK Roudnice n. L.</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18</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15</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Calibri"/>
                        </a:rPr>
                        <a:t>136:23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48</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0793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latin typeface="Arial"/>
                        </a:rPr>
                        <a:t>FK Junior Děčín</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Calibri"/>
                        </a:rPr>
                        <a:t>113:32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42</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0793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latin typeface="Arial"/>
                        </a:rPr>
                        <a:t>SK Sokol Brozany</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Arial"/>
                        </a:rPr>
                        <a:t>18</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5</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Calibri"/>
                        </a:rPr>
                        <a:t>99:38</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37</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0793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latin typeface="Arial"/>
                        </a:rPr>
                        <a:t>FK Ústí n.L.</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Calibri"/>
                        </a:rPr>
                        <a:t>121:59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33</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0793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latin typeface="Arial"/>
                        </a:rPr>
                        <a:t>TJ Krupka</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18</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7</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Calibri"/>
                        </a:rPr>
                        <a:t>78:51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31</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0793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latin typeface="Arial"/>
                        </a:rPr>
                        <a:t>FK Litoměřicko, z.s. B</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Arial"/>
                        </a:rPr>
                        <a:t>10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Calibri"/>
                        </a:rPr>
                        <a:t>45:47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21</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93377">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latin typeface="Arial"/>
                        </a:rPr>
                        <a:t>FK Český Lev Neštěmice</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18</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Calibri"/>
                        </a:rPr>
                        <a:t>35:80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18</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0793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FF0000"/>
                          </a:solidFill>
                          <a:latin typeface="Arial"/>
                        </a:rPr>
                        <a:t>9.</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FF0000"/>
                          </a:solidFill>
                          <a:latin typeface="Arial"/>
                        </a:rPr>
                        <a:t>SK Štětí, z.s.</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latin typeface="Arial"/>
                        </a:rPr>
                        <a:t>18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latin typeface="Arial"/>
                        </a:rPr>
                        <a:t>13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FF0000"/>
                          </a:solidFill>
                          <a:latin typeface="Arial"/>
                        </a:rPr>
                        <a:t>51:104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latin typeface="Arial"/>
                        </a:rPr>
                        <a:t>14</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0793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a:rPr>
                        <a:t>10.</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a:solidFill>
                            <a:srgbClr val="000000"/>
                          </a:solidFill>
                          <a:latin typeface="Arial"/>
                        </a:rPr>
                        <a:t>TJ Hvězda Trnovany</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latin typeface="Arial"/>
                        </a:rPr>
                        <a:t>17</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latin typeface="Arial"/>
                        </a:rPr>
                        <a:t>13</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Calibri"/>
                        </a:rPr>
                        <a:t>32:85</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0793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latin typeface="Arial"/>
                        </a:rPr>
                        <a:t>ASK Lovosice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Calibri"/>
                        </a:rPr>
                        <a:t>17:156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311899">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latin typeface="Arial"/>
                        </a:rPr>
                        <a:t>FK Jiskra Velké Březno</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18</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17</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Calibri"/>
                        </a:rPr>
                        <a:t>19:165</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0793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r>
            </a:tbl>
          </a:graphicData>
        </a:graphic>
      </p:graphicFrame>
      <p:sp>
        <p:nvSpPr>
          <p:cNvPr id="11" name="TextovéPole 10"/>
          <p:cNvSpPr txBox="1"/>
          <p:nvPr/>
        </p:nvSpPr>
        <p:spPr>
          <a:xfrm>
            <a:off x="143992" y="4555604"/>
            <a:ext cx="4320480" cy="2246769"/>
          </a:xfrm>
          <a:prstGeom prst="rect">
            <a:avLst/>
          </a:prstGeom>
          <a:solidFill>
            <a:schemeClr val="accent5">
              <a:lumMod val="40000"/>
              <a:lumOff val="60000"/>
            </a:schemeClr>
          </a:solidFill>
          <a:ln w="19050">
            <a:solidFill>
              <a:schemeClr val="tx1"/>
            </a:solidFill>
          </a:ln>
        </p:spPr>
        <p:txBody>
          <a:bodyPr wrap="square" rtlCol="0">
            <a:spAutoFit/>
          </a:bodyPr>
          <a:lstStyle/>
          <a:p>
            <a:pPr algn="just"/>
            <a:r>
              <a:rPr lang="cs-CZ" sz="1400" b="0" dirty="0" smtClean="0">
                <a:latin typeface="Arial" pitchFamily="34" charset="0"/>
                <a:cs typeface="Arial" pitchFamily="34" charset="0"/>
              </a:rPr>
              <a:t>Úvaly se od začátku soutěže pohybují  okolo 6.až 7. místa. Nyní jsou na 8. místě , ale mají zápas k dobru   a mohou si polepšit. Více se jim daří na domácím trávníku, kde už získaly  17 bodů. Na  hřištích soupeřů získaly bodů 9. Jarní část zahájily prohrou na trávníku zachraňujících se </a:t>
            </a:r>
            <a:r>
              <a:rPr lang="cs-CZ" sz="1400" b="0" dirty="0" err="1" smtClean="0">
                <a:latin typeface="Arial" pitchFamily="34" charset="0"/>
                <a:cs typeface="Arial" pitchFamily="34" charset="0"/>
              </a:rPr>
              <a:t>Velvar</a:t>
            </a:r>
            <a:r>
              <a:rPr lang="cs-CZ" sz="1400" b="0" dirty="0" smtClean="0">
                <a:latin typeface="Arial" pitchFamily="34" charset="0"/>
                <a:cs typeface="Arial" pitchFamily="34" charset="0"/>
              </a:rPr>
              <a:t>. V dalším kole doma z důvodu nezpůsobilého terénu nehrály  s Neratovicemi. O to více se asi těšily do Chomutova odkud si přivezly 3 body. Co ale získaly venku to před týdnem doma ztratily se Souší .  </a:t>
            </a: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520" name="Text Box 1944"/>
          <p:cNvSpPr txBox="1">
            <a:spLocks noChangeArrowheads="1"/>
          </p:cNvSpPr>
          <p:nvPr/>
        </p:nvSpPr>
        <p:spPr bwMode="auto">
          <a:xfrm>
            <a:off x="441824" y="1695450"/>
            <a:ext cx="181794" cy="279164"/>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6222" name="TextovéPole 9"/>
          <p:cNvSpPr txBox="1">
            <a:spLocks noChangeArrowheads="1"/>
          </p:cNvSpPr>
          <p:nvPr/>
        </p:nvSpPr>
        <p:spPr bwMode="auto">
          <a:xfrm>
            <a:off x="889963" y="1458913"/>
            <a:ext cx="45761" cy="276985"/>
          </a:xfrm>
          <a:prstGeom prst="rect">
            <a:avLst/>
          </a:prstGeom>
          <a:noFill/>
          <a:ln w="9525">
            <a:noFill/>
            <a:miter lim="800000"/>
            <a:headEnd/>
            <a:tailEnd/>
          </a:ln>
        </p:spPr>
        <p:txBody>
          <a:bodyPr lIns="91425" tIns="45713" rIns="91425" bIns="45713">
            <a:spAutoFit/>
          </a:bodyPr>
          <a:lstStyle/>
          <a:p>
            <a:pPr algn="ctr" eaLnBrk="0" hangingPunct="0"/>
            <a:endParaRPr lang="cs-CZ" dirty="0"/>
          </a:p>
        </p:txBody>
      </p:sp>
      <p:sp>
        <p:nvSpPr>
          <p:cNvPr id="15" name="Vodorovný svitek 14"/>
          <p:cNvSpPr/>
          <p:nvPr/>
        </p:nvSpPr>
        <p:spPr bwMode="auto">
          <a:xfrm>
            <a:off x="-1762603" y="5275263"/>
            <a:ext cx="79" cy="184666"/>
          </a:xfrm>
          <a:prstGeom prst="horizontalScroll">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12" name="Text Box 1944"/>
          <p:cNvSpPr txBox="1">
            <a:spLocks noChangeArrowheads="1"/>
          </p:cNvSpPr>
          <p:nvPr/>
        </p:nvSpPr>
        <p:spPr bwMode="auto">
          <a:xfrm>
            <a:off x="744790" y="2000250"/>
            <a:ext cx="181794" cy="279164"/>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18" name="TextovéPole 17"/>
          <p:cNvSpPr txBox="1"/>
          <p:nvPr/>
        </p:nvSpPr>
        <p:spPr>
          <a:xfrm>
            <a:off x="7725039" y="7004455"/>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9</a:t>
            </a:r>
          </a:p>
        </p:txBody>
      </p:sp>
      <p:sp>
        <p:nvSpPr>
          <p:cNvPr id="13" name="TextovéPole 12"/>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32</a:t>
            </a:r>
          </a:p>
        </p:txBody>
      </p:sp>
      <p:cxnSp>
        <p:nvCxnSpPr>
          <p:cNvPr id="17" name="Přímá spojovací šipka 16"/>
          <p:cNvCxnSpPr/>
          <p:nvPr/>
        </p:nvCxnSpPr>
        <p:spPr bwMode="auto">
          <a:xfrm>
            <a:off x="9120724" y="7003876"/>
            <a:ext cx="93047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8905999" y="7075884"/>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20" name="Přímá spojovací šipka 19"/>
          <p:cNvCxnSpPr/>
          <p:nvPr/>
        </p:nvCxnSpPr>
        <p:spPr bwMode="auto">
          <a:xfrm>
            <a:off x="8691276" y="6859860"/>
            <a:ext cx="114519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22" name="Přímá spojovací šipka 21"/>
          <p:cNvCxnSpPr/>
          <p:nvPr/>
        </p:nvCxnSpPr>
        <p:spPr bwMode="auto">
          <a:xfrm>
            <a:off x="8619701" y="6859860"/>
            <a:ext cx="107362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1" name="TextovéPole 20"/>
          <p:cNvSpPr txBox="1"/>
          <p:nvPr/>
        </p:nvSpPr>
        <p:spPr>
          <a:xfrm>
            <a:off x="5472584" y="74578"/>
            <a:ext cx="4608512" cy="2419945"/>
          </a:xfrm>
          <a:prstGeom prst="round2SameRect">
            <a:avLst/>
          </a:prstGeom>
          <a:blipFill dpi="0" rotWithShape="1">
            <a:blip r:embed="rId4" cstate="print">
              <a:alphaModFix amt="50000"/>
            </a:blip>
            <a:srcRect/>
            <a:stretch>
              <a:fillRect/>
            </a:stretch>
          </a:blipFill>
          <a:ln w="31750">
            <a:solidFill>
              <a:srgbClr val="CC99FF"/>
            </a:solidFill>
          </a:ln>
        </p:spPr>
        <p:txBody>
          <a:bodyPr wrap="square" rtlCol="0">
            <a:spAutoFit/>
          </a:bodyPr>
          <a:lstStyle/>
          <a:p>
            <a:pPr algn="ctr"/>
            <a:r>
              <a:rPr lang="cs-CZ" sz="2400" dirty="0" smtClean="0">
                <a:solidFill>
                  <a:srgbClr val="0000CC"/>
                </a:solidFill>
                <a:latin typeface="Rockwell" pitchFamily="18" charset="0"/>
              </a:rPr>
              <a:t>Na podzim v Úvalech jsme drželi čisté konto až do závěru 1.poločasu. Pak jsme bohužel inkasovali a ve 2. části už jsme síly na obrat nenašli  </a:t>
            </a:r>
          </a:p>
        </p:txBody>
      </p:sp>
      <p:sp>
        <p:nvSpPr>
          <p:cNvPr id="2" name="Rectangle 76"/>
          <p:cNvSpPr>
            <a:spLocks noChangeArrowheads="1"/>
          </p:cNvSpPr>
          <p:nvPr/>
        </p:nvSpPr>
        <p:spPr bwMode="auto">
          <a:xfrm>
            <a:off x="5760616" y="2781533"/>
            <a:ext cx="4320480" cy="2062103"/>
          </a:xfrm>
          <a:prstGeom prst="rect">
            <a:avLst/>
          </a:prstGeom>
          <a:solidFill>
            <a:schemeClr val="bg1">
              <a:lumMod val="9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sng" strike="noStrike" cap="none" normalizeH="0" baseline="0" dirty="0" smtClean="0">
                <a:ln>
                  <a:gradFill flip="none" rotWithShape="1">
                    <a:gsLst>
                      <a:gs pos="0">
                        <a:srgbClr val="DDEBCF"/>
                      </a:gs>
                      <a:gs pos="50000">
                        <a:srgbClr val="9CB86E"/>
                      </a:gs>
                      <a:gs pos="100000">
                        <a:srgbClr val="156B13"/>
                      </a:gs>
                    </a:gsLst>
                    <a:path path="rect">
                      <a:fillToRect l="100000" t="100000"/>
                    </a:path>
                    <a:tileRect r="-100000" b="-100000"/>
                  </a:gradFill>
                </a:ln>
                <a:solidFill>
                  <a:schemeClr val="tx1"/>
                </a:solidFill>
                <a:effectLst/>
                <a:latin typeface="Arial" pitchFamily="34" charset="0"/>
                <a:ea typeface="Times New Roman" pitchFamily="18" charset="0"/>
                <a:cs typeface="Arial" pitchFamily="34" charset="0"/>
              </a:rPr>
              <a:t>SK Úvaly-SK </a:t>
            </a:r>
            <a:r>
              <a:rPr kumimoji="0" lang="cs-CZ" sz="2000" b="1" i="0" u="sng" strike="noStrike" cap="none" normalizeH="0" baseline="0" dirty="0" err="1" smtClean="0">
                <a:ln>
                  <a:gradFill flip="none" rotWithShape="1">
                    <a:gsLst>
                      <a:gs pos="0">
                        <a:srgbClr val="DDEBCF"/>
                      </a:gs>
                      <a:gs pos="50000">
                        <a:srgbClr val="9CB86E"/>
                      </a:gs>
                      <a:gs pos="100000">
                        <a:srgbClr val="156B13"/>
                      </a:gs>
                    </a:gsLst>
                    <a:path path="rect">
                      <a:fillToRect l="100000" t="100000"/>
                    </a:path>
                    <a:tileRect r="-100000" b="-100000"/>
                  </a:gradFill>
                </a:ln>
                <a:solidFill>
                  <a:schemeClr val="tx1"/>
                </a:solidFill>
                <a:effectLst/>
                <a:latin typeface="Arial" pitchFamily="34" charset="0"/>
                <a:ea typeface="Times New Roman" pitchFamily="18" charset="0"/>
                <a:cs typeface="Arial" pitchFamily="34" charset="0"/>
              </a:rPr>
              <a:t>Štětí</a:t>
            </a:r>
            <a:endParaRPr kumimoji="0" lang="cs-CZ" sz="800" b="0" i="0" u="none" strike="noStrike" cap="none" normalizeH="0" baseline="0" dirty="0" smtClean="0">
              <a:ln>
                <a:gradFill flip="none" rotWithShape="1">
                  <a:gsLst>
                    <a:gs pos="0">
                      <a:srgbClr val="DDEBCF"/>
                    </a:gs>
                    <a:gs pos="50000">
                      <a:srgbClr val="9CB86E"/>
                    </a:gs>
                    <a:gs pos="100000">
                      <a:srgbClr val="156B13"/>
                    </a:gs>
                  </a:gsLst>
                  <a:path path="rect">
                    <a:fillToRect l="100000" t="100000"/>
                  </a:path>
                  <a:tileRect r="-100000" b="-100000"/>
                </a:grad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b="1" i="0" u="sng" strike="noStrike" cap="none" normalizeH="0" baseline="0" dirty="0" smtClean="0">
                <a:ln>
                  <a:gradFill flip="none" rotWithShape="1">
                    <a:gsLst>
                      <a:gs pos="0">
                        <a:srgbClr val="DDEBCF"/>
                      </a:gs>
                      <a:gs pos="50000">
                        <a:srgbClr val="9CB86E"/>
                      </a:gs>
                      <a:gs pos="100000">
                        <a:srgbClr val="156B13"/>
                      </a:gs>
                    </a:gsLst>
                    <a:path path="rect">
                      <a:fillToRect l="100000" t="100000"/>
                    </a:path>
                    <a:tileRect r="-100000" b="-100000"/>
                  </a:gradFill>
                </a:ln>
                <a:solidFill>
                  <a:schemeClr val="tx1"/>
                </a:solidFill>
                <a:effectLst/>
                <a:latin typeface="Arial" pitchFamily="34" charset="0"/>
                <a:ea typeface="Times New Roman" pitchFamily="18" charset="0"/>
                <a:cs typeface="Arial" pitchFamily="34" charset="0"/>
              </a:rPr>
              <a:t>4:1(1:0)   11.9.20106  5. kolo</a:t>
            </a:r>
          </a:p>
          <a:p>
            <a:r>
              <a:rPr lang="cs-CZ" sz="1000" b="0" u="sng" dirty="0" smtClean="0">
                <a:latin typeface="Arial" pitchFamily="34" charset="0"/>
                <a:cs typeface="Arial" pitchFamily="34" charset="0"/>
              </a:rPr>
              <a:t>Branky:</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Belák</a:t>
            </a:r>
            <a:r>
              <a:rPr lang="cs-CZ" sz="1000" b="0" dirty="0" smtClean="0">
                <a:latin typeface="Arial" pitchFamily="34" charset="0"/>
                <a:cs typeface="Arial" pitchFamily="34" charset="0"/>
              </a:rPr>
              <a:t> 1</a:t>
            </a:r>
          </a:p>
          <a:p>
            <a:r>
              <a:rPr lang="cs-CZ" sz="1000" b="0" u="sng" dirty="0" smtClean="0">
                <a:latin typeface="Arial" pitchFamily="34" charset="0"/>
                <a:cs typeface="Arial" pitchFamily="34" charset="0"/>
              </a:rPr>
              <a:t>Sestava:</a:t>
            </a:r>
            <a:r>
              <a:rPr lang="cs-CZ" sz="1000" b="0" dirty="0" smtClean="0">
                <a:latin typeface="Arial" pitchFamily="34" charset="0"/>
                <a:cs typeface="Arial" pitchFamily="34" charset="0"/>
              </a:rPr>
              <a:t> Michovský- </a:t>
            </a:r>
            <a:r>
              <a:rPr lang="cs-CZ" sz="1000" b="0" dirty="0" err="1" smtClean="0">
                <a:latin typeface="Arial" pitchFamily="34" charset="0"/>
                <a:cs typeface="Arial" pitchFamily="34" charset="0"/>
              </a:rPr>
              <a:t>Čámský</a:t>
            </a:r>
            <a:r>
              <a:rPr lang="cs-CZ" sz="1000" b="0" dirty="0" smtClean="0">
                <a:latin typeface="Arial" pitchFamily="34" charset="0"/>
                <a:cs typeface="Arial" pitchFamily="34" charset="0"/>
              </a:rPr>
              <a:t>(66.Stejskal), Šimral, </a:t>
            </a:r>
            <a:r>
              <a:rPr lang="cs-CZ" sz="1000" b="0" dirty="0" err="1" smtClean="0">
                <a:latin typeface="Arial" pitchFamily="34" charset="0"/>
                <a:cs typeface="Arial" pitchFamily="34" charset="0"/>
              </a:rPr>
              <a:t>Ransdorf</a:t>
            </a:r>
            <a:r>
              <a:rPr lang="cs-CZ" sz="1000" b="0" dirty="0" smtClean="0">
                <a:latin typeface="Arial" pitchFamily="34" charset="0"/>
                <a:cs typeface="Arial" pitchFamily="34" charset="0"/>
              </a:rPr>
              <a:t>(45. </a:t>
            </a:r>
          </a:p>
          <a:p>
            <a:r>
              <a:rPr lang="cs-CZ" sz="1000" b="0" dirty="0" smtClean="0">
                <a:latin typeface="Arial" pitchFamily="34" charset="0"/>
                <a:cs typeface="Arial" pitchFamily="34" charset="0"/>
              </a:rPr>
              <a:t>                 Hrdý), Vacek-</a:t>
            </a:r>
            <a:r>
              <a:rPr lang="cs-CZ" sz="1000" b="0" dirty="0" err="1" smtClean="0">
                <a:latin typeface="Arial" pitchFamily="34" charset="0"/>
                <a:cs typeface="Arial" pitchFamily="34" charset="0"/>
              </a:rPr>
              <a:t>Poráč</a:t>
            </a:r>
            <a:r>
              <a:rPr lang="cs-CZ" sz="1000" b="0" dirty="0" smtClean="0">
                <a:latin typeface="Arial" pitchFamily="34" charset="0"/>
                <a:cs typeface="Arial" pitchFamily="34" charset="0"/>
              </a:rPr>
              <a:t>, Slanička, Tichý, </a:t>
            </a:r>
            <a:r>
              <a:rPr lang="cs-CZ" sz="1000" b="0" dirty="0" err="1" smtClean="0">
                <a:latin typeface="Arial" pitchFamily="34" charset="0"/>
                <a:cs typeface="Arial" pitchFamily="34" charset="0"/>
              </a:rPr>
              <a:t>Kucler</a:t>
            </a:r>
            <a:r>
              <a:rPr lang="cs-CZ" sz="1000" b="0" dirty="0" smtClean="0">
                <a:latin typeface="Arial" pitchFamily="34" charset="0"/>
                <a:cs typeface="Arial" pitchFamily="34" charset="0"/>
              </a:rPr>
              <a:t>-</a:t>
            </a:r>
            <a:r>
              <a:rPr lang="cs-CZ" sz="1000" b="0" dirty="0" err="1" smtClean="0">
                <a:latin typeface="Arial" pitchFamily="34" charset="0"/>
                <a:cs typeface="Arial" pitchFamily="34" charset="0"/>
              </a:rPr>
              <a:t>Belák</a:t>
            </a:r>
            <a:r>
              <a:rPr lang="cs-CZ" sz="1000" b="0" dirty="0" smtClean="0">
                <a:latin typeface="Arial" pitchFamily="34" charset="0"/>
                <a:cs typeface="Arial" pitchFamily="34" charset="0"/>
              </a:rPr>
              <a:t>, </a:t>
            </a:r>
          </a:p>
          <a:p>
            <a:r>
              <a:rPr lang="cs-CZ" sz="1000" b="0" dirty="0" smtClean="0">
                <a:latin typeface="Arial" pitchFamily="34" charset="0"/>
                <a:cs typeface="Arial" pitchFamily="34" charset="0"/>
              </a:rPr>
              <a:t>                 Vokoun(80.Lelek)</a:t>
            </a:r>
          </a:p>
          <a:p>
            <a:r>
              <a:rPr lang="cs-CZ" sz="1000" b="0" u="sng" dirty="0" smtClean="0">
                <a:latin typeface="Arial" pitchFamily="34" charset="0"/>
                <a:cs typeface="Arial" pitchFamily="34" charset="0"/>
              </a:rPr>
              <a:t>Připraveni</a:t>
            </a:r>
            <a:r>
              <a:rPr lang="cs-CZ" sz="1000" b="0" dirty="0" smtClean="0">
                <a:latin typeface="Arial" pitchFamily="34" charset="0"/>
                <a:cs typeface="Arial" pitchFamily="34" charset="0"/>
              </a:rPr>
              <a:t>: Mencl, Kloub</a:t>
            </a:r>
          </a:p>
          <a:p>
            <a:r>
              <a:rPr lang="cs-CZ" sz="1000" b="0" u="sng" dirty="0" smtClean="0">
                <a:latin typeface="Arial" pitchFamily="34" charset="0"/>
                <a:cs typeface="Arial" pitchFamily="34" charset="0"/>
              </a:rPr>
              <a:t>Trenér:</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J.Vinš</a:t>
            </a:r>
            <a:r>
              <a:rPr lang="cs-CZ" sz="1000" b="0" dirty="0" smtClean="0">
                <a:latin typeface="Arial" pitchFamily="34" charset="0"/>
                <a:cs typeface="Arial" pitchFamily="34" charset="0"/>
              </a:rPr>
              <a:t>  </a:t>
            </a:r>
            <a:r>
              <a:rPr lang="cs-CZ" sz="1000" b="0" u="sng" dirty="0" smtClean="0">
                <a:latin typeface="Arial" pitchFamily="34" charset="0"/>
                <a:cs typeface="Arial" pitchFamily="34" charset="0"/>
              </a:rPr>
              <a:t>Vedoucí:</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J.Havner</a:t>
            </a:r>
            <a:r>
              <a:rPr lang="cs-CZ" sz="1000" b="0" dirty="0" smtClean="0">
                <a:latin typeface="Arial" pitchFamily="34" charset="0"/>
                <a:cs typeface="Arial" pitchFamily="34" charset="0"/>
              </a:rPr>
              <a:t>  </a:t>
            </a:r>
            <a:r>
              <a:rPr lang="cs-CZ" sz="1000" b="0" u="sng" dirty="0" smtClean="0">
                <a:latin typeface="Arial" pitchFamily="34" charset="0"/>
                <a:cs typeface="Arial" pitchFamily="34" charset="0"/>
              </a:rPr>
              <a:t>Masér:</a:t>
            </a:r>
            <a:r>
              <a:rPr lang="cs-CZ" sz="1000" b="0" dirty="0" smtClean="0">
                <a:latin typeface="Arial" pitchFamily="34" charset="0"/>
                <a:cs typeface="Arial" pitchFamily="34" charset="0"/>
              </a:rPr>
              <a:t> J. </a:t>
            </a:r>
            <a:r>
              <a:rPr lang="cs-CZ" sz="1000" b="0" dirty="0" err="1" smtClean="0">
                <a:latin typeface="Arial" pitchFamily="34" charset="0"/>
                <a:cs typeface="Arial" pitchFamily="34" charset="0"/>
              </a:rPr>
              <a:t>Ransdorf</a:t>
            </a:r>
            <a:r>
              <a:rPr lang="cs-CZ" sz="1000" b="0" dirty="0" smtClean="0">
                <a:latin typeface="Arial" pitchFamily="34" charset="0"/>
                <a:cs typeface="Arial" pitchFamily="34" charset="0"/>
              </a:rPr>
              <a:t>-sen.</a:t>
            </a:r>
          </a:p>
          <a:p>
            <a:r>
              <a:rPr lang="cs-CZ" sz="1000" b="0" u="sng" dirty="0" smtClean="0">
                <a:latin typeface="Arial" pitchFamily="34" charset="0"/>
                <a:cs typeface="Arial" pitchFamily="34" charset="0"/>
              </a:rPr>
              <a:t>Rozhodčí:</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Z</a:t>
            </a:r>
            <a:r>
              <a:rPr lang="cs-CZ" sz="1000" b="0" dirty="0" smtClean="0">
                <a:latin typeface="Arial" pitchFamily="34" charset="0"/>
                <a:cs typeface="Arial" pitchFamily="34" charset="0"/>
              </a:rPr>
              <a:t>.Novotný-</a:t>
            </a:r>
            <a:r>
              <a:rPr lang="cs-CZ" sz="1000" b="0" dirty="0" err="1" smtClean="0">
                <a:latin typeface="Arial" pitchFamily="34" charset="0"/>
                <a:cs typeface="Arial" pitchFamily="34" charset="0"/>
              </a:rPr>
              <a:t>A</a:t>
            </a:r>
            <a:r>
              <a:rPr lang="cs-CZ" sz="1000" b="0" dirty="0" smtClean="0">
                <a:latin typeface="Arial" pitchFamily="34" charset="0"/>
                <a:cs typeface="Arial" pitchFamily="34" charset="0"/>
              </a:rPr>
              <a:t>.</a:t>
            </a:r>
            <a:r>
              <a:rPr lang="cs-CZ" sz="1000" b="0" dirty="0" err="1" smtClean="0">
                <a:latin typeface="Arial" pitchFamily="34" charset="0"/>
                <a:cs typeface="Arial" pitchFamily="34" charset="0"/>
              </a:rPr>
              <a:t>Šob</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L</a:t>
            </a:r>
            <a:r>
              <a:rPr lang="cs-CZ" sz="1000" b="0" dirty="0" smtClean="0">
                <a:latin typeface="Arial" pitchFamily="34" charset="0"/>
                <a:cs typeface="Arial" pitchFamily="34" charset="0"/>
              </a:rPr>
              <a:t>.Hůlka       150 diváků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221" name="Picture 77"/>
          <p:cNvPicPr>
            <a:picLocks noChangeAspect="1" noChangeArrowheads="1"/>
          </p:cNvPicPr>
          <p:nvPr/>
        </p:nvPicPr>
        <p:blipFill>
          <a:blip r:embed="rId5" cstate="print"/>
          <a:srcRect/>
          <a:stretch>
            <a:fillRect/>
          </a:stretch>
        </p:blipFill>
        <p:spPr bwMode="auto">
          <a:xfrm>
            <a:off x="5760616" y="5167868"/>
            <a:ext cx="4181685" cy="1764000"/>
          </a:xfrm>
          <a:prstGeom prst="rect">
            <a:avLst/>
          </a:prstGeom>
          <a:noFill/>
          <a:ln w="44450">
            <a:solidFill>
              <a:srgbClr val="FFFF00"/>
            </a:solidFill>
            <a:miter lim="800000"/>
            <a:headEnd/>
            <a:tailEnd/>
          </a:ln>
        </p:spPr>
      </p:pic>
      <p:sp>
        <p:nvSpPr>
          <p:cNvPr id="23" name="Obdélník 22"/>
          <p:cNvSpPr/>
          <p:nvPr/>
        </p:nvSpPr>
        <p:spPr>
          <a:xfrm>
            <a:off x="71984" y="4428425"/>
            <a:ext cx="4464496" cy="2431435"/>
          </a:xfrm>
          <a:prstGeom prst="rect">
            <a:avLst/>
          </a:prstGeom>
        </p:spPr>
        <p:txBody>
          <a:bodyPr wrap="square">
            <a:spAutoFit/>
          </a:bodyPr>
          <a:lstStyle/>
          <a:p>
            <a:pPr lvl="0" algn="ctr"/>
            <a:r>
              <a:rPr lang="cs-CZ" sz="2400" u="sng" dirty="0" smtClean="0">
                <a:ln>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circle">
                      <a:fillToRect l="100000" t="100000"/>
                    </a:path>
                    <a:tileRect r="-100000" b="-100000"/>
                  </a:gradFill>
                </a:ln>
                <a:latin typeface="Calibri" pitchFamily="34" charset="0"/>
                <a:ea typeface="Calibri" pitchFamily="34" charset="0"/>
                <a:cs typeface="Times New Roman" pitchFamily="18" charset="0"/>
              </a:rPr>
              <a:t>FK Junior Děčín – SK </a:t>
            </a:r>
            <a:r>
              <a:rPr lang="cs-CZ" sz="2400" u="sng" dirty="0" err="1" smtClean="0">
                <a:ln>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circle">
                      <a:fillToRect l="100000" t="100000"/>
                    </a:path>
                    <a:tileRect r="-100000" b="-100000"/>
                  </a:gradFill>
                </a:ln>
                <a:latin typeface="Calibri" pitchFamily="34" charset="0"/>
                <a:ea typeface="Calibri" pitchFamily="34" charset="0"/>
                <a:cs typeface="Times New Roman" pitchFamily="18" charset="0"/>
              </a:rPr>
              <a:t>Štětí</a:t>
            </a:r>
            <a:endParaRPr lang="cs-CZ" sz="1000" b="0" dirty="0" smtClean="0">
              <a:ln>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circle">
                    <a:fillToRect l="100000" t="100000"/>
                  </a:path>
                  <a:tileRect r="-100000" b="-100000"/>
                </a:gradFill>
              </a:ln>
              <a:latin typeface="Arial" pitchFamily="34" charset="0"/>
              <a:cs typeface="Arial" pitchFamily="34" charset="0"/>
            </a:endParaRPr>
          </a:p>
          <a:p>
            <a:pPr lvl="0" algn="ctr" eaLnBrk="0" hangingPunct="0"/>
            <a:r>
              <a:rPr lang="cs-CZ" sz="2400" u="sng" dirty="0" smtClean="0">
                <a:ln>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circle">
                      <a:fillToRect l="100000" t="100000"/>
                    </a:path>
                    <a:tileRect r="-100000" b="-100000"/>
                  </a:gradFill>
                </a:ln>
                <a:latin typeface="Calibri" pitchFamily="34" charset="0"/>
                <a:ea typeface="Calibri" pitchFamily="34" charset="0"/>
                <a:cs typeface="Times New Roman" pitchFamily="18" charset="0"/>
              </a:rPr>
              <a:t>10:4 (6:2)  25.3.2017 </a:t>
            </a:r>
          </a:p>
          <a:p>
            <a:pPr lvl="0" algn="ctr" eaLnBrk="0" hangingPunct="0"/>
            <a:r>
              <a:rPr lang="cs-CZ" sz="1600" u="sng" dirty="0" smtClean="0">
                <a:ln>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circle">
                      <a:fillToRect l="100000" t="100000"/>
                    </a:path>
                    <a:tileRect r="-100000" b="-100000"/>
                  </a:gradFill>
                </a:ln>
                <a:latin typeface="Calibri" pitchFamily="34" charset="0"/>
                <a:ea typeface="Calibri" pitchFamily="34" charset="0"/>
                <a:cs typeface="Times New Roman" pitchFamily="18" charset="0"/>
              </a:rPr>
              <a:t>17. hrané </a:t>
            </a:r>
            <a:r>
              <a:rPr lang="cs-CZ" u="sng" dirty="0" smtClean="0">
                <a:ln>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circle">
                      <a:fillToRect l="100000" t="100000"/>
                    </a:path>
                    <a:tileRect r="-100000" b="-100000"/>
                  </a:gradFill>
                </a:ln>
                <a:latin typeface="Calibri" pitchFamily="34" charset="0"/>
                <a:ea typeface="Calibri" pitchFamily="34" charset="0"/>
                <a:cs typeface="Times New Roman" pitchFamily="18" charset="0"/>
              </a:rPr>
              <a:t>kolo Ústecký přebor</a:t>
            </a:r>
          </a:p>
          <a:p>
            <a:pPr lvl="0" eaLnBrk="0" hangingPunct="0"/>
            <a:r>
              <a:rPr lang="cs-CZ" sz="1100" b="0" u="sng" dirty="0" smtClean="0">
                <a:latin typeface="Arial" pitchFamily="34" charset="0"/>
                <a:cs typeface="Arial" pitchFamily="34" charset="0"/>
              </a:rPr>
              <a:t>Branky</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Miga</a:t>
            </a:r>
            <a:r>
              <a:rPr lang="cs-CZ" sz="1100" b="0" dirty="0" smtClean="0">
                <a:latin typeface="Arial" pitchFamily="34" charset="0"/>
                <a:cs typeface="Arial" pitchFamily="34" charset="0"/>
              </a:rPr>
              <a:t> 2, Kabelka 1, Jakub Novák</a:t>
            </a:r>
          </a:p>
          <a:p>
            <a:pPr lvl="0" eaLnBrk="0" hangingPunct="0"/>
            <a:r>
              <a:rPr lang="cs-CZ" sz="1100" b="0" u="sng" dirty="0" smtClean="0">
                <a:latin typeface="Arial" pitchFamily="34" charset="0"/>
                <a:cs typeface="Arial" pitchFamily="34" charset="0"/>
              </a:rPr>
              <a:t>Sestava:</a:t>
            </a:r>
            <a:r>
              <a:rPr lang="cs-CZ" sz="1100" b="0" dirty="0" smtClean="0">
                <a:latin typeface="Arial" pitchFamily="34" charset="0"/>
                <a:cs typeface="Arial" pitchFamily="34" charset="0"/>
              </a:rPr>
              <a:t> Černý-</a:t>
            </a:r>
            <a:r>
              <a:rPr lang="cs-CZ" sz="1100" b="0" dirty="0" err="1" smtClean="0">
                <a:latin typeface="Arial" pitchFamily="34" charset="0"/>
                <a:cs typeface="Arial" pitchFamily="34" charset="0"/>
              </a:rPr>
              <a:t>Koleničová</a:t>
            </a:r>
            <a:r>
              <a:rPr lang="cs-CZ" sz="1100" b="0" dirty="0" smtClean="0">
                <a:latin typeface="Arial" pitchFamily="34" charset="0"/>
                <a:cs typeface="Arial" pitchFamily="34" charset="0"/>
              </a:rPr>
              <a:t>, Franc, Vích, </a:t>
            </a:r>
            <a:r>
              <a:rPr lang="cs-CZ" sz="1100" b="0" dirty="0" err="1" smtClean="0">
                <a:latin typeface="Arial" pitchFamily="34" charset="0"/>
                <a:cs typeface="Arial" pitchFamily="34" charset="0"/>
              </a:rPr>
              <a:t>Kožarská</a:t>
            </a:r>
            <a:r>
              <a:rPr lang="cs-CZ" sz="1100" b="0" dirty="0" smtClean="0">
                <a:latin typeface="Arial" pitchFamily="34" charset="0"/>
                <a:cs typeface="Arial" pitchFamily="34" charset="0"/>
              </a:rPr>
              <a:t>, Kabelka, </a:t>
            </a:r>
            <a:r>
              <a:rPr lang="cs-CZ" sz="1100" b="0" dirty="0" err="1" smtClean="0">
                <a:latin typeface="Arial" pitchFamily="34" charset="0"/>
                <a:cs typeface="Arial" pitchFamily="34" charset="0"/>
              </a:rPr>
              <a:t>Cízler</a:t>
            </a:r>
            <a:r>
              <a:rPr lang="cs-CZ" sz="1100" b="0" dirty="0" smtClean="0">
                <a:latin typeface="Arial" pitchFamily="34" charset="0"/>
                <a:cs typeface="Arial" pitchFamily="34" charset="0"/>
              </a:rPr>
              <a:t>, </a:t>
            </a:r>
          </a:p>
          <a:p>
            <a:pPr lvl="0" eaLnBrk="0" hangingPunct="0"/>
            <a:r>
              <a:rPr lang="cs-CZ" sz="1100" b="0" dirty="0" smtClean="0">
                <a:latin typeface="Arial" pitchFamily="34" charset="0"/>
                <a:cs typeface="Arial" pitchFamily="34" charset="0"/>
              </a:rPr>
              <a:t>                Kroupa, </a:t>
            </a:r>
            <a:r>
              <a:rPr lang="cs-CZ" sz="1100" b="0" dirty="0" err="1" smtClean="0">
                <a:latin typeface="Arial" pitchFamily="34" charset="0"/>
                <a:cs typeface="Arial" pitchFamily="34" charset="0"/>
              </a:rPr>
              <a:t>Ivanič</a:t>
            </a:r>
            <a:r>
              <a:rPr lang="cs-CZ" sz="1100" b="0" dirty="0" smtClean="0">
                <a:latin typeface="Arial" pitchFamily="34" charset="0"/>
                <a:cs typeface="Arial" pitchFamily="34" charset="0"/>
              </a:rPr>
              <a:t>, Jakub Novák, </a:t>
            </a:r>
            <a:r>
              <a:rPr lang="cs-CZ" sz="1100" b="0" dirty="0" err="1" smtClean="0">
                <a:latin typeface="Arial" pitchFamily="34" charset="0"/>
                <a:cs typeface="Arial" pitchFamily="34" charset="0"/>
              </a:rPr>
              <a:t>Miga</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Kettner</a:t>
            </a:r>
            <a:endParaRPr lang="cs-CZ" sz="1100" b="0" dirty="0" smtClean="0">
              <a:latin typeface="Arial" pitchFamily="34" charset="0"/>
              <a:cs typeface="Arial" pitchFamily="34" charset="0"/>
            </a:endParaRPr>
          </a:p>
          <a:p>
            <a:pPr lvl="0" eaLnBrk="0" hangingPunct="0"/>
            <a:r>
              <a:rPr lang="cs-CZ" sz="1100" b="0" u="sng" dirty="0" smtClean="0">
                <a:latin typeface="Arial" pitchFamily="34" charset="0"/>
                <a:cs typeface="Arial" pitchFamily="34" charset="0"/>
              </a:rPr>
              <a:t>Trenér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F.Kučera</a:t>
            </a:r>
            <a:r>
              <a:rPr lang="cs-CZ" sz="1100" b="0" dirty="0" smtClean="0">
                <a:latin typeface="Arial" pitchFamily="34" charset="0"/>
                <a:cs typeface="Arial" pitchFamily="34" charset="0"/>
              </a:rPr>
              <a:t>  Vedoucí: </a:t>
            </a:r>
            <a:r>
              <a:rPr lang="cs-CZ" sz="1100" b="0" dirty="0" err="1" smtClean="0">
                <a:latin typeface="Arial" pitchFamily="34" charset="0"/>
                <a:cs typeface="Arial" pitchFamily="34" charset="0"/>
              </a:rPr>
              <a:t>R.Hrdlička</a:t>
            </a:r>
            <a:endParaRPr lang="cs-CZ" sz="1100" b="0" dirty="0" smtClean="0">
              <a:latin typeface="Arial" pitchFamily="34" charset="0"/>
              <a:cs typeface="Arial" pitchFamily="34" charset="0"/>
            </a:endParaRPr>
          </a:p>
          <a:p>
            <a:pPr lvl="0" eaLnBrk="0" hangingPunct="0"/>
            <a:r>
              <a:rPr lang="cs-CZ" sz="1100" b="0" u="sng" dirty="0" smtClean="0">
                <a:latin typeface="Arial" pitchFamily="34" charset="0"/>
                <a:cs typeface="Arial" pitchFamily="34" charset="0"/>
              </a:rPr>
              <a:t>Rozhodčí: </a:t>
            </a:r>
            <a:r>
              <a:rPr lang="cs-CZ" sz="1100" b="0" dirty="0" smtClean="0">
                <a:latin typeface="Arial" pitchFamily="34" charset="0"/>
                <a:cs typeface="Arial" pitchFamily="34" charset="0"/>
              </a:rPr>
              <a:t>Bohuslav Matys  </a:t>
            </a:r>
          </a:p>
          <a:p>
            <a:pPr lvl="0" eaLnBrk="0" hangingPunct="0"/>
            <a:r>
              <a:rPr lang="cs-CZ" sz="1100" b="0" dirty="0" smtClean="0">
                <a:latin typeface="Arial" pitchFamily="34" charset="0"/>
                <a:cs typeface="Arial" pitchFamily="34" charset="0"/>
              </a:rPr>
              <a:t>Soupeř si vypracoval mnoho brankových příležitostí a zápas měl jednoznačný průběh. Hráli jsme proti 3 celku tabulky, který v dosavadních 15 zápasech prohrál pouze 2x</a:t>
            </a:r>
          </a:p>
        </p:txBody>
      </p:sp>
      <p:sp>
        <p:nvSpPr>
          <p:cNvPr id="24" name="TextovéPole 23"/>
          <p:cNvSpPr txBox="1"/>
          <p:nvPr/>
        </p:nvSpPr>
        <p:spPr>
          <a:xfrm>
            <a:off x="71984" y="3549233"/>
            <a:ext cx="4464496" cy="646331"/>
          </a:xfrm>
          <a:prstGeom prst="rect">
            <a:avLst/>
          </a:prstGeom>
          <a:noFill/>
          <a:ln w="25400">
            <a:solidFill>
              <a:srgbClr val="8C3795"/>
            </a:solidFill>
          </a:ln>
          <a:effectLst>
            <a:outerShdw blurRad="241300" dist="38100" algn="r" rotWithShape="0">
              <a:schemeClr val="accent1">
                <a:lumMod val="40000"/>
                <a:lumOff val="60000"/>
                <a:alpha val="84000"/>
              </a:schemeClr>
            </a:outerShdw>
          </a:effectLst>
        </p:spPr>
        <p:txBody>
          <a:bodyPr wrap="square" rtlCol="0">
            <a:spAutoFit/>
          </a:bodyPr>
          <a:lstStyle/>
          <a:p>
            <a:pPr algn="ctr"/>
            <a:r>
              <a:rPr lang="cs-CZ" sz="1800" dirty="0" smtClean="0">
                <a:solidFill>
                  <a:srgbClr val="FF66CC"/>
                </a:solidFill>
                <a:effectLst>
                  <a:outerShdw blurRad="38100" dist="38100" dir="2700000" algn="tl">
                    <a:srgbClr val="000000">
                      <a:alpha val="43137"/>
                    </a:srgbClr>
                  </a:outerShdw>
                </a:effectLst>
                <a:latin typeface="Georgia" pitchFamily="18" charset="0"/>
              </a:rPr>
              <a:t>Na umělé trávě v Děčíně mladším žákům kvítí nekvetlo</a:t>
            </a:r>
          </a:p>
        </p:txBody>
      </p:sp>
      <p:sp>
        <p:nvSpPr>
          <p:cNvPr id="25" name="Rectangle 1"/>
          <p:cNvSpPr>
            <a:spLocks noChangeArrowheads="1"/>
          </p:cNvSpPr>
          <p:nvPr/>
        </p:nvSpPr>
        <p:spPr bwMode="auto">
          <a:xfrm>
            <a:off x="143992" y="996434"/>
            <a:ext cx="4464496" cy="2185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sng" strike="noStrike" cap="none" normalizeH="0" baseline="0" dirty="0" smtClean="0">
                <a:ln>
                  <a:noFill/>
                </a:ln>
                <a:solidFill>
                  <a:srgbClr val="0000CC"/>
                </a:solidFill>
                <a:effectLst/>
                <a:latin typeface="Calibri" pitchFamily="34" charset="0"/>
                <a:ea typeface="Calibri" pitchFamily="34" charset="0"/>
                <a:cs typeface="Times New Roman" pitchFamily="18" charset="0"/>
              </a:rPr>
              <a:t>SK </a:t>
            </a:r>
            <a:r>
              <a:rPr kumimoji="0" lang="cs-CZ" sz="2400" b="1" i="0" u="sng" strike="noStrike" cap="none" normalizeH="0" baseline="0" dirty="0" err="1" smtClean="0">
                <a:ln>
                  <a:noFill/>
                </a:ln>
                <a:solidFill>
                  <a:srgbClr val="0000CC"/>
                </a:solidFill>
                <a:effectLst/>
                <a:latin typeface="Calibri" pitchFamily="34" charset="0"/>
                <a:ea typeface="Calibri" pitchFamily="34" charset="0"/>
                <a:cs typeface="Times New Roman" pitchFamily="18" charset="0"/>
              </a:rPr>
              <a:t>Štětí</a:t>
            </a:r>
            <a:r>
              <a:rPr kumimoji="0" lang="cs-CZ" sz="2400" b="1" i="0" u="sng" strike="noStrike" cap="none" normalizeH="0" baseline="0" dirty="0" smtClean="0">
                <a:ln>
                  <a:noFill/>
                </a:ln>
                <a:solidFill>
                  <a:srgbClr val="0000CC"/>
                </a:solidFill>
                <a:effectLst/>
                <a:latin typeface="Calibri" pitchFamily="34" charset="0"/>
                <a:ea typeface="Calibri" pitchFamily="34" charset="0"/>
                <a:cs typeface="Times New Roman" pitchFamily="18" charset="0"/>
              </a:rPr>
              <a:t> – TJ Krupka</a:t>
            </a:r>
            <a:endParaRPr kumimoji="0" lang="cs-CZ" sz="1000" b="0" i="0" u="none" strike="noStrike" cap="none" normalizeH="0" baseline="0" dirty="0" smtClean="0">
              <a:ln>
                <a:noFill/>
              </a:ln>
              <a:solidFill>
                <a:srgbClr val="0000CC"/>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400" b="1" i="0" u="sng" strike="noStrike" cap="none" normalizeH="0" baseline="0" dirty="0" smtClean="0">
                <a:ln>
                  <a:noFill/>
                </a:ln>
                <a:solidFill>
                  <a:srgbClr val="0000CC"/>
                </a:solidFill>
                <a:effectLst/>
                <a:latin typeface="Calibri" pitchFamily="34" charset="0"/>
                <a:ea typeface="Calibri" pitchFamily="34" charset="0"/>
                <a:cs typeface="Times New Roman" pitchFamily="18" charset="0"/>
              </a:rPr>
              <a:t>5:4  PK (1:3</a:t>
            </a:r>
            <a:r>
              <a:rPr kumimoji="0" lang="cs-CZ" sz="1800" b="1" i="0" u="sng" strike="noStrike" cap="none" normalizeH="0" baseline="0" dirty="0" smtClean="0">
                <a:ln>
                  <a:noFill/>
                </a:ln>
                <a:solidFill>
                  <a:srgbClr val="0000CC"/>
                </a:solidFill>
                <a:effectLst/>
                <a:latin typeface="Calibri" pitchFamily="34" charset="0"/>
                <a:ea typeface="Calibri" pitchFamily="34" charset="0"/>
                <a:cs typeface="Times New Roman" pitchFamily="18" charset="0"/>
              </a:rPr>
              <a:t>)  2.4.2017 18. hrané kolo</a:t>
            </a:r>
          </a:p>
          <a:p>
            <a:pPr lvl="0" eaLnBrk="0" hangingPunct="0"/>
            <a:r>
              <a:rPr lang="cs-CZ" sz="1100" b="0" u="sng" dirty="0" smtClean="0">
                <a:latin typeface="Arial" pitchFamily="34" charset="0"/>
                <a:cs typeface="Arial" pitchFamily="34" charset="0"/>
              </a:rPr>
              <a:t>Branky</a:t>
            </a:r>
            <a:r>
              <a:rPr lang="cs-CZ" sz="1100" b="0" dirty="0" smtClean="0">
                <a:latin typeface="Arial" pitchFamily="34" charset="0"/>
                <a:cs typeface="Arial" pitchFamily="34" charset="0"/>
              </a:rPr>
              <a:t>: Kabelka 3, Jakub Novák 1</a:t>
            </a:r>
          </a:p>
          <a:p>
            <a:pPr lvl="0" eaLnBrk="0" hangingPunct="0"/>
            <a:r>
              <a:rPr lang="cs-CZ" sz="1100" b="0" u="sng" dirty="0" smtClean="0">
                <a:latin typeface="Arial" pitchFamily="34" charset="0"/>
                <a:cs typeface="Arial" pitchFamily="34" charset="0"/>
              </a:rPr>
              <a:t>Sestava:</a:t>
            </a:r>
            <a:r>
              <a:rPr lang="cs-CZ" sz="1100" b="0" dirty="0" smtClean="0">
                <a:latin typeface="Arial" pitchFamily="34" charset="0"/>
                <a:cs typeface="Arial" pitchFamily="34" charset="0"/>
              </a:rPr>
              <a:t> Černý-</a:t>
            </a:r>
            <a:r>
              <a:rPr lang="cs-CZ" sz="1100" b="0" dirty="0" err="1" smtClean="0">
                <a:latin typeface="Arial" pitchFamily="34" charset="0"/>
                <a:cs typeface="Arial" pitchFamily="34" charset="0"/>
              </a:rPr>
              <a:t>Koleničová</a:t>
            </a:r>
            <a:r>
              <a:rPr lang="cs-CZ" sz="1100" b="0" dirty="0" smtClean="0">
                <a:latin typeface="Arial" pitchFamily="34" charset="0"/>
                <a:cs typeface="Arial" pitchFamily="34" charset="0"/>
              </a:rPr>
              <a:t>, Franc, Vích, </a:t>
            </a:r>
            <a:r>
              <a:rPr lang="cs-CZ" sz="1100" b="0" dirty="0" err="1" smtClean="0">
                <a:latin typeface="Arial" pitchFamily="34" charset="0"/>
                <a:cs typeface="Arial" pitchFamily="34" charset="0"/>
              </a:rPr>
              <a:t>Kožarská</a:t>
            </a:r>
            <a:r>
              <a:rPr lang="cs-CZ" sz="1100" b="0" dirty="0" smtClean="0">
                <a:latin typeface="Arial" pitchFamily="34" charset="0"/>
                <a:cs typeface="Arial" pitchFamily="34" charset="0"/>
              </a:rPr>
              <a:t>, Kabelka, </a:t>
            </a:r>
            <a:r>
              <a:rPr lang="cs-CZ" sz="1100" b="0" dirty="0" err="1" smtClean="0">
                <a:latin typeface="Arial" pitchFamily="34" charset="0"/>
                <a:cs typeface="Arial" pitchFamily="34" charset="0"/>
              </a:rPr>
              <a:t>Cízler</a:t>
            </a:r>
            <a:r>
              <a:rPr lang="cs-CZ" sz="1100" b="0" dirty="0" smtClean="0">
                <a:latin typeface="Arial" pitchFamily="34" charset="0"/>
                <a:cs typeface="Arial" pitchFamily="34" charset="0"/>
              </a:rPr>
              <a:t>, </a:t>
            </a:r>
          </a:p>
          <a:p>
            <a:pPr lvl="0" eaLnBrk="0" hangingPunct="0"/>
            <a:r>
              <a:rPr lang="cs-CZ" sz="1100" b="0" dirty="0" smtClean="0">
                <a:latin typeface="Arial" pitchFamily="34" charset="0"/>
                <a:cs typeface="Arial" pitchFamily="34" charset="0"/>
              </a:rPr>
              <a:t>                Kroupa,  Jakub Novák, </a:t>
            </a:r>
            <a:r>
              <a:rPr lang="cs-CZ" sz="1100" b="0" dirty="0" err="1" smtClean="0">
                <a:latin typeface="Arial" pitchFamily="34" charset="0"/>
                <a:cs typeface="Arial" pitchFamily="34" charset="0"/>
              </a:rPr>
              <a:t>Miga</a:t>
            </a:r>
            <a:r>
              <a:rPr lang="cs-CZ" sz="1100" b="0" dirty="0" smtClean="0">
                <a:latin typeface="Arial" pitchFamily="34" charset="0"/>
                <a:cs typeface="Arial" pitchFamily="34" charset="0"/>
              </a:rPr>
              <a:t>, </a:t>
            </a:r>
          </a:p>
          <a:p>
            <a:pPr lvl="0" eaLnBrk="0" hangingPunct="0"/>
            <a:r>
              <a:rPr lang="cs-CZ" sz="1100" b="0" u="sng" dirty="0" smtClean="0">
                <a:latin typeface="Arial" pitchFamily="34" charset="0"/>
                <a:cs typeface="Arial" pitchFamily="34" charset="0"/>
              </a:rPr>
              <a:t>Trenér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F.Kučera</a:t>
            </a:r>
            <a:r>
              <a:rPr lang="cs-CZ" sz="1100" b="0" dirty="0" smtClean="0">
                <a:latin typeface="Arial" pitchFamily="34" charset="0"/>
                <a:cs typeface="Arial" pitchFamily="34" charset="0"/>
              </a:rPr>
              <a:t>  </a:t>
            </a:r>
          </a:p>
          <a:p>
            <a:pPr lvl="0" eaLnBrk="0" hangingPunct="0"/>
            <a:r>
              <a:rPr lang="cs-CZ" sz="1100" b="0" u="sng" dirty="0" smtClean="0">
                <a:latin typeface="Arial" pitchFamily="34" charset="0"/>
                <a:cs typeface="Arial" pitchFamily="34" charset="0"/>
              </a:rPr>
              <a:t>Rozhodčí: </a:t>
            </a:r>
            <a:r>
              <a:rPr lang="cs-CZ" sz="1100" b="0" dirty="0" err="1" smtClean="0">
                <a:latin typeface="Arial" pitchFamily="34" charset="0"/>
                <a:cs typeface="Arial" pitchFamily="34" charset="0"/>
              </a:rPr>
              <a:t>Miiroslav</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Vlašič</a:t>
            </a:r>
            <a:r>
              <a:rPr lang="cs-CZ" sz="1100" b="0" dirty="0" smtClean="0">
                <a:latin typeface="Arial" pitchFamily="34" charset="0"/>
                <a:cs typeface="Arial" pitchFamily="34" charset="0"/>
              </a:rPr>
              <a:t>  </a:t>
            </a:r>
          </a:p>
          <a:p>
            <a:pPr lvl="0" eaLnBrk="0" hangingPunct="0"/>
            <a:r>
              <a:rPr lang="cs-CZ" sz="1100" b="0" dirty="0" smtClean="0">
                <a:latin typeface="Arial" pitchFamily="34" charset="0"/>
                <a:cs typeface="Arial" pitchFamily="34" charset="0"/>
              </a:rPr>
              <a:t>Při změně stran málokdo věřil,  že by hráči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 ještě dokázali získat nějaké body. V závěru zápasu však dokázali smazat dvoubrankové vedení Krupky a v penaltovém rozstřelu si bodový zisk ještě vylepšili </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TextovéPole 25"/>
          <p:cNvSpPr txBox="1"/>
          <p:nvPr/>
        </p:nvSpPr>
        <p:spPr>
          <a:xfrm>
            <a:off x="143992" y="91108"/>
            <a:ext cx="4464496" cy="830997"/>
          </a:xfrm>
          <a:prstGeom prst="rect">
            <a:avLst/>
          </a:prstGeom>
          <a:blipFill>
            <a:blip r:embed="rId6" cstate="print"/>
            <a:stretch>
              <a:fillRect/>
            </a:stretch>
          </a:blipFill>
          <a:ln w="47625">
            <a:solidFill>
              <a:srgbClr val="009900"/>
            </a:solidFill>
            <a:prstDash val="sysDot"/>
          </a:ln>
        </p:spPr>
        <p:txBody>
          <a:bodyPr wrap="square" rtlCol="0">
            <a:spAutoFit/>
          </a:bodyPr>
          <a:lstStyle/>
          <a:p>
            <a:pPr algn="ctr"/>
            <a:r>
              <a:rPr lang="cs-CZ" sz="2400" dirty="0" smtClean="0">
                <a:effectLst>
                  <a:outerShdw blurRad="38100" dist="38100" dir="2700000" algn="tl">
                    <a:srgbClr val="000000">
                      <a:alpha val="43137"/>
                    </a:srgbClr>
                  </a:outerShdw>
                </a:effectLst>
                <a:latin typeface="Segoe UI Semibold" pitchFamily="34" charset="0"/>
              </a:rPr>
              <a:t>Mladší žáci otočili zápas ve svůj prospěch ve 2. poločase</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txDef>
      <a:spPr>
        <a:solidFill>
          <a:srgbClr val="99FF66"/>
        </a:solidFill>
      </a:spPr>
      <a:bodyPr wrap="square" rtlCol="0">
        <a:spAutoFit/>
      </a:bodyPr>
      <a:lstStyle>
        <a:defPPr algn="just">
          <a:defRPr sz="1400" u="sng" dirty="0" smtClean="0">
            <a:latin typeface="Bookman Old Style" pitchFamily="18" charset="0"/>
          </a:defRPr>
        </a:defPPr>
      </a:lstStyle>
    </a:tx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320945</TotalTime>
  <Words>3686</Words>
  <Application>Microsoft Office PowerPoint</Application>
  <PresentationFormat>Vlastní</PresentationFormat>
  <Paragraphs>1523</Paragraphs>
  <Slides>20</Slides>
  <Notes>20</Notes>
  <HiddenSlides>0</HiddenSlides>
  <MMClips>0</MMClips>
  <ScaleCrop>false</ScaleCrop>
  <HeadingPairs>
    <vt:vector size="4" baseType="variant">
      <vt:variant>
        <vt:lpstr>Motiv</vt:lpstr>
      </vt:variant>
      <vt:variant>
        <vt:i4>1</vt:i4>
      </vt:variant>
      <vt:variant>
        <vt:lpstr>Nadpisy snímků</vt:lpstr>
      </vt:variant>
      <vt:variant>
        <vt:i4>20</vt:i4>
      </vt:variant>
    </vt:vector>
  </HeadingPairs>
  <TitlesOfParts>
    <vt:vector size="21" baseType="lpstr">
      <vt:lpstr>Výchozí návrh</vt:lpstr>
      <vt:lpstr>Snímek 1</vt:lpstr>
      <vt:lpstr>Snímek 2</vt:lpstr>
      <vt:lpstr>Snímek 3</vt:lpstr>
      <vt:lpstr>Snímek 4</vt:lpstr>
      <vt:lpstr>Snímek 5</vt:lpstr>
      <vt:lpstr>Snímek 6</vt:lpstr>
      <vt:lpstr>Snímek 7</vt:lpstr>
      <vt:lpstr>Snímek 8</vt:lpstr>
      <vt:lpstr>Snímek 9</vt:lpstr>
      <vt:lpstr>Snímek 10</vt:lpstr>
      <vt:lpstr>Snímek 11</vt:lpstr>
      <vt:lpstr>Snímek 12</vt:lpstr>
      <vt:lpstr>Snímek 13</vt:lpstr>
      <vt:lpstr>Snímek 14</vt:lpstr>
      <vt:lpstr>Snímek 15</vt:lpstr>
      <vt:lpstr>Snímek 16</vt:lpstr>
      <vt:lpstr>Snímek 17</vt:lpstr>
      <vt:lpstr>Snímek 18</vt:lpstr>
      <vt:lpstr>Snímek 19</vt:lpstr>
      <vt:lpstr>Snímek 20</vt:lpstr>
    </vt:vector>
  </TitlesOfParts>
  <Company>Frantschach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czmipli</cp:lastModifiedBy>
  <cp:revision>19550</cp:revision>
  <cp:lastPrinted>2003-08-14T09:54:30Z</cp:lastPrinted>
  <dcterms:created xsi:type="dcterms:W3CDTF">2001-03-12T13:44:53Z</dcterms:created>
  <dcterms:modified xsi:type="dcterms:W3CDTF">2017-04-06T08:16:30Z</dcterms:modified>
</cp:coreProperties>
</file>