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2" r:id="rId2"/>
    <p:sldId id="258" r:id="rId3"/>
    <p:sldId id="295" r:id="rId4"/>
    <p:sldId id="272" r:id="rId5"/>
    <p:sldId id="289" r:id="rId6"/>
    <p:sldId id="304" r:id="rId7"/>
    <p:sldId id="303" r:id="rId8"/>
    <p:sldId id="290" r:id="rId9"/>
    <p:sldId id="273" r:id="rId10"/>
    <p:sldId id="260" r:id="rId11"/>
    <p:sldId id="259" r:id="rId12"/>
    <p:sldId id="309" r:id="rId13"/>
    <p:sldId id="275" r:id="rId14"/>
    <p:sldId id="262" r:id="rId15"/>
    <p:sldId id="276" r:id="rId16"/>
    <p:sldId id="305" r:id="rId17"/>
    <p:sldId id="313" r:id="rId18"/>
    <p:sldId id="314" r:id="rId19"/>
  </p:sldIdLst>
  <p:sldSz cx="10287000" cy="7239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FF"/>
    <a:srgbClr val="990099"/>
    <a:srgbClr val="FFFF00"/>
    <a:srgbClr val="00FFFF"/>
    <a:srgbClr val="FF9900"/>
    <a:srgbClr val="FF66CC"/>
    <a:srgbClr val="6600CC"/>
    <a:srgbClr val="9900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5507" autoAdjust="0"/>
  </p:normalViewPr>
  <p:slideViewPr>
    <p:cSldViewPr>
      <p:cViewPr varScale="1">
        <p:scale>
          <a:sx n="83" d="100"/>
          <a:sy n="83" d="100"/>
        </p:scale>
        <p:origin x="1026" y="60"/>
      </p:cViewPr>
      <p:guideLst>
        <p:guide orient="horz" pos="228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6" y="-12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E138A7D-C59D-468B-9B86-11383E02ACD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5650" y="742950"/>
            <a:ext cx="528955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5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20B747F7-71EF-448E-A475-6483FF2EFE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23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0327D-6606-44B4-ABD4-C33AD6237FDF}" type="slidenum">
              <a:rPr lang="cs-CZ" smtClean="0"/>
              <a:pPr/>
              <a:t>2</a:t>
            </a:fld>
            <a:endParaRPr lang="cs-CZ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0E266-BC3E-4CDC-99D1-FCE112551CE1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BA8EE-150F-4AC3-9C19-F8362AA1A39B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687F6-1782-49CE-8F61-31A0FD4C54BE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657F1-8447-401B-8487-CA030393E5AC}" type="slidenum">
              <a:rPr lang="cs-CZ" smtClean="0"/>
              <a:pPr/>
              <a:t>14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82826-A3DE-4B0F-B771-F82CF74CC625}" type="slidenum">
              <a:rPr lang="cs-CZ" smtClean="0"/>
              <a:pPr/>
              <a:t>15</a:t>
            </a:fld>
            <a:endParaRPr lang="cs-CZ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ECFDB-ECB8-454F-A80D-A89FE9E5D5DB}" type="slidenum">
              <a:rPr lang="cs-CZ" smtClean="0"/>
              <a:pPr/>
              <a:t>16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85B64-BD86-46E3-B3F6-06F807F9F30C}" type="slidenum">
              <a:rPr lang="cs-CZ" smtClean="0"/>
              <a:pPr/>
              <a:t>3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69CA8-E0A2-4FB1-9C20-9F1661A52DEC}" type="slidenum">
              <a:rPr lang="cs-CZ" smtClean="0"/>
              <a:pPr/>
              <a:t>4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38B80-D65E-48CB-8F6A-36C6FFB0DAE8}" type="slidenum">
              <a:rPr lang="cs-CZ" smtClean="0"/>
              <a:pPr/>
              <a:t>5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7DC2A-937E-4FCC-AAFC-A78424F36788}" type="slidenum">
              <a:rPr lang="cs-CZ" smtClean="0"/>
              <a:pPr/>
              <a:t>7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9CF97-4255-41CF-ABEE-4D377FE67BF6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E9A95-85BE-4ED6-94CB-F379B6DFE388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2F903-C95B-4E34-BF57-327F9BD2F872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1525" y="2249488"/>
            <a:ext cx="8743950" cy="155098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3050" y="4102100"/>
            <a:ext cx="7200900" cy="18494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3FEE-B4C6-4734-BBFB-D53EBA7F6DD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9C1A-A1BD-4539-8562-CFD3F641A6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29488" y="642938"/>
            <a:ext cx="2185987" cy="5791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1525" y="642938"/>
            <a:ext cx="6405563" cy="5791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DC8A-FA1A-4126-A4B7-7C6353A1FE3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71525" y="642938"/>
            <a:ext cx="8743950" cy="579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3A1D7-C5C0-43E2-A8FF-DB09985E01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1525" y="642938"/>
            <a:ext cx="8743950" cy="12065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71525" y="2090738"/>
            <a:ext cx="4295775" cy="4343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219700" y="2090738"/>
            <a:ext cx="4295775" cy="2095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219700" y="4338638"/>
            <a:ext cx="4295775" cy="2095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B79B-4FE7-4C4F-866E-570FECB6BB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B2F0-7C24-410E-9E5E-E150E2696A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651375"/>
            <a:ext cx="8743950" cy="1438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800" y="3068638"/>
            <a:ext cx="8743950" cy="15827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300B4-4A49-46D8-BC59-5964B5FA7FD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71525" y="2090738"/>
            <a:ext cx="4295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19700" y="2090738"/>
            <a:ext cx="4295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91BCE-55FC-4FBE-9A69-0A302406C9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90513"/>
            <a:ext cx="9258300" cy="12065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1620838"/>
            <a:ext cx="4545013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" y="2295525"/>
            <a:ext cx="4545013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6050" y="1620838"/>
            <a:ext cx="4546600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6050" y="2295525"/>
            <a:ext cx="4546600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CD68-748F-49FC-A8F8-26B3BA3D179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2F5D3-FD1D-4326-ABE5-0B29D19516B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A45F9-00F6-4F64-9368-FD5ACF48D3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88925"/>
            <a:ext cx="3384550" cy="1225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2725" y="288925"/>
            <a:ext cx="5749925" cy="617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350" y="1514475"/>
            <a:ext cx="3384550" cy="495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4C4C4-4C1F-40F5-9437-A29B4D8879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125" y="5067300"/>
            <a:ext cx="6172200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6125" y="646113"/>
            <a:ext cx="6172200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6125" y="5665788"/>
            <a:ext cx="6172200" cy="849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AAC03-3320-4432-9865-FAF754976B9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42938"/>
            <a:ext cx="87439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2" rIns="95745" bIns="478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2090738"/>
            <a:ext cx="8743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596063"/>
            <a:ext cx="2143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596063"/>
            <a:ext cx="3257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596063"/>
            <a:ext cx="2143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fld id="{578BFAD5-2279-4007-9644-84F98EDAC05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5pPr>
      <a:lvl6pPr marL="4572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6pPr>
      <a:lvl7pPr marL="9144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7pPr>
      <a:lvl8pPr marL="13716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8pPr>
      <a:lvl9pPr marL="18288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93800" indent="-236538" algn="l" defTabSz="95726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58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30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02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74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46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0.emf"/><Relationship Id="rId18" Type="http://schemas.openxmlformats.org/officeDocument/2006/relationships/image" Target="../media/image575.emf"/><Relationship Id="rId26" Type="http://schemas.openxmlformats.org/officeDocument/2006/relationships/image" Target="../media/image583.emf"/><Relationship Id="rId39" Type="http://schemas.openxmlformats.org/officeDocument/2006/relationships/image" Target="../media/image596.emf"/><Relationship Id="rId21" Type="http://schemas.openxmlformats.org/officeDocument/2006/relationships/image" Target="../media/image578.emf"/><Relationship Id="rId34" Type="http://schemas.openxmlformats.org/officeDocument/2006/relationships/image" Target="../media/image591.emf"/><Relationship Id="rId42" Type="http://schemas.openxmlformats.org/officeDocument/2006/relationships/image" Target="../media/image599.emf"/><Relationship Id="rId47" Type="http://schemas.openxmlformats.org/officeDocument/2006/relationships/image" Target="../media/image604.emf"/><Relationship Id="rId50" Type="http://schemas.openxmlformats.org/officeDocument/2006/relationships/image" Target="../media/image607.emf"/><Relationship Id="rId55" Type="http://schemas.openxmlformats.org/officeDocument/2006/relationships/image" Target="../media/image612.emf"/><Relationship Id="rId63" Type="http://schemas.openxmlformats.org/officeDocument/2006/relationships/image" Target="../media/image620.emf"/><Relationship Id="rId7" Type="http://schemas.openxmlformats.org/officeDocument/2006/relationships/image" Target="../media/image564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73.emf"/><Relationship Id="rId20" Type="http://schemas.openxmlformats.org/officeDocument/2006/relationships/image" Target="../media/image577.emf"/><Relationship Id="rId29" Type="http://schemas.openxmlformats.org/officeDocument/2006/relationships/image" Target="../media/image586.emf"/><Relationship Id="rId41" Type="http://schemas.openxmlformats.org/officeDocument/2006/relationships/image" Target="../media/image598.emf"/><Relationship Id="rId54" Type="http://schemas.openxmlformats.org/officeDocument/2006/relationships/image" Target="../media/image611.emf"/><Relationship Id="rId62" Type="http://schemas.openxmlformats.org/officeDocument/2006/relationships/image" Target="../media/image6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3.emf"/><Relationship Id="rId11" Type="http://schemas.openxmlformats.org/officeDocument/2006/relationships/image" Target="../media/image568.emf"/><Relationship Id="rId24" Type="http://schemas.openxmlformats.org/officeDocument/2006/relationships/image" Target="../media/image581.emf"/><Relationship Id="rId32" Type="http://schemas.openxmlformats.org/officeDocument/2006/relationships/image" Target="../media/image589.emf"/><Relationship Id="rId37" Type="http://schemas.openxmlformats.org/officeDocument/2006/relationships/image" Target="../media/image594.emf"/><Relationship Id="rId40" Type="http://schemas.openxmlformats.org/officeDocument/2006/relationships/image" Target="../media/image597.emf"/><Relationship Id="rId45" Type="http://schemas.openxmlformats.org/officeDocument/2006/relationships/image" Target="../media/image602.emf"/><Relationship Id="rId53" Type="http://schemas.openxmlformats.org/officeDocument/2006/relationships/image" Target="../media/image610.emf"/><Relationship Id="rId58" Type="http://schemas.openxmlformats.org/officeDocument/2006/relationships/image" Target="../media/image615.emf"/><Relationship Id="rId5" Type="http://schemas.openxmlformats.org/officeDocument/2006/relationships/image" Target="../media/image562.emf"/><Relationship Id="rId15" Type="http://schemas.openxmlformats.org/officeDocument/2006/relationships/image" Target="../media/image572.emf"/><Relationship Id="rId23" Type="http://schemas.openxmlformats.org/officeDocument/2006/relationships/image" Target="../media/image580.emf"/><Relationship Id="rId28" Type="http://schemas.openxmlformats.org/officeDocument/2006/relationships/image" Target="../media/image585.emf"/><Relationship Id="rId36" Type="http://schemas.openxmlformats.org/officeDocument/2006/relationships/image" Target="../media/image593.emf"/><Relationship Id="rId49" Type="http://schemas.openxmlformats.org/officeDocument/2006/relationships/image" Target="../media/image606.emf"/><Relationship Id="rId57" Type="http://schemas.openxmlformats.org/officeDocument/2006/relationships/image" Target="../media/image614.emf"/><Relationship Id="rId61" Type="http://schemas.openxmlformats.org/officeDocument/2006/relationships/image" Target="../media/image618.emf"/><Relationship Id="rId10" Type="http://schemas.openxmlformats.org/officeDocument/2006/relationships/image" Target="../media/image567.emf"/><Relationship Id="rId19" Type="http://schemas.openxmlformats.org/officeDocument/2006/relationships/image" Target="../media/image576.emf"/><Relationship Id="rId31" Type="http://schemas.openxmlformats.org/officeDocument/2006/relationships/image" Target="../media/image588.emf"/><Relationship Id="rId44" Type="http://schemas.openxmlformats.org/officeDocument/2006/relationships/image" Target="../media/image601.emf"/><Relationship Id="rId52" Type="http://schemas.openxmlformats.org/officeDocument/2006/relationships/image" Target="../media/image609.emf"/><Relationship Id="rId60" Type="http://schemas.openxmlformats.org/officeDocument/2006/relationships/image" Target="../media/image617.emf"/><Relationship Id="rId4" Type="http://schemas.openxmlformats.org/officeDocument/2006/relationships/image" Target="../media/image561.emf"/><Relationship Id="rId9" Type="http://schemas.openxmlformats.org/officeDocument/2006/relationships/image" Target="../media/image566.emf"/><Relationship Id="rId14" Type="http://schemas.openxmlformats.org/officeDocument/2006/relationships/image" Target="../media/image571.emf"/><Relationship Id="rId22" Type="http://schemas.openxmlformats.org/officeDocument/2006/relationships/image" Target="../media/image579.emf"/><Relationship Id="rId27" Type="http://schemas.openxmlformats.org/officeDocument/2006/relationships/image" Target="../media/image584.emf"/><Relationship Id="rId30" Type="http://schemas.openxmlformats.org/officeDocument/2006/relationships/image" Target="../media/image587.emf"/><Relationship Id="rId35" Type="http://schemas.openxmlformats.org/officeDocument/2006/relationships/image" Target="../media/image592.emf"/><Relationship Id="rId43" Type="http://schemas.openxmlformats.org/officeDocument/2006/relationships/image" Target="../media/image600.emf"/><Relationship Id="rId48" Type="http://schemas.openxmlformats.org/officeDocument/2006/relationships/image" Target="../media/image605.emf"/><Relationship Id="rId56" Type="http://schemas.openxmlformats.org/officeDocument/2006/relationships/image" Target="../media/image613.emf"/><Relationship Id="rId8" Type="http://schemas.openxmlformats.org/officeDocument/2006/relationships/image" Target="../media/image565.emf"/><Relationship Id="rId51" Type="http://schemas.openxmlformats.org/officeDocument/2006/relationships/image" Target="../media/image608.emf"/><Relationship Id="rId3" Type="http://schemas.openxmlformats.org/officeDocument/2006/relationships/image" Target="../media/image560.jpeg"/><Relationship Id="rId12" Type="http://schemas.openxmlformats.org/officeDocument/2006/relationships/image" Target="../media/image569.emf"/><Relationship Id="rId17" Type="http://schemas.openxmlformats.org/officeDocument/2006/relationships/image" Target="../media/image574.emf"/><Relationship Id="rId25" Type="http://schemas.openxmlformats.org/officeDocument/2006/relationships/image" Target="../media/image582.emf"/><Relationship Id="rId33" Type="http://schemas.openxmlformats.org/officeDocument/2006/relationships/image" Target="../media/image590.emf"/><Relationship Id="rId38" Type="http://schemas.openxmlformats.org/officeDocument/2006/relationships/image" Target="../media/image595.emf"/><Relationship Id="rId46" Type="http://schemas.openxmlformats.org/officeDocument/2006/relationships/image" Target="../media/image603.emf"/><Relationship Id="rId59" Type="http://schemas.openxmlformats.org/officeDocument/2006/relationships/image" Target="../media/image6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3.png"/><Relationship Id="rId4" Type="http://schemas.openxmlformats.org/officeDocument/2006/relationships/image" Target="../media/image6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7.png"/><Relationship Id="rId5" Type="http://schemas.openxmlformats.org/officeDocument/2006/relationships/image" Target="../media/image626.png"/><Relationship Id="rId4" Type="http://schemas.openxmlformats.org/officeDocument/2006/relationships/image" Target="../media/image6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3.emf"/><Relationship Id="rId13" Type="http://schemas.openxmlformats.org/officeDocument/2006/relationships/image" Target="../media/image638.emf"/><Relationship Id="rId18" Type="http://schemas.openxmlformats.org/officeDocument/2006/relationships/image" Target="../media/image643.emf"/><Relationship Id="rId26" Type="http://schemas.openxmlformats.org/officeDocument/2006/relationships/image" Target="../media/image651.emf"/><Relationship Id="rId39" Type="http://schemas.openxmlformats.org/officeDocument/2006/relationships/image" Target="../media/image664.emf"/><Relationship Id="rId3" Type="http://schemas.openxmlformats.org/officeDocument/2006/relationships/image" Target="../media/image628.png"/><Relationship Id="rId21" Type="http://schemas.openxmlformats.org/officeDocument/2006/relationships/image" Target="../media/image646.emf"/><Relationship Id="rId34" Type="http://schemas.openxmlformats.org/officeDocument/2006/relationships/image" Target="../media/image659.emf"/><Relationship Id="rId42" Type="http://schemas.openxmlformats.org/officeDocument/2006/relationships/image" Target="../media/image667.emf"/><Relationship Id="rId7" Type="http://schemas.openxmlformats.org/officeDocument/2006/relationships/image" Target="../media/image632.emf"/><Relationship Id="rId12" Type="http://schemas.openxmlformats.org/officeDocument/2006/relationships/image" Target="../media/image637.emf"/><Relationship Id="rId17" Type="http://schemas.openxmlformats.org/officeDocument/2006/relationships/image" Target="../media/image642.emf"/><Relationship Id="rId25" Type="http://schemas.openxmlformats.org/officeDocument/2006/relationships/image" Target="../media/image650.emf"/><Relationship Id="rId33" Type="http://schemas.openxmlformats.org/officeDocument/2006/relationships/image" Target="../media/image658.emf"/><Relationship Id="rId38" Type="http://schemas.openxmlformats.org/officeDocument/2006/relationships/image" Target="../media/image663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41.emf"/><Relationship Id="rId20" Type="http://schemas.openxmlformats.org/officeDocument/2006/relationships/image" Target="../media/image645.emf"/><Relationship Id="rId29" Type="http://schemas.openxmlformats.org/officeDocument/2006/relationships/image" Target="../media/image654.emf"/><Relationship Id="rId41" Type="http://schemas.openxmlformats.org/officeDocument/2006/relationships/image" Target="../media/image66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1.emf"/><Relationship Id="rId11" Type="http://schemas.openxmlformats.org/officeDocument/2006/relationships/image" Target="../media/image636.emf"/><Relationship Id="rId24" Type="http://schemas.openxmlformats.org/officeDocument/2006/relationships/image" Target="../media/image649.emf"/><Relationship Id="rId32" Type="http://schemas.openxmlformats.org/officeDocument/2006/relationships/image" Target="../media/image657.emf"/><Relationship Id="rId37" Type="http://schemas.openxmlformats.org/officeDocument/2006/relationships/image" Target="../media/image662.emf"/><Relationship Id="rId40" Type="http://schemas.openxmlformats.org/officeDocument/2006/relationships/image" Target="../media/image665.emf"/><Relationship Id="rId5" Type="http://schemas.openxmlformats.org/officeDocument/2006/relationships/image" Target="../media/image630.emf"/><Relationship Id="rId15" Type="http://schemas.openxmlformats.org/officeDocument/2006/relationships/image" Target="../media/image640.emf"/><Relationship Id="rId23" Type="http://schemas.openxmlformats.org/officeDocument/2006/relationships/image" Target="../media/image648.emf"/><Relationship Id="rId28" Type="http://schemas.openxmlformats.org/officeDocument/2006/relationships/image" Target="../media/image653.emf"/><Relationship Id="rId36" Type="http://schemas.openxmlformats.org/officeDocument/2006/relationships/image" Target="../media/image661.emf"/><Relationship Id="rId10" Type="http://schemas.openxmlformats.org/officeDocument/2006/relationships/image" Target="../media/image635.emf"/><Relationship Id="rId19" Type="http://schemas.openxmlformats.org/officeDocument/2006/relationships/image" Target="../media/image644.emf"/><Relationship Id="rId31" Type="http://schemas.openxmlformats.org/officeDocument/2006/relationships/image" Target="../media/image656.emf"/><Relationship Id="rId4" Type="http://schemas.openxmlformats.org/officeDocument/2006/relationships/image" Target="../media/image629.png"/><Relationship Id="rId9" Type="http://schemas.openxmlformats.org/officeDocument/2006/relationships/image" Target="../media/image634.emf"/><Relationship Id="rId14" Type="http://schemas.openxmlformats.org/officeDocument/2006/relationships/image" Target="../media/image639.emf"/><Relationship Id="rId22" Type="http://schemas.openxmlformats.org/officeDocument/2006/relationships/image" Target="../media/image647.emf"/><Relationship Id="rId27" Type="http://schemas.openxmlformats.org/officeDocument/2006/relationships/image" Target="../media/image652.emf"/><Relationship Id="rId30" Type="http://schemas.openxmlformats.org/officeDocument/2006/relationships/image" Target="../media/image655.emf"/><Relationship Id="rId35" Type="http://schemas.openxmlformats.org/officeDocument/2006/relationships/image" Target="../media/image66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0.jpeg"/><Relationship Id="rId4" Type="http://schemas.openxmlformats.org/officeDocument/2006/relationships/image" Target="../media/image6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6.emf"/><Relationship Id="rId13" Type="http://schemas.openxmlformats.org/officeDocument/2006/relationships/image" Target="../media/image681.emf"/><Relationship Id="rId3" Type="http://schemas.openxmlformats.org/officeDocument/2006/relationships/image" Target="../media/image671.png"/><Relationship Id="rId7" Type="http://schemas.openxmlformats.org/officeDocument/2006/relationships/image" Target="../media/image675.emf"/><Relationship Id="rId12" Type="http://schemas.openxmlformats.org/officeDocument/2006/relationships/image" Target="../media/image68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4.emf"/><Relationship Id="rId11" Type="http://schemas.openxmlformats.org/officeDocument/2006/relationships/image" Target="../media/image679.emf"/><Relationship Id="rId5" Type="http://schemas.openxmlformats.org/officeDocument/2006/relationships/image" Target="../media/image673.emf"/><Relationship Id="rId10" Type="http://schemas.openxmlformats.org/officeDocument/2006/relationships/image" Target="../media/image678.emf"/><Relationship Id="rId4" Type="http://schemas.openxmlformats.org/officeDocument/2006/relationships/image" Target="../media/image672.png"/><Relationship Id="rId9" Type="http://schemas.openxmlformats.org/officeDocument/2006/relationships/image" Target="../media/image677.emf"/><Relationship Id="rId14" Type="http://schemas.openxmlformats.org/officeDocument/2006/relationships/image" Target="../media/image68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4.png"/><Relationship Id="rId2" Type="http://schemas.openxmlformats.org/officeDocument/2006/relationships/image" Target="../media/image68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6.jpeg"/><Relationship Id="rId4" Type="http://schemas.openxmlformats.org/officeDocument/2006/relationships/image" Target="../media/image68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8.png"/><Relationship Id="rId2" Type="http://schemas.openxmlformats.org/officeDocument/2006/relationships/image" Target="../media/image68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0.png"/><Relationship Id="rId4" Type="http://schemas.openxmlformats.org/officeDocument/2006/relationships/image" Target="../media/image68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izolace-beran.cz/index.php?lg=cz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emf"/><Relationship Id="rId18" Type="http://schemas.openxmlformats.org/officeDocument/2006/relationships/image" Target="../media/image35.emf"/><Relationship Id="rId26" Type="http://schemas.openxmlformats.org/officeDocument/2006/relationships/image" Target="../media/image43.emf"/><Relationship Id="rId39" Type="http://schemas.openxmlformats.org/officeDocument/2006/relationships/image" Target="../media/image56.emf"/><Relationship Id="rId21" Type="http://schemas.openxmlformats.org/officeDocument/2006/relationships/image" Target="../media/image38.emf"/><Relationship Id="rId34" Type="http://schemas.openxmlformats.org/officeDocument/2006/relationships/image" Target="../media/image51.emf"/><Relationship Id="rId42" Type="http://schemas.openxmlformats.org/officeDocument/2006/relationships/image" Target="../media/image59.emf"/><Relationship Id="rId47" Type="http://schemas.openxmlformats.org/officeDocument/2006/relationships/image" Target="../media/image64.emf"/><Relationship Id="rId50" Type="http://schemas.openxmlformats.org/officeDocument/2006/relationships/image" Target="../media/image67.emf"/><Relationship Id="rId55" Type="http://schemas.openxmlformats.org/officeDocument/2006/relationships/image" Target="../media/image72.emf"/><Relationship Id="rId63" Type="http://schemas.openxmlformats.org/officeDocument/2006/relationships/image" Target="../media/image80.emf"/><Relationship Id="rId68" Type="http://schemas.openxmlformats.org/officeDocument/2006/relationships/image" Target="../media/image85.emf"/><Relationship Id="rId76" Type="http://schemas.openxmlformats.org/officeDocument/2006/relationships/image" Target="../media/image93.emf"/><Relationship Id="rId84" Type="http://schemas.openxmlformats.org/officeDocument/2006/relationships/image" Target="../media/image101.emf"/><Relationship Id="rId7" Type="http://schemas.openxmlformats.org/officeDocument/2006/relationships/image" Target="../media/image24.emf"/><Relationship Id="rId71" Type="http://schemas.openxmlformats.org/officeDocument/2006/relationships/image" Target="../media/image88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emf"/><Relationship Id="rId29" Type="http://schemas.openxmlformats.org/officeDocument/2006/relationships/image" Target="../media/image46.emf"/><Relationship Id="rId11" Type="http://schemas.openxmlformats.org/officeDocument/2006/relationships/image" Target="../media/image28.emf"/><Relationship Id="rId24" Type="http://schemas.openxmlformats.org/officeDocument/2006/relationships/image" Target="../media/image41.emf"/><Relationship Id="rId32" Type="http://schemas.openxmlformats.org/officeDocument/2006/relationships/image" Target="../media/image49.emf"/><Relationship Id="rId37" Type="http://schemas.openxmlformats.org/officeDocument/2006/relationships/image" Target="../media/image54.emf"/><Relationship Id="rId40" Type="http://schemas.openxmlformats.org/officeDocument/2006/relationships/image" Target="../media/image57.emf"/><Relationship Id="rId45" Type="http://schemas.openxmlformats.org/officeDocument/2006/relationships/image" Target="../media/image62.emf"/><Relationship Id="rId53" Type="http://schemas.openxmlformats.org/officeDocument/2006/relationships/image" Target="../media/image70.emf"/><Relationship Id="rId58" Type="http://schemas.openxmlformats.org/officeDocument/2006/relationships/image" Target="../media/image75.emf"/><Relationship Id="rId66" Type="http://schemas.openxmlformats.org/officeDocument/2006/relationships/image" Target="../media/image83.emf"/><Relationship Id="rId74" Type="http://schemas.openxmlformats.org/officeDocument/2006/relationships/image" Target="../media/image91.emf"/><Relationship Id="rId79" Type="http://schemas.openxmlformats.org/officeDocument/2006/relationships/image" Target="../media/image96.emf"/><Relationship Id="rId5" Type="http://schemas.openxmlformats.org/officeDocument/2006/relationships/image" Target="../media/image22.jpeg"/><Relationship Id="rId61" Type="http://schemas.openxmlformats.org/officeDocument/2006/relationships/image" Target="../media/image78.emf"/><Relationship Id="rId82" Type="http://schemas.openxmlformats.org/officeDocument/2006/relationships/image" Target="../media/image99.emf"/><Relationship Id="rId10" Type="http://schemas.openxmlformats.org/officeDocument/2006/relationships/image" Target="../media/image27.emf"/><Relationship Id="rId19" Type="http://schemas.openxmlformats.org/officeDocument/2006/relationships/image" Target="../media/image36.emf"/><Relationship Id="rId31" Type="http://schemas.openxmlformats.org/officeDocument/2006/relationships/image" Target="../media/image48.emf"/><Relationship Id="rId44" Type="http://schemas.openxmlformats.org/officeDocument/2006/relationships/image" Target="../media/image61.emf"/><Relationship Id="rId52" Type="http://schemas.openxmlformats.org/officeDocument/2006/relationships/image" Target="../media/image69.emf"/><Relationship Id="rId60" Type="http://schemas.openxmlformats.org/officeDocument/2006/relationships/image" Target="../media/image77.emf"/><Relationship Id="rId65" Type="http://schemas.openxmlformats.org/officeDocument/2006/relationships/image" Target="../media/image82.emf"/><Relationship Id="rId73" Type="http://schemas.openxmlformats.org/officeDocument/2006/relationships/image" Target="../media/image90.emf"/><Relationship Id="rId78" Type="http://schemas.openxmlformats.org/officeDocument/2006/relationships/image" Target="../media/image95.emf"/><Relationship Id="rId81" Type="http://schemas.openxmlformats.org/officeDocument/2006/relationships/image" Target="../media/image98.emf"/><Relationship Id="rId4" Type="http://schemas.openxmlformats.org/officeDocument/2006/relationships/image" Target="../media/image21.jpeg"/><Relationship Id="rId9" Type="http://schemas.openxmlformats.org/officeDocument/2006/relationships/image" Target="../media/image26.emf"/><Relationship Id="rId14" Type="http://schemas.openxmlformats.org/officeDocument/2006/relationships/image" Target="../media/image31.emf"/><Relationship Id="rId22" Type="http://schemas.openxmlformats.org/officeDocument/2006/relationships/image" Target="../media/image39.emf"/><Relationship Id="rId27" Type="http://schemas.openxmlformats.org/officeDocument/2006/relationships/image" Target="../media/image44.emf"/><Relationship Id="rId30" Type="http://schemas.openxmlformats.org/officeDocument/2006/relationships/image" Target="../media/image47.emf"/><Relationship Id="rId35" Type="http://schemas.openxmlformats.org/officeDocument/2006/relationships/image" Target="../media/image52.emf"/><Relationship Id="rId43" Type="http://schemas.openxmlformats.org/officeDocument/2006/relationships/image" Target="../media/image60.emf"/><Relationship Id="rId48" Type="http://schemas.openxmlformats.org/officeDocument/2006/relationships/image" Target="../media/image65.emf"/><Relationship Id="rId56" Type="http://schemas.openxmlformats.org/officeDocument/2006/relationships/image" Target="../media/image73.emf"/><Relationship Id="rId64" Type="http://schemas.openxmlformats.org/officeDocument/2006/relationships/image" Target="../media/image81.emf"/><Relationship Id="rId69" Type="http://schemas.openxmlformats.org/officeDocument/2006/relationships/image" Target="../media/image86.emf"/><Relationship Id="rId77" Type="http://schemas.openxmlformats.org/officeDocument/2006/relationships/image" Target="../media/image94.emf"/><Relationship Id="rId8" Type="http://schemas.openxmlformats.org/officeDocument/2006/relationships/image" Target="../media/image25.emf"/><Relationship Id="rId51" Type="http://schemas.openxmlformats.org/officeDocument/2006/relationships/image" Target="../media/image68.emf"/><Relationship Id="rId72" Type="http://schemas.openxmlformats.org/officeDocument/2006/relationships/image" Target="../media/image89.emf"/><Relationship Id="rId80" Type="http://schemas.openxmlformats.org/officeDocument/2006/relationships/image" Target="../media/image97.emf"/><Relationship Id="rId3" Type="http://schemas.openxmlformats.org/officeDocument/2006/relationships/image" Target="../media/image20.png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5" Type="http://schemas.openxmlformats.org/officeDocument/2006/relationships/image" Target="../media/image42.emf"/><Relationship Id="rId33" Type="http://schemas.openxmlformats.org/officeDocument/2006/relationships/image" Target="../media/image50.emf"/><Relationship Id="rId38" Type="http://schemas.openxmlformats.org/officeDocument/2006/relationships/image" Target="../media/image55.emf"/><Relationship Id="rId46" Type="http://schemas.openxmlformats.org/officeDocument/2006/relationships/image" Target="../media/image63.emf"/><Relationship Id="rId59" Type="http://schemas.openxmlformats.org/officeDocument/2006/relationships/image" Target="../media/image76.emf"/><Relationship Id="rId67" Type="http://schemas.openxmlformats.org/officeDocument/2006/relationships/image" Target="../media/image84.emf"/><Relationship Id="rId20" Type="http://schemas.openxmlformats.org/officeDocument/2006/relationships/image" Target="../media/image37.emf"/><Relationship Id="rId41" Type="http://schemas.openxmlformats.org/officeDocument/2006/relationships/image" Target="../media/image58.emf"/><Relationship Id="rId54" Type="http://schemas.openxmlformats.org/officeDocument/2006/relationships/image" Target="../media/image71.emf"/><Relationship Id="rId62" Type="http://schemas.openxmlformats.org/officeDocument/2006/relationships/image" Target="../media/image79.emf"/><Relationship Id="rId70" Type="http://schemas.openxmlformats.org/officeDocument/2006/relationships/image" Target="../media/image87.emf"/><Relationship Id="rId75" Type="http://schemas.openxmlformats.org/officeDocument/2006/relationships/image" Target="../media/image92.emf"/><Relationship Id="rId83" Type="http://schemas.openxmlformats.org/officeDocument/2006/relationships/image" Target="../media/image10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5" Type="http://schemas.openxmlformats.org/officeDocument/2006/relationships/image" Target="../media/image32.emf"/><Relationship Id="rId23" Type="http://schemas.openxmlformats.org/officeDocument/2006/relationships/image" Target="../media/image40.emf"/><Relationship Id="rId28" Type="http://schemas.openxmlformats.org/officeDocument/2006/relationships/image" Target="../media/image45.emf"/><Relationship Id="rId36" Type="http://schemas.openxmlformats.org/officeDocument/2006/relationships/image" Target="../media/image53.emf"/><Relationship Id="rId49" Type="http://schemas.openxmlformats.org/officeDocument/2006/relationships/image" Target="../media/image66.emf"/><Relationship Id="rId57" Type="http://schemas.openxmlformats.org/officeDocument/2006/relationships/image" Target="../media/image74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5.emf"/><Relationship Id="rId117" Type="http://schemas.openxmlformats.org/officeDocument/2006/relationships/image" Target="../media/image216.emf"/><Relationship Id="rId21" Type="http://schemas.openxmlformats.org/officeDocument/2006/relationships/image" Target="../media/image120.emf"/><Relationship Id="rId42" Type="http://schemas.openxmlformats.org/officeDocument/2006/relationships/image" Target="../media/image141.emf"/><Relationship Id="rId47" Type="http://schemas.openxmlformats.org/officeDocument/2006/relationships/image" Target="../media/image146.emf"/><Relationship Id="rId63" Type="http://schemas.openxmlformats.org/officeDocument/2006/relationships/image" Target="../media/image162.emf"/><Relationship Id="rId68" Type="http://schemas.openxmlformats.org/officeDocument/2006/relationships/image" Target="../media/image167.emf"/><Relationship Id="rId84" Type="http://schemas.openxmlformats.org/officeDocument/2006/relationships/image" Target="../media/image183.emf"/><Relationship Id="rId89" Type="http://schemas.openxmlformats.org/officeDocument/2006/relationships/image" Target="../media/image188.emf"/><Relationship Id="rId112" Type="http://schemas.openxmlformats.org/officeDocument/2006/relationships/image" Target="../media/image211.emf"/><Relationship Id="rId133" Type="http://schemas.openxmlformats.org/officeDocument/2006/relationships/image" Target="../media/image232.emf"/><Relationship Id="rId138" Type="http://schemas.openxmlformats.org/officeDocument/2006/relationships/image" Target="../media/image237.emf"/><Relationship Id="rId154" Type="http://schemas.openxmlformats.org/officeDocument/2006/relationships/image" Target="../media/image253.emf"/><Relationship Id="rId159" Type="http://schemas.openxmlformats.org/officeDocument/2006/relationships/image" Target="../media/image258.emf"/><Relationship Id="rId16" Type="http://schemas.openxmlformats.org/officeDocument/2006/relationships/image" Target="../media/image115.emf"/><Relationship Id="rId107" Type="http://schemas.openxmlformats.org/officeDocument/2006/relationships/image" Target="../media/image206.emf"/><Relationship Id="rId11" Type="http://schemas.openxmlformats.org/officeDocument/2006/relationships/image" Target="../media/image110.emf"/><Relationship Id="rId32" Type="http://schemas.openxmlformats.org/officeDocument/2006/relationships/image" Target="../media/image131.emf"/><Relationship Id="rId37" Type="http://schemas.openxmlformats.org/officeDocument/2006/relationships/image" Target="../media/image136.emf"/><Relationship Id="rId53" Type="http://schemas.openxmlformats.org/officeDocument/2006/relationships/image" Target="../media/image152.emf"/><Relationship Id="rId58" Type="http://schemas.openxmlformats.org/officeDocument/2006/relationships/image" Target="../media/image157.emf"/><Relationship Id="rId74" Type="http://schemas.openxmlformats.org/officeDocument/2006/relationships/image" Target="../media/image173.emf"/><Relationship Id="rId79" Type="http://schemas.openxmlformats.org/officeDocument/2006/relationships/image" Target="../media/image178.emf"/><Relationship Id="rId102" Type="http://schemas.openxmlformats.org/officeDocument/2006/relationships/image" Target="../media/image201.emf"/><Relationship Id="rId123" Type="http://schemas.openxmlformats.org/officeDocument/2006/relationships/image" Target="../media/image222.emf"/><Relationship Id="rId128" Type="http://schemas.openxmlformats.org/officeDocument/2006/relationships/image" Target="../media/image227.emf"/><Relationship Id="rId144" Type="http://schemas.openxmlformats.org/officeDocument/2006/relationships/image" Target="../media/image243.emf"/><Relationship Id="rId149" Type="http://schemas.openxmlformats.org/officeDocument/2006/relationships/image" Target="../media/image248.emf"/><Relationship Id="rId5" Type="http://schemas.openxmlformats.org/officeDocument/2006/relationships/image" Target="../media/image104.png"/><Relationship Id="rId90" Type="http://schemas.openxmlformats.org/officeDocument/2006/relationships/image" Target="../media/image189.emf"/><Relationship Id="rId95" Type="http://schemas.openxmlformats.org/officeDocument/2006/relationships/image" Target="../media/image194.emf"/><Relationship Id="rId160" Type="http://schemas.openxmlformats.org/officeDocument/2006/relationships/image" Target="../media/image259.emf"/><Relationship Id="rId165" Type="http://schemas.openxmlformats.org/officeDocument/2006/relationships/image" Target="../media/image264.emf"/><Relationship Id="rId22" Type="http://schemas.openxmlformats.org/officeDocument/2006/relationships/image" Target="../media/image121.emf"/><Relationship Id="rId27" Type="http://schemas.openxmlformats.org/officeDocument/2006/relationships/image" Target="../media/image126.emf"/><Relationship Id="rId43" Type="http://schemas.openxmlformats.org/officeDocument/2006/relationships/image" Target="../media/image142.emf"/><Relationship Id="rId48" Type="http://schemas.openxmlformats.org/officeDocument/2006/relationships/image" Target="../media/image147.emf"/><Relationship Id="rId64" Type="http://schemas.openxmlformats.org/officeDocument/2006/relationships/image" Target="../media/image163.emf"/><Relationship Id="rId69" Type="http://schemas.openxmlformats.org/officeDocument/2006/relationships/image" Target="../media/image168.emf"/><Relationship Id="rId113" Type="http://schemas.openxmlformats.org/officeDocument/2006/relationships/image" Target="../media/image212.emf"/><Relationship Id="rId118" Type="http://schemas.openxmlformats.org/officeDocument/2006/relationships/image" Target="../media/image217.emf"/><Relationship Id="rId134" Type="http://schemas.openxmlformats.org/officeDocument/2006/relationships/image" Target="../media/image233.emf"/><Relationship Id="rId139" Type="http://schemas.openxmlformats.org/officeDocument/2006/relationships/image" Target="../media/image238.emf"/><Relationship Id="rId80" Type="http://schemas.openxmlformats.org/officeDocument/2006/relationships/image" Target="../media/image179.emf"/><Relationship Id="rId85" Type="http://schemas.openxmlformats.org/officeDocument/2006/relationships/image" Target="../media/image184.emf"/><Relationship Id="rId150" Type="http://schemas.openxmlformats.org/officeDocument/2006/relationships/image" Target="../media/image249.emf"/><Relationship Id="rId155" Type="http://schemas.openxmlformats.org/officeDocument/2006/relationships/image" Target="../media/image254.emf"/><Relationship Id="rId12" Type="http://schemas.openxmlformats.org/officeDocument/2006/relationships/image" Target="../media/image111.emf"/><Relationship Id="rId17" Type="http://schemas.openxmlformats.org/officeDocument/2006/relationships/image" Target="../media/image116.emf"/><Relationship Id="rId33" Type="http://schemas.openxmlformats.org/officeDocument/2006/relationships/image" Target="../media/image132.emf"/><Relationship Id="rId38" Type="http://schemas.openxmlformats.org/officeDocument/2006/relationships/image" Target="../media/image137.emf"/><Relationship Id="rId59" Type="http://schemas.openxmlformats.org/officeDocument/2006/relationships/image" Target="../media/image158.emf"/><Relationship Id="rId103" Type="http://schemas.openxmlformats.org/officeDocument/2006/relationships/image" Target="../media/image202.emf"/><Relationship Id="rId108" Type="http://schemas.openxmlformats.org/officeDocument/2006/relationships/image" Target="../media/image207.emf"/><Relationship Id="rId124" Type="http://schemas.openxmlformats.org/officeDocument/2006/relationships/image" Target="../media/image223.emf"/><Relationship Id="rId129" Type="http://schemas.openxmlformats.org/officeDocument/2006/relationships/image" Target="../media/image228.emf"/><Relationship Id="rId54" Type="http://schemas.openxmlformats.org/officeDocument/2006/relationships/image" Target="../media/image153.emf"/><Relationship Id="rId70" Type="http://schemas.openxmlformats.org/officeDocument/2006/relationships/image" Target="../media/image169.emf"/><Relationship Id="rId75" Type="http://schemas.openxmlformats.org/officeDocument/2006/relationships/image" Target="../media/image174.emf"/><Relationship Id="rId91" Type="http://schemas.openxmlformats.org/officeDocument/2006/relationships/image" Target="../media/image190.emf"/><Relationship Id="rId96" Type="http://schemas.openxmlformats.org/officeDocument/2006/relationships/image" Target="../media/image195.emf"/><Relationship Id="rId140" Type="http://schemas.openxmlformats.org/officeDocument/2006/relationships/image" Target="../media/image239.emf"/><Relationship Id="rId145" Type="http://schemas.openxmlformats.org/officeDocument/2006/relationships/image" Target="../media/image244.emf"/><Relationship Id="rId161" Type="http://schemas.openxmlformats.org/officeDocument/2006/relationships/image" Target="../media/image260.emf"/><Relationship Id="rId166" Type="http://schemas.openxmlformats.org/officeDocument/2006/relationships/image" Target="../media/image26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emf"/><Relationship Id="rId15" Type="http://schemas.openxmlformats.org/officeDocument/2006/relationships/image" Target="../media/image114.emf"/><Relationship Id="rId23" Type="http://schemas.openxmlformats.org/officeDocument/2006/relationships/image" Target="../media/image122.emf"/><Relationship Id="rId28" Type="http://schemas.openxmlformats.org/officeDocument/2006/relationships/image" Target="../media/image127.emf"/><Relationship Id="rId36" Type="http://schemas.openxmlformats.org/officeDocument/2006/relationships/image" Target="../media/image135.emf"/><Relationship Id="rId49" Type="http://schemas.openxmlformats.org/officeDocument/2006/relationships/image" Target="../media/image148.emf"/><Relationship Id="rId57" Type="http://schemas.openxmlformats.org/officeDocument/2006/relationships/image" Target="../media/image156.emf"/><Relationship Id="rId106" Type="http://schemas.openxmlformats.org/officeDocument/2006/relationships/image" Target="../media/image205.emf"/><Relationship Id="rId114" Type="http://schemas.openxmlformats.org/officeDocument/2006/relationships/image" Target="../media/image213.emf"/><Relationship Id="rId119" Type="http://schemas.openxmlformats.org/officeDocument/2006/relationships/image" Target="../media/image218.emf"/><Relationship Id="rId127" Type="http://schemas.openxmlformats.org/officeDocument/2006/relationships/image" Target="../media/image226.emf"/><Relationship Id="rId10" Type="http://schemas.openxmlformats.org/officeDocument/2006/relationships/image" Target="../media/image109.emf"/><Relationship Id="rId31" Type="http://schemas.openxmlformats.org/officeDocument/2006/relationships/image" Target="../media/image130.emf"/><Relationship Id="rId44" Type="http://schemas.openxmlformats.org/officeDocument/2006/relationships/image" Target="../media/image143.emf"/><Relationship Id="rId52" Type="http://schemas.openxmlformats.org/officeDocument/2006/relationships/image" Target="../media/image151.emf"/><Relationship Id="rId60" Type="http://schemas.openxmlformats.org/officeDocument/2006/relationships/image" Target="../media/image159.emf"/><Relationship Id="rId65" Type="http://schemas.openxmlformats.org/officeDocument/2006/relationships/image" Target="../media/image164.emf"/><Relationship Id="rId73" Type="http://schemas.openxmlformats.org/officeDocument/2006/relationships/image" Target="../media/image172.emf"/><Relationship Id="rId78" Type="http://schemas.openxmlformats.org/officeDocument/2006/relationships/image" Target="../media/image177.emf"/><Relationship Id="rId81" Type="http://schemas.openxmlformats.org/officeDocument/2006/relationships/image" Target="../media/image180.emf"/><Relationship Id="rId86" Type="http://schemas.openxmlformats.org/officeDocument/2006/relationships/image" Target="../media/image185.emf"/><Relationship Id="rId94" Type="http://schemas.openxmlformats.org/officeDocument/2006/relationships/image" Target="../media/image193.emf"/><Relationship Id="rId99" Type="http://schemas.openxmlformats.org/officeDocument/2006/relationships/image" Target="../media/image198.emf"/><Relationship Id="rId101" Type="http://schemas.openxmlformats.org/officeDocument/2006/relationships/image" Target="../media/image200.emf"/><Relationship Id="rId122" Type="http://schemas.openxmlformats.org/officeDocument/2006/relationships/image" Target="../media/image221.emf"/><Relationship Id="rId130" Type="http://schemas.openxmlformats.org/officeDocument/2006/relationships/image" Target="../media/image229.emf"/><Relationship Id="rId135" Type="http://schemas.openxmlformats.org/officeDocument/2006/relationships/image" Target="../media/image234.emf"/><Relationship Id="rId143" Type="http://schemas.openxmlformats.org/officeDocument/2006/relationships/image" Target="../media/image242.emf"/><Relationship Id="rId148" Type="http://schemas.openxmlformats.org/officeDocument/2006/relationships/image" Target="../media/image247.emf"/><Relationship Id="rId151" Type="http://schemas.openxmlformats.org/officeDocument/2006/relationships/image" Target="../media/image250.emf"/><Relationship Id="rId156" Type="http://schemas.openxmlformats.org/officeDocument/2006/relationships/image" Target="../media/image255.emf"/><Relationship Id="rId164" Type="http://schemas.openxmlformats.org/officeDocument/2006/relationships/image" Target="../media/image263.emf"/><Relationship Id="rId4" Type="http://schemas.openxmlformats.org/officeDocument/2006/relationships/image" Target="../media/image103.jpeg"/><Relationship Id="rId9" Type="http://schemas.openxmlformats.org/officeDocument/2006/relationships/image" Target="../media/image108.emf"/><Relationship Id="rId13" Type="http://schemas.openxmlformats.org/officeDocument/2006/relationships/image" Target="../media/image112.emf"/><Relationship Id="rId18" Type="http://schemas.openxmlformats.org/officeDocument/2006/relationships/image" Target="../media/image117.emf"/><Relationship Id="rId39" Type="http://schemas.openxmlformats.org/officeDocument/2006/relationships/image" Target="../media/image138.emf"/><Relationship Id="rId109" Type="http://schemas.openxmlformats.org/officeDocument/2006/relationships/image" Target="../media/image208.emf"/><Relationship Id="rId34" Type="http://schemas.openxmlformats.org/officeDocument/2006/relationships/image" Target="../media/image133.emf"/><Relationship Id="rId50" Type="http://schemas.openxmlformats.org/officeDocument/2006/relationships/image" Target="../media/image149.emf"/><Relationship Id="rId55" Type="http://schemas.openxmlformats.org/officeDocument/2006/relationships/image" Target="../media/image154.emf"/><Relationship Id="rId76" Type="http://schemas.openxmlformats.org/officeDocument/2006/relationships/image" Target="../media/image175.emf"/><Relationship Id="rId97" Type="http://schemas.openxmlformats.org/officeDocument/2006/relationships/image" Target="../media/image196.emf"/><Relationship Id="rId104" Type="http://schemas.openxmlformats.org/officeDocument/2006/relationships/image" Target="../media/image203.emf"/><Relationship Id="rId120" Type="http://schemas.openxmlformats.org/officeDocument/2006/relationships/image" Target="../media/image219.emf"/><Relationship Id="rId125" Type="http://schemas.openxmlformats.org/officeDocument/2006/relationships/image" Target="../media/image224.emf"/><Relationship Id="rId141" Type="http://schemas.openxmlformats.org/officeDocument/2006/relationships/image" Target="../media/image240.emf"/><Relationship Id="rId146" Type="http://schemas.openxmlformats.org/officeDocument/2006/relationships/image" Target="../media/image245.emf"/><Relationship Id="rId167" Type="http://schemas.openxmlformats.org/officeDocument/2006/relationships/image" Target="../media/image266.emf"/><Relationship Id="rId7" Type="http://schemas.openxmlformats.org/officeDocument/2006/relationships/image" Target="../media/image106.emf"/><Relationship Id="rId71" Type="http://schemas.openxmlformats.org/officeDocument/2006/relationships/image" Target="../media/image170.emf"/><Relationship Id="rId92" Type="http://schemas.openxmlformats.org/officeDocument/2006/relationships/image" Target="../media/image191.emf"/><Relationship Id="rId162" Type="http://schemas.openxmlformats.org/officeDocument/2006/relationships/image" Target="../media/image261.emf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28.emf"/><Relationship Id="rId24" Type="http://schemas.openxmlformats.org/officeDocument/2006/relationships/image" Target="../media/image123.emf"/><Relationship Id="rId40" Type="http://schemas.openxmlformats.org/officeDocument/2006/relationships/image" Target="../media/image139.emf"/><Relationship Id="rId45" Type="http://schemas.openxmlformats.org/officeDocument/2006/relationships/image" Target="../media/image144.emf"/><Relationship Id="rId66" Type="http://schemas.openxmlformats.org/officeDocument/2006/relationships/image" Target="../media/image165.emf"/><Relationship Id="rId87" Type="http://schemas.openxmlformats.org/officeDocument/2006/relationships/image" Target="../media/image186.emf"/><Relationship Id="rId110" Type="http://schemas.openxmlformats.org/officeDocument/2006/relationships/image" Target="../media/image209.emf"/><Relationship Id="rId115" Type="http://schemas.openxmlformats.org/officeDocument/2006/relationships/image" Target="../media/image214.emf"/><Relationship Id="rId131" Type="http://schemas.openxmlformats.org/officeDocument/2006/relationships/image" Target="../media/image230.emf"/><Relationship Id="rId136" Type="http://schemas.openxmlformats.org/officeDocument/2006/relationships/image" Target="../media/image235.emf"/><Relationship Id="rId157" Type="http://schemas.openxmlformats.org/officeDocument/2006/relationships/image" Target="../media/image256.emf"/><Relationship Id="rId61" Type="http://schemas.openxmlformats.org/officeDocument/2006/relationships/image" Target="../media/image160.emf"/><Relationship Id="rId82" Type="http://schemas.openxmlformats.org/officeDocument/2006/relationships/image" Target="../media/image181.emf"/><Relationship Id="rId152" Type="http://schemas.openxmlformats.org/officeDocument/2006/relationships/image" Target="../media/image251.emf"/><Relationship Id="rId19" Type="http://schemas.openxmlformats.org/officeDocument/2006/relationships/image" Target="../media/image118.emf"/><Relationship Id="rId14" Type="http://schemas.openxmlformats.org/officeDocument/2006/relationships/image" Target="../media/image113.emf"/><Relationship Id="rId30" Type="http://schemas.openxmlformats.org/officeDocument/2006/relationships/image" Target="../media/image129.emf"/><Relationship Id="rId35" Type="http://schemas.openxmlformats.org/officeDocument/2006/relationships/image" Target="../media/image134.emf"/><Relationship Id="rId56" Type="http://schemas.openxmlformats.org/officeDocument/2006/relationships/image" Target="../media/image155.emf"/><Relationship Id="rId77" Type="http://schemas.openxmlformats.org/officeDocument/2006/relationships/image" Target="../media/image176.emf"/><Relationship Id="rId100" Type="http://schemas.openxmlformats.org/officeDocument/2006/relationships/image" Target="../media/image199.emf"/><Relationship Id="rId105" Type="http://schemas.openxmlformats.org/officeDocument/2006/relationships/image" Target="../media/image204.emf"/><Relationship Id="rId126" Type="http://schemas.openxmlformats.org/officeDocument/2006/relationships/image" Target="../media/image225.emf"/><Relationship Id="rId147" Type="http://schemas.openxmlformats.org/officeDocument/2006/relationships/image" Target="../media/image246.emf"/><Relationship Id="rId8" Type="http://schemas.openxmlformats.org/officeDocument/2006/relationships/image" Target="../media/image107.emf"/><Relationship Id="rId51" Type="http://schemas.openxmlformats.org/officeDocument/2006/relationships/image" Target="../media/image150.emf"/><Relationship Id="rId72" Type="http://schemas.openxmlformats.org/officeDocument/2006/relationships/image" Target="../media/image171.emf"/><Relationship Id="rId93" Type="http://schemas.openxmlformats.org/officeDocument/2006/relationships/image" Target="../media/image192.emf"/><Relationship Id="rId98" Type="http://schemas.openxmlformats.org/officeDocument/2006/relationships/image" Target="../media/image197.emf"/><Relationship Id="rId121" Type="http://schemas.openxmlformats.org/officeDocument/2006/relationships/image" Target="../media/image220.emf"/><Relationship Id="rId142" Type="http://schemas.openxmlformats.org/officeDocument/2006/relationships/image" Target="../media/image241.emf"/><Relationship Id="rId163" Type="http://schemas.openxmlformats.org/officeDocument/2006/relationships/image" Target="../media/image262.emf"/><Relationship Id="rId3" Type="http://schemas.openxmlformats.org/officeDocument/2006/relationships/image" Target="../media/image102.png"/><Relationship Id="rId25" Type="http://schemas.openxmlformats.org/officeDocument/2006/relationships/image" Target="../media/image124.emf"/><Relationship Id="rId46" Type="http://schemas.openxmlformats.org/officeDocument/2006/relationships/image" Target="../media/image145.emf"/><Relationship Id="rId67" Type="http://schemas.openxmlformats.org/officeDocument/2006/relationships/image" Target="../media/image166.emf"/><Relationship Id="rId116" Type="http://schemas.openxmlformats.org/officeDocument/2006/relationships/image" Target="../media/image215.emf"/><Relationship Id="rId137" Type="http://schemas.openxmlformats.org/officeDocument/2006/relationships/image" Target="../media/image236.emf"/><Relationship Id="rId158" Type="http://schemas.openxmlformats.org/officeDocument/2006/relationships/image" Target="../media/image257.emf"/><Relationship Id="rId20" Type="http://schemas.openxmlformats.org/officeDocument/2006/relationships/image" Target="../media/image119.emf"/><Relationship Id="rId41" Type="http://schemas.openxmlformats.org/officeDocument/2006/relationships/image" Target="../media/image140.emf"/><Relationship Id="rId62" Type="http://schemas.openxmlformats.org/officeDocument/2006/relationships/image" Target="../media/image161.emf"/><Relationship Id="rId83" Type="http://schemas.openxmlformats.org/officeDocument/2006/relationships/image" Target="../media/image182.emf"/><Relationship Id="rId88" Type="http://schemas.openxmlformats.org/officeDocument/2006/relationships/image" Target="../media/image187.emf"/><Relationship Id="rId111" Type="http://schemas.openxmlformats.org/officeDocument/2006/relationships/image" Target="../media/image210.emf"/><Relationship Id="rId132" Type="http://schemas.openxmlformats.org/officeDocument/2006/relationships/image" Target="../media/image231.emf"/><Relationship Id="rId153" Type="http://schemas.openxmlformats.org/officeDocument/2006/relationships/image" Target="../media/image252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7.emf"/><Relationship Id="rId18" Type="http://schemas.openxmlformats.org/officeDocument/2006/relationships/image" Target="../media/image282.emf"/><Relationship Id="rId26" Type="http://schemas.openxmlformats.org/officeDocument/2006/relationships/image" Target="../media/image290.emf"/><Relationship Id="rId39" Type="http://schemas.openxmlformats.org/officeDocument/2006/relationships/image" Target="../media/image303.emf"/><Relationship Id="rId21" Type="http://schemas.openxmlformats.org/officeDocument/2006/relationships/image" Target="../media/image285.emf"/><Relationship Id="rId34" Type="http://schemas.openxmlformats.org/officeDocument/2006/relationships/image" Target="../media/image298.emf"/><Relationship Id="rId42" Type="http://schemas.openxmlformats.org/officeDocument/2006/relationships/image" Target="../media/image306.emf"/><Relationship Id="rId47" Type="http://schemas.openxmlformats.org/officeDocument/2006/relationships/image" Target="../media/image311.emf"/><Relationship Id="rId50" Type="http://schemas.openxmlformats.org/officeDocument/2006/relationships/image" Target="../media/image314.emf"/><Relationship Id="rId55" Type="http://schemas.openxmlformats.org/officeDocument/2006/relationships/image" Target="../media/image319.emf"/><Relationship Id="rId63" Type="http://schemas.openxmlformats.org/officeDocument/2006/relationships/image" Target="../media/image327.emf"/><Relationship Id="rId68" Type="http://schemas.openxmlformats.org/officeDocument/2006/relationships/image" Target="../media/image332.emf"/><Relationship Id="rId7" Type="http://schemas.openxmlformats.org/officeDocument/2006/relationships/image" Target="../media/image271.emf"/><Relationship Id="rId71" Type="http://schemas.openxmlformats.org/officeDocument/2006/relationships/image" Target="../media/image335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0.emf"/><Relationship Id="rId29" Type="http://schemas.openxmlformats.org/officeDocument/2006/relationships/image" Target="../media/image293.emf"/><Relationship Id="rId11" Type="http://schemas.openxmlformats.org/officeDocument/2006/relationships/image" Target="../media/image275.emf"/><Relationship Id="rId24" Type="http://schemas.openxmlformats.org/officeDocument/2006/relationships/image" Target="../media/image288.emf"/><Relationship Id="rId32" Type="http://schemas.openxmlformats.org/officeDocument/2006/relationships/image" Target="../media/image296.emf"/><Relationship Id="rId37" Type="http://schemas.openxmlformats.org/officeDocument/2006/relationships/image" Target="../media/image301.emf"/><Relationship Id="rId40" Type="http://schemas.openxmlformats.org/officeDocument/2006/relationships/image" Target="../media/image304.emf"/><Relationship Id="rId45" Type="http://schemas.openxmlformats.org/officeDocument/2006/relationships/image" Target="../media/image309.emf"/><Relationship Id="rId53" Type="http://schemas.openxmlformats.org/officeDocument/2006/relationships/image" Target="../media/image317.emf"/><Relationship Id="rId58" Type="http://schemas.openxmlformats.org/officeDocument/2006/relationships/image" Target="../media/image322.emf"/><Relationship Id="rId66" Type="http://schemas.openxmlformats.org/officeDocument/2006/relationships/image" Target="../media/image330.emf"/><Relationship Id="rId74" Type="http://schemas.openxmlformats.org/officeDocument/2006/relationships/image" Target="../media/image338.emf"/><Relationship Id="rId5" Type="http://schemas.openxmlformats.org/officeDocument/2006/relationships/image" Target="../media/image269.emf"/><Relationship Id="rId15" Type="http://schemas.openxmlformats.org/officeDocument/2006/relationships/image" Target="../media/image279.emf"/><Relationship Id="rId23" Type="http://schemas.openxmlformats.org/officeDocument/2006/relationships/image" Target="../media/image287.emf"/><Relationship Id="rId28" Type="http://schemas.openxmlformats.org/officeDocument/2006/relationships/image" Target="../media/image292.emf"/><Relationship Id="rId36" Type="http://schemas.openxmlformats.org/officeDocument/2006/relationships/image" Target="../media/image300.emf"/><Relationship Id="rId49" Type="http://schemas.openxmlformats.org/officeDocument/2006/relationships/image" Target="../media/image313.emf"/><Relationship Id="rId57" Type="http://schemas.openxmlformats.org/officeDocument/2006/relationships/image" Target="../media/image321.emf"/><Relationship Id="rId61" Type="http://schemas.openxmlformats.org/officeDocument/2006/relationships/image" Target="../media/image325.emf"/><Relationship Id="rId10" Type="http://schemas.openxmlformats.org/officeDocument/2006/relationships/image" Target="../media/image274.emf"/><Relationship Id="rId19" Type="http://schemas.openxmlformats.org/officeDocument/2006/relationships/image" Target="../media/image283.emf"/><Relationship Id="rId31" Type="http://schemas.openxmlformats.org/officeDocument/2006/relationships/image" Target="../media/image295.emf"/><Relationship Id="rId44" Type="http://schemas.openxmlformats.org/officeDocument/2006/relationships/image" Target="../media/image308.emf"/><Relationship Id="rId52" Type="http://schemas.openxmlformats.org/officeDocument/2006/relationships/image" Target="../media/image316.emf"/><Relationship Id="rId60" Type="http://schemas.openxmlformats.org/officeDocument/2006/relationships/image" Target="../media/image324.emf"/><Relationship Id="rId65" Type="http://schemas.openxmlformats.org/officeDocument/2006/relationships/image" Target="../media/image329.emf"/><Relationship Id="rId73" Type="http://schemas.openxmlformats.org/officeDocument/2006/relationships/image" Target="../media/image337.emf"/><Relationship Id="rId4" Type="http://schemas.openxmlformats.org/officeDocument/2006/relationships/image" Target="../media/image268.emf"/><Relationship Id="rId9" Type="http://schemas.openxmlformats.org/officeDocument/2006/relationships/image" Target="../media/image273.emf"/><Relationship Id="rId14" Type="http://schemas.openxmlformats.org/officeDocument/2006/relationships/image" Target="../media/image278.emf"/><Relationship Id="rId22" Type="http://schemas.openxmlformats.org/officeDocument/2006/relationships/image" Target="../media/image286.emf"/><Relationship Id="rId27" Type="http://schemas.openxmlformats.org/officeDocument/2006/relationships/image" Target="../media/image291.emf"/><Relationship Id="rId30" Type="http://schemas.openxmlformats.org/officeDocument/2006/relationships/image" Target="../media/image294.emf"/><Relationship Id="rId35" Type="http://schemas.openxmlformats.org/officeDocument/2006/relationships/image" Target="../media/image299.emf"/><Relationship Id="rId43" Type="http://schemas.openxmlformats.org/officeDocument/2006/relationships/image" Target="../media/image307.emf"/><Relationship Id="rId48" Type="http://schemas.openxmlformats.org/officeDocument/2006/relationships/image" Target="../media/image312.emf"/><Relationship Id="rId56" Type="http://schemas.openxmlformats.org/officeDocument/2006/relationships/image" Target="../media/image320.emf"/><Relationship Id="rId64" Type="http://schemas.openxmlformats.org/officeDocument/2006/relationships/image" Target="../media/image328.emf"/><Relationship Id="rId69" Type="http://schemas.openxmlformats.org/officeDocument/2006/relationships/image" Target="../media/image333.emf"/><Relationship Id="rId8" Type="http://schemas.openxmlformats.org/officeDocument/2006/relationships/image" Target="../media/image272.emf"/><Relationship Id="rId51" Type="http://schemas.openxmlformats.org/officeDocument/2006/relationships/image" Target="../media/image315.emf"/><Relationship Id="rId72" Type="http://schemas.openxmlformats.org/officeDocument/2006/relationships/image" Target="../media/image336.emf"/><Relationship Id="rId3" Type="http://schemas.openxmlformats.org/officeDocument/2006/relationships/image" Target="../media/image267.png"/><Relationship Id="rId12" Type="http://schemas.openxmlformats.org/officeDocument/2006/relationships/image" Target="../media/image276.emf"/><Relationship Id="rId17" Type="http://schemas.openxmlformats.org/officeDocument/2006/relationships/image" Target="../media/image281.emf"/><Relationship Id="rId25" Type="http://schemas.openxmlformats.org/officeDocument/2006/relationships/image" Target="../media/image289.emf"/><Relationship Id="rId33" Type="http://schemas.openxmlformats.org/officeDocument/2006/relationships/image" Target="../media/image297.emf"/><Relationship Id="rId38" Type="http://schemas.openxmlformats.org/officeDocument/2006/relationships/image" Target="../media/image302.emf"/><Relationship Id="rId46" Type="http://schemas.openxmlformats.org/officeDocument/2006/relationships/image" Target="../media/image310.emf"/><Relationship Id="rId59" Type="http://schemas.openxmlformats.org/officeDocument/2006/relationships/image" Target="../media/image323.emf"/><Relationship Id="rId67" Type="http://schemas.openxmlformats.org/officeDocument/2006/relationships/image" Target="../media/image331.emf"/><Relationship Id="rId20" Type="http://schemas.openxmlformats.org/officeDocument/2006/relationships/image" Target="../media/image284.emf"/><Relationship Id="rId41" Type="http://schemas.openxmlformats.org/officeDocument/2006/relationships/image" Target="../media/image305.emf"/><Relationship Id="rId54" Type="http://schemas.openxmlformats.org/officeDocument/2006/relationships/image" Target="../media/image318.emf"/><Relationship Id="rId62" Type="http://schemas.openxmlformats.org/officeDocument/2006/relationships/image" Target="../media/image326.emf"/><Relationship Id="rId70" Type="http://schemas.openxmlformats.org/officeDocument/2006/relationships/image" Target="../media/image334.emf"/><Relationship Id="rId75" Type="http://schemas.openxmlformats.org/officeDocument/2006/relationships/image" Target="../media/image33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0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3.emf"/><Relationship Id="rId21" Type="http://schemas.openxmlformats.org/officeDocument/2006/relationships/image" Target="../media/image358.emf"/><Relationship Id="rId42" Type="http://schemas.openxmlformats.org/officeDocument/2006/relationships/image" Target="../media/image379.emf"/><Relationship Id="rId47" Type="http://schemas.openxmlformats.org/officeDocument/2006/relationships/image" Target="../media/image384.emf"/><Relationship Id="rId63" Type="http://schemas.openxmlformats.org/officeDocument/2006/relationships/image" Target="../media/image400.emf"/><Relationship Id="rId68" Type="http://schemas.openxmlformats.org/officeDocument/2006/relationships/image" Target="../media/image405.emf"/><Relationship Id="rId84" Type="http://schemas.openxmlformats.org/officeDocument/2006/relationships/image" Target="../media/image421.emf"/><Relationship Id="rId89" Type="http://schemas.openxmlformats.org/officeDocument/2006/relationships/image" Target="../media/image426.emf"/><Relationship Id="rId112" Type="http://schemas.openxmlformats.org/officeDocument/2006/relationships/image" Target="../media/image449.emf"/><Relationship Id="rId16" Type="http://schemas.openxmlformats.org/officeDocument/2006/relationships/image" Target="../media/image353.emf"/><Relationship Id="rId107" Type="http://schemas.openxmlformats.org/officeDocument/2006/relationships/image" Target="../media/image444.emf"/><Relationship Id="rId11" Type="http://schemas.openxmlformats.org/officeDocument/2006/relationships/image" Target="../media/image348.emf"/><Relationship Id="rId24" Type="http://schemas.openxmlformats.org/officeDocument/2006/relationships/image" Target="../media/image361.emf"/><Relationship Id="rId32" Type="http://schemas.openxmlformats.org/officeDocument/2006/relationships/image" Target="../media/image369.emf"/><Relationship Id="rId37" Type="http://schemas.openxmlformats.org/officeDocument/2006/relationships/image" Target="../media/image374.emf"/><Relationship Id="rId40" Type="http://schemas.openxmlformats.org/officeDocument/2006/relationships/image" Target="../media/image377.emf"/><Relationship Id="rId45" Type="http://schemas.openxmlformats.org/officeDocument/2006/relationships/image" Target="../media/image382.emf"/><Relationship Id="rId53" Type="http://schemas.openxmlformats.org/officeDocument/2006/relationships/image" Target="../media/image390.emf"/><Relationship Id="rId58" Type="http://schemas.openxmlformats.org/officeDocument/2006/relationships/image" Target="../media/image395.emf"/><Relationship Id="rId66" Type="http://schemas.openxmlformats.org/officeDocument/2006/relationships/image" Target="../media/image403.emf"/><Relationship Id="rId74" Type="http://schemas.openxmlformats.org/officeDocument/2006/relationships/image" Target="../media/image411.emf"/><Relationship Id="rId79" Type="http://schemas.openxmlformats.org/officeDocument/2006/relationships/image" Target="../media/image416.emf"/><Relationship Id="rId87" Type="http://schemas.openxmlformats.org/officeDocument/2006/relationships/image" Target="../media/image424.emf"/><Relationship Id="rId102" Type="http://schemas.openxmlformats.org/officeDocument/2006/relationships/image" Target="../media/image439.emf"/><Relationship Id="rId110" Type="http://schemas.openxmlformats.org/officeDocument/2006/relationships/image" Target="../media/image447.emf"/><Relationship Id="rId115" Type="http://schemas.openxmlformats.org/officeDocument/2006/relationships/image" Target="../media/image452.emf"/><Relationship Id="rId5" Type="http://schemas.openxmlformats.org/officeDocument/2006/relationships/image" Target="../media/image342.png"/><Relationship Id="rId61" Type="http://schemas.openxmlformats.org/officeDocument/2006/relationships/image" Target="../media/image398.emf"/><Relationship Id="rId82" Type="http://schemas.openxmlformats.org/officeDocument/2006/relationships/image" Target="../media/image419.emf"/><Relationship Id="rId90" Type="http://schemas.openxmlformats.org/officeDocument/2006/relationships/image" Target="../media/image427.emf"/><Relationship Id="rId95" Type="http://schemas.openxmlformats.org/officeDocument/2006/relationships/image" Target="../media/image432.emf"/><Relationship Id="rId19" Type="http://schemas.openxmlformats.org/officeDocument/2006/relationships/image" Target="../media/image356.emf"/><Relationship Id="rId14" Type="http://schemas.openxmlformats.org/officeDocument/2006/relationships/image" Target="../media/image351.emf"/><Relationship Id="rId22" Type="http://schemas.openxmlformats.org/officeDocument/2006/relationships/image" Target="../media/image359.emf"/><Relationship Id="rId27" Type="http://schemas.openxmlformats.org/officeDocument/2006/relationships/image" Target="../media/image364.emf"/><Relationship Id="rId30" Type="http://schemas.openxmlformats.org/officeDocument/2006/relationships/image" Target="../media/image367.emf"/><Relationship Id="rId35" Type="http://schemas.openxmlformats.org/officeDocument/2006/relationships/image" Target="../media/image372.emf"/><Relationship Id="rId43" Type="http://schemas.openxmlformats.org/officeDocument/2006/relationships/image" Target="../media/image380.emf"/><Relationship Id="rId48" Type="http://schemas.openxmlformats.org/officeDocument/2006/relationships/image" Target="../media/image385.emf"/><Relationship Id="rId56" Type="http://schemas.openxmlformats.org/officeDocument/2006/relationships/image" Target="../media/image393.emf"/><Relationship Id="rId64" Type="http://schemas.openxmlformats.org/officeDocument/2006/relationships/image" Target="../media/image401.emf"/><Relationship Id="rId69" Type="http://schemas.openxmlformats.org/officeDocument/2006/relationships/image" Target="../media/image406.emf"/><Relationship Id="rId77" Type="http://schemas.openxmlformats.org/officeDocument/2006/relationships/image" Target="../media/image414.emf"/><Relationship Id="rId100" Type="http://schemas.openxmlformats.org/officeDocument/2006/relationships/image" Target="../media/image437.emf"/><Relationship Id="rId105" Type="http://schemas.openxmlformats.org/officeDocument/2006/relationships/image" Target="../media/image442.emf"/><Relationship Id="rId113" Type="http://schemas.openxmlformats.org/officeDocument/2006/relationships/image" Target="../media/image450.emf"/><Relationship Id="rId8" Type="http://schemas.openxmlformats.org/officeDocument/2006/relationships/image" Target="../media/image345.emf"/><Relationship Id="rId51" Type="http://schemas.openxmlformats.org/officeDocument/2006/relationships/image" Target="../media/image388.emf"/><Relationship Id="rId72" Type="http://schemas.openxmlformats.org/officeDocument/2006/relationships/image" Target="../media/image409.emf"/><Relationship Id="rId80" Type="http://schemas.openxmlformats.org/officeDocument/2006/relationships/image" Target="../media/image417.emf"/><Relationship Id="rId85" Type="http://schemas.openxmlformats.org/officeDocument/2006/relationships/image" Target="../media/image422.emf"/><Relationship Id="rId93" Type="http://schemas.openxmlformats.org/officeDocument/2006/relationships/image" Target="../media/image430.emf"/><Relationship Id="rId98" Type="http://schemas.openxmlformats.org/officeDocument/2006/relationships/image" Target="../media/image435.emf"/><Relationship Id="rId3" Type="http://schemas.openxmlformats.org/officeDocument/2006/relationships/image" Target="../media/image340.jpeg"/><Relationship Id="rId12" Type="http://schemas.openxmlformats.org/officeDocument/2006/relationships/image" Target="../media/image349.emf"/><Relationship Id="rId17" Type="http://schemas.openxmlformats.org/officeDocument/2006/relationships/image" Target="../media/image354.emf"/><Relationship Id="rId25" Type="http://schemas.openxmlformats.org/officeDocument/2006/relationships/image" Target="../media/image362.emf"/><Relationship Id="rId33" Type="http://schemas.openxmlformats.org/officeDocument/2006/relationships/image" Target="../media/image370.emf"/><Relationship Id="rId38" Type="http://schemas.openxmlformats.org/officeDocument/2006/relationships/image" Target="../media/image375.emf"/><Relationship Id="rId46" Type="http://schemas.openxmlformats.org/officeDocument/2006/relationships/image" Target="../media/image383.emf"/><Relationship Id="rId59" Type="http://schemas.openxmlformats.org/officeDocument/2006/relationships/image" Target="../media/image396.emf"/><Relationship Id="rId67" Type="http://schemas.openxmlformats.org/officeDocument/2006/relationships/image" Target="../media/image404.emf"/><Relationship Id="rId103" Type="http://schemas.openxmlformats.org/officeDocument/2006/relationships/image" Target="../media/image440.emf"/><Relationship Id="rId108" Type="http://schemas.openxmlformats.org/officeDocument/2006/relationships/image" Target="../media/image445.emf"/><Relationship Id="rId20" Type="http://schemas.openxmlformats.org/officeDocument/2006/relationships/image" Target="../media/image357.emf"/><Relationship Id="rId41" Type="http://schemas.openxmlformats.org/officeDocument/2006/relationships/image" Target="../media/image378.emf"/><Relationship Id="rId54" Type="http://schemas.openxmlformats.org/officeDocument/2006/relationships/image" Target="../media/image391.emf"/><Relationship Id="rId62" Type="http://schemas.openxmlformats.org/officeDocument/2006/relationships/image" Target="../media/image399.emf"/><Relationship Id="rId70" Type="http://schemas.openxmlformats.org/officeDocument/2006/relationships/image" Target="../media/image407.emf"/><Relationship Id="rId75" Type="http://schemas.openxmlformats.org/officeDocument/2006/relationships/image" Target="../media/image412.emf"/><Relationship Id="rId83" Type="http://schemas.openxmlformats.org/officeDocument/2006/relationships/image" Target="../media/image420.emf"/><Relationship Id="rId88" Type="http://schemas.openxmlformats.org/officeDocument/2006/relationships/image" Target="../media/image425.emf"/><Relationship Id="rId91" Type="http://schemas.openxmlformats.org/officeDocument/2006/relationships/image" Target="../media/image428.emf"/><Relationship Id="rId96" Type="http://schemas.openxmlformats.org/officeDocument/2006/relationships/image" Target="../media/image433.emf"/><Relationship Id="rId111" Type="http://schemas.openxmlformats.org/officeDocument/2006/relationships/image" Target="../media/image44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3.png"/><Relationship Id="rId15" Type="http://schemas.openxmlformats.org/officeDocument/2006/relationships/image" Target="../media/image352.emf"/><Relationship Id="rId23" Type="http://schemas.openxmlformats.org/officeDocument/2006/relationships/image" Target="../media/image360.emf"/><Relationship Id="rId28" Type="http://schemas.openxmlformats.org/officeDocument/2006/relationships/image" Target="../media/image365.emf"/><Relationship Id="rId36" Type="http://schemas.openxmlformats.org/officeDocument/2006/relationships/image" Target="../media/image373.emf"/><Relationship Id="rId49" Type="http://schemas.openxmlformats.org/officeDocument/2006/relationships/image" Target="../media/image386.emf"/><Relationship Id="rId57" Type="http://schemas.openxmlformats.org/officeDocument/2006/relationships/image" Target="../media/image394.emf"/><Relationship Id="rId106" Type="http://schemas.openxmlformats.org/officeDocument/2006/relationships/image" Target="../media/image443.emf"/><Relationship Id="rId114" Type="http://schemas.openxmlformats.org/officeDocument/2006/relationships/image" Target="../media/image451.emf"/><Relationship Id="rId10" Type="http://schemas.openxmlformats.org/officeDocument/2006/relationships/image" Target="../media/image347.emf"/><Relationship Id="rId31" Type="http://schemas.openxmlformats.org/officeDocument/2006/relationships/image" Target="../media/image368.emf"/><Relationship Id="rId44" Type="http://schemas.openxmlformats.org/officeDocument/2006/relationships/image" Target="../media/image381.emf"/><Relationship Id="rId52" Type="http://schemas.openxmlformats.org/officeDocument/2006/relationships/image" Target="../media/image389.emf"/><Relationship Id="rId60" Type="http://schemas.openxmlformats.org/officeDocument/2006/relationships/image" Target="../media/image397.emf"/><Relationship Id="rId65" Type="http://schemas.openxmlformats.org/officeDocument/2006/relationships/image" Target="../media/image402.emf"/><Relationship Id="rId73" Type="http://schemas.openxmlformats.org/officeDocument/2006/relationships/image" Target="../media/image410.emf"/><Relationship Id="rId78" Type="http://schemas.openxmlformats.org/officeDocument/2006/relationships/image" Target="../media/image415.emf"/><Relationship Id="rId81" Type="http://schemas.openxmlformats.org/officeDocument/2006/relationships/image" Target="../media/image418.emf"/><Relationship Id="rId86" Type="http://schemas.openxmlformats.org/officeDocument/2006/relationships/image" Target="../media/image423.emf"/><Relationship Id="rId94" Type="http://schemas.openxmlformats.org/officeDocument/2006/relationships/image" Target="../media/image431.emf"/><Relationship Id="rId99" Type="http://schemas.openxmlformats.org/officeDocument/2006/relationships/image" Target="../media/image436.emf"/><Relationship Id="rId101" Type="http://schemas.openxmlformats.org/officeDocument/2006/relationships/image" Target="../media/image438.emf"/><Relationship Id="rId4" Type="http://schemas.openxmlformats.org/officeDocument/2006/relationships/image" Target="../media/image341.jpeg"/><Relationship Id="rId9" Type="http://schemas.openxmlformats.org/officeDocument/2006/relationships/image" Target="../media/image346.emf"/><Relationship Id="rId13" Type="http://schemas.openxmlformats.org/officeDocument/2006/relationships/image" Target="../media/image350.emf"/><Relationship Id="rId18" Type="http://schemas.openxmlformats.org/officeDocument/2006/relationships/image" Target="../media/image355.emf"/><Relationship Id="rId39" Type="http://schemas.openxmlformats.org/officeDocument/2006/relationships/image" Target="../media/image376.emf"/><Relationship Id="rId109" Type="http://schemas.openxmlformats.org/officeDocument/2006/relationships/image" Target="../media/image446.emf"/><Relationship Id="rId34" Type="http://schemas.openxmlformats.org/officeDocument/2006/relationships/image" Target="../media/image371.emf"/><Relationship Id="rId50" Type="http://schemas.openxmlformats.org/officeDocument/2006/relationships/image" Target="../media/image387.emf"/><Relationship Id="rId55" Type="http://schemas.openxmlformats.org/officeDocument/2006/relationships/image" Target="../media/image392.emf"/><Relationship Id="rId76" Type="http://schemas.openxmlformats.org/officeDocument/2006/relationships/image" Target="../media/image413.emf"/><Relationship Id="rId97" Type="http://schemas.openxmlformats.org/officeDocument/2006/relationships/image" Target="../media/image434.emf"/><Relationship Id="rId104" Type="http://schemas.openxmlformats.org/officeDocument/2006/relationships/image" Target="../media/image441.emf"/><Relationship Id="rId7" Type="http://schemas.openxmlformats.org/officeDocument/2006/relationships/image" Target="../media/image344.jpeg"/><Relationship Id="rId71" Type="http://schemas.openxmlformats.org/officeDocument/2006/relationships/image" Target="../media/image408.emf"/><Relationship Id="rId92" Type="http://schemas.openxmlformats.org/officeDocument/2006/relationships/image" Target="../media/image429.emf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36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8.emf"/><Relationship Id="rId13" Type="http://schemas.openxmlformats.org/officeDocument/2006/relationships/image" Target="../media/image463.emf"/><Relationship Id="rId18" Type="http://schemas.openxmlformats.org/officeDocument/2006/relationships/image" Target="../media/image468.emf"/><Relationship Id="rId26" Type="http://schemas.openxmlformats.org/officeDocument/2006/relationships/image" Target="../media/image476.emf"/><Relationship Id="rId3" Type="http://schemas.openxmlformats.org/officeDocument/2006/relationships/image" Target="../media/image453.png"/><Relationship Id="rId21" Type="http://schemas.openxmlformats.org/officeDocument/2006/relationships/image" Target="../media/image471.emf"/><Relationship Id="rId7" Type="http://schemas.openxmlformats.org/officeDocument/2006/relationships/image" Target="../media/image457.emf"/><Relationship Id="rId12" Type="http://schemas.openxmlformats.org/officeDocument/2006/relationships/image" Target="../media/image462.emf"/><Relationship Id="rId17" Type="http://schemas.openxmlformats.org/officeDocument/2006/relationships/image" Target="../media/image467.emf"/><Relationship Id="rId25" Type="http://schemas.openxmlformats.org/officeDocument/2006/relationships/image" Target="../media/image475.emf"/><Relationship Id="rId33" Type="http://schemas.openxmlformats.org/officeDocument/2006/relationships/image" Target="../media/image483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6.emf"/><Relationship Id="rId20" Type="http://schemas.openxmlformats.org/officeDocument/2006/relationships/image" Target="../media/image470.emf"/><Relationship Id="rId29" Type="http://schemas.openxmlformats.org/officeDocument/2006/relationships/image" Target="../media/image47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6.emf"/><Relationship Id="rId11" Type="http://schemas.openxmlformats.org/officeDocument/2006/relationships/image" Target="../media/image461.emf"/><Relationship Id="rId24" Type="http://schemas.openxmlformats.org/officeDocument/2006/relationships/image" Target="../media/image474.emf"/><Relationship Id="rId32" Type="http://schemas.openxmlformats.org/officeDocument/2006/relationships/image" Target="../media/image482.emf"/><Relationship Id="rId5" Type="http://schemas.openxmlformats.org/officeDocument/2006/relationships/image" Target="../media/image455.jpeg"/><Relationship Id="rId15" Type="http://schemas.openxmlformats.org/officeDocument/2006/relationships/image" Target="../media/image465.emf"/><Relationship Id="rId23" Type="http://schemas.openxmlformats.org/officeDocument/2006/relationships/image" Target="../media/image473.emf"/><Relationship Id="rId28" Type="http://schemas.openxmlformats.org/officeDocument/2006/relationships/image" Target="../media/image478.emf"/><Relationship Id="rId10" Type="http://schemas.openxmlformats.org/officeDocument/2006/relationships/image" Target="../media/image460.emf"/><Relationship Id="rId19" Type="http://schemas.openxmlformats.org/officeDocument/2006/relationships/image" Target="../media/image469.emf"/><Relationship Id="rId31" Type="http://schemas.openxmlformats.org/officeDocument/2006/relationships/image" Target="../media/image481.emf"/><Relationship Id="rId4" Type="http://schemas.openxmlformats.org/officeDocument/2006/relationships/image" Target="../media/image454.png"/><Relationship Id="rId9" Type="http://schemas.openxmlformats.org/officeDocument/2006/relationships/image" Target="../media/image459.emf"/><Relationship Id="rId14" Type="http://schemas.openxmlformats.org/officeDocument/2006/relationships/image" Target="../media/image464.emf"/><Relationship Id="rId22" Type="http://schemas.openxmlformats.org/officeDocument/2006/relationships/image" Target="../media/image472.emf"/><Relationship Id="rId27" Type="http://schemas.openxmlformats.org/officeDocument/2006/relationships/image" Target="../media/image477.emf"/><Relationship Id="rId30" Type="http://schemas.openxmlformats.org/officeDocument/2006/relationships/image" Target="../media/image480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4.emf"/><Relationship Id="rId18" Type="http://schemas.openxmlformats.org/officeDocument/2006/relationships/image" Target="../media/image499.emf"/><Relationship Id="rId26" Type="http://schemas.openxmlformats.org/officeDocument/2006/relationships/image" Target="../media/image507.emf"/><Relationship Id="rId39" Type="http://schemas.openxmlformats.org/officeDocument/2006/relationships/image" Target="../media/image520.emf"/><Relationship Id="rId21" Type="http://schemas.openxmlformats.org/officeDocument/2006/relationships/image" Target="../media/image502.emf"/><Relationship Id="rId34" Type="http://schemas.openxmlformats.org/officeDocument/2006/relationships/image" Target="../media/image515.emf"/><Relationship Id="rId42" Type="http://schemas.openxmlformats.org/officeDocument/2006/relationships/image" Target="../media/image523.emf"/><Relationship Id="rId47" Type="http://schemas.openxmlformats.org/officeDocument/2006/relationships/image" Target="../media/image528.emf"/><Relationship Id="rId50" Type="http://schemas.openxmlformats.org/officeDocument/2006/relationships/image" Target="../media/image531.emf"/><Relationship Id="rId55" Type="http://schemas.openxmlformats.org/officeDocument/2006/relationships/image" Target="../media/image536.emf"/><Relationship Id="rId63" Type="http://schemas.openxmlformats.org/officeDocument/2006/relationships/image" Target="../media/image544.emf"/><Relationship Id="rId68" Type="http://schemas.openxmlformats.org/officeDocument/2006/relationships/image" Target="../media/image549.emf"/><Relationship Id="rId76" Type="http://schemas.openxmlformats.org/officeDocument/2006/relationships/image" Target="../media/image557.emf"/><Relationship Id="rId7" Type="http://schemas.openxmlformats.org/officeDocument/2006/relationships/image" Target="../media/image488.emf"/><Relationship Id="rId71" Type="http://schemas.openxmlformats.org/officeDocument/2006/relationships/image" Target="../media/image552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97.emf"/><Relationship Id="rId29" Type="http://schemas.openxmlformats.org/officeDocument/2006/relationships/image" Target="../media/image510.emf"/><Relationship Id="rId11" Type="http://schemas.openxmlformats.org/officeDocument/2006/relationships/image" Target="../media/image492.emf"/><Relationship Id="rId24" Type="http://schemas.openxmlformats.org/officeDocument/2006/relationships/image" Target="../media/image505.emf"/><Relationship Id="rId32" Type="http://schemas.openxmlformats.org/officeDocument/2006/relationships/image" Target="../media/image513.emf"/><Relationship Id="rId37" Type="http://schemas.openxmlformats.org/officeDocument/2006/relationships/image" Target="../media/image518.emf"/><Relationship Id="rId40" Type="http://schemas.openxmlformats.org/officeDocument/2006/relationships/image" Target="../media/image521.emf"/><Relationship Id="rId45" Type="http://schemas.openxmlformats.org/officeDocument/2006/relationships/image" Target="../media/image526.emf"/><Relationship Id="rId53" Type="http://schemas.openxmlformats.org/officeDocument/2006/relationships/image" Target="../media/image534.emf"/><Relationship Id="rId58" Type="http://schemas.openxmlformats.org/officeDocument/2006/relationships/image" Target="../media/image539.emf"/><Relationship Id="rId66" Type="http://schemas.openxmlformats.org/officeDocument/2006/relationships/image" Target="../media/image547.emf"/><Relationship Id="rId74" Type="http://schemas.openxmlformats.org/officeDocument/2006/relationships/image" Target="../media/image555.emf"/><Relationship Id="rId5" Type="http://schemas.openxmlformats.org/officeDocument/2006/relationships/image" Target="../media/image486.emf"/><Relationship Id="rId15" Type="http://schemas.openxmlformats.org/officeDocument/2006/relationships/image" Target="../media/image496.emf"/><Relationship Id="rId23" Type="http://schemas.openxmlformats.org/officeDocument/2006/relationships/image" Target="../media/image504.emf"/><Relationship Id="rId28" Type="http://schemas.openxmlformats.org/officeDocument/2006/relationships/image" Target="../media/image509.emf"/><Relationship Id="rId36" Type="http://schemas.openxmlformats.org/officeDocument/2006/relationships/image" Target="../media/image517.emf"/><Relationship Id="rId49" Type="http://schemas.openxmlformats.org/officeDocument/2006/relationships/image" Target="../media/image530.emf"/><Relationship Id="rId57" Type="http://schemas.openxmlformats.org/officeDocument/2006/relationships/image" Target="../media/image538.emf"/><Relationship Id="rId61" Type="http://schemas.openxmlformats.org/officeDocument/2006/relationships/image" Target="../media/image542.emf"/><Relationship Id="rId10" Type="http://schemas.openxmlformats.org/officeDocument/2006/relationships/image" Target="../media/image491.emf"/><Relationship Id="rId19" Type="http://schemas.openxmlformats.org/officeDocument/2006/relationships/image" Target="../media/image500.emf"/><Relationship Id="rId31" Type="http://schemas.openxmlformats.org/officeDocument/2006/relationships/image" Target="../media/image512.emf"/><Relationship Id="rId44" Type="http://schemas.openxmlformats.org/officeDocument/2006/relationships/image" Target="../media/image525.emf"/><Relationship Id="rId52" Type="http://schemas.openxmlformats.org/officeDocument/2006/relationships/image" Target="../media/image533.emf"/><Relationship Id="rId60" Type="http://schemas.openxmlformats.org/officeDocument/2006/relationships/image" Target="../media/image541.emf"/><Relationship Id="rId65" Type="http://schemas.openxmlformats.org/officeDocument/2006/relationships/image" Target="../media/image546.emf"/><Relationship Id="rId73" Type="http://schemas.openxmlformats.org/officeDocument/2006/relationships/image" Target="../media/image554.emf"/><Relationship Id="rId78" Type="http://schemas.openxmlformats.org/officeDocument/2006/relationships/image" Target="../media/image559.emf"/><Relationship Id="rId4" Type="http://schemas.openxmlformats.org/officeDocument/2006/relationships/image" Target="../media/image485.jpeg"/><Relationship Id="rId9" Type="http://schemas.openxmlformats.org/officeDocument/2006/relationships/image" Target="../media/image490.emf"/><Relationship Id="rId14" Type="http://schemas.openxmlformats.org/officeDocument/2006/relationships/image" Target="../media/image495.emf"/><Relationship Id="rId22" Type="http://schemas.openxmlformats.org/officeDocument/2006/relationships/image" Target="../media/image503.emf"/><Relationship Id="rId27" Type="http://schemas.openxmlformats.org/officeDocument/2006/relationships/image" Target="../media/image508.emf"/><Relationship Id="rId30" Type="http://schemas.openxmlformats.org/officeDocument/2006/relationships/image" Target="../media/image511.emf"/><Relationship Id="rId35" Type="http://schemas.openxmlformats.org/officeDocument/2006/relationships/image" Target="../media/image516.emf"/><Relationship Id="rId43" Type="http://schemas.openxmlformats.org/officeDocument/2006/relationships/image" Target="../media/image524.emf"/><Relationship Id="rId48" Type="http://schemas.openxmlformats.org/officeDocument/2006/relationships/image" Target="../media/image529.emf"/><Relationship Id="rId56" Type="http://schemas.openxmlformats.org/officeDocument/2006/relationships/image" Target="../media/image537.emf"/><Relationship Id="rId64" Type="http://schemas.openxmlformats.org/officeDocument/2006/relationships/image" Target="../media/image545.emf"/><Relationship Id="rId69" Type="http://schemas.openxmlformats.org/officeDocument/2006/relationships/image" Target="../media/image550.emf"/><Relationship Id="rId77" Type="http://schemas.openxmlformats.org/officeDocument/2006/relationships/image" Target="../media/image558.emf"/><Relationship Id="rId8" Type="http://schemas.openxmlformats.org/officeDocument/2006/relationships/image" Target="../media/image489.emf"/><Relationship Id="rId51" Type="http://schemas.openxmlformats.org/officeDocument/2006/relationships/image" Target="../media/image532.emf"/><Relationship Id="rId72" Type="http://schemas.openxmlformats.org/officeDocument/2006/relationships/image" Target="../media/image553.emf"/><Relationship Id="rId3" Type="http://schemas.openxmlformats.org/officeDocument/2006/relationships/image" Target="../media/image484.jpeg"/><Relationship Id="rId12" Type="http://schemas.openxmlformats.org/officeDocument/2006/relationships/image" Target="../media/image493.emf"/><Relationship Id="rId17" Type="http://schemas.openxmlformats.org/officeDocument/2006/relationships/image" Target="../media/image498.emf"/><Relationship Id="rId25" Type="http://schemas.openxmlformats.org/officeDocument/2006/relationships/image" Target="../media/image506.emf"/><Relationship Id="rId33" Type="http://schemas.openxmlformats.org/officeDocument/2006/relationships/image" Target="../media/image514.emf"/><Relationship Id="rId38" Type="http://schemas.openxmlformats.org/officeDocument/2006/relationships/image" Target="../media/image519.emf"/><Relationship Id="rId46" Type="http://schemas.openxmlformats.org/officeDocument/2006/relationships/image" Target="../media/image527.emf"/><Relationship Id="rId59" Type="http://schemas.openxmlformats.org/officeDocument/2006/relationships/image" Target="../media/image540.emf"/><Relationship Id="rId67" Type="http://schemas.openxmlformats.org/officeDocument/2006/relationships/image" Target="../media/image548.emf"/><Relationship Id="rId20" Type="http://schemas.openxmlformats.org/officeDocument/2006/relationships/image" Target="../media/image501.emf"/><Relationship Id="rId41" Type="http://schemas.openxmlformats.org/officeDocument/2006/relationships/image" Target="../media/image522.emf"/><Relationship Id="rId54" Type="http://schemas.openxmlformats.org/officeDocument/2006/relationships/image" Target="../media/image535.emf"/><Relationship Id="rId62" Type="http://schemas.openxmlformats.org/officeDocument/2006/relationships/image" Target="../media/image543.emf"/><Relationship Id="rId70" Type="http://schemas.openxmlformats.org/officeDocument/2006/relationships/image" Target="../media/image551.emf"/><Relationship Id="rId75" Type="http://schemas.openxmlformats.org/officeDocument/2006/relationships/image" Target="../media/image55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78"/>
          <p:cNvSpPr>
            <a:spLocks noChangeArrowheads="1"/>
          </p:cNvSpPr>
          <p:nvPr/>
        </p:nvSpPr>
        <p:spPr bwMode="auto">
          <a:xfrm>
            <a:off x="174948" y="2503892"/>
            <a:ext cx="4464050" cy="4644000"/>
          </a:xfrm>
          <a:prstGeom prst="rect">
            <a:avLst/>
          </a:prstGeom>
          <a:noFill/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Restaurace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Klub  ve Štětí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FORNAXA –TĚSNĚNÍ, spol.   s 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Dům dětí a mládeže Štětí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VOLEMAN - autobusová přeprava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Patok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Ahlfit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STROJCONSULT  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Izolace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Beran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POKORNÝ, spol. s 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STAVEBNÍ STROJE A DOPRAVA s.r.o. 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JT-Service s.r.o.</a:t>
            </a:r>
            <a:endParaRPr lang="cs-CZ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VAM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ANLAGETECHNIK 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Průmstav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Štětí a.s.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Montiz 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BESTONSTAV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</a:t>
            </a:r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EKRA Industrial s.r.o. </a:t>
            </a:r>
            <a:endParaRPr lang="cs-CZ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AXIS  a.s.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INDUSTRIAL CZ, spol. s 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Unistroj 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Tyma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CZ,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Technicom, </a:t>
            </a: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Fortuna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Ruml 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GEAR SERVICE s.r.o.</a:t>
            </a:r>
            <a:endParaRPr lang="cs-CZ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Rectangle 1279"/>
          <p:cNvSpPr>
            <a:spLocks noChangeArrowheads="1"/>
          </p:cNvSpPr>
          <p:nvPr/>
        </p:nvSpPr>
        <p:spPr bwMode="auto">
          <a:xfrm>
            <a:off x="174625" y="163513"/>
            <a:ext cx="446405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2400" dirty="0">
                <a:solidFill>
                  <a:srgbClr val="FF0000"/>
                </a:solidFill>
                <a:latin typeface="Albertus MT" pitchFamily="18" charset="0"/>
              </a:rPr>
              <a:t> </a:t>
            </a:r>
            <a:r>
              <a:rPr lang="cs-CZ" sz="2400" dirty="0">
                <a:latin typeface="Albertus MT" pitchFamily="18" charset="0"/>
              </a:rPr>
              <a:t>Hlavní partneři pro rok </a:t>
            </a:r>
            <a:r>
              <a:rPr lang="cs-CZ" sz="2400" dirty="0" smtClean="0">
                <a:latin typeface="Albertus MT" pitchFamily="18" charset="0"/>
              </a:rPr>
              <a:t>2015</a:t>
            </a:r>
            <a:endParaRPr lang="cs-CZ" sz="2400" dirty="0">
              <a:latin typeface="Albertus MT" pitchFamily="18" charset="0"/>
            </a:endParaRPr>
          </a:p>
        </p:txBody>
      </p:sp>
      <p:sp>
        <p:nvSpPr>
          <p:cNvPr id="7" name="Rectangle 1280"/>
          <p:cNvSpPr>
            <a:spLocks noChangeArrowheads="1"/>
          </p:cNvSpPr>
          <p:nvPr/>
        </p:nvSpPr>
        <p:spPr bwMode="auto">
          <a:xfrm>
            <a:off x="174625" y="2035175"/>
            <a:ext cx="4464050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0" hangingPunct="0">
              <a:defRPr/>
            </a:pPr>
            <a:r>
              <a:rPr lang="cs-CZ" sz="2400" dirty="0">
                <a:latin typeface="Albertus MT" pitchFamily="18" charset="0"/>
              </a:rPr>
              <a:t>Další partneři pro rok </a:t>
            </a:r>
            <a:r>
              <a:rPr lang="cs-CZ" sz="2400" dirty="0" smtClean="0">
                <a:latin typeface="Albertus MT" pitchFamily="18" charset="0"/>
              </a:rPr>
              <a:t>2015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8" name="Rectangle 1339"/>
          <p:cNvSpPr>
            <a:spLocks noChangeArrowheads="1"/>
          </p:cNvSpPr>
          <p:nvPr/>
        </p:nvSpPr>
        <p:spPr bwMode="auto">
          <a:xfrm>
            <a:off x="174948" y="595164"/>
            <a:ext cx="4464050" cy="1440160"/>
          </a:xfrm>
          <a:prstGeom prst="rect">
            <a:avLst/>
          </a:prstGeom>
          <a:solidFill>
            <a:srgbClr val="CCFFFF"/>
          </a:solidFill>
          <a:ln w="8001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9986" tIns="46792" rIns="89986" bIns="46792" anchor="ctr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950" y="811213"/>
            <a:ext cx="10302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60076" y="3902017"/>
            <a:ext cx="4895992" cy="2585309"/>
          </a:xfrm>
          <a:prstGeom prst="rect">
            <a:avLst/>
          </a:prstGeom>
          <a:blipFill dpi="0" rotWithShape="1">
            <a:blip r:embed="rId3" cstate="print">
              <a:alphaModFix amt="69000"/>
            </a:blip>
            <a:srcRect/>
            <a:stretch>
              <a:fillRect/>
            </a:stretch>
          </a:blipFill>
          <a:ln w="50800" cap="rnd" cmpd="thickThin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0" tIns="45713" rIns="91425" bIns="45713" anchor="ctr" anchorCtr="0">
            <a:spAutoFit/>
            <a:scene3d>
              <a:camera prst="orthographicFront"/>
              <a:lightRig rig="threePt" dir="t"/>
            </a:scene3d>
            <a:sp3d contourW="12700" prstMaterial="matte"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5400" dirty="0" smtClean="0">
                <a:ln w="41275" cap="rnd" cmpd="dbl">
                  <a:solidFill>
                    <a:srgbClr val="FF9900"/>
                  </a:solidFill>
                  <a:bevel/>
                </a:ln>
                <a:blipFill>
                  <a:blip r:embed="rId4"/>
                  <a:stretch>
                    <a:fillRect/>
                  </a:stretch>
                </a:blipFill>
                <a:effectLst>
                  <a:innerShdw blurRad="114300">
                    <a:prstClr val="black"/>
                  </a:innerShdw>
                </a:effectLst>
                <a:latin typeface="Cooper Black" pitchFamily="18" charset="0"/>
                <a:ea typeface="Verdana" pitchFamily="34" charset="0"/>
                <a:cs typeface="Arial" pitchFamily="34" charset="0"/>
              </a:rPr>
              <a:t>3.</a:t>
            </a:r>
          </a:p>
          <a:p>
            <a:pPr algn="ctr" eaLnBrk="0" hangingPunct="0">
              <a:defRPr/>
            </a:pPr>
            <a:r>
              <a:rPr lang="cs-CZ" sz="5400" dirty="0" smtClean="0">
                <a:ln w="41275" cap="rnd" cmpd="dbl">
                  <a:solidFill>
                    <a:srgbClr val="FF9900"/>
                  </a:solidFill>
                  <a:bevel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Arial" pitchFamily="34" charset="0"/>
              </a:rPr>
              <a:t>TJ Sokol </a:t>
            </a:r>
          </a:p>
          <a:p>
            <a:pPr algn="ctr" eaLnBrk="0" hangingPunct="0">
              <a:defRPr/>
            </a:pPr>
            <a:r>
              <a:rPr lang="cs-CZ" sz="5400" dirty="0" smtClean="0">
                <a:ln w="41275" cap="rnd" cmpd="dbl">
                  <a:solidFill>
                    <a:srgbClr val="FF9900"/>
                  </a:solidFill>
                  <a:bevel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Arial" pitchFamily="34" charset="0"/>
              </a:rPr>
              <a:t>Horní Jiřetín</a:t>
            </a:r>
            <a:endParaRPr lang="cs-CZ" sz="5400" dirty="0">
              <a:ln w="41275" cap="rnd" cmpd="dbl">
                <a:solidFill>
                  <a:srgbClr val="FF9900"/>
                </a:solidFill>
                <a:bevel/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3" name="TextovéPole 13"/>
          <p:cNvSpPr txBox="1">
            <a:spLocks noChangeArrowheads="1"/>
          </p:cNvSpPr>
          <p:nvPr/>
        </p:nvSpPr>
        <p:spPr bwMode="auto">
          <a:xfrm>
            <a:off x="5359524" y="6869668"/>
            <a:ext cx="4606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800" dirty="0"/>
              <a:t>www.stetimondifotbal.cz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359524" y="2419171"/>
            <a:ext cx="4896544" cy="1138773"/>
          </a:xfrm>
          <a:prstGeom prst="rect">
            <a:avLst/>
          </a:prstGeom>
          <a:blipFill dpi="0" rotWithShape="1">
            <a:blip r:embed="rId5" cstate="print">
              <a:alphaModFix amt="38000"/>
            </a:blip>
            <a:srcRect/>
            <a:stretch>
              <a:fillRect/>
            </a:stretch>
          </a:blipFill>
          <a:ln w="34925" cmpd="sng">
            <a:solidFill>
              <a:srgbClr val="006666"/>
            </a:solidFill>
            <a:prstDash val="lgDash"/>
          </a:ln>
          <a:effectLst/>
          <a:scene3d>
            <a:camera prst="orthographicFront"/>
            <a:lightRig rig="threePt" dir="t"/>
          </a:scene3d>
          <a:sp3d extrusionH="25400" contourW="19050">
            <a:bevelT w="12700" h="82550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5.9.2015  </a:t>
            </a:r>
          </a:p>
          <a:p>
            <a:pPr algn="ctr"/>
            <a:r>
              <a:rPr lang="cs-CZ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sobota  5.kolo   10:15</a:t>
            </a:r>
          </a:p>
        </p:txBody>
      </p:sp>
      <p:pic>
        <p:nvPicPr>
          <p:cNvPr id="15" name="Picture 1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3540" y="405154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359524" y="74422"/>
            <a:ext cx="4896544" cy="1191800"/>
          </a:xfrm>
          <a:prstGeom prst="flowChartAlternateProcess">
            <a:avLst/>
          </a:prstGeom>
          <a:solidFill>
            <a:srgbClr val="99FF66"/>
          </a:solidFill>
          <a:ln w="57150" cap="rnd" cmpd="thickThin">
            <a:solidFill>
              <a:srgbClr val="996633"/>
            </a:solidFill>
            <a:prstDash val="dash"/>
            <a:bevel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lIns="144000" tIns="45713" rIns="91425" bIns="45713" anchor="ctr">
            <a:scene3d>
              <a:camera prst="orthographicFront"/>
              <a:lightRig rig="threePt" dir="t"/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3200" dirty="0">
                <a:ln w="12700" cap="rnd">
                  <a:solidFill>
                    <a:srgbClr val="9966FF"/>
                  </a:solidFill>
                  <a:miter lim="800000"/>
                </a:ln>
                <a:gradFill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itchFamily="34" charset="0"/>
              </a:rPr>
              <a:t> </a:t>
            </a:r>
            <a:r>
              <a:rPr lang="cs-CZ" sz="3600" dirty="0">
                <a:ln w="28575" cap="rnd">
                  <a:solidFill>
                    <a:srgbClr val="9966FF"/>
                  </a:solidFill>
                  <a:miter lim="800000"/>
                </a:ln>
                <a:gradFill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Fotbalový zpravodaj</a:t>
            </a:r>
          </a:p>
          <a:p>
            <a:pPr algn="ctr" eaLnBrk="0" hangingPunct="0">
              <a:defRPr/>
            </a:pPr>
            <a:r>
              <a:rPr lang="cs-CZ" sz="3600" dirty="0">
                <a:ln w="28575" cap="rnd">
                  <a:solidFill>
                    <a:srgbClr val="9966FF"/>
                  </a:solidFill>
                  <a:miter lim="800000"/>
                </a:ln>
                <a:gradFill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SK Štětí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360068" y="1459260"/>
            <a:ext cx="4896000" cy="7078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50800" cmpd="thinThick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Sezóna 2015/2016</a:t>
            </a:r>
          </a:p>
          <a:p>
            <a:pPr algn="ctr"/>
            <a:r>
              <a:rPr lang="cs-CZ" sz="2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Ústecký přebor Podzim 2015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75948" y="4051548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2"/>
          <p:cNvSpPr txBox="1">
            <a:spLocks noChangeArrowheads="1"/>
          </p:cNvSpPr>
          <p:nvPr/>
        </p:nvSpPr>
        <p:spPr bwMode="auto">
          <a:xfrm>
            <a:off x="5934993" y="3787563"/>
            <a:ext cx="1584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56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9128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3700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8272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5400" u="none" dirty="0">
                <a:latin typeface="Arial Black" panose="020B0A04020102020204" pitchFamily="34" charset="0"/>
              </a:rPr>
              <a:t> </a:t>
            </a:r>
            <a:r>
              <a:rPr lang="cs-CZ" altLang="cs-CZ" sz="5400" u="none" dirty="0" smtClean="0">
                <a:latin typeface="Arial Black" panose="020B0A04020102020204" pitchFamily="34" charset="0"/>
              </a:rPr>
              <a:t>2:3</a:t>
            </a:r>
            <a:endParaRPr lang="cs-CZ" altLang="cs-CZ" sz="5400" u="none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0" name="Text Box 18191"/>
          <p:cNvSpPr txBox="1">
            <a:spLocks noChangeArrowheads="1"/>
          </p:cNvSpPr>
          <p:nvPr/>
        </p:nvSpPr>
        <p:spPr bwMode="auto">
          <a:xfrm>
            <a:off x="6439644" y="739180"/>
            <a:ext cx="184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endParaRPr lang="cs-CZ" sz="1800">
              <a:solidFill>
                <a:srgbClr val="000000"/>
              </a:solidFill>
              <a:latin typeface="Arial Black" pitchFamily="34" charset="0"/>
            </a:endParaRPr>
          </a:p>
          <a:p>
            <a:endParaRPr lang="cs-CZ" sz="1600">
              <a:solidFill>
                <a:srgbClr val="000000"/>
              </a:solidFill>
              <a:latin typeface="Gill Sans Ultra Bold" pitchFamily="34" charset="-1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59124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447756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27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4948" y="3874427"/>
            <a:ext cx="4752528" cy="2985433"/>
          </a:xfrm>
          <a:prstGeom prst="rect">
            <a:avLst/>
          </a:prstGeom>
          <a:ln w="66675" cmpd="sng">
            <a:solidFill>
              <a:srgbClr val="339966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cs-CZ" sz="2800" u="sng" dirty="0" smtClean="0"/>
              <a:t>3.kolo</a:t>
            </a:r>
          </a:p>
          <a:p>
            <a:r>
              <a:rPr lang="cs-CZ" sz="2000" dirty="0" smtClean="0">
                <a:solidFill>
                  <a:srgbClr val="009900"/>
                </a:solidFill>
                <a:latin typeface="Bodoni MT Black" pitchFamily="18" charset="0"/>
              </a:rPr>
              <a:t>SK </a:t>
            </a:r>
            <a:r>
              <a:rPr lang="cs-CZ" sz="2000" dirty="0" err="1" smtClean="0">
                <a:solidFill>
                  <a:srgbClr val="009900"/>
                </a:solidFill>
                <a:latin typeface="Bodoni MT Black" pitchFamily="18" charset="0"/>
              </a:rPr>
              <a:t>Štětí</a:t>
            </a:r>
            <a:r>
              <a:rPr lang="cs-CZ" sz="2000" dirty="0" smtClean="0">
                <a:solidFill>
                  <a:srgbClr val="009900"/>
                </a:solidFill>
                <a:latin typeface="Bodoni MT Black" pitchFamily="18" charset="0"/>
              </a:rPr>
              <a:t>  - TJ Krupka            4:2</a:t>
            </a:r>
          </a:p>
          <a:p>
            <a:r>
              <a:rPr lang="cs-CZ" sz="1800" dirty="0" smtClean="0">
                <a:solidFill>
                  <a:srgbClr val="FF9900"/>
                </a:solidFill>
                <a:latin typeface="Bodoni MT Black" pitchFamily="18" charset="0"/>
              </a:rPr>
              <a:t>FK </a:t>
            </a:r>
            <a:r>
              <a:rPr lang="cs-CZ" sz="1800" dirty="0" err="1" smtClean="0">
                <a:solidFill>
                  <a:srgbClr val="FF9900"/>
                </a:solidFill>
                <a:latin typeface="Bodoni MT Black" pitchFamily="18" charset="0"/>
              </a:rPr>
              <a:t>Blšany</a:t>
            </a:r>
            <a:r>
              <a:rPr lang="cs-CZ" sz="1800" dirty="0" smtClean="0">
                <a:solidFill>
                  <a:srgbClr val="FF9900"/>
                </a:solidFill>
                <a:latin typeface="Bodoni MT Black" pitchFamily="18" charset="0"/>
              </a:rPr>
              <a:t>  - FK Bílina          1:2 PK</a:t>
            </a:r>
          </a:p>
          <a:p>
            <a:r>
              <a:rPr lang="cs-CZ" sz="1800" dirty="0" smtClean="0">
                <a:solidFill>
                  <a:srgbClr val="009900"/>
                </a:solidFill>
                <a:latin typeface="Bodoni MT Black" pitchFamily="18" charset="0"/>
              </a:rPr>
              <a:t>TJ </a:t>
            </a:r>
            <a:r>
              <a:rPr lang="cs-CZ" sz="1800" dirty="0" err="1" smtClean="0">
                <a:solidFill>
                  <a:srgbClr val="009900"/>
                </a:solidFill>
                <a:latin typeface="Bodoni MT Black" pitchFamily="18" charset="0"/>
              </a:rPr>
              <a:t>Srbice</a:t>
            </a:r>
            <a:r>
              <a:rPr lang="cs-CZ" sz="1800" dirty="0" smtClean="0">
                <a:solidFill>
                  <a:srgbClr val="009900"/>
                </a:solidFill>
                <a:latin typeface="Bodoni MT Black" pitchFamily="18" charset="0"/>
              </a:rPr>
              <a:t>  -  FK </a:t>
            </a:r>
            <a:r>
              <a:rPr lang="cs-CZ" sz="1800" dirty="0" err="1" smtClean="0">
                <a:solidFill>
                  <a:srgbClr val="009900"/>
                </a:solidFill>
                <a:latin typeface="Bodoni MT Black" pitchFamily="18" charset="0"/>
              </a:rPr>
              <a:t>Duchcov</a:t>
            </a:r>
            <a:r>
              <a:rPr lang="cs-CZ" sz="1800" dirty="0" smtClean="0">
                <a:solidFill>
                  <a:srgbClr val="009900"/>
                </a:solidFill>
                <a:latin typeface="Bodoni MT Black" pitchFamily="18" charset="0"/>
              </a:rPr>
              <a:t>        3 : 1 </a:t>
            </a:r>
          </a:p>
          <a:p>
            <a:r>
              <a:rPr lang="pl-PL" sz="1800" dirty="0" smtClean="0">
                <a:solidFill>
                  <a:srgbClr val="FF5050"/>
                </a:solidFill>
                <a:latin typeface="Bodoni MT Black" pitchFamily="18" charset="0"/>
              </a:rPr>
              <a:t>TJ Modlany  -  FK Postoloprty 2 : 4</a:t>
            </a:r>
          </a:p>
          <a:p>
            <a:r>
              <a:rPr lang="cs-CZ" sz="1800" dirty="0" smtClean="0">
                <a:solidFill>
                  <a:srgbClr val="FF9900"/>
                </a:solidFill>
                <a:latin typeface="Bodoni MT Black" pitchFamily="18" charset="0"/>
              </a:rPr>
              <a:t>TJ </a:t>
            </a:r>
            <a:r>
              <a:rPr lang="cs-CZ" sz="1800" dirty="0" err="1" smtClean="0">
                <a:solidFill>
                  <a:srgbClr val="FF9900"/>
                </a:solidFill>
                <a:latin typeface="Bodoni MT Black" pitchFamily="18" charset="0"/>
              </a:rPr>
              <a:t>Střekov</a:t>
            </a:r>
            <a:r>
              <a:rPr lang="cs-CZ" sz="1800" dirty="0" smtClean="0">
                <a:solidFill>
                  <a:srgbClr val="FF9900"/>
                </a:solidFill>
                <a:latin typeface="Bodoni MT Black" pitchFamily="18" charset="0"/>
              </a:rPr>
              <a:t>  - SK Hrobce        5 : 6 PK</a:t>
            </a:r>
          </a:p>
          <a:p>
            <a:r>
              <a:rPr lang="cs-CZ" sz="1800" dirty="0" err="1" smtClean="0">
                <a:solidFill>
                  <a:srgbClr val="009900"/>
                </a:solidFill>
                <a:latin typeface="Bodoni MT Black" pitchFamily="18" charset="0"/>
              </a:rPr>
              <a:t>Proboštov</a:t>
            </a:r>
            <a:r>
              <a:rPr lang="cs-CZ" sz="1800" dirty="0" smtClean="0">
                <a:solidFill>
                  <a:srgbClr val="009900"/>
                </a:solidFill>
                <a:latin typeface="Bodoni MT Black" pitchFamily="18" charset="0"/>
              </a:rPr>
              <a:t>  - FK Modrá          5 : 1 </a:t>
            </a:r>
          </a:p>
          <a:p>
            <a:r>
              <a:rPr lang="cs-CZ" sz="1800" dirty="0" smtClean="0">
                <a:solidFill>
                  <a:srgbClr val="FF5050"/>
                </a:solidFill>
                <a:latin typeface="Bodoni MT Black" pitchFamily="18" charset="0"/>
              </a:rPr>
              <a:t>FK Žatec  - TJ H. </a:t>
            </a:r>
            <a:r>
              <a:rPr lang="cs-CZ" sz="1800" dirty="0" err="1" smtClean="0">
                <a:solidFill>
                  <a:srgbClr val="FF5050"/>
                </a:solidFill>
                <a:latin typeface="Bodoni MT Black" pitchFamily="18" charset="0"/>
              </a:rPr>
              <a:t>Jiřetín</a:t>
            </a:r>
            <a:r>
              <a:rPr lang="cs-CZ" sz="1800" dirty="0" smtClean="0">
                <a:solidFill>
                  <a:srgbClr val="FF5050"/>
                </a:solidFill>
                <a:latin typeface="Bodoni MT Black" pitchFamily="18" charset="0"/>
              </a:rPr>
              <a:t>       1 : 3</a:t>
            </a:r>
          </a:p>
          <a:p>
            <a:r>
              <a:rPr lang="cs-CZ" sz="1800" dirty="0" smtClean="0">
                <a:solidFill>
                  <a:srgbClr val="009900"/>
                </a:solidFill>
                <a:latin typeface="Bodoni MT Black" pitchFamily="18" charset="0"/>
              </a:rPr>
              <a:t>FK </a:t>
            </a:r>
            <a:r>
              <a:rPr lang="cs-CZ" sz="1800" dirty="0" err="1" smtClean="0">
                <a:solidFill>
                  <a:srgbClr val="009900"/>
                </a:solidFill>
                <a:latin typeface="Bodoni MT Black" pitchFamily="18" charset="0"/>
              </a:rPr>
              <a:t>Neštěmice</a:t>
            </a:r>
            <a:r>
              <a:rPr lang="cs-CZ" sz="1800" dirty="0" smtClean="0">
                <a:solidFill>
                  <a:srgbClr val="009900"/>
                </a:solidFill>
                <a:latin typeface="Bodoni MT Black" pitchFamily="18" charset="0"/>
              </a:rPr>
              <a:t>  -  AFK Chomutov 7 : 1</a:t>
            </a:r>
          </a:p>
          <a:p>
            <a:endParaRPr lang="cs-CZ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74947" y="163116"/>
          <a:ext cx="4804544" cy="3580937"/>
        </p:xfrm>
        <a:graphic>
          <a:graphicData uri="http://schemas.openxmlformats.org/drawingml/2006/table">
            <a:tbl>
              <a:tblPr/>
              <a:tblGrid>
                <a:gridCol w="229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1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71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6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86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67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024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46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Ústecký přebor dospělých 2015/2016 po 4.kole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8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CC0099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CC0099"/>
                          </a:solidFill>
                          <a:latin typeface="Arial"/>
                        </a:rPr>
                        <a:t>SK </a:t>
                      </a:r>
                      <a:r>
                        <a:rPr lang="cs-CZ" sz="1200" b="1" i="0" u="none" strike="noStrike" dirty="0" err="1">
                          <a:solidFill>
                            <a:srgbClr val="CC0099"/>
                          </a:solidFill>
                          <a:latin typeface="Arial"/>
                        </a:rPr>
                        <a:t>Štětí</a:t>
                      </a:r>
                      <a:endParaRPr lang="cs-CZ" sz="1200" b="1" i="0" u="none" strike="noStrike" dirty="0">
                        <a:solidFill>
                          <a:srgbClr val="CC0099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CC009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CC009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CC0099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CC0099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CC0099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CC0099"/>
                          </a:solidFill>
                          <a:latin typeface="Calibri"/>
                        </a:rPr>
                        <a:t>17:7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CC0099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88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Blšany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9:3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88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H. Jiřetín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88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Proboštov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88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12:10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88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Modlany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15:9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88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16:12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88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15:14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88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Modrá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11:13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88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Hrobce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13:16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88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Postoloprty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7:10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88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Střekov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9:12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88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Srbice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88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AFK L. Chomutov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88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Žatec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4:9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88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Duchcov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2:9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24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5719564" y="1638692"/>
            <a:ext cx="446449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gradFill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lin ang="5400000" scaled="0"/>
                  </a:gra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 Sokol Brozany- SK </a:t>
            </a:r>
            <a:r>
              <a:rPr kumimoji="0" lang="cs-CZ" sz="2000" b="1" i="0" u="sng" strike="noStrike" cap="none" normalizeH="0" baseline="0" dirty="0" err="1" smtClean="0">
                <a:ln>
                  <a:gradFill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lin ang="5400000" scaled="0"/>
                  </a:gra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kumimoji="0" lang="cs-CZ" sz="800" b="0" i="0" u="none" strike="noStrike" cap="none" normalizeH="0" baseline="0" dirty="0" smtClean="0">
              <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gradFill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lin ang="5400000" scaled="0"/>
                  </a:gra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10:0(3:0) </a:t>
            </a:r>
            <a:r>
              <a:rPr kumimoji="0" lang="cs-CZ" sz="1600" b="1" i="0" u="sng" strike="noStrike" cap="none" normalizeH="0" baseline="0" dirty="0" smtClean="0">
                <a:ln>
                  <a:gradFill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lin ang="5400000" scaled="0"/>
                  </a:gra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23.8.2015.  1.kolo  starší žáci</a:t>
            </a:r>
            <a:endParaRPr kumimoji="0" lang="cs-CZ" sz="800" b="0" i="0" u="none" strike="noStrike" cap="none" normalizeH="0" baseline="0" dirty="0" smtClean="0">
              <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Držet v krok se soupeřem jsme dokázali  pouze v úvodních minutách. Soupeř nás ale rychle začal přehrávat a postupně se ztrácely i síly. Není ale čemu se divit, protože v základní sestavě bylo hodně mladších žáků a ti přeci jenom v tomto ohledu konkurovat  starším protivníkům nemohli. Výsledkově to po 1. poločase nevypadalo ještě tak hrozně, ale po změně stran výsledek skončil na dvouciferném čísle. Zvlášť Tomáš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Hadrbolec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který hostuje v 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Brozanech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 nedalekých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Bohušovic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byl při chutí a nasázel nám 6 branek.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Deák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,Ulrych,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Neméth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Kopecký, 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Šrotýř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Soroka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Daniluk,  Bohatec,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Ivanič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Dopater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Kuča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Kroupa,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Kettner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Malecha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Prokopec,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Švarcbach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Trenér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.Németh </a:t>
            </a: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Vedoucí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R.Hrdlička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Fišl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Marek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 </a:t>
            </a:r>
            <a:r>
              <a:rPr kumimoji="0" lang="cs-CZ" sz="2000" b="1" i="0" u="sng" strike="noStrike" cap="none" normalizeH="0" baseline="0" dirty="0" err="1" smtClean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2000" b="1" i="0" u="sng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TJ Krupka</a:t>
            </a:r>
            <a:endParaRPr kumimoji="0" lang="cs-CZ" sz="800" b="0" i="0" u="none" strike="noStrike" cap="none" normalizeH="0" baseline="0" dirty="0" smtClean="0">
              <a:ln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0:2(0:2)  </a:t>
            </a:r>
            <a:r>
              <a:rPr kumimoji="0" lang="cs-CZ" b="1" i="0" u="sng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26.8.2015.  14.kolo předehrávka starší žáci</a:t>
            </a:r>
            <a:endParaRPr kumimoji="0" lang="cs-CZ" sz="800" b="0" i="0" u="none" strike="noStrike" cap="none" normalizeH="0" baseline="0" dirty="0" smtClean="0">
              <a:ln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Ani ve 2 zápase letošního ročníku starší žáci neuspěli. Opět museli trenéři sáhnout mezi mladší žáky, aby byli schopní nastoupit v plném počtu. Děti jsou na prázdninách a tak věřme, že se brzy vrátí a starší žáci budou kompletní. V tomto utkání byli hosté přeci jenom o něco aktivnější a v prvním poločase také vstřelili 2 branky, které jak se později ukázalo, byly i jedinými, které diváci viděli.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Deák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,Ulrych,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Neméth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Kopecký, 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Šrotýř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Holub,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Kettner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Vámoši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Procházka 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Dopater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Švarcbach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Musílek, Šíma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Trenér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.Németh </a:t>
            </a: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Vedoucí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R.Hrdlička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Eichler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19564" y="91108"/>
            <a:ext cx="4464496" cy="1631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 cmpd="sng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Rockwell" pitchFamily="18" charset="0"/>
              </a:rPr>
              <a:t>První 2. kola starším žákům nevyšla, i když proti Krupce se určitě dalo bodovat, ale nekompletní sestava  našemu snažení nakloněna nebyla</a:t>
            </a:r>
          </a:p>
        </p:txBody>
      </p:sp>
      <p:pic>
        <p:nvPicPr>
          <p:cNvPr id="7170" name="Picture 95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1" name="Picture 94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2" name="Picture 93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3" name="Picture 92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4" name="Picture 91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5" name="Picture 90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6" name="Picture 89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7" name="Picture 88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8" name="Picture 87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9" name="Picture 86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0" name="Picture 85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1" name="Picture 84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2" name="Picture 83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3" name="Picture 82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4" name="Picture 81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5" name="Picture 80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6" name="Picture 79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7" name="Picture 78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8" name="Picture 77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9" name="Picture 76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0" name="Picture 75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1" name="Picture 74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2" name="Picture 73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3" name="Picture 72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4" name="Picture 71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5" name="Picture 70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6" name="Picture 69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0487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7" name="Picture 68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0487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8" name="Picture 67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43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9" name="Picture 66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43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0" name="Picture 65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333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1" name="Picture 64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333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2" name="Picture 63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24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3" name="Picture 62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24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4" name="Picture 61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14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5" name="Picture 60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14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6" name="Picture 59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06838"/>
            <a:ext cx="90487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7" name="Picture 58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06838"/>
            <a:ext cx="90487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8" name="Picture 57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9" name="Picture 56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0" name="Picture 55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1" name="Picture 54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2" name="Picture 53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7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3" name="Picture 52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7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4" name="Picture 51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6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5" name="Picture 50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6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6" name="Picture 49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85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7" name="Picture 48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85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8" name="Picture 47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4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9" name="Picture 46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4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0" name="Picture 45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23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1" name="Picture 44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23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2" name="Picture 43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42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3" name="Picture 42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42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4" name="Picture 41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61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5" name="Picture 40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61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6" name="Picture 39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81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7" name="Picture 38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81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8" name="Picture 37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00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9" name="Picture 36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00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021" name="Text Box 5669"/>
          <p:cNvSpPr txBox="1">
            <a:spLocks noChangeArrowheads="1"/>
          </p:cNvSpPr>
          <p:nvPr/>
        </p:nvSpPr>
        <p:spPr bwMode="auto">
          <a:xfrm>
            <a:off x="7664450" y="595313"/>
            <a:ext cx="182563" cy="279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63780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11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975148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26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647556" y="163116"/>
          <a:ext cx="4464496" cy="4572000"/>
        </p:xfrm>
        <a:graphic>
          <a:graphicData uri="http://schemas.openxmlformats.org/drawingml/2006/table">
            <a:tbl>
              <a:tblPr/>
              <a:tblGrid>
                <a:gridCol w="1093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00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 kolo Ústeckého přeboru dospělých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D60093"/>
                          </a:solidFill>
                          <a:latin typeface="Calibri"/>
                        </a:rPr>
                        <a:t>SK </a:t>
                      </a:r>
                      <a:r>
                        <a:rPr lang="cs-CZ" sz="1200" b="1" i="0" u="none" strike="noStrike" dirty="0" err="1">
                          <a:solidFill>
                            <a:srgbClr val="D60093"/>
                          </a:solidFill>
                          <a:latin typeface="Calibri"/>
                        </a:rPr>
                        <a:t>Štětí</a:t>
                      </a:r>
                      <a:endParaRPr lang="cs-CZ" sz="1200" b="1" i="0" u="none" strike="noStrike" dirty="0">
                        <a:solidFill>
                          <a:srgbClr val="D60093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D60093"/>
                          </a:solidFill>
                          <a:latin typeface="Calibri"/>
                        </a:rPr>
                        <a:t>TJ H. </a:t>
                      </a:r>
                      <a:r>
                        <a:rPr lang="cs-CZ" sz="1200" b="1" i="0" u="none" strike="noStrike" dirty="0" err="1">
                          <a:solidFill>
                            <a:srgbClr val="D60093"/>
                          </a:solidFill>
                          <a:latin typeface="Calibri"/>
                        </a:rPr>
                        <a:t>Jiřetín</a:t>
                      </a:r>
                      <a:r>
                        <a:rPr lang="cs-CZ" sz="1200" b="1" i="0" u="none" strike="noStrike" dirty="0">
                          <a:solidFill>
                            <a:srgbClr val="D60093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D60093"/>
                          </a:solidFill>
                          <a:latin typeface="Calibri"/>
                        </a:rPr>
                        <a:t>5.9.2015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D60093"/>
                          </a:solidFill>
                          <a:latin typeface="Calibri"/>
                        </a:rPr>
                        <a:t>10:15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Blšany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AFK L. Chomutov 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5.9.2015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10:30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TJ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Modlany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Proboštov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5.9.2015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14:00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Duchcov 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FK Bílina 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5.9.2015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15:00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TJ Střekov 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TJ Krupka 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5.9.2015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17:00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FK Žatec 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Modrá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5.9.2015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17:00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TJ Srbice 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SK Hrobce 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5.9.2015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17:00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Neštěmice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Postoloprty 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6.9.2015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15:00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 kolo Ústeckého přeboru dospělých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 Hrobce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Duchcov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12.9.2015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10:15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Proboštov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SK </a:t>
                      </a:r>
                      <a:r>
                        <a:rPr lang="cs-CZ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Štětí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12.9.2015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13:45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AFK L. Chomutov 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TJ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Srbice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12.9.2015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14:00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TJ Krupka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Blšany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12.9.2015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17:00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Postoloprty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TJ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Střekov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12.9.2015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17:00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TJ H. Jiřetín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Neštěmice 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12.9.2015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17:00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Žatec 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TJ Modlany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12.9.2015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17:00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Modrá</a:t>
                      </a:r>
                    </a:p>
                  </a:txBody>
                  <a:tcPr marL="7937" marR="7937" marT="7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Bílina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13.9.2015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17:00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5647556" y="4843636"/>
            <a:ext cx="4464496" cy="2062103"/>
          </a:xfrm>
          <a:prstGeom prst="rect">
            <a:avLst/>
          </a:prstGeom>
          <a:solidFill>
            <a:srgbClr val="99FF99"/>
          </a:solidFill>
          <a:ln w="50800">
            <a:solidFill>
              <a:srgbClr val="CC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>
                <a:latin typeface="Bookman Old Style" pitchFamily="18" charset="0"/>
              </a:rPr>
              <a:t>Několik zajímavých zápasů nabízí aktuální 2 kola přeboru dospělých.   Dnes derby </a:t>
            </a:r>
            <a:r>
              <a:rPr lang="cs-CZ" sz="1600" dirty="0" err="1" smtClean="0">
                <a:latin typeface="Bookman Old Style" pitchFamily="18" charset="0"/>
              </a:rPr>
              <a:t>Modlany</a:t>
            </a:r>
            <a:r>
              <a:rPr lang="cs-CZ" sz="1600" dirty="0" smtClean="0">
                <a:latin typeface="Bookman Old Style" pitchFamily="18" charset="0"/>
              </a:rPr>
              <a:t>-</a:t>
            </a:r>
            <a:r>
              <a:rPr lang="cs-CZ" sz="1600" dirty="0" err="1" smtClean="0">
                <a:latin typeface="Bookman Old Style" pitchFamily="18" charset="0"/>
              </a:rPr>
              <a:t>Proboštov</a:t>
            </a:r>
            <a:r>
              <a:rPr lang="cs-CZ" sz="1600" dirty="0" smtClean="0">
                <a:latin typeface="Bookman Old Style" pitchFamily="18" charset="0"/>
              </a:rPr>
              <a:t> nebo </a:t>
            </a:r>
            <a:r>
              <a:rPr lang="cs-CZ" sz="1600" dirty="0" err="1" smtClean="0">
                <a:latin typeface="Bookman Old Style" pitchFamily="18" charset="0"/>
              </a:rPr>
              <a:t>Duchcov</a:t>
            </a:r>
            <a:r>
              <a:rPr lang="cs-CZ" sz="1600" dirty="0" smtClean="0">
                <a:latin typeface="Bookman Old Style" pitchFamily="18" charset="0"/>
              </a:rPr>
              <a:t> –Bílina. Za týden zápas Krupka-</a:t>
            </a:r>
            <a:r>
              <a:rPr lang="cs-CZ" sz="1600" dirty="0" err="1" smtClean="0">
                <a:latin typeface="Bookman Old Style" pitchFamily="18" charset="0"/>
              </a:rPr>
              <a:t>Blšany</a:t>
            </a:r>
            <a:r>
              <a:rPr lang="cs-CZ" sz="1600" dirty="0" smtClean="0">
                <a:latin typeface="Bookman Old Style" pitchFamily="18" charset="0"/>
              </a:rPr>
              <a:t> budou utkáním zkušených fotbalistů. My jedeme za týden do Proboštova, kde jsme naposledy vyhráli v roce 2007. 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74948" y="2333367"/>
            <a:ext cx="4824536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effectLst>
                  <a:outerShdw blurRad="50800" dist="38100" dir="10800000" algn="r" rotWithShape="0">
                    <a:schemeClr val="accent2">
                      <a:lumMod val="75000"/>
                      <a:alpha val="40000"/>
                    </a:schemeClr>
                  </a:outerShdw>
                </a:effectLst>
                <a:latin typeface="Bookman Old Style" pitchFamily="18" charset="0"/>
              </a:rPr>
              <a:t>SK </a:t>
            </a:r>
            <a:r>
              <a:rPr lang="cs-CZ" sz="2400" u="sng" dirty="0" err="1" smtClean="0">
                <a:effectLst>
                  <a:outerShdw blurRad="50800" dist="38100" dir="10800000" algn="r" rotWithShape="0">
                    <a:schemeClr val="accent2">
                      <a:lumMod val="75000"/>
                      <a:alpha val="40000"/>
                    </a:schemeClr>
                  </a:outerShdw>
                </a:effectLst>
                <a:latin typeface="Bookman Old Style" pitchFamily="18" charset="0"/>
              </a:rPr>
              <a:t>Štětí</a:t>
            </a:r>
            <a:r>
              <a:rPr lang="cs-CZ" sz="2400" u="sng" dirty="0" smtClean="0">
                <a:effectLst>
                  <a:outerShdw blurRad="50800" dist="38100" dir="10800000" algn="r" rotWithShape="0">
                    <a:schemeClr val="accent2">
                      <a:lumMod val="75000"/>
                      <a:alpha val="40000"/>
                    </a:scheme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cs-CZ" sz="2400" u="sng" dirty="0" smtClean="0">
                <a:effectLst>
                  <a:outerShdw blurRad="50800" dist="38100" dir="10800000" algn="r" rotWithShape="0">
                    <a:schemeClr val="accent2">
                      <a:lumMod val="75000"/>
                      <a:alpha val="40000"/>
                    </a:schemeClr>
                  </a:outerShdw>
                </a:effectLst>
                <a:latin typeface="Bookman Old Style" pitchFamily="18" charset="0"/>
              </a:rPr>
              <a:t> FK Litoměřice/</a:t>
            </a:r>
            <a:r>
              <a:rPr lang="cs-CZ" sz="2400" u="sng" dirty="0" err="1" smtClean="0">
                <a:effectLst>
                  <a:outerShdw blurRad="50800" dist="38100" dir="10800000" algn="r" rotWithShape="0">
                    <a:schemeClr val="accent2">
                      <a:lumMod val="75000"/>
                      <a:alpha val="40000"/>
                    </a:schemeClr>
                  </a:outerShdw>
                </a:effectLst>
                <a:latin typeface="Bookman Old Style" pitchFamily="18" charset="0"/>
              </a:rPr>
              <a:t>Žitenice</a:t>
            </a:r>
            <a:endParaRPr lang="cs-CZ" sz="2400" u="sng" dirty="0" smtClean="0">
              <a:effectLst>
                <a:outerShdw blurRad="50800" dist="38100" dir="10800000" algn="r" rotWithShape="0">
                  <a:schemeClr val="accent2">
                    <a:lumMod val="75000"/>
                    <a:alpha val="40000"/>
                  </a:scheme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cs-CZ" sz="2400" u="sng" dirty="0" smtClean="0">
                <a:effectLst>
                  <a:outerShdw blurRad="50800" dist="38100" dir="10800000" algn="r" rotWithShape="0">
                    <a:schemeClr val="accent2">
                      <a:lumMod val="75000"/>
                      <a:alpha val="40000"/>
                    </a:schemeClr>
                  </a:outerShdw>
                </a:effectLst>
                <a:latin typeface="Bookman Old Style" pitchFamily="18" charset="0"/>
              </a:rPr>
              <a:t>6:4(4:1)  </a:t>
            </a:r>
          </a:p>
          <a:p>
            <a:pPr algn="ctr"/>
            <a:r>
              <a:rPr lang="cs-CZ" sz="1600" u="sng" dirty="0" smtClean="0">
                <a:latin typeface="Bookman Old Style" pitchFamily="18" charset="0"/>
              </a:rPr>
              <a:t>30.8.2015 2. (3.hrané) kolo</a:t>
            </a:r>
          </a:p>
          <a:p>
            <a:pPr algn="just"/>
            <a:r>
              <a:rPr lang="cs-CZ" sz="1050" b="0" dirty="0" smtClean="0">
                <a:latin typeface="Arial" pitchFamily="34" charset="0"/>
                <a:cs typeface="Arial" pitchFamily="34" charset="0"/>
              </a:rPr>
              <a:t>Skóre otevřel po několika našich střeleckých příležitostech Pšenička ve 12. minutě, když  dostal míč do branky pod tělem padajícího brankáře. Pak jsme špatně rozehráli roh a z  rychlého protiútoku jsme inkasovali od hlavní postavy hostujícího celku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Janušky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. Naše odpověď byla ale okamžitá. Postaral se o to Holub, kterému sice míče na nohu nejlépe nesedl, ale o to větší měl radost, když brankář míč propustil za svá záda.  I další minuty prvního poločasu patřily našemu kolektivu a navíc byly oslazeny 2 brankami z kopačky aktivně hrajícího a bojujícího Vejražky. Ve 26. minutě to zkusil z dálky, brankář míč sice chytil, ale když s ním dopadl na zem, tak se ocitl za brankovou čárou. Ještě do poločasu stačil vstřelit stejný hráč gól na 4:1. Výkon z prvního poločasu jsme ve 2. části nezopakovali. Špaček sice stačil vstřelit ještě krásnou branku do šibenice na 5:1, ale  pak se začali dít na hřišti věci, které nám moc nechutnaly.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Januška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snížil na 2:5, Volák na 3:5 a na 4:5 upravil opět Volák z penalty. Ze závěru se stalo drama  se šťastným koncem pro náš celek, když ještě v poslední minutě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vsřelil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gól na 6:4 Németh.</a:t>
            </a:r>
          </a:p>
          <a:p>
            <a:pPr algn="just"/>
            <a:r>
              <a:rPr lang="cs-CZ" sz="1050" b="0" u="sng" dirty="0" smtClean="0">
                <a:latin typeface="Arial" pitchFamily="34" charset="0"/>
                <a:cs typeface="Arial" pitchFamily="34" charset="0"/>
              </a:rPr>
              <a:t>Branky: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Vejrážka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2, Pšenička 1, Špaček 1, Holub 1, Németh 1</a:t>
            </a:r>
          </a:p>
          <a:p>
            <a:pPr algn="just"/>
            <a:r>
              <a:rPr lang="cs-CZ" sz="1050" b="0" u="sng" dirty="0" smtClean="0">
                <a:latin typeface="Arial" pitchFamily="34" charset="0"/>
                <a:cs typeface="Arial" pitchFamily="34" charset="0"/>
              </a:rPr>
              <a:t>Sestava: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Deák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-Ulrych, Németh, Kopecký,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Vovčuková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, Holub, Vališová, Ladič, </a:t>
            </a:r>
          </a:p>
          <a:p>
            <a:pPr algn="just"/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                Vejražka,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Dopater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Šrotář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, Ladislav Novák, Špaček</a:t>
            </a:r>
          </a:p>
          <a:p>
            <a:pPr algn="just"/>
            <a:r>
              <a:rPr lang="cs-CZ" sz="1050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.Németh,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R.Hrdlička</a:t>
            </a:r>
            <a:endParaRPr lang="cs-CZ" sz="105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1050" b="0" u="sng" dirty="0" smtClean="0">
                <a:latin typeface="Arial" pitchFamily="34" charset="0"/>
                <a:cs typeface="Arial" pitchFamily="34" charset="0"/>
              </a:rPr>
              <a:t>Rozhodčí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: Hamšík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2940" y="91108"/>
            <a:ext cx="4824536" cy="2123658"/>
          </a:xfrm>
          <a:prstGeom prst="rect">
            <a:avLst/>
          </a:prstGeom>
          <a:blipFill dpi="0" rotWithShape="1">
            <a:blip r:embed="rId3" cstate="print">
              <a:alphaModFix amt="49000"/>
            </a:blip>
            <a:srcRect/>
            <a:stretch>
              <a:fillRect/>
            </a:stretch>
          </a:blipFill>
          <a:ln w="57150" cmpd="dbl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Starší žáci po dlouhé a dlouhé době slaví vítězství v mistrovském zápase. Naposledy to bylo 1.6..2014 doma proti Žatci 4:3. Zápas  2 poločasů. V prvním jsme hráli   dobře, ale ve druhém náš  výkon  uvadal.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1"/>
          <p:cNvSpPr txBox="1"/>
          <p:nvPr/>
        </p:nvSpPr>
        <p:spPr>
          <a:xfrm>
            <a:off x="12131675" y="0"/>
            <a:ext cx="185738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9" name="TextovéPole 2"/>
          <p:cNvSpPr txBox="1"/>
          <p:nvPr/>
        </p:nvSpPr>
        <p:spPr>
          <a:xfrm>
            <a:off x="12131675" y="0"/>
            <a:ext cx="185738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cxnSp>
        <p:nvCxnSpPr>
          <p:cNvPr id="15" name="Přímá spojovací šipka 14"/>
          <p:cNvCxnSpPr/>
          <p:nvPr/>
        </p:nvCxnSpPr>
        <p:spPr bwMode="auto">
          <a:xfrm>
            <a:off x="3631332" y="7075884"/>
            <a:ext cx="86409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1" name="TextovéPole 10"/>
          <p:cNvSpPr txBox="1"/>
          <p:nvPr/>
        </p:nvSpPr>
        <p:spPr>
          <a:xfrm>
            <a:off x="1759124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12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735788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21</a:t>
            </a:r>
          </a:p>
        </p:txBody>
      </p:sp>
      <p:sp>
        <p:nvSpPr>
          <p:cNvPr id="14" name="Rámeček 13"/>
          <p:cNvSpPr/>
          <p:nvPr/>
        </p:nvSpPr>
        <p:spPr bwMode="auto">
          <a:xfrm>
            <a:off x="102940" y="289362"/>
            <a:ext cx="4788000" cy="6445011"/>
          </a:xfrm>
          <a:prstGeom prst="frame">
            <a:avLst/>
          </a:prstGeom>
          <a:blipFill>
            <a:blip r:embed="rId3" cstate="print"/>
            <a:stretch>
              <a:fillRect/>
            </a:stretch>
          </a:blipFill>
          <a:ln w="79375">
            <a:gradFill>
              <a:gsLst>
                <a:gs pos="0">
                  <a:srgbClr val="0066FF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vert="horz" wrap="square" lIns="0" tIns="0" rIns="0" bIns="3967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800" b="1" i="0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 Black" pitchFamily="34" charset="0"/>
                <a:cs typeface="Arial" pitchFamily="34" charset="0"/>
              </a:rPr>
              <a:t>TJ </a:t>
            </a:r>
            <a:r>
              <a:rPr kumimoji="0" lang="cs-CZ" sz="3800" b="1" i="0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/>
                <a:latin typeface="Arial Black" pitchFamily="34" charset="0"/>
                <a:cs typeface="Arial" pitchFamily="34" charset="0"/>
              </a:rPr>
              <a:t>Proboštov</a:t>
            </a:r>
            <a:endParaRPr kumimoji="0" lang="cs-CZ" sz="3800" b="1" i="0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800" b="1" i="0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 Black" pitchFamily="34" charset="0"/>
                <a:cs typeface="Arial" pitchFamily="34" charset="0"/>
              </a:rPr>
              <a:t>SK </a:t>
            </a:r>
            <a:r>
              <a:rPr kumimoji="0" lang="cs-CZ" sz="3800" b="1" i="0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/>
                <a:latin typeface="Arial Black" pitchFamily="34" charset="0"/>
                <a:cs typeface="Arial" pitchFamily="34" charset="0"/>
              </a:rPr>
              <a:t>Štětí</a:t>
            </a:r>
            <a:endParaRPr kumimoji="0" lang="cs-CZ" sz="3800" b="1" i="0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4000" dirty="0" smtClean="0">
                <a:ln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itchFamily="34" charset="0"/>
              </a:rPr>
              <a:t>Sobota12.9.2015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normalizeH="0" baseline="0" dirty="0" smtClean="0">
                <a:ln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itchFamily="34" charset="0"/>
              </a:rPr>
              <a:t>13:45 hod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4000" dirty="0" smtClean="0">
                <a:ln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itchFamily="34" charset="0"/>
              </a:rPr>
              <a:t>odjezd 11:30</a:t>
            </a:r>
            <a:endParaRPr lang="cs-CZ" sz="3600" dirty="0" smtClean="0">
              <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7116" y="5054302"/>
            <a:ext cx="1152128" cy="9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1092" y="3907532"/>
            <a:ext cx="1597546" cy="108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5647556" y="163121"/>
          <a:ext cx="4536504" cy="3168342"/>
        </p:xfrm>
        <a:graphic>
          <a:graphicData uri="http://schemas.openxmlformats.org/drawingml/2006/table">
            <a:tbl>
              <a:tblPr/>
              <a:tblGrid>
                <a:gridCol w="1522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58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 kolo 22.-23.08.2015 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MLADŠÍ DOROST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Svádov/V. Březno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Mostecký FK/Obrnice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Louny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Neštěmice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1:2  PK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Litvínov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ASK Lovosice/Velemín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J. Děčín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VOŠ Roudnice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6:3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SK Ervěnice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SK Štětí/Hošťka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1:3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FC Chomutov/Spořice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Košťany/Oldřichov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30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 kolo 29.-30.08.2015 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MLADÍ DOROST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ASK Lovosice/Velemín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Louny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SK Štětí/Hošťka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FC Chomutov/Spořice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1:7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Neštěmice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Ervěnice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6:4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Mostecký FK/Obrnice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Litvínov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J. Děčín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Svádov/V. Březno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VOŠ Roudnice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5:2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4:3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5575550" y="3655650"/>
          <a:ext cx="4608508" cy="3204210"/>
        </p:xfrm>
        <a:graphic>
          <a:graphicData uri="http://schemas.openxmlformats.org/drawingml/2006/table">
            <a:tbl>
              <a:tblPr/>
              <a:tblGrid>
                <a:gridCol w="199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1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91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91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6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90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16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92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13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Krajský přebor mladší  dorost  2015/2016 po 4.kole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J. Děčín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39:9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2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Litvínov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19:4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2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VOŠ Roudnice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25:10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2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12:5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2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Louny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15:4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2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16:11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2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Mostecký FK/Obrnice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17:13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2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Košťany/Oldřichov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9:8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2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SK Štětí/Hošťka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2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6:5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2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FC Chomutov/Spořice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10:11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2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Svádov/V. Březno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5:37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2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Ervěnice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2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3:19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2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ASK Lovosice/Velemín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3:27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92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7519764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13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95028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24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431532" y="2463591"/>
            <a:ext cx="4824536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1" i="0" u="sng" strike="noStrike" cap="none" normalizeH="0" baseline="0" dirty="0" smtClean="0">
                <a:ln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 </a:t>
            </a:r>
            <a:r>
              <a:rPr kumimoji="0" lang="cs-CZ" sz="2200" b="1" i="0" u="sng" strike="noStrike" cap="none" normalizeH="0" baseline="0" dirty="0" err="1" smtClean="0">
                <a:ln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2200" b="1" i="0" u="sng" strike="noStrike" cap="none" normalizeH="0" baseline="0" dirty="0" smtClean="0">
                <a:ln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TJ Krupka</a:t>
            </a:r>
            <a:endParaRPr kumimoji="0" lang="cs-CZ" sz="800" b="0" i="0" u="none" strike="noStrike" cap="none" normalizeH="0" baseline="0" dirty="0" smtClean="0">
              <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1" i="0" u="sng" strike="noStrike" cap="none" normalizeH="0" baseline="0" dirty="0" smtClean="0">
                <a:ln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4:2(2:1)    22.8.2015  3. kolo</a:t>
            </a:r>
            <a:endParaRPr kumimoji="0" lang="cs-CZ" sz="800" b="0" i="0" u="none" strike="noStrike" cap="none" normalizeH="0" baseline="0" dirty="0" smtClean="0">
              <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Fotbalový přebor se pomalu dostává do těch správných obrátek a po 2 resp. 3 bodových ziscích v prvních 2 kolech nás doma čekal zdatný soupeř, v jehož sestavě je i několik známých fotbalových tvářích, které již vyzkoušeli i vyšší soutěže. Úvod patřil soupeři, když hned ve 3. minutě to z dálky zkusil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Bikár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ale chyběla přesnost. Za další 3 minuty už to ale Krupce vyšlo.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Rilke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poslal míč z rohu k zadní tyči, kde byl úplně sám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Ahmed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Umar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zajistil hostům vedení 1:0. Třetí letošní zápas a potřetí prohráváme 1:0. Vyrovnání jsme se naštěstí dočkali brzy. Na to správné místo z volného přímého kopu doručil míč Stejskal a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Šimralovi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už jen stačilo míč prodloužit do sítě a srovnat na 1:1. Po čtvrthodině hry musel trenér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sáhnout do sestavy, když pro zranění odstoupil Šmidrkal a místo něho přišel na hřiště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Naše obrana musel čelit i dalším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standardkám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hostů ať už to bylo po rozích nebo trestných kopech, které prováděli hlavně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Rilke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Bikár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Z první branky jsme se však poučili a míče odvraceli do bezpečí. Po jedné takovéto situaci jsme dokonce ve 26. minutě založili rychlý útok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Belákem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až se míč dostal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Malákovi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který prostřelil brankáře Prokeše.  Radost z vedení 2:1 byla slyšet daleko. Závěr poločasu, co se střeleckých příležitostí týče patřil našemu kolektivu. Po rohu Stejskala skvěle hlavičkoval Šimral, ale dobře postavený obránce  zabránil cestě míče do sítě. V úplném konci 1. půle ještě hlavičkoval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Grepl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ale míč doskákal po břevně do zámezí. Hned v 1. minutě 2. poločasu jsme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03540" y="91108"/>
            <a:ext cx="4680520" cy="2123658"/>
          </a:xfrm>
          <a:prstGeom prst="rect">
            <a:avLst/>
          </a:prstGeom>
          <a:blipFill>
            <a:blip r:embed="rId3" cstate="print"/>
            <a:stretch>
              <a:fillRect l="-2000" t="1000"/>
            </a:stretch>
          </a:blipFill>
          <a:ln w="60325" cmpd="sng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Silný soupeř,  který hrál loni divizní soutěž, si do </a:t>
            </a:r>
            <a:r>
              <a:rPr lang="cs-CZ" sz="22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Štětí</a:t>
            </a:r>
            <a:r>
              <a:rPr lang="cs-CZ" sz="2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jak říkal po zápase trenér hostů, přijel pro body. Naši hráči byli proti a po dobrém výkonu získali 3 body.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33872" y="3835524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u="sng" dirty="0" smtClean="0">
                <a:ln>
                  <a:solidFill>
                    <a:srgbClr val="0099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 </a:t>
            </a:r>
            <a:r>
              <a:rPr lang="cs-CZ" sz="2400" u="sng" dirty="0" err="1" smtClean="0">
                <a:ln>
                  <a:solidFill>
                    <a:srgbClr val="0099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Ervěnice</a:t>
            </a:r>
            <a:r>
              <a:rPr lang="cs-CZ" sz="2400" u="sng" dirty="0" smtClean="0">
                <a:ln>
                  <a:solidFill>
                    <a:srgbClr val="0099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/Jirkov </a:t>
            </a:r>
            <a:r>
              <a:rPr lang="cs-CZ" sz="2400" u="sng" dirty="0" err="1" smtClean="0">
                <a:ln>
                  <a:solidFill>
                    <a:srgbClr val="0099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Štětí</a:t>
            </a:r>
            <a:r>
              <a:rPr lang="cs-CZ" sz="2400" u="sng" dirty="0" smtClean="0">
                <a:ln>
                  <a:solidFill>
                    <a:srgbClr val="0099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cs-CZ" sz="2400" u="sng" dirty="0" err="1" smtClean="0">
                <a:ln>
                  <a:solidFill>
                    <a:srgbClr val="0099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Hoštka</a:t>
            </a:r>
            <a:endParaRPr lang="cs-CZ" sz="2400" dirty="0" smtClean="0">
              <a:ln>
                <a:solidFill>
                  <a:srgbClr val="0099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u="sng" dirty="0" smtClean="0">
                <a:ln>
                  <a:solidFill>
                    <a:srgbClr val="0099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1:3(0:0)   23.8.2015   3.kolo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Překvapivé vítězství našeho mužstva, které se urodilo ve 2. poločase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Branky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: Macháček 1,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Šariška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1,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Horváth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1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Sestava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Štekr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- Svoboda , Beruška Jakl,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Feko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 Podhorský , Macháček,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Šariška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Horváth</a:t>
            </a:r>
            <a:endParaRPr lang="cs-CZ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J.Chaloupecký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b="0" u="sng" dirty="0" smtClean="0">
                <a:latin typeface="Arial" pitchFamily="34" charset="0"/>
                <a:cs typeface="Arial" pitchFamily="34" charset="0"/>
              </a:rPr>
              <a:t>Vedoucí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J.Nedoimlelová</a:t>
            </a:r>
            <a:endParaRPr lang="cs-CZ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2940" y="811188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u="sng" dirty="0" smtClean="0">
                <a:ln>
                  <a:solidFill>
                    <a:srgbClr val="66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 </a:t>
            </a:r>
            <a:r>
              <a:rPr lang="cs-CZ" sz="2000" u="sng" dirty="0" err="1" smtClean="0">
                <a:ln>
                  <a:solidFill>
                    <a:srgbClr val="66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Štětí</a:t>
            </a:r>
            <a:r>
              <a:rPr lang="cs-CZ" sz="2000" u="sng" dirty="0" smtClean="0">
                <a:ln>
                  <a:solidFill>
                    <a:srgbClr val="66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cs-CZ" sz="2000" u="sng" dirty="0" err="1" smtClean="0">
                <a:ln>
                  <a:solidFill>
                    <a:srgbClr val="66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Hoštka</a:t>
            </a:r>
            <a:r>
              <a:rPr lang="cs-CZ" sz="2000" u="sng" dirty="0" smtClean="0">
                <a:ln>
                  <a:solidFill>
                    <a:srgbClr val="66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FC </a:t>
            </a:r>
            <a:r>
              <a:rPr lang="cs-CZ" sz="2000" u="sng" dirty="0" err="1" smtClean="0">
                <a:ln>
                  <a:solidFill>
                    <a:srgbClr val="66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Chomutov</a:t>
            </a:r>
            <a:r>
              <a:rPr lang="cs-CZ" sz="2000" u="sng" dirty="0" smtClean="0">
                <a:ln>
                  <a:solidFill>
                    <a:srgbClr val="66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cs-CZ" sz="2000" u="sng" dirty="0" err="1" smtClean="0">
                <a:ln>
                  <a:solidFill>
                    <a:srgbClr val="66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Spořice</a:t>
            </a:r>
            <a:endParaRPr lang="cs-CZ" sz="2000" dirty="0" smtClean="0">
              <a:ln>
                <a:solidFill>
                  <a:srgbClr val="6600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000" u="sng" dirty="0" smtClean="0">
                <a:ln>
                  <a:solidFill>
                    <a:srgbClr val="66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1:7(1:2)   29.8.2015   4.kolo</a:t>
            </a:r>
            <a:endParaRPr lang="cs-CZ" sz="1400" u="sng" dirty="0" smtClean="0">
              <a:ln>
                <a:solidFill>
                  <a:srgbClr val="6600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Síly vydržely pouze v 1. poločase.  Hodně našich hráčů mělo již zápas za starší dorost v nohách a to rozhodlo. 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Sestava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Štekr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- Svoboda , Beruška Jakl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Feko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 Podhorský Moučka,  Ladič 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Dopater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Németh,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 Polesný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J.Chaloupecký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b="0" u="sng" dirty="0" smtClean="0">
                <a:latin typeface="Arial" pitchFamily="34" charset="0"/>
                <a:cs typeface="Arial" pitchFamily="34" charset="0"/>
              </a:rPr>
              <a:t>Vedoucí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J.Nedoimlelová</a:t>
            </a:r>
            <a:endParaRPr lang="cs-CZ" b="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2940" y="91108"/>
            <a:ext cx="4680520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412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David" pitchFamily="34" charset="-79"/>
                <a:cs typeface="David" pitchFamily="34" charset="-79"/>
              </a:rPr>
              <a:t>Mladší dorost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9124" y="3043436"/>
            <a:ext cx="70867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5188" y="6283796"/>
            <a:ext cx="936104" cy="95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Přímá spojovací čára 18" hidden="1"/>
          <p:cNvCxnSpPr/>
          <p:nvPr/>
        </p:nvCxnSpPr>
        <p:spPr bwMode="auto">
          <a:xfrm rot="5400000">
            <a:off x="7267575" y="487363"/>
            <a:ext cx="6477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5" name="Přímá spojovací čára 14"/>
          <p:cNvCxnSpPr/>
          <p:nvPr/>
        </p:nvCxnSpPr>
        <p:spPr bwMode="auto">
          <a:xfrm>
            <a:off x="2191172" y="1747292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1975148" y="6931868"/>
            <a:ext cx="194421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1" name="TextovéPole 10"/>
          <p:cNvSpPr txBox="1"/>
          <p:nvPr/>
        </p:nvSpPr>
        <p:spPr>
          <a:xfrm>
            <a:off x="246956" y="91108"/>
            <a:ext cx="4392488" cy="276999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b="0" dirty="0" smtClean="0">
                <a:latin typeface="Arial" pitchFamily="34" charset="0"/>
                <a:cs typeface="Arial" pitchFamily="34" charset="0"/>
              </a:rPr>
              <a:t>Pokračování zápasu SK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-TJ Krupka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22.8.15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759124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14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447756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23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-41076" y="451148"/>
            <a:ext cx="48245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si hodně oddechli, když musel pohotově proti střele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Rilkeho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zasahovat Kloub v brance.  Běžela 49. minuta, když se do šestnáctky hostů dostal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Bikárem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byl nedovoleně stažen k zemi. Následoval pokutový kop, se kterým si poradil Slanička a zvýšil na 3:1. Dvoubranková ztráta velela hostům zvýšit obrátky ve hře směrem dopředu. Zahrávali nepřeberné množství rohových kopů, ale ani v jednom případě to brankou neskončilo. Naopak Krupka nechávala otevřená zadní vrátka, do kterých se v 60. minutě přiřítil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obešel i obránce a upravil už na 4:1. Stejný hráč se probil před branku soupeře i v 71. minutě, ale tentokrát míč skončil vedle. Dlouhý centr mířící k nohám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Rilkeho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nepustil v tomto zápase výborně hrající Šimral a odhlavičkoval ho do bezpečí. V 75. minutě už to vypadalo, že balón skončí v naší brance, ale nakonec to dopadlo, jak jsme si přáli. Skončil v náručí brankáře. Pak se ke slovu dostalo i naše mužstvo. Konkrétně Stejskal, který volil střelu k bližší tyči, ale zde byl připraven brankář. Kanonádu spustili hosté 8 minut před koncem. První střelu Kloub vyráží, míč se dostává opět k hráči Krupky, ale i napodruhé brankář báječně míč vyrazil. O minutu později se hosté snížení náskoku dočkali. Bylo to z volného přímého kopu, který zahrál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Kešner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 velkou jistotou a snížil na 2:4. Odpověděl Stejskal v 87. minutě, když postupoval sám na brankáře, ale i tentokrát trefil jenom jeho nohu. Pak se ještě zbytečně po druhé žluté kartě nechal vyloučit hostující Dominik Valenta, ale to už bylo všechno, co diváci v sobotu dopoledne na městském stadionu ve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viděli. 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Šimral 1,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1, Slanička 1 z penalty,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Kloub-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Čámský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Šmidrkal(16.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), Mencl-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Poráč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(67.Kucler), </a:t>
            </a:r>
          </a:p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,Slanička(75.Koráň), Stejskal-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(85.Hrdý), Jan </a:t>
            </a:r>
          </a:p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Grepl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(67.Tichý)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Připraveni: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.Svoboda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J.Vinš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Vedoucí: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.Frey  </a:t>
            </a:r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Masér: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.Zavřel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Meder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-Zavadil,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Spišák</a:t>
            </a:r>
            <a:endParaRPr lang="cs-CZ" sz="1100" dirty="0"/>
          </a:p>
        </p:txBody>
      </p:sp>
      <p:pic>
        <p:nvPicPr>
          <p:cNvPr id="8232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108" y="5635724"/>
            <a:ext cx="12961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5431531" y="163116"/>
          <a:ext cx="4752530" cy="4248468"/>
        </p:xfrm>
        <a:graphic>
          <a:graphicData uri="http://schemas.openxmlformats.org/drawingml/2006/table">
            <a:tbl>
              <a:tblPr/>
              <a:tblGrid>
                <a:gridCol w="264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5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34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75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Krajský přebor starší  dorost  2015/2016 po 4.kole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Louny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18:3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J. Děčín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18:4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Litvínov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18:8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Ervěnice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12:7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Neštěmice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VOŠ Roudnice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15:9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FC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Chomutov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Spořice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16:9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6:10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Svádov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/V. Březno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6:8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CC00CC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CC00CC"/>
                          </a:solidFill>
                          <a:latin typeface="Arial"/>
                        </a:rPr>
                        <a:t>SK </a:t>
                      </a:r>
                      <a:r>
                        <a:rPr lang="cs-CZ" sz="1200" b="1" i="0" u="none" strike="noStrike" dirty="0" err="1">
                          <a:solidFill>
                            <a:srgbClr val="CC00CC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1200" b="1" i="0" u="none" strike="noStrike" dirty="0">
                          <a:solidFill>
                            <a:srgbClr val="CC00CC"/>
                          </a:solidFill>
                          <a:latin typeface="Arial"/>
                        </a:rPr>
                        <a:t>/</a:t>
                      </a:r>
                      <a:r>
                        <a:rPr lang="cs-CZ" sz="1200" b="1" i="0" u="none" strike="noStrike" dirty="0" err="1">
                          <a:solidFill>
                            <a:srgbClr val="CC00CC"/>
                          </a:solidFill>
                          <a:latin typeface="Arial"/>
                        </a:rPr>
                        <a:t>Hošťka</a:t>
                      </a:r>
                      <a:endParaRPr lang="cs-CZ" sz="1200" b="1" i="0" u="none" strike="noStrike" dirty="0">
                        <a:solidFill>
                          <a:srgbClr val="CC00CC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CC00CC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CC00CC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CC00CC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CC00CC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CC00CC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CC00CC"/>
                          </a:solidFill>
                          <a:latin typeface="Calibri"/>
                        </a:rPr>
                        <a:t>6:13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CC00CC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Lovosice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Velemín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3:3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2:12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Košťany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Oldřichov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Mostecký FK/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Obrnice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02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8234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1692" y="4699620"/>
            <a:ext cx="2016224" cy="19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52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5" name="Picture 51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6" name="Picture 50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7" name="Picture 49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8" name="Picture 48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9" name="Picture 47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0" name="Picture 46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1" name="Picture 45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2" name="Picture 44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3" name="Picture 43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4" name="Picture 42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5" name="Picture 41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6" name="Picture 40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7" name="Picture 39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8" name="Picture 38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9" name="Picture 37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0" name="Picture 36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1" name="Picture 35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2" name="Picture 34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3" name="Picture 33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4" name="Picture 32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5" name="Picture 31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6" name="Picture 30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7" name="Picture 29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8" name="Picture 28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9" name="Picture 27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0" name="Picture 26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1" name="Picture 25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2" name="Picture 24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3" name="Picture 23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4" name="Picture 22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5" name="Picture 21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6" name="Picture 20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324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7" name="Picture 19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324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8" name="Picture 18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52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9" name="Picture 17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52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30" name="Picture 16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781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31" name="Picture 15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781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8888413" y="7004050"/>
            <a:ext cx="1008062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1" name="Přímá spojovací šipka 10"/>
          <p:cNvCxnSpPr/>
          <p:nvPr/>
        </p:nvCxnSpPr>
        <p:spPr bwMode="auto">
          <a:xfrm>
            <a:off x="8672513" y="7239000"/>
            <a:ext cx="115093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7" name="TextovéPole 6"/>
          <p:cNvSpPr txBox="1"/>
          <p:nvPr/>
        </p:nvSpPr>
        <p:spPr>
          <a:xfrm>
            <a:off x="5431532" y="163116"/>
            <a:ext cx="4752528" cy="107721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73025" cmpd="thinThick">
            <a:solidFill>
              <a:srgbClr val="003366"/>
            </a:solidFill>
            <a:prstDash val="sysDot"/>
          </a:ln>
          <a:effectLst>
            <a:innerShdw blurRad="63500" dist="50800" dir="16200000">
              <a:srgbClr val="009900">
                <a:alpha val="49804"/>
              </a:srgbClr>
            </a:innerShdw>
          </a:effectLst>
          <a:scene3d>
            <a:camera prst="orthographicFront"/>
            <a:lightRig rig="threePt" dir="t"/>
          </a:scene3d>
          <a:sp3d contourW="12700">
            <a:contourClr>
              <a:srgbClr val="00990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SK </a:t>
            </a:r>
            <a:r>
              <a:rPr lang="cs-CZ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Štětí</a:t>
            </a:r>
            <a:r>
              <a:rPr lang="cs-CZ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 – TJ Krupka</a:t>
            </a:r>
          </a:p>
          <a:p>
            <a:pPr algn="ctr"/>
            <a:r>
              <a:rPr lang="cs-CZ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Pozápasové</a:t>
            </a:r>
            <a:r>
              <a:rPr lang="cs-CZ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 poznatky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59524" y="1459260"/>
            <a:ext cx="4824536" cy="256993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cs-CZ" sz="2000" u="sng" dirty="0" smtClean="0">
                <a:solidFill>
                  <a:srgbClr val="990000"/>
                </a:solidFill>
                <a:latin typeface="Bookman Old Style" pitchFamily="18" charset="0"/>
              </a:rPr>
              <a:t>Lukáš Stejskal – hráč </a:t>
            </a:r>
            <a:r>
              <a:rPr lang="cs-CZ" sz="2000" u="sng" dirty="0" err="1" smtClean="0">
                <a:solidFill>
                  <a:srgbClr val="990000"/>
                </a:solidFill>
                <a:latin typeface="Bookman Old Style" pitchFamily="18" charset="0"/>
              </a:rPr>
              <a:t>Štětí</a:t>
            </a:r>
            <a:endParaRPr lang="cs-CZ" sz="2000" u="sng" dirty="0" smtClean="0">
              <a:solidFill>
                <a:srgbClr val="990000"/>
              </a:solidFill>
              <a:latin typeface="Bookman Old Style" pitchFamily="18" charset="0"/>
            </a:endParaRPr>
          </a:p>
          <a:p>
            <a:pPr algn="just"/>
            <a:r>
              <a:rPr lang="cs-CZ" sz="1100" b="0" dirty="0" smtClean="0">
                <a:latin typeface="Arial" pitchFamily="34" charset="0"/>
                <a:cs typeface="Arial" pitchFamily="34" charset="0"/>
              </a:rPr>
              <a:t>Měli jsme od trenéra pokyny hlídat hlavně 3 hráče a hned úvodu od jednoho z nich inkasujeme. Rychle jsme se ale oklepali a během 10 minut převzali taktovku hry. Emila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Rilkeho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jsme dobře pokryli a šance neměl. Měl sice míče často na noze, ale bylo to hlavně na polovině hřiště. </a:t>
            </a:r>
          </a:p>
          <a:p>
            <a:pPr algn="just"/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   Za kabinu bych chtěl také pogratulovat Jirkovi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Ransdorfovi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, kterému se narodila holčička. Přejeme jemu, Zuzce a miminku hodně zdraví a štěstí</a:t>
            </a:r>
          </a:p>
          <a:p>
            <a:pPr algn="just"/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u="sng" dirty="0" smtClean="0">
                <a:solidFill>
                  <a:srgbClr val="990000"/>
                </a:solidFill>
                <a:latin typeface="Bookman Old Style" pitchFamily="18" charset="0"/>
              </a:rPr>
              <a:t>Martin Vrtiška -  trenér Krupky</a:t>
            </a:r>
          </a:p>
          <a:p>
            <a:r>
              <a:rPr lang="cs-CZ" sz="1100" b="0" dirty="0" smtClean="0">
                <a:latin typeface="Arial" pitchFamily="34" charset="0"/>
                <a:cs typeface="Arial" pitchFamily="34" charset="0"/>
              </a:rPr>
              <a:t>Pocity jsou smíšený prohráli jsme 4:2.  Chtěli jsme tady a bodovat a odvést nějaké ty body. Domácí nás zaskočili dobrou hrou dopředu, dobrou kombinací. Vedli jsme 1:0,  ale o vedení jsme rychle přišli. Rozhodly naše školácké chyby. Obrana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byla na naše 2 útočníky dobře připravena</a:t>
            </a:r>
            <a:endParaRPr lang="cs-CZ" sz="11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447756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15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271292" y="70235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22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9604" y="4411588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élník 13"/>
          <p:cNvSpPr/>
          <p:nvPr/>
        </p:nvSpPr>
        <p:spPr>
          <a:xfrm>
            <a:off x="30932" y="1473339"/>
            <a:ext cx="4752528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 </a:t>
            </a:r>
            <a:r>
              <a:rPr lang="cs-CZ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Ervěnice</a:t>
            </a:r>
            <a:r>
              <a:rPr lang="cs-CZ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/Jirkov </a:t>
            </a:r>
            <a:r>
              <a:rPr lang="cs-CZ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Štětí</a:t>
            </a:r>
            <a:r>
              <a:rPr lang="cs-CZ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cs-CZ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Hoštka</a:t>
            </a:r>
            <a:endParaRPr lang="cs-CZ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4:0(2:0)   23.8.2015   3.kolo</a:t>
            </a:r>
            <a:endParaRPr lang="cs-CZ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1050" b="0" dirty="0" smtClean="0">
                <a:latin typeface="Arial" pitchFamily="34" charset="0"/>
                <a:cs typeface="Arial" pitchFamily="34" charset="0"/>
              </a:rPr>
              <a:t>V pořadí již 3. porážka starších dorostenců v řadě. V sestavě se neobjevil Jakub Marek. Hlavní útočná síla našeho týmu, aspoň v minulém roce.  Chyběli však i jiní borci  a domácí, kteří do soutěže vstoupili velmi dobře toho také využili, V 17. minutě získali vedení 1:0 zásluhou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Prolla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. Ještě těsně před přestávkou vsítil uklidňující branku pro domácí Dvořák. Ve druhém dějství jsme sílu na obrat ve vývoji zápasu nenašli. Naopak domácí z kopačky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Prolla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zvýšili na konečných 4:0.</a:t>
            </a:r>
          </a:p>
          <a:p>
            <a:pPr algn="just"/>
            <a:r>
              <a:rPr lang="cs-CZ" sz="1050" b="0" u="sng" dirty="0" smtClean="0">
                <a:latin typeface="Arial" pitchFamily="34" charset="0"/>
                <a:cs typeface="Arial" pitchFamily="34" charset="0"/>
              </a:rPr>
              <a:t>Sestava: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.Svoboda-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.Horáček,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Koráň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Šariška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, Beruška, Jakl,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Feko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               Mejzr, Podhorský,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Štekr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, Macháček,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Horváth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, Nedomlel</a:t>
            </a:r>
          </a:p>
          <a:p>
            <a:r>
              <a:rPr lang="cs-CZ" sz="1050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R.Švejdar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cs-CZ" sz="1050" b="0" u="sng" dirty="0" smtClean="0">
                <a:latin typeface="Arial" pitchFamily="34" charset="0"/>
                <a:cs typeface="Arial" pitchFamily="34" charset="0"/>
              </a:rPr>
              <a:t>Vedoucí: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J.Nedomlelová</a:t>
            </a:r>
            <a:endParaRPr lang="cs-CZ" sz="1050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050" b="0" u="sng" dirty="0" smtClean="0">
                <a:latin typeface="Arial" pitchFamily="34" charset="0"/>
                <a:cs typeface="Arial" pitchFamily="34" charset="0"/>
              </a:rPr>
              <a:t>Rozhodčí: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Mkrutina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Javorek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, Nedvěd</a:t>
            </a:r>
            <a:endParaRPr lang="cs-CZ" sz="105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2940" y="91108"/>
            <a:ext cx="4752528" cy="1200329"/>
          </a:xfrm>
          <a:prstGeom prst="rect">
            <a:avLst/>
          </a:prstGeom>
          <a:blipFill dpi="0" rotWithShape="1">
            <a:blip r:embed="rId5" cstate="print">
              <a:alphaModFix amt="50000"/>
            </a:blip>
            <a:srcRect/>
            <a:stretch>
              <a:fillRect/>
            </a:stretch>
          </a:blipFill>
          <a:ln w="82550" cmpd="dbl">
            <a:gradFill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</a:gra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Žádné body, žádná vstřelená branka starších dorostenců v Jirkově</a:t>
            </a: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174948" y="3979540"/>
          <a:ext cx="4474964" cy="2808306"/>
        </p:xfrm>
        <a:graphic>
          <a:graphicData uri="http://schemas.openxmlformats.org/drawingml/2006/table">
            <a:tbl>
              <a:tblPr/>
              <a:tblGrid>
                <a:gridCol w="1501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25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 kolo 22.-23.08.2015 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STARŠÍ DOROST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Svádov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/V. Březno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Mostecký FK/Obrnice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8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Louny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Neštěmice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8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Litvínov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Lovosice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Velemín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8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J. Děčín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VOŠ Roudnice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5:2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8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SK Ervěnice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/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Hošťka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8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FC Chomutov/Spořice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Košťany/Oldřichov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8:4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8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3:2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 kolo 29.-30.08.2015 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STARŠÍ DOROST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8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Lovosice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Velemín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Louny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8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/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Hošťka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FC 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Chomutov</a:t>
                      </a:r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/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Spořice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8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Neštěmice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Ervěnice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8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Mostecký FK/Obrnice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Litvínov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4:6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8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J. Děčín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Svádov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/V. Březno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58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VOŠ Roudnice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0:1  PK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58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ovací šipka 10"/>
          <p:cNvCxnSpPr/>
          <p:nvPr/>
        </p:nvCxnSpPr>
        <p:spPr bwMode="auto">
          <a:xfrm>
            <a:off x="318964" y="3259460"/>
            <a:ext cx="0" cy="151216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8" name="TextovéPole 17"/>
          <p:cNvSpPr txBox="1"/>
          <p:nvPr/>
        </p:nvSpPr>
        <p:spPr>
          <a:xfrm>
            <a:off x="1759124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16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887916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21</a:t>
            </a: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48" y="595164"/>
            <a:ext cx="4608512" cy="2930277"/>
          </a:xfrm>
          <a:prstGeom prst="rect">
            <a:avLst/>
          </a:prstGeom>
          <a:noFill/>
          <a:ln w="50800">
            <a:solidFill>
              <a:srgbClr val="CC0066"/>
            </a:solidFill>
            <a:miter lim="800000"/>
            <a:headEnd/>
            <a:tailEnd/>
          </a:ln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8" y="3763516"/>
            <a:ext cx="4608512" cy="3024336"/>
          </a:xfrm>
          <a:prstGeom prst="rect">
            <a:avLst/>
          </a:prstGeom>
          <a:noFill/>
          <a:ln w="50800" cmpd="sng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246956" y="91108"/>
            <a:ext cx="453650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u="sng" dirty="0" smtClean="0">
                <a:latin typeface="Bookman Old Style" pitchFamily="18" charset="0"/>
              </a:rPr>
              <a:t>SK </a:t>
            </a:r>
            <a:r>
              <a:rPr lang="cs-CZ" sz="1400" u="sng" dirty="0" err="1" smtClean="0">
                <a:latin typeface="Bookman Old Style" pitchFamily="18" charset="0"/>
              </a:rPr>
              <a:t>Štětí</a:t>
            </a:r>
            <a:r>
              <a:rPr lang="cs-CZ" sz="1400" u="sng" dirty="0" smtClean="0">
                <a:latin typeface="Bookman Old Style" pitchFamily="18" charset="0"/>
              </a:rPr>
              <a:t> – TJ Krupka  22.8.2015  4:2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318448" y="91108"/>
            <a:ext cx="4824536" cy="87716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41275" cmpd="thinThick">
            <a:solidFill>
              <a:srgbClr val="33CC3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700" dirty="0" smtClean="0">
                <a:solidFill>
                  <a:srgbClr val="CC0000"/>
                </a:solidFill>
                <a:latin typeface="Bookman Old Style" pitchFamily="18" charset="0"/>
              </a:rPr>
              <a:t>Vysoké vítězství se nerodilo lehce. Silný soupeř trefoval tyče a v naší brance zářil Matěj Svoboda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287516" y="1085274"/>
            <a:ext cx="48554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 </a:t>
            </a:r>
            <a:r>
              <a:rPr lang="cs-CZ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Štětí</a:t>
            </a:r>
            <a:r>
              <a:rPr lang="cs-CZ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cs-CZ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Hoštka</a:t>
            </a:r>
            <a:r>
              <a:rPr lang="cs-CZ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FC </a:t>
            </a:r>
            <a:r>
              <a:rPr lang="cs-CZ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Chomutov</a:t>
            </a:r>
            <a:r>
              <a:rPr lang="cs-CZ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cs-CZ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Spořice</a:t>
            </a:r>
            <a:endParaRPr lang="cs-CZ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5:1(1:0)   29.8.2015   4.kolo</a:t>
            </a:r>
            <a:endParaRPr lang="cs-CZ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1000" b="0" dirty="0" smtClean="0">
                <a:latin typeface="Arial" pitchFamily="34" charset="0"/>
                <a:cs typeface="Arial" pitchFamily="34" charset="0"/>
              </a:rPr>
              <a:t>Hosté také hned po úvodním hvizdu rozhodčího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Toráče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předváděli hezkou kombinační hru a střídali jeden rychlý útok za druhým, V 15. minutě to ale byl náš Jakub Marek, který se velmi hezky uvolnil a postupoval sám na branku. Koncovku vzal na sebe, ale trefil jen tyčku. Ve 22. minutě byli blízko vedoucí branky hosté, kdy nás od míče v síti zachránila spojnice tyče a břevna. V těchto momentech byli hosté na koni. Míč jsme neudrželi na noze, chybovali jsme v rozehrávce a Svoboda v naší brance předváděl jeden hezký zákrok za druhým. Jak už to ale ve fotbale bývá tak herní převaha nemusí ještě znamenat cestu k úspěchu. Ve 31. minutě jsme se dostali do rychlé kombinační akce a po centru Marka se nádherně do výšky vyšplhal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Horváth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a hlavou dostal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do vedení 1:0. Štěstí při nás stálo ve 37. minutě, kdy po pěkném centru a hlavičce nás  už podruhé v tomto utkání zachránila konstrukce branky. V samotném závěru poločasu mohl pojistit vedení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Horváth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ale místo přímé střely volil ještě přihrávku, která však Marka nenašla. Jestliže se nám po celý první poločas dařilo držet čisté konto, tak po změně stran jsme o něj přišli velmi rychle. Obrana zůstala v nedbalkách a Štěpán Hlavatý srovnal na 1:1. Vedení jsme si vzali zpátky po hodině hry.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Danč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v pokutovém území zabojoval, získal míč, který se dostal k Markovi a opět jsme vedli. Tentokrát 2:1. Ještě větší radost jsme měli o 5 minut později, když brankář hostů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Otáhal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podběhl po rohu míč a za ním nabíhající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Koráň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hlavou krásně rozvlnil síť na 3:1. V 70. minutě to mohlo s Chomutovem vypadat ještě hůře. Marek si zasekl míč na levou nohu a po jeho střele a teči brankáře skončil míč na tyči. S blížícím se koncem zápasu hosté stupňovali tlak na naši branku a Matěj Svoboda začínal v brance čarovat. Nejprve hosté z volného přímého kopu branku minuli, pak po rohu a hlavičce zachraňuje Svoboda. 15 minut před koncem postupoval na naši branku hráč Chomutova, ale vysoko přestřelil. V 81. minutě zase z brankové čáry vykopával míč Nedomlel. Následoval roh a po něm jsme mohli zase děkovat brankáři za báječný zákrok.. Do volného prostoru zaběhl Marek 3 minuty před koncem, jeho střelu ještě gólman vyrazil, ale na dorážku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Horvátha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už byl krátký. 4:1. Ve 3 minutě nastavení se opakovala podobná situace. Marek utekl po levé straně a patička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Horvátha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na končených 5:1 byla hezkou třešinkou na dortu při prvním letošním vítězství. </a:t>
            </a:r>
          </a:p>
          <a:p>
            <a:pPr algn="just"/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Branky: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Horváth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3, Marek 1,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Koráň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1</a:t>
            </a:r>
          </a:p>
          <a:p>
            <a:pPr algn="just"/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Sestava: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.Svoboda-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.Horáček,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Koráň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Beruška, Jakl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Feko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Mejzr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Podhorský, </a:t>
            </a:r>
          </a:p>
          <a:p>
            <a:pPr algn="just"/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Danč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  Marek,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Horvtáh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Vála, Nedomlel,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Štekr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Macháček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.Podhorský  </a:t>
            </a:r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Vedoucí: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J.Nedomlelová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Rozhodčí: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Toráč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.Hamšík,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R.Švejdar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(laik)</a:t>
            </a:r>
            <a:endParaRPr lang="cs-CZ" sz="10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10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19" name="Picture 9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0" name="Picture 8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1" name="Picture 7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2" name="Picture 6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3" name="Picture 5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4" name="Picture 4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5" name="Picture 3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6" name="Picture 2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7" name="Picture 1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19764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17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59124" y="6931868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20</a:t>
            </a:r>
          </a:p>
        </p:txBody>
      </p:sp>
      <p:sp>
        <p:nvSpPr>
          <p:cNvPr id="6" name="Obdélník 5"/>
          <p:cNvSpPr/>
          <p:nvPr/>
        </p:nvSpPr>
        <p:spPr>
          <a:xfrm>
            <a:off x="5924815" y="91108"/>
            <a:ext cx="4259245" cy="1569660"/>
          </a:xfrm>
          <a:prstGeom prst="rect">
            <a:avLst/>
          </a:prstGeom>
          <a:solidFill>
            <a:srgbClr val="CCFF99"/>
          </a:solidFill>
          <a:ln w="95250">
            <a:solidFill>
              <a:srgbClr val="FF33CC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7780" cmpd="sng">
                  <a:solidFill>
                    <a:schemeClr val="accent6">
                      <a:lumMod val="75000"/>
                      <a:alpha val="81000"/>
                    </a:schemeClr>
                  </a:solidFill>
                  <a:prstDash val="solid"/>
                  <a:miter lim="800000"/>
                </a:ln>
                <a:solidFill>
                  <a:srgbClr val="0066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Pozvánka na další </a:t>
            </a:r>
          </a:p>
          <a:p>
            <a:pPr algn="ctr"/>
            <a:r>
              <a:rPr lang="cs-CZ" sz="2400" b="1" cap="none" spc="0" dirty="0" smtClean="0">
                <a:ln w="17780" cmpd="sng">
                  <a:solidFill>
                    <a:schemeClr val="accent6">
                      <a:lumMod val="75000"/>
                      <a:alpha val="81000"/>
                    </a:schemeClr>
                  </a:solidFill>
                  <a:prstDash val="solid"/>
                  <a:miter lim="800000"/>
                </a:ln>
                <a:solidFill>
                  <a:srgbClr val="0066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domácí </a:t>
            </a:r>
          </a:p>
          <a:p>
            <a:pPr algn="ctr"/>
            <a:r>
              <a:rPr lang="cs-CZ" sz="2400" b="1" cap="none" spc="0" dirty="0" smtClean="0">
                <a:ln w="17780" cmpd="sng">
                  <a:solidFill>
                    <a:schemeClr val="accent6">
                      <a:lumMod val="75000"/>
                      <a:alpha val="81000"/>
                    </a:schemeClr>
                  </a:solidFill>
                  <a:prstDash val="solid"/>
                  <a:miter lim="800000"/>
                </a:ln>
                <a:solidFill>
                  <a:srgbClr val="0066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zápas mužstvo dospělých proti Žatci </a:t>
            </a:r>
            <a:endParaRPr lang="cs-CZ" sz="2400" b="1" cap="none" spc="0" dirty="0">
              <a:ln w="17780" cmpd="sng">
                <a:solidFill>
                  <a:schemeClr val="accent6">
                    <a:lumMod val="75000"/>
                    <a:alpha val="81000"/>
                  </a:schemeClr>
                </a:solidFill>
                <a:prstDash val="solid"/>
                <a:miter lim="800000"/>
              </a:ln>
              <a:solidFill>
                <a:srgbClr val="006699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Vývojový diagram: alternativní postup 6"/>
          <p:cNvSpPr/>
          <p:nvPr/>
        </p:nvSpPr>
        <p:spPr bwMode="auto">
          <a:xfrm>
            <a:off x="5863580" y="1831808"/>
            <a:ext cx="4356008" cy="2359852"/>
          </a:xfrm>
          <a:prstGeom prst="flowChartAlternateProcess">
            <a:avLst/>
          </a:prstGeom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 scaled="0"/>
          </a:gradFill>
          <a:ln w="53975" cmpd="dbl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vert="horz" wrap="square" lIns="0" tIns="0" rIns="38088" bIns="3967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 </a:t>
            </a:r>
            <a:r>
              <a:rPr kumimoji="0" lang="cs-CZ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Štětí</a:t>
            </a:r>
            <a:r>
              <a:rPr kumimoji="0" lang="cs-CZ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FK Slavoj Žatec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Sobota 19.9.2015  v10:15</a:t>
            </a: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5588" y="4267572"/>
            <a:ext cx="2808312" cy="216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6079604" y="6571828"/>
            <a:ext cx="3888432" cy="276999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Bookman Old Style" pitchFamily="18" charset="0"/>
              </a:rPr>
              <a:t>SK </a:t>
            </a:r>
            <a:r>
              <a:rPr lang="cs-CZ" dirty="0" err="1" smtClean="0">
                <a:latin typeface="Bookman Old Style" pitchFamily="18" charset="0"/>
              </a:rPr>
              <a:t>Štětí</a:t>
            </a:r>
            <a:r>
              <a:rPr lang="cs-CZ" dirty="0" smtClean="0">
                <a:latin typeface="Bookman Old Style" pitchFamily="18" charset="0"/>
              </a:rPr>
              <a:t> – FK Slavoj Žatec 2:2   5.4.2015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5908" y="4555604"/>
            <a:ext cx="13335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102940" y="1819300"/>
            <a:ext cx="4680520" cy="5324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 cmpd="sng">
            <a:solidFill>
              <a:srgbClr val="CC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Starší dorostenci </a:t>
            </a:r>
            <a:r>
              <a:rPr lang="cs-CZ" sz="1400" dirty="0" smtClean="0">
                <a:latin typeface="Bookman Old Style" pitchFamily="18" charset="0"/>
              </a:rPr>
              <a:t>v posledním kole vysoko 5:1 porazili sdružený tým FC </a:t>
            </a:r>
            <a:r>
              <a:rPr lang="cs-CZ" sz="1400" dirty="0" err="1" smtClean="0">
                <a:latin typeface="Bookman Old Style" pitchFamily="18" charset="0"/>
              </a:rPr>
              <a:t>Chomutov</a:t>
            </a:r>
            <a:r>
              <a:rPr lang="cs-CZ" sz="1400" dirty="0" smtClean="0">
                <a:latin typeface="Bookman Old Style" pitchFamily="18" charset="0"/>
              </a:rPr>
              <a:t>/</a:t>
            </a:r>
            <a:r>
              <a:rPr lang="cs-CZ" sz="1400" dirty="0" err="1" smtClean="0">
                <a:latin typeface="Bookman Old Style" pitchFamily="18" charset="0"/>
              </a:rPr>
              <a:t>Spořice</a:t>
            </a:r>
            <a:r>
              <a:rPr lang="cs-CZ" sz="1400" dirty="0" smtClean="0">
                <a:latin typeface="Bookman Old Style" pitchFamily="18" charset="0"/>
              </a:rPr>
              <a:t> a dočkali se 1. vítězství v soutěži. Výsledek vypadá krásně, ale ti, kdo viděli toto utkání, tak musí uznat, že tentokrát stálo všechno na naší straně. Tyče a břevna, Matěj Svoboda v brance a dobrá koncovka. Když se k tomu přidá bojovnost a chuť vyhrát, tak se body dostaví. V prvních kolech neměli starší dorostenci lehký los. Když se podíváme na tabulku, tak mužstvo hrálo se 3 týmy, které jsou v tabulce na jednom ze 4 vrchních míst. Trenéry také v době prázdnin trápila docházka hráčů na zápasy, protože někteří dali radši přednost prázdninovým radovánkám před fotbalem. Teď mají volný los a pak je doma čeká Krupka.  </a:t>
            </a:r>
            <a:endParaRPr lang="cs-CZ" dirty="0" smtClean="0">
              <a:latin typeface="Bookman Old Style" pitchFamily="18" charset="0"/>
            </a:endParaRPr>
          </a:p>
          <a:p>
            <a:pPr algn="just"/>
            <a:r>
              <a:rPr lang="cs-CZ" dirty="0" smtClean="0">
                <a:latin typeface="Bookman Old Style" pitchFamily="18" charset="0"/>
              </a:rPr>
              <a:t>    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Mladší dorostenci </a:t>
            </a:r>
            <a:r>
              <a:rPr lang="cs-CZ" sz="1400" dirty="0" smtClean="0">
                <a:latin typeface="Bookman Old Style" pitchFamily="18" charset="0"/>
              </a:rPr>
              <a:t>získali 5 bodů  a to je více než starší. Nutno, ale podotknout, že velká část týmu je tvořena právě dorostenci, kteří nastupují v zápasech  starší kategorie. Zde je třeba stále hledat nové fotbalisty. Josef </a:t>
            </a:r>
            <a:r>
              <a:rPr lang="cs-CZ" sz="1400" dirty="0" err="1" smtClean="0">
                <a:latin typeface="Bookman Old Style" pitchFamily="18" charset="0"/>
              </a:rPr>
              <a:t>Chaloupecký</a:t>
            </a:r>
            <a:r>
              <a:rPr lang="cs-CZ" sz="1400" dirty="0" smtClean="0">
                <a:latin typeface="Bookman Old Style" pitchFamily="18" charset="0"/>
              </a:rPr>
              <a:t>, nová tvář v sestavě trenérů našeho oddílu, to nebude mít lehké.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4948" y="91108"/>
            <a:ext cx="4680520" cy="1569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69850" cmpd="sng">
            <a:solidFill>
              <a:srgbClr val="FF66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Starší a mladší dorostenci už mají za sebou 4 kola.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se zakulaceným příčným rohem 2"/>
          <p:cNvSpPr/>
          <p:nvPr/>
        </p:nvSpPr>
        <p:spPr bwMode="auto">
          <a:xfrm>
            <a:off x="102940" y="91108"/>
            <a:ext cx="4536504" cy="1133984"/>
          </a:xfrm>
          <a:prstGeom prst="round2DiagRect">
            <a:avLst/>
          </a:prstGeom>
          <a:blipFill dpi="0" rotWithShape="1">
            <a:blip r:embed="rId2" cstate="print">
              <a:alphaModFix amt="78000"/>
            </a:blip>
            <a:srcRect/>
            <a:stretch>
              <a:fillRect/>
            </a:stretch>
          </a:blipFill>
          <a:ln w="730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vert="horz" wrap="square" lIns="0" tIns="0" rIns="38088" bIns="3967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Zavítejte na fotbalové hřiště ve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Štětí</a:t>
            </a: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2940" y="1387252"/>
          <a:ext cx="4536504" cy="3501390"/>
        </p:xfrm>
        <a:graphic>
          <a:graphicData uri="http://schemas.openxmlformats.org/drawingml/2006/table">
            <a:tbl>
              <a:tblPr/>
              <a:tblGrid>
                <a:gridCol w="53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85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Datum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Den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Čas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Kolo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Kategorie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A, B,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Travčice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,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Křešice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Turnaj mladší přípravky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Polepy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Mladší žáci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pátek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Sokol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Pokratice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Stará garda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10:15, </a:t>
                      </a:r>
                      <a:b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Štětí/Hoštka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Starší, mladší dorost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10:00, </a:t>
                      </a:r>
                      <a:b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ASK Lovosice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Štětí/Roudnice n.L.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Louny/</a:t>
                      </a:r>
                      <a:b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Postoloprty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Starší přípravka 2005,2006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19.9.2015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Fotbalový klub Slavoj Žatec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Dospělí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40" y="4987652"/>
            <a:ext cx="45365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431532" y="1387252"/>
          <a:ext cx="4752528" cy="3456384"/>
        </p:xfrm>
        <a:graphic>
          <a:graphicData uri="http://schemas.openxmlformats.org/drawingml/2006/table">
            <a:tbl>
              <a:tblPr/>
              <a:tblGrid>
                <a:gridCol w="55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1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92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Datum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Den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Čas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K</a:t>
                      </a:r>
                      <a:r>
                        <a:rPr lang="cs-CZ" sz="800" b="1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olo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latin typeface="Arial Blac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Kategorie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pátek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Tigo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Nučnice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1996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Stará garda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8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10:00, 12:00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5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/Roudnice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n.L.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Starší přípravka 2005,2006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0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středa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Pokratice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1.kolo pohár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Dospělí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8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středa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ASK Lovosice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91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Hoštka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Mladší žáci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81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A, B,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Travčice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,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Křešice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Turnaj mladší přípravky v Travčicích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11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13:45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Proboštov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Dospělí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pátek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Sokol České Kopisty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Stará garda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Vývojový diagram: děrná páska 6"/>
          <p:cNvSpPr/>
          <p:nvPr/>
        </p:nvSpPr>
        <p:spPr bwMode="auto">
          <a:xfrm>
            <a:off x="5359524" y="40090"/>
            <a:ext cx="4824536" cy="1086775"/>
          </a:xfrm>
          <a:prstGeom prst="flowChartPunchedTape">
            <a:avLst/>
          </a:prstGeom>
          <a:blipFill>
            <a:blip r:embed="rId4" cstate="print"/>
            <a:stretch>
              <a:fillRect/>
            </a:stretch>
          </a:blipFill>
          <a:ln w="53975" cmpd="sng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0" tIns="0" rIns="38088" bIns="3967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Zápasy na hříštích soupeřů jsou na programu i ve všední dny</a:t>
            </a:r>
            <a:endParaRPr kumimoji="0" lang="cs-CZ" sz="44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1532" y="4987652"/>
            <a:ext cx="47525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1255068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18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519764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503540" y="2539380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48" descr="Home p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87"/>
          <p:cNvSpPr>
            <a:spLocks noChangeArrowheads="1"/>
          </p:cNvSpPr>
          <p:nvPr/>
        </p:nvSpPr>
        <p:spPr bwMode="auto">
          <a:xfrm>
            <a:off x="102940" y="39798"/>
            <a:ext cx="4824536" cy="1015663"/>
          </a:xfrm>
          <a:prstGeom prst="rect">
            <a:avLst/>
          </a:prstGeom>
          <a:blipFill dpi="0" rotWithShape="1">
            <a:blip r:embed="rId5" cstate="print">
              <a:alphaModFix amt="36000"/>
            </a:blip>
            <a:srcRect/>
            <a:stretch>
              <a:fillRect/>
            </a:stretch>
          </a:blipFill>
          <a:ln w="57150" cmpd="dbl">
            <a:solidFill>
              <a:srgbClr val="D60093"/>
            </a:solidFill>
            <a:prstDash val="sys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b">
            <a:spAutoFit/>
            <a:scene3d>
              <a:camera prst="orthographicFront"/>
              <a:lightRig rig="twoPt" dir="t"/>
            </a:scene3d>
            <a:sp3d extrusionH="57150" contourW="38100">
              <a:bevelT w="25400" h="38100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6600" dirty="0">
                <a:solidFill>
                  <a:schemeClr val="accent2">
                    <a:lumMod val="50000"/>
                  </a:schemeClr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cs-CZ" sz="5400" dirty="0">
                <a:ln w="19050">
                  <a:solidFill>
                    <a:srgbClr val="0099CC"/>
                  </a:solidFill>
                </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4200000" scaled="0"/>
                </a:gradFill>
                <a:effectLst>
                  <a:outerShdw blurRad="50800" dist="50800" dir="5400000" algn="ctr" rotWithShape="0">
                    <a:srgbClr val="99FF33"/>
                  </a:outerShdw>
                </a:effectLst>
                <a:latin typeface="Elephant" pitchFamily="18" charset="0"/>
                <a:ea typeface="SimHei" pitchFamily="49" charset="-122"/>
                <a:cs typeface="LilyUPC" pitchFamily="34" charset="-34"/>
              </a:rPr>
              <a:t>V Í T Á M E </a:t>
            </a:r>
            <a:endParaRPr lang="cs-CZ" sz="5400" b="0" dirty="0">
              <a:ln w="19050">
                <a:solidFill>
                  <a:srgbClr val="0099CC"/>
                </a:solidFill>
              </a:ln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4200000" scaled="0"/>
              </a:gradFill>
              <a:effectLst>
                <a:outerShdw blurRad="50800" dist="50800" dir="5400000" algn="ctr" rotWithShape="0">
                  <a:srgbClr val="99FF33"/>
                </a:outerShdw>
              </a:effectLst>
              <a:latin typeface="Elephant" pitchFamily="18" charset="0"/>
              <a:ea typeface="SimHei" pitchFamily="49" charset="-122"/>
              <a:cs typeface="LilyUPC" pitchFamily="34" charset="-34"/>
            </a:endParaRPr>
          </a:p>
        </p:txBody>
      </p:sp>
      <p:sp>
        <p:nvSpPr>
          <p:cNvPr id="7178" name="Rectangle 129"/>
          <p:cNvSpPr>
            <a:spLocks noChangeArrowheads="1"/>
          </p:cNvSpPr>
          <p:nvPr/>
        </p:nvSpPr>
        <p:spPr bwMode="auto">
          <a:xfrm>
            <a:off x="102940" y="1891308"/>
            <a:ext cx="4752528" cy="792000"/>
          </a:xfrm>
          <a:prstGeom prst="rect">
            <a:avLst/>
          </a:prstGeom>
          <a:solidFill>
            <a:srgbClr val="FFCCCC"/>
          </a:solidFill>
          <a:ln w="34925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4200000" scaled="0"/>
              <a:tileRect r="-100000" b="-100000"/>
            </a:gra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36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SK </a:t>
            </a:r>
            <a:r>
              <a:rPr lang="cs-CZ" sz="36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Štětí</a:t>
            </a:r>
            <a:endParaRPr lang="cs-CZ" sz="2800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8" name="Text Box 147"/>
          <p:cNvSpPr txBox="1">
            <a:spLocks noChangeArrowheads="1"/>
          </p:cNvSpPr>
          <p:nvPr/>
        </p:nvSpPr>
        <p:spPr bwMode="auto">
          <a:xfrm>
            <a:off x="2335188" y="2632888"/>
            <a:ext cx="339725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r>
              <a:rPr lang="cs-CZ" sz="1600" dirty="0">
                <a:latin typeface="Albertus MT" pitchFamily="18" charset="0"/>
              </a:rPr>
              <a:t>a</a:t>
            </a:r>
          </a:p>
        </p:txBody>
      </p:sp>
      <p:sp>
        <p:nvSpPr>
          <p:cNvPr id="7181" name="Text Box 148"/>
          <p:cNvSpPr txBox="1">
            <a:spLocks noChangeArrowheads="1"/>
          </p:cNvSpPr>
          <p:nvPr/>
        </p:nvSpPr>
        <p:spPr bwMode="auto">
          <a:xfrm>
            <a:off x="102940" y="4110210"/>
            <a:ext cx="4752528" cy="2677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8575">
            <a:solidFill>
              <a:srgbClr val="6633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20000"/>
                <a:lumOff val="80000"/>
              </a:schemeClr>
            </a:contourClr>
          </a:sp3d>
        </p:spPr>
        <p:txBody>
          <a:bodyPr wrap="square" lIns="91425" tIns="45713" rIns="91425" bIns="45713">
            <a:spAutoFit/>
          </a:bodyPr>
          <a:lstStyle/>
          <a:p>
            <a:pPr algn="ctr" eaLnBrk="0" hangingPunct="0">
              <a:defRPr/>
            </a:pPr>
            <a:r>
              <a:rPr lang="cs-CZ" sz="2400" u="sng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ea typeface="FangSong" pitchFamily="49" charset="-122"/>
                <a:cs typeface="FrankRuehl" pitchFamily="34" charset="-79"/>
              </a:rPr>
              <a:t>Hlavního rozhodčího</a:t>
            </a:r>
          </a:p>
          <a:p>
            <a:pPr algn="ctr" eaLnBrk="0" hangingPunct="0">
              <a:defRPr/>
            </a:pPr>
            <a:r>
              <a:rPr lang="cs-CZ" sz="240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KaiTi" pitchFamily="49" charset="-122"/>
                <a:cs typeface="Aharoni" pitchFamily="2" charset="-79"/>
              </a:rPr>
              <a:t>Jaromíra Novotného z Chomutova</a:t>
            </a:r>
          </a:p>
          <a:p>
            <a:pPr algn="ctr" eaLnBrk="0" hangingPunct="0">
              <a:defRPr/>
            </a:pPr>
            <a:r>
              <a:rPr lang="cs-CZ" sz="2400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itchFamily="18" charset="0"/>
                <a:ea typeface="Gungsuh" pitchFamily="18" charset="-127"/>
                <a:cs typeface="FrankRuehl" pitchFamily="34" charset="-79"/>
              </a:rPr>
              <a:t>   </a:t>
            </a:r>
            <a:r>
              <a:rPr lang="cs-CZ" sz="2400" u="sng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ea typeface="Gungsuh" pitchFamily="18" charset="-127"/>
                <a:cs typeface="FrankRuehl" pitchFamily="34" charset="-79"/>
              </a:rPr>
              <a:t>Asistenty hlavního rozhodčího</a:t>
            </a:r>
          </a:p>
          <a:p>
            <a:pPr marL="0" lvl="1" indent="0" algn="ctr">
              <a:defRPr/>
            </a:pPr>
            <a:r>
              <a:rPr lang="cs-CZ" sz="240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KaiTi" pitchFamily="49" charset="-122"/>
                <a:cs typeface="Aharoni" pitchFamily="2" charset="-79"/>
              </a:rPr>
              <a:t>Radka Krutinu z Chomutova</a:t>
            </a:r>
          </a:p>
          <a:p>
            <a:pPr marL="0" lvl="1" indent="0" algn="ctr">
              <a:defRPr/>
            </a:pPr>
            <a:r>
              <a:rPr lang="cs-CZ" sz="240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KaiTi" pitchFamily="49" charset="-122"/>
                <a:cs typeface="Aharoni" pitchFamily="2" charset="-79"/>
              </a:rPr>
              <a:t>Ladislava Strádala z Kadaně</a:t>
            </a:r>
          </a:p>
          <a:p>
            <a:pPr marL="0" lvl="1" indent="0" algn="ctr">
              <a:defRPr/>
            </a:pPr>
            <a:r>
              <a:rPr lang="cs-CZ" sz="2400" u="sng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ea typeface="Gungsuh" pitchFamily="18" charset="-127"/>
                <a:cs typeface="FrankRuehl" pitchFamily="34" charset="-79"/>
              </a:rPr>
              <a:t>Delegáta FAČR</a:t>
            </a:r>
          </a:p>
          <a:p>
            <a:pPr marL="0" lvl="1" indent="0" algn="ctr">
              <a:defRPr/>
            </a:pPr>
            <a:r>
              <a:rPr lang="cs-CZ" sz="240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KaiTi" pitchFamily="49" charset="-122"/>
                <a:cs typeface="Aharoni" pitchFamily="2" charset="-79"/>
              </a:rPr>
              <a:t>Jana </a:t>
            </a:r>
            <a:r>
              <a:rPr lang="cs-CZ" sz="2400" dirty="0" err="1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KaiTi" pitchFamily="49" charset="-122"/>
                <a:cs typeface="Aharoni" pitchFamily="2" charset="-79"/>
              </a:rPr>
              <a:t>Davignona</a:t>
            </a:r>
            <a:r>
              <a:rPr lang="cs-CZ" sz="240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KaiTi" pitchFamily="49" charset="-122"/>
                <a:cs typeface="Aharoni" pitchFamily="2" charset="-79"/>
              </a:rPr>
              <a:t> z Bíliny</a:t>
            </a:r>
            <a:endParaRPr lang="cs-CZ" sz="2400" u="sng" dirty="0" smtClean="0">
              <a:ln w="3175"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Gungsuh" pitchFamily="18" charset="-127"/>
              <a:cs typeface="FrankRuehl" pitchFamily="34" charset="-79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2940" y="1172969"/>
            <a:ext cx="4824536" cy="646331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Při příležitosti dnešního utkání Ústeckého přeboru funkcionáře, hráče a příznivce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083180" y="6931868"/>
            <a:ext cx="180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447756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35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02940" y="2899420"/>
            <a:ext cx="4752528" cy="1077218"/>
          </a:xfrm>
          <a:prstGeom prst="rect">
            <a:avLst/>
          </a:prstGeom>
          <a:solidFill>
            <a:srgbClr val="99FF66"/>
          </a:solidFill>
          <a:ln w="28575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cs-CZ" sz="3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TJ Sokol </a:t>
            </a:r>
          </a:p>
          <a:p>
            <a:pPr algn="ctr" eaLnBrk="0" hangingPunct="0">
              <a:defRPr/>
            </a:pPr>
            <a:r>
              <a:rPr lang="cs-CZ" sz="3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Horní Jiřetín</a:t>
            </a:r>
            <a:endParaRPr lang="cs-CZ" sz="3200" u="sng" dirty="0" smtClean="0"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647556" y="91108"/>
            <a:ext cx="4536504" cy="1384995"/>
          </a:xfrm>
          <a:prstGeom prst="rect">
            <a:avLst/>
          </a:prstGeom>
          <a:blipFill dpi="0" rotWithShape="1">
            <a:blip r:embed="rId7" cstate="print">
              <a:alphaModFix amt="53000"/>
            </a:blip>
            <a:srcRect/>
            <a:stretch>
              <a:fillRect l="-2000" t="1000"/>
            </a:stretch>
          </a:blipFill>
          <a:ln w="79375" cmpd="dbl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Obhajoba  poháru </a:t>
            </a:r>
          </a:p>
          <a:p>
            <a:pPr algn="ctr"/>
            <a:r>
              <a:rPr lang="cs-CZ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Hejtmana Ústeckého kraje začíná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997" y="6848028"/>
            <a:ext cx="720080" cy="37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3300" y="6859859"/>
            <a:ext cx="576064" cy="37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3620" y="5347692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5647556" y="1747292"/>
            <a:ext cx="4536504" cy="3454792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 l="-2000" t="1000"/>
            </a:stretch>
          </a:blipFill>
          <a:ln w="31750" cmpd="sng"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24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n w="3175">
                  <a:solidFill>
                    <a:srgbClr val="66FF33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cs typeface="FrankRuehl" pitchFamily="34" charset="-79"/>
              </a:rPr>
              <a:t>TJ Sokol Pokratice-Litoměřice</a:t>
            </a:r>
          </a:p>
          <a:p>
            <a:pPr algn="ctr"/>
            <a:r>
              <a:rPr lang="cs-CZ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FrankRuehl" pitchFamily="34" charset="-79"/>
              </a:rPr>
              <a:t>-</a:t>
            </a:r>
          </a:p>
          <a:p>
            <a:pPr algn="ctr"/>
            <a:r>
              <a:rPr lang="cs-CZ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cs typeface="FrankRuehl" pitchFamily="34" charset="-79"/>
              </a:rPr>
              <a:t>SK Štětí</a:t>
            </a:r>
          </a:p>
          <a:p>
            <a:pPr algn="ctr"/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cs typeface="FrankRuehl" pitchFamily="34" charset="-79"/>
              </a:rPr>
              <a:t>středa 9.9.2015 </a:t>
            </a:r>
          </a:p>
          <a:p>
            <a:pPr algn="ctr"/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cs typeface="FrankRuehl" pitchFamily="34" charset="-79"/>
              </a:rPr>
              <a:t>17:00 hod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1852" y="5347692"/>
            <a:ext cx="146494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9752013" y="7004050"/>
            <a:ext cx="53498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8" name="TextovéPole 7"/>
          <p:cNvSpPr txBox="1"/>
          <p:nvPr/>
        </p:nvSpPr>
        <p:spPr>
          <a:xfrm>
            <a:off x="5503540" y="94873"/>
            <a:ext cx="4752528" cy="7001917"/>
          </a:xfrm>
          <a:prstGeom prst="rect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0800" contourW="12700">
              <a:bevelT w="101600" h="44450" prst="softRound"/>
              <a:bevelB w="50800" h="12700"/>
              <a:extrusionClr>
                <a:srgbClr val="009900"/>
              </a:extrusionClr>
              <a:contourClr>
                <a:schemeClr val="bg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2800" u="sng" dirty="0">
                <a:ln w="9525" cap="sq">
                  <a:gradFill flip="none" rotWithShape="1"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path path="rect">
                      <a:fillToRect r="100000" b="100000"/>
                    </a:path>
                    <a:tileRect l="-100000" t="-100000"/>
                  </a:gra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60007" dist="200025" dir="15000000" sy="30000" kx="-1800000" algn="bl" rotWithShape="0">
                    <a:srgbClr val="FF6699">
                      <a:alpha val="32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Vážení sportovní </a:t>
            </a:r>
            <a:r>
              <a:rPr lang="cs-CZ" sz="2800" u="sng" dirty="0" smtClean="0">
                <a:ln w="9525" cap="sq">
                  <a:gradFill flip="none" rotWithShape="1"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path path="rect">
                      <a:fillToRect r="100000" b="100000"/>
                    </a:path>
                    <a:tileRect l="-100000" t="-100000"/>
                  </a:gra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60007" dist="200025" dir="15000000" sy="30000" kx="-1800000" algn="bl" rotWithShape="0">
                    <a:srgbClr val="FF6699">
                      <a:alpha val="32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přátelé</a:t>
            </a:r>
          </a:p>
          <a:p>
            <a:pPr algn="just"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fotbalové soutěže na všech úrovních se na přelomu srpna a září rozběhly na plné obrátky a ani v našem oddíle už není mužstvo, které by si v novém ročníku nevyzkoušelo zápas. Prázdniny skončily , děti se vrátily do školních lavic a začaly jim povinnosti, ale to vůbec neznamená, že nezbývá čas na sport a fotbal zvlášť. Zdejší hřiště je každý den plné mladých sportovců. Včera zde také proběhl nábor mladých fotbalistů do kategorie přípravky. Samotní hráči, ale i jejich rodiče se mohli seznámit s fotbalovým zázemím a podmínkami, které náš oddíl poskytuje těm nejmenším fotbalistům. To, že život našeho oddílu přináší každý den nové fotbalové zážitky a výsledky se dozvíte v další části zpravodaje, který obsahuje velké množství informací. Výsledky nebyly také vůbec špatné a s o to lepším pocitem se Vám budou stránky procházet. Mužstvo dospělých doma porazilo silnou Krupku a před týdnem v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Postoloprtech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zvítězilo nad nováčkem soutěže 5:0. Herně se už také našel dorost, když před týdnem porazil doma FC Chomutov, který do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přijel, jako velký favorit. V krajském přeboru už mají po jednom vítězství i starší a mladší žáci. U těch starších to těší o to více, když to byla výhra po více jak roce. Pozvat by jsme Vás chtěli také na zítřek na zdejší stadion, kdy zahajuje série turnajů mladší přípravky organizované okresním fotbalovým svazem. </a:t>
            </a:r>
            <a:endParaRPr lang="cs-CZ" sz="1100" i="1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cs-CZ" sz="1100" i="1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cs-CZ" sz="11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cs-CZ" sz="1100" i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</a:p>
          <a:p>
            <a:pPr algn="just" eaLnBrk="0" hangingPunct="0">
              <a:defRPr/>
            </a:pPr>
            <a:r>
              <a:rPr lang="cs-CZ" sz="1100" i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</a:t>
            </a:r>
            <a:r>
              <a:rPr lang="cs-CZ" sz="2400" i="1" dirty="0" err="1" smtClean="0">
                <a:latin typeface="Aharoni" pitchFamily="2" charset="-79"/>
                <a:cs typeface="Aharoni" pitchFamily="2" charset="-79"/>
              </a:rPr>
              <a:t>Štětí</a:t>
            </a:r>
            <a:r>
              <a:rPr lang="cs-CZ" sz="2400" i="1" dirty="0" smtClean="0">
                <a:latin typeface="Aharoni" pitchFamily="2" charset="-79"/>
                <a:cs typeface="Aharoni" pitchFamily="2" charset="-79"/>
              </a:rPr>
              <a:t> do toho </a:t>
            </a:r>
            <a:endParaRPr lang="cs-CZ" sz="1100" i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Přímá spojovací čára 11"/>
          <p:cNvCxnSpPr/>
          <p:nvPr/>
        </p:nvCxnSpPr>
        <p:spPr bwMode="auto">
          <a:xfrm>
            <a:off x="246956" y="5635724"/>
            <a:ext cx="2520280" cy="7200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čára 15"/>
          <p:cNvCxnSpPr/>
          <p:nvPr/>
        </p:nvCxnSpPr>
        <p:spPr bwMode="auto">
          <a:xfrm>
            <a:off x="4711452" y="1387252"/>
            <a:ext cx="792088" cy="864096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0" name="Přímá spojovací šipka 9"/>
          <p:cNvCxnSpPr/>
          <p:nvPr/>
        </p:nvCxnSpPr>
        <p:spPr bwMode="auto">
          <a:xfrm>
            <a:off x="9824020" y="7003876"/>
            <a:ext cx="46298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3" name="Přímá spojovací šipka 12"/>
          <p:cNvCxnSpPr/>
          <p:nvPr/>
        </p:nvCxnSpPr>
        <p:spPr bwMode="auto">
          <a:xfrm>
            <a:off x="10688116" y="4843636"/>
            <a:ext cx="1152128" cy="21602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20" name="TextovéPole 19"/>
          <p:cNvSpPr txBox="1"/>
          <p:nvPr/>
        </p:nvSpPr>
        <p:spPr>
          <a:xfrm>
            <a:off x="7375748" y="6715844"/>
            <a:ext cx="180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975148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34</a:t>
            </a:r>
          </a:p>
        </p:txBody>
      </p:sp>
      <p:sp>
        <p:nvSpPr>
          <p:cNvPr id="11" name="Rectangle 213"/>
          <p:cNvSpPr>
            <a:spLocks noChangeArrowheads="1"/>
          </p:cNvSpPr>
          <p:nvPr/>
        </p:nvSpPr>
        <p:spPr bwMode="auto">
          <a:xfrm>
            <a:off x="102940" y="1243236"/>
            <a:ext cx="4752528" cy="5663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4925">
            <a:solidFill>
              <a:srgbClr val="800080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 Sokol Malé Žernoseky – </a:t>
            </a:r>
            <a:r>
              <a:rPr kumimoji="0" lang="cs-CZ" sz="1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Sepap</a:t>
            </a:r>
            <a:r>
              <a:rPr kumimoji="0" lang="cs-CZ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4:4(2:0)</a:t>
            </a:r>
            <a:r>
              <a:rPr kumimoji="0" lang="cs-CZ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21.8.2015    1.kolo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Zápas 2 nováčků byl na programu v prvním kole okresního přeboru, kam naše mužstva postoupilo.  Dovolené a zranění, jako třeba Daniela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Jermana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kterému jinak přejeme rychlé uzdravení, nedovolilo postavit úplně optimální sestavu. Nejsou to ale výmluvy, ale skutečnosti, které trápí v srpnových měsících určitě každé mužstvo. Prvních 20 minut to na hřišti vypadalo spíše jako seznamovací akce a žádné z mužstev se dopředu moc nehrnulo. Až ve 20. minutě zahrávali domácí roh, na který naše obrana nestačila zareagovat, a prohrávali jsme 1:0. Domácí spoléhali na rychlé útoky a pohyb útočníků soupeře nám dělal starosti. Po rychlém brejku jsme také inkasovali 2. branku a dobře to s námi po prvním poločase nevypadalo. Stará garda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však není tým, který by z boje odcházel lehce poražen. O přestávce se naše mužstvo rozhodlo pozměnit rozestavění na hřišti a brzo také začalo náskok domácích snižovat. Z otočky nejprve Franta Svoboda snížil na 1:2. Jinak Franta byl novináři po zápase vyhlášen, jako jeden z nejlepších hráčů zápasu.  O vyrovnání se zasloužil Vála. Domácího brankáře atakoval, tak důrazně, že ten ho při odkopu míče jen trefil a ten doputoval do branky na 2:2. Přátelská atmosféra mezi mužstvy na hřišti nepanovala. O slovní souboje a nesportovní fyzické kontakty nouze nebyla. Dokonalý obrat ve vývoji skóre zařídila dvojice hráčů František Kučera a Michal Hamšík, který mu báječně přihrál do gólového postavení, a bylo to 3:2 pro naše borce. Vedení 3:2 jsme ale dlouho neudrželi, protože Žernoseky brzy srovnaly na 3:3. Na Michalu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Hamšíkovi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bylo vidět, že se v létě jenom neopaloval a nesledoval přitažlivé okolí, ale i tvrdě pracoval na herní kondici. Jeho přičiněním jsme se 5 minut před koncem dostali opět do vedení 4:3. Už se zdálo, že domů odjedeme s plným bodovým ziskem, když jsme v 90. minutě neuhlídali domácího Tomáše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Florka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který určil konečný výsledek utkání 4:4. Utkání bohaté na branky, ale to už k zápasům starších pánů patří. Zápas měl podobu houpačky. Nejprve se radovali domácí, pak zase my a nakonec to skončilo smírně. V dalším kole je volno a další utkání čeká starou gardu ve 3. kole 4.9.2015 na hřišti v Brňanech, kde se utká s 2. celkem loňského ročníku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Tigem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Nučnice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1996. Držíme palce.    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F.Svoboda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1, Vála 1, Kučera 1, Hamšík 1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Müller-Hamšík,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Toráč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F.Svoboda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Kučera, Záloha,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Božík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Vála, Jakl,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Schneider, 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Boura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 se zakulaceným příčným rohem 16"/>
          <p:cNvSpPr/>
          <p:nvPr/>
        </p:nvSpPr>
        <p:spPr bwMode="auto">
          <a:xfrm>
            <a:off x="102940" y="98229"/>
            <a:ext cx="4752528" cy="1065881"/>
          </a:xfrm>
          <a:prstGeom prst="round2DiagRect">
            <a:avLst/>
          </a:prstGeom>
          <a:blipFill dpi="0" rotWithShape="1">
            <a:blip r:embed="rId4" cstate="print">
              <a:alphaModFix amt="54000"/>
            </a:blip>
            <a:srcRect/>
            <a:stretch>
              <a:fillRect/>
            </a:stretch>
          </a:blipFill>
          <a:ln w="41275" cap="sq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0" tIns="0" rIns="38088" bIns="3967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Utkání nováčků v 1. kole okresního přeboru staré gardy. K vítězství nám chyběla minuta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Text Box 1059"/>
          <p:cNvSpPr txBox="1">
            <a:spLocks noChangeArrowheads="1"/>
          </p:cNvSpPr>
          <p:nvPr/>
        </p:nvSpPr>
        <p:spPr bwMode="auto">
          <a:xfrm>
            <a:off x="390525" y="1027113"/>
            <a:ext cx="182563" cy="279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89986" tIns="46792" rIns="89986" bIns="46792">
            <a:spAutoFit/>
          </a:bodyPr>
          <a:lstStyle/>
          <a:p>
            <a:pPr eaLnBrk="0" hangingPunct="0"/>
            <a:endParaRPr lang="cs-CZ" u="sng" dirty="0">
              <a:latin typeface="Baskerville Old Fac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03140" y="7004456"/>
            <a:ext cx="180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4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591772" y="70235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33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174948" y="2129537"/>
          <a:ext cx="4536504" cy="2066027"/>
        </p:xfrm>
        <a:graphic>
          <a:graphicData uri="http://schemas.openxmlformats.org/drawingml/2006/table">
            <a:tbl>
              <a:tblPr/>
              <a:tblGrid>
                <a:gridCol w="939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2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gency FB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gency FB"/>
                        </a:rPr>
                        <a:t>15.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14.11.2009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Horní Jiřetín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2:2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4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30.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19.6.2010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Horní Jiřetín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5:1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4.9.2010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Horní Jiřetín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5:1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20.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9.4.2011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gency FB"/>
                        </a:rPr>
                        <a:t>Horní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gency FB"/>
                        </a:rPr>
                        <a:t>Jiřetín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gency FB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3:1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11.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22.10.2011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Horní Jiřetín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1:0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26.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19.5.2012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Horní Jiřetín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3:3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12.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24.11.2012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Horní Jiřetín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2:1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27.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26.5.2013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Horní Jiřetín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0:1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10.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11.10.2014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Horní Jiřetín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1:2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25.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10.5.2015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gency FB"/>
                        </a:rPr>
                        <a:t>SK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gency FB"/>
                        </a:rPr>
                        <a:t>Štětí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gency FB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gency FB"/>
                        </a:rPr>
                        <a:t>Horní Jiřetín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gency FB"/>
                        </a:rPr>
                        <a:t>1:0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174948" y="1450549"/>
            <a:ext cx="4608512" cy="584775"/>
          </a:xfrm>
          <a:prstGeom prst="rect">
            <a:avLst/>
          </a:prstGeom>
          <a:solidFill>
            <a:srgbClr val="99FFCC"/>
          </a:solidFill>
          <a:ln w="31750" cmpd="sng">
            <a:solidFill>
              <a:srgbClr val="99FFCC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Bookman Old Style" pitchFamily="18" charset="0"/>
              </a:rPr>
              <a:t>Vzájemná bilance s mužstvem Horního </a:t>
            </a:r>
            <a:r>
              <a:rPr lang="cs-CZ" sz="1600" dirty="0" err="1" smtClean="0">
                <a:latin typeface="Bookman Old Style" pitchFamily="18" charset="0"/>
              </a:rPr>
              <a:t>Jiřetína</a:t>
            </a:r>
            <a:r>
              <a:rPr lang="cs-CZ" sz="1600" dirty="0" smtClean="0">
                <a:latin typeface="Bookman Old Style" pitchFamily="18" charset="0"/>
              </a:rPr>
              <a:t> je pro nás o něco příznivějš</a:t>
            </a:r>
            <a:r>
              <a:rPr lang="cs-CZ" sz="1600" u="sng" dirty="0" smtClean="0">
                <a:latin typeface="Bookman Old Style" pitchFamily="18" charset="0"/>
              </a:rPr>
              <a:t>í</a:t>
            </a: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174948" y="5923756"/>
          <a:ext cx="4464496" cy="1008112"/>
        </p:xfrm>
        <a:graphic>
          <a:graphicData uri="http://schemas.openxmlformats.org/drawingml/2006/table">
            <a:tbl>
              <a:tblPr/>
              <a:tblGrid>
                <a:gridCol w="150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33CC"/>
                          </a:solidFill>
                          <a:latin typeface="Cooper Black"/>
                        </a:rPr>
                        <a:t>TJ H. </a:t>
                      </a:r>
                      <a:r>
                        <a:rPr lang="cs-CZ" sz="1000" b="0" i="0" u="none" strike="noStrike" dirty="0" err="1">
                          <a:solidFill>
                            <a:srgbClr val="0033CC"/>
                          </a:solidFill>
                          <a:latin typeface="Cooper Black"/>
                        </a:rPr>
                        <a:t>Jiřetín</a:t>
                      </a:r>
                      <a:endParaRPr lang="cs-CZ" sz="1000" b="0" i="0" u="none" strike="noStrike" dirty="0">
                        <a:solidFill>
                          <a:srgbClr val="0033CC"/>
                        </a:solidFill>
                        <a:latin typeface="Cooper Black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33CC"/>
                          </a:solidFill>
                          <a:latin typeface="Cooper Black"/>
                        </a:rPr>
                        <a:t>FK Modrá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33CC"/>
                          </a:solidFill>
                          <a:latin typeface="Cooper Black"/>
                        </a:rPr>
                        <a:t>3:1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33CC"/>
                          </a:solidFill>
                          <a:latin typeface="Cooper Black"/>
                        </a:rPr>
                        <a:t>TJ H. Jiřetín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33CC"/>
                          </a:solidFill>
                          <a:latin typeface="Cooper Black"/>
                        </a:rPr>
                        <a:t>Proboštov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33CC"/>
                          </a:solidFill>
                          <a:latin typeface="Cooper Black"/>
                        </a:rPr>
                        <a:t>4:2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33CC"/>
                          </a:solidFill>
                          <a:latin typeface="Cooper Black"/>
                        </a:rPr>
                        <a:t>FK Žatec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33CC"/>
                          </a:solidFill>
                          <a:latin typeface="Cooper Black"/>
                        </a:rPr>
                        <a:t>TJ H. Jiřetín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33CC"/>
                          </a:solidFill>
                          <a:latin typeface="Cooper Black"/>
                        </a:rPr>
                        <a:t>1:3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33CC"/>
                          </a:solidFill>
                          <a:latin typeface="Cooper Black"/>
                        </a:rPr>
                        <a:t>J H. Jiřetín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33CC"/>
                          </a:solidFill>
                          <a:latin typeface="Cooper Black"/>
                        </a:rPr>
                        <a:t>TJ </a:t>
                      </a:r>
                      <a:r>
                        <a:rPr lang="cs-CZ" sz="1000" b="0" i="0" u="none" strike="noStrike" dirty="0" err="1">
                          <a:solidFill>
                            <a:srgbClr val="0033CC"/>
                          </a:solidFill>
                          <a:latin typeface="Cooper Black"/>
                        </a:rPr>
                        <a:t>Modlany</a:t>
                      </a:r>
                      <a:endParaRPr lang="cs-CZ" sz="1000" b="0" i="0" u="none" strike="noStrike" dirty="0">
                        <a:solidFill>
                          <a:srgbClr val="0033CC"/>
                        </a:solidFill>
                        <a:latin typeface="Cooper Blac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33CC"/>
                          </a:solidFill>
                          <a:latin typeface="Cooper Black"/>
                        </a:rPr>
                        <a:t>odloženo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174948" y="4435395"/>
            <a:ext cx="4464496" cy="1200329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0">
                <a:srgbClr val="FFEFD1"/>
              </a:gs>
              <a:gs pos="0">
                <a:srgbClr val="FFEFD1"/>
              </a:gs>
              <a:gs pos="0">
                <a:srgbClr val="FFEFD1"/>
              </a:gs>
              <a:gs pos="0">
                <a:srgbClr val="FFEFD1"/>
              </a:gs>
              <a:gs pos="0">
                <a:srgbClr val="FFEFD1"/>
              </a:gs>
              <a:gs pos="0">
                <a:srgbClr val="FFEFD1"/>
              </a:gs>
              <a:gs pos="0">
                <a:srgbClr val="FFEFD1"/>
              </a:gs>
              <a:gs pos="64999">
                <a:srgbClr val="F0EBD5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4925">
            <a:solidFill>
              <a:srgbClr val="800080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latin typeface="David" pitchFamily="34" charset="-79"/>
                <a:cs typeface="David" pitchFamily="34" charset="-79"/>
              </a:rPr>
              <a:t>Sokol Horní </a:t>
            </a:r>
            <a:r>
              <a:rPr lang="cs-CZ" sz="1800" dirty="0" err="1" smtClean="0">
                <a:latin typeface="David" pitchFamily="34" charset="-79"/>
                <a:cs typeface="David" pitchFamily="34" charset="-79"/>
              </a:rPr>
              <a:t>Jiřetín</a:t>
            </a:r>
            <a:r>
              <a:rPr lang="cs-CZ" sz="1800" dirty="0" smtClean="0">
                <a:latin typeface="David" pitchFamily="34" charset="-79"/>
                <a:cs typeface="David" pitchFamily="34" charset="-79"/>
              </a:rPr>
              <a:t> začínal 2 zápasy doma a v obou uspěl. Dokázal vyhrát i na hřišti </a:t>
            </a:r>
            <a:r>
              <a:rPr lang="cs-CZ" sz="1800" dirty="0" err="1" smtClean="0">
                <a:latin typeface="David" pitchFamily="34" charset="-79"/>
                <a:cs typeface="David" pitchFamily="34" charset="-79"/>
              </a:rPr>
              <a:t>exdivizního</a:t>
            </a:r>
            <a:r>
              <a:rPr lang="cs-CZ" sz="1800" dirty="0" smtClean="0">
                <a:latin typeface="David" pitchFamily="34" charset="-79"/>
                <a:cs typeface="David" pitchFamily="34" charset="-79"/>
              </a:rPr>
              <a:t> Žatce, a i když byl jeho poslední </a:t>
            </a:r>
            <a:r>
              <a:rPr lang="cs-CZ" sz="1800" dirty="0" err="1" smtClean="0">
                <a:latin typeface="David" pitchFamily="34" charset="-79"/>
                <a:cs typeface="David" pitchFamily="34" charset="-79"/>
              </a:rPr>
              <a:t>zápos</a:t>
            </a:r>
            <a:r>
              <a:rPr lang="cs-CZ" sz="1800" dirty="0" smtClean="0">
                <a:latin typeface="David" pitchFamily="34" charset="-79"/>
                <a:cs typeface="David" pitchFamily="34" charset="-79"/>
              </a:rPr>
              <a:t> odložen, tak mu patří 3. místo</a:t>
            </a:r>
          </a:p>
        </p:txBody>
      </p:sp>
      <p:pic>
        <p:nvPicPr>
          <p:cNvPr id="2" name="Picture 1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5268" y="163116"/>
            <a:ext cx="1656184" cy="1152128"/>
          </a:xfrm>
          <a:prstGeom prst="rect">
            <a:avLst/>
          </a:prstGeom>
          <a:noFill/>
          <a:ln w="50800">
            <a:solidFill>
              <a:srgbClr val="6699FF"/>
            </a:solidFill>
            <a:miter lim="800000"/>
            <a:headEnd/>
            <a:tailEnd/>
          </a:ln>
        </p:spPr>
      </p:pic>
      <p:sp>
        <p:nvSpPr>
          <p:cNvPr id="16" name="TextovéPole 15"/>
          <p:cNvSpPr txBox="1"/>
          <p:nvPr/>
        </p:nvSpPr>
        <p:spPr>
          <a:xfrm>
            <a:off x="102940" y="163116"/>
            <a:ext cx="2808312" cy="984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50800">
            <a:solidFill>
              <a:srgbClr val="3333CC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900" dirty="0" smtClean="0">
                <a:latin typeface="Bookman Old Style" pitchFamily="18" charset="0"/>
              </a:rPr>
              <a:t>TJ Sokol Horní </a:t>
            </a:r>
            <a:r>
              <a:rPr lang="cs-CZ" sz="2900" dirty="0" err="1" smtClean="0">
                <a:latin typeface="Bookman Old Style" pitchFamily="18" charset="0"/>
              </a:rPr>
              <a:t>Jiřetín</a:t>
            </a:r>
            <a:endParaRPr lang="cs-CZ" sz="2900" dirty="0" smtClean="0">
              <a:latin typeface="Bookman Old Style" pitchFamily="18" charset="0"/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5578277" y="2323356"/>
          <a:ext cx="4605783" cy="2067714"/>
        </p:xfrm>
        <a:graphic>
          <a:graphicData uri="http://schemas.openxmlformats.org/drawingml/2006/table">
            <a:tbl>
              <a:tblPr/>
              <a:tblGrid>
                <a:gridCol w="282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7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7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028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Okresní přebor staré gardy  po 2 kolech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Tigo 1996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 TJ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Žitenice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15:4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FK Litoměřice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Sokol Vražkov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6:8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TJ Sokol České Kopisty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9:13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7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  SK </a:t>
                      </a:r>
                      <a:r>
                        <a:rPr lang="cs-CZ" sz="16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Štětí</a:t>
                      </a:r>
                      <a:endParaRPr lang="cs-CZ" sz="16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4:4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1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S.K. SOKOL Malé Žernoseky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6:10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Sokol Pokratice - Litoměřice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4:9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Slavoj Bohušovice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5575548" y="91109"/>
            <a:ext cx="4608512" cy="2139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0" cmpd="thickThin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9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Stará garda </a:t>
            </a:r>
            <a:r>
              <a:rPr lang="cs-CZ" sz="19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Sepap</a:t>
            </a:r>
            <a:r>
              <a:rPr lang="cs-CZ" sz="19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cs-CZ" sz="19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Štětí</a:t>
            </a:r>
            <a:r>
              <a:rPr lang="cs-CZ" sz="19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má za sebou 1. zápas v okresním přeboru.  Ve 2.kole měla volno a včera hrála proti favoritovi </a:t>
            </a:r>
            <a:r>
              <a:rPr lang="cs-CZ" sz="19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Tigu</a:t>
            </a:r>
            <a:r>
              <a:rPr lang="cs-CZ" sz="19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cs-CZ" sz="19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Nučnice</a:t>
            </a:r>
            <a:r>
              <a:rPr lang="cs-CZ" sz="19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Do uzávěrky zpravodaje nebyl výsledek znám. Referát z 1. zápasu najdete na další stránce  </a:t>
            </a:r>
          </a:p>
        </p:txBody>
      </p:sp>
      <p:pic>
        <p:nvPicPr>
          <p:cNvPr id="3" name="Picture 1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3540" y="4483595"/>
            <a:ext cx="4684459" cy="2448000"/>
          </a:xfrm>
          <a:prstGeom prst="rect">
            <a:avLst/>
          </a:prstGeom>
          <a:noFill/>
          <a:ln w="28575" cmpd="sng">
            <a:solidFill>
              <a:schemeClr val="accent1">
                <a:lumMod val="75000"/>
              </a:schemeClr>
            </a:solidFill>
            <a:prstDash val="dash"/>
            <a:miter lim="800000"/>
            <a:headEnd/>
            <a:tailEnd/>
          </a:ln>
        </p:spPr>
      </p:pic>
      <p:pic>
        <p:nvPicPr>
          <p:cNvPr id="1026" name="Picture 14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7" name="Picture 13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8" name="Picture 12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9" name="Picture 11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0" name="Picture 10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1" name="Picture 9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2" name="Picture 8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3" name="Picture 7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4" name="Picture 6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5" name="Picture 5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6" name="Picture 24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7" name="Picture 23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8" name="Picture 22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9" name="Picture 21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0" name="Picture 20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1" name="Picture 19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2" name="Picture 18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3" name="Picture 17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4" name="Picture 16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5" name="Picture 15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6" name="Picture 148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7" name="Picture 147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8" name="Picture 146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9" name="Picture 145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0" name="Picture 144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1" name="Picture 143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2" name="Picture 142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3" name="Picture 141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4" name="Picture 140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5" name="Picture 139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6" name="Picture 138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7" name="Picture 137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8" name="Picture 231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9" name="Picture 230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0" name="Picture 229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1" name="Picture 228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2" name="Picture 227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3" name="Picture 226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4" name="Picture 225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5" name="Picture 224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6" name="Picture 223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7" name="Picture 222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8" name="Picture 221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9" name="Picture 220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0" name="Picture 219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1" name="Picture 218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2" name="Picture 217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3" name="Picture 216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4" name="Picture 215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5" name="Picture 214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6" name="Picture 249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7" name="Picture 248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8" name="Picture 247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9" name="Picture 246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0" name="Picture 245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1" name="Picture 244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2" name="Picture 243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3" name="Picture 242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4" name="Picture 241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5" name="Picture 240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6" name="Picture 239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7" name="Picture 238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8" name="Picture 237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9" name="Picture 23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0" name="Picture 235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1" name="Picture 234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2" name="Picture 233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3" name="Picture 232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4" name="Picture 349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5" name="Picture 348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6" name="Picture 347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7" name="Picture 346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8" name="Picture 372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9" name="Picture 371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0" name="Picture 370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1" name="Picture 369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2" name="Picture 368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3" name="Picture 367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4" name="Picture 366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5" name="Picture 365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6" name="Picture 380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7" name="Picture 379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8" name="Picture 378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9" name="Picture 377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0" name="Picture 376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1" name="Picture 375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2" name="Picture 374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3" name="Picture 373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4" name="Picture 259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5" name="Picture 258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6" name="Picture 257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7" name="Picture 256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8" name="Picture 255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9" name="Picture 254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0" name="Picture 253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1" name="Picture 252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2" name="Picture 251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3" name="Picture 250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4" name="Picture 100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5" name="Picture 101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6" name="Picture 102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7" name="Picture 103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8" name="Picture 104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9" name="Picture 105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TextovéPole 9"/>
          <p:cNvSpPr txBox="1">
            <a:spLocks noChangeArrowheads="1"/>
          </p:cNvSpPr>
          <p:nvPr/>
        </p:nvSpPr>
        <p:spPr bwMode="auto">
          <a:xfrm>
            <a:off x="6583660" y="5275684"/>
            <a:ext cx="185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771812" y="7004456"/>
            <a:ext cx="180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75148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32</a:t>
            </a:r>
          </a:p>
        </p:txBody>
      </p:sp>
      <p:sp>
        <p:nvSpPr>
          <p:cNvPr id="2" name="Rectangle 212"/>
          <p:cNvSpPr>
            <a:spLocks noChangeArrowheads="1"/>
          </p:cNvSpPr>
          <p:nvPr/>
        </p:nvSpPr>
        <p:spPr bwMode="auto">
          <a:xfrm>
            <a:off x="5647556" y="1284169"/>
            <a:ext cx="4536504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strike="noStrike" cap="none" normalizeH="0" baseline="0" dirty="0" smtClean="0">
                <a:ln w="158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FK </a:t>
            </a:r>
            <a:r>
              <a:rPr kumimoji="0" lang="cs-CZ" sz="2400" i="0" strike="noStrike" cap="none" normalizeH="0" baseline="0" dirty="0" err="1" smtClean="0">
                <a:ln w="158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Postoloprty</a:t>
            </a:r>
            <a:r>
              <a:rPr kumimoji="0" lang="cs-CZ" sz="2400" i="0" strike="noStrike" cap="none" normalizeH="0" baseline="0" dirty="0" smtClean="0">
                <a:ln w="158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– SK </a:t>
            </a:r>
            <a:r>
              <a:rPr kumimoji="0" lang="cs-CZ" sz="2400" i="0" strike="noStrike" cap="none" normalizeH="0" baseline="0" dirty="0" err="1" smtClean="0">
                <a:ln w="158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kumimoji="0" lang="cs-CZ" sz="2400" i="0" strike="noStrike" cap="none" normalizeH="0" baseline="0" dirty="0" smtClean="0">
              <a:ln w="15875"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strike="noStrike" cap="none" normalizeH="0" baseline="0" dirty="0" smtClean="0">
                <a:ln w="158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0:5(0:1)   </a:t>
            </a:r>
            <a:r>
              <a:rPr kumimoji="0" lang="cs-CZ" sz="2000" i="0" strike="noStrike" cap="none" normalizeH="0" baseline="0" dirty="0" smtClean="0">
                <a:ln w="158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29.8.2015   4. kolo</a:t>
            </a:r>
            <a:endParaRPr kumimoji="0" lang="cs-CZ" sz="2400" i="0" strike="noStrike" cap="none" normalizeH="0" baseline="0" dirty="0" smtClean="0">
              <a:ln w="15875"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Nováček soutěže, s nímž jsme se na konci června úspěšně střetli ve finále Ústeckého poháru, v minulém kole překvapivě zvítězil v 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Modlanech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Neuběhly ani 2 minuty a už jsme kopali volný přímý kop za stažení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 zemi. Stejskal však branku o 30 centimetrů minul. V 10. minutě se Mencl spoléhal, že asistent zvedne praporek pro postavení mimo hru, ten tak neučinil a nabíhajícímu hráči naštěstí pro nás míč sklouzl po špičce kopačky. Ve 20. minutě byl blízko šestnáctky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Postoloprt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faulován pro změnu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druhý pokus v tomto utkání již Stejskalovi vyšel. Krásně kopnutým míčem přes zeď jsme se dostali do vedení 1:0.  O 2 minuty později si vzal k noze míč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obešel 4 protihráče, ocitl se úplně sám před brankářem, kterého, jak říkal trenér po zápase, měl obejít také. Volil však střelu, která trefila jenom gólmana. V první půlhodině jsme předváděli pěkný fotbal a Kloub v naší brance si poprvé na míč sáhnul ve 24. minutě. Do dobrého střeleckého postavení se dostal i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ale Petr Junek v brance byl na svém místě. Domácí se do tempa dostávali pomalu a v závěru poločasu jsme jim k tomu zbytečnou ztrátou míče ve středu hřiště několikrát pomohli. Vypracovali si také 2 velké střelecké příležitosti.  Při té první měl hráč domácích úmysl přehodit brankáře, ale míč skončil za brankou. Při té druhé skvělým způsobem vykryl prostor branky Kloub a více než stoprocentní šanci domácích zlikvidoval. V závěru poločasu se ještě připomenulo naše mužstvo. Slanička levačkou mířil do šibenice a brankář konečky prstů míč vyrazil na roh. Začátek druhého poločasu nám vyšel na jedničku. Ve 46. min.Slanička přistrčil míč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Malákovi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z jehož kopačky skončil míč za zády brankáře na 2:0. Domácí jedenáctka byla zaskočena a to jsme využívali i k dalším ofenzivním choutkám. Signál po trestném kopu nám nevyšel, míč skončil mimo hřiště. Stejně, tak neúspěšně to dopadlo i po závalu před brankou domácích, kdy Tichý,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ale ani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647556" y="91108"/>
            <a:ext cx="4536504" cy="1200329"/>
          </a:xfrm>
          <a:prstGeom prst="rect">
            <a:avLst/>
          </a:prstGeom>
          <a:solidFill>
            <a:srgbClr val="CCFF33"/>
          </a:solidFill>
          <a:ln w="60325">
            <a:solidFill>
              <a:srgbClr val="CC33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Ani zaplněné tribuny domácím nepomohly. Po kvalitním výkonu jsme domácí přehráli a ve 2. poločase i přestříleli</a:t>
            </a:r>
          </a:p>
        </p:txBody>
      </p:sp>
      <p:pic>
        <p:nvPicPr>
          <p:cNvPr id="3" name="Picture 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3980" y="1315244"/>
            <a:ext cx="8230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174948" y="163116"/>
            <a:ext cx="4464496" cy="1569660"/>
          </a:xfrm>
          <a:prstGeom prst="rect">
            <a:avLst/>
          </a:prstGeom>
          <a:solidFill>
            <a:srgbClr val="00FFFF"/>
          </a:solidFill>
          <a:ln w="47625" cmpd="thickThin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6600FF"/>
                </a:solidFill>
                <a:latin typeface="Bookman Old Style" pitchFamily="18" charset="0"/>
              </a:rPr>
              <a:t>Mladší přípravka skončila na turnaji v </a:t>
            </a:r>
            <a:r>
              <a:rPr lang="cs-CZ" sz="2400" dirty="0" err="1" smtClean="0">
                <a:solidFill>
                  <a:srgbClr val="6600FF"/>
                </a:solidFill>
                <a:latin typeface="Bookman Old Style" pitchFamily="18" charset="0"/>
              </a:rPr>
              <a:t>Předoníně</a:t>
            </a:r>
            <a:r>
              <a:rPr lang="cs-CZ" sz="2400" dirty="0" smtClean="0">
                <a:solidFill>
                  <a:srgbClr val="6600FF"/>
                </a:solidFill>
                <a:latin typeface="Bookman Old Style" pitchFamily="18" charset="0"/>
              </a:rPr>
              <a:t> na 3. místě a loňské prvenství neobhájila. 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4948" y="1963316"/>
            <a:ext cx="4464496" cy="230832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FFF00"/>
              </a:gs>
              <a:gs pos="100000">
                <a:srgbClr val="FEE7F2"/>
              </a:gs>
            </a:gsLst>
            <a:lin ang="5400000" scaled="0"/>
          </a:gradFill>
          <a:ln w="57150" cmpd="sng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latin typeface="Rockwell Extra Bold" pitchFamily="18" charset="0"/>
              </a:rPr>
              <a:t>SK </a:t>
            </a:r>
            <a:r>
              <a:rPr lang="cs-CZ" sz="1800" dirty="0" err="1" smtClean="0">
                <a:latin typeface="Rockwell Extra Bold" pitchFamily="18" charset="0"/>
              </a:rPr>
              <a:t>Štětí</a:t>
            </a:r>
            <a:r>
              <a:rPr lang="cs-CZ" sz="1800" dirty="0" smtClean="0">
                <a:latin typeface="Rockwell Extra Bold" pitchFamily="18" charset="0"/>
              </a:rPr>
              <a:t> – ASK Lovosice</a:t>
            </a:r>
          </a:p>
          <a:p>
            <a:pPr algn="ctr"/>
            <a:r>
              <a:rPr lang="cs-CZ" sz="1800" dirty="0" smtClean="0">
                <a:latin typeface="Rockwell Extra Bold" pitchFamily="18" charset="0"/>
              </a:rPr>
              <a:t>4:6</a:t>
            </a:r>
          </a:p>
          <a:p>
            <a:pPr algn="ctr"/>
            <a:r>
              <a:rPr lang="cs-CZ" sz="1800" dirty="0" smtClean="0">
                <a:latin typeface="Rockwell Extra Bold" pitchFamily="18" charset="0"/>
              </a:rPr>
              <a:t>SK </a:t>
            </a:r>
            <a:r>
              <a:rPr lang="cs-CZ" sz="1800" dirty="0" err="1" smtClean="0">
                <a:latin typeface="Rockwell Extra Bold" pitchFamily="18" charset="0"/>
              </a:rPr>
              <a:t>Štětí</a:t>
            </a:r>
            <a:r>
              <a:rPr lang="cs-CZ" sz="1800" dirty="0" smtClean="0">
                <a:latin typeface="Rockwell Extra Bold" pitchFamily="18" charset="0"/>
              </a:rPr>
              <a:t> - FK SCHOELLER </a:t>
            </a:r>
            <a:r>
              <a:rPr lang="cs-CZ" sz="1800" dirty="0" err="1" smtClean="0">
                <a:latin typeface="Rockwell Extra Bold" pitchFamily="18" charset="0"/>
              </a:rPr>
              <a:t>Křešice</a:t>
            </a:r>
            <a:endParaRPr lang="cs-CZ" sz="1800" dirty="0" smtClean="0">
              <a:latin typeface="Rockwell Extra Bold" pitchFamily="18" charset="0"/>
            </a:endParaRPr>
          </a:p>
          <a:p>
            <a:pPr algn="ctr"/>
            <a:r>
              <a:rPr lang="cs-CZ" sz="1800" dirty="0" smtClean="0">
                <a:latin typeface="Rockwell Extra Bold" pitchFamily="18" charset="0"/>
              </a:rPr>
              <a:t>7:1</a:t>
            </a:r>
          </a:p>
          <a:p>
            <a:pPr algn="ctr"/>
            <a:r>
              <a:rPr lang="cs-CZ" sz="1800" dirty="0" smtClean="0">
                <a:latin typeface="Rockwell Extra Bold" pitchFamily="18" charset="0"/>
              </a:rPr>
              <a:t>SK </a:t>
            </a:r>
            <a:r>
              <a:rPr lang="cs-CZ" sz="1800" dirty="0" err="1" smtClean="0">
                <a:latin typeface="Rockwell Extra Bold" pitchFamily="18" charset="0"/>
              </a:rPr>
              <a:t>Štětí</a:t>
            </a:r>
            <a:r>
              <a:rPr lang="cs-CZ" sz="1800" dirty="0" smtClean="0">
                <a:latin typeface="Rockwell Extra Bold" pitchFamily="18" charset="0"/>
              </a:rPr>
              <a:t> – SL </a:t>
            </a:r>
            <a:r>
              <a:rPr lang="cs-CZ" sz="1800" dirty="0" err="1" smtClean="0">
                <a:latin typeface="Rockwell Extra Bold" pitchFamily="18" charset="0"/>
              </a:rPr>
              <a:t>Předonín</a:t>
            </a:r>
            <a:r>
              <a:rPr lang="cs-CZ" sz="1800" dirty="0" smtClean="0">
                <a:latin typeface="Rockwell Extra Bold" pitchFamily="18" charset="0"/>
              </a:rPr>
              <a:t> </a:t>
            </a:r>
          </a:p>
          <a:p>
            <a:pPr algn="ctr"/>
            <a:r>
              <a:rPr lang="cs-CZ" sz="1800" dirty="0" smtClean="0">
                <a:latin typeface="Rockwell Extra Bold" pitchFamily="18" charset="0"/>
              </a:rPr>
              <a:t>2:7</a:t>
            </a:r>
          </a:p>
          <a:p>
            <a:pPr algn="ctr"/>
            <a:r>
              <a:rPr lang="cs-CZ" sz="1800" dirty="0" smtClean="0">
                <a:latin typeface="Rockwell Extra Bold" pitchFamily="18" charset="0"/>
              </a:rPr>
              <a:t>SK </a:t>
            </a:r>
            <a:r>
              <a:rPr lang="cs-CZ" sz="1800" dirty="0" err="1" smtClean="0">
                <a:latin typeface="Rockwell Extra Bold" pitchFamily="18" charset="0"/>
              </a:rPr>
              <a:t>Štětí</a:t>
            </a:r>
            <a:r>
              <a:rPr lang="cs-CZ" sz="1800" dirty="0" smtClean="0">
                <a:latin typeface="Rockwell Extra Bold" pitchFamily="18" charset="0"/>
              </a:rPr>
              <a:t> – SK Sahara </a:t>
            </a:r>
            <a:r>
              <a:rPr lang="cs-CZ" sz="1800" dirty="0" err="1" smtClean="0">
                <a:latin typeface="Rockwell Extra Bold" pitchFamily="18" charset="0"/>
              </a:rPr>
              <a:t>Vědomice</a:t>
            </a:r>
            <a:endParaRPr lang="cs-CZ" sz="1800" dirty="0" smtClean="0">
              <a:latin typeface="Rockwell Extra Bold" pitchFamily="18" charset="0"/>
            </a:endParaRPr>
          </a:p>
          <a:p>
            <a:pPr algn="ctr"/>
            <a:r>
              <a:rPr lang="cs-CZ" sz="1800" dirty="0" smtClean="0">
                <a:latin typeface="Rockwell Extra Bold" pitchFamily="18" charset="0"/>
              </a:rPr>
              <a:t>10:2_</a:t>
            </a:r>
            <a:endParaRPr lang="cs-CZ" sz="1600" dirty="0" smtClean="0"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4948" y="4344804"/>
            <a:ext cx="4464496" cy="1938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accent1">
                <a:lumMod val="50000"/>
              </a:schemeClr>
            </a:solidFill>
            <a:prstDash val="lg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cs-CZ" sz="2000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Pořadí:</a:t>
            </a:r>
          </a:p>
          <a:p>
            <a:pPr marL="342900" indent="-342900" algn="just">
              <a:buAutoNum type="arabicPeriod"/>
            </a:pPr>
            <a:r>
              <a:rPr lang="cs-CZ" sz="2000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SK </a:t>
            </a:r>
            <a:r>
              <a:rPr lang="cs-CZ" sz="2000" u="sng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Předonín</a:t>
            </a:r>
            <a:endParaRPr lang="cs-CZ" sz="2000" u="sng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42900" indent="-342900" algn="just">
              <a:buAutoNum type="arabicPeriod"/>
            </a:pPr>
            <a:r>
              <a:rPr lang="cs-CZ" sz="2000" u="sng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ASLovosice</a:t>
            </a:r>
            <a:endParaRPr lang="cs-CZ" sz="2000" u="sng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42900" indent="-342900" algn="just">
              <a:buAutoNum type="arabicPeriod"/>
            </a:pPr>
            <a:r>
              <a:rPr lang="cs-CZ" sz="2000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SK </a:t>
            </a:r>
            <a:r>
              <a:rPr lang="cs-CZ" sz="2000" u="sng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Štětí</a:t>
            </a:r>
            <a:endParaRPr lang="cs-CZ" sz="2000" u="sng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42900" indent="-342900" algn="just">
              <a:buAutoNum type="arabicPeriod"/>
            </a:pPr>
            <a:r>
              <a:rPr lang="cs-CZ" sz="2000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FK </a:t>
            </a:r>
            <a:r>
              <a:rPr lang="cs-CZ" sz="2000" u="sng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Schoeller</a:t>
            </a:r>
            <a:r>
              <a:rPr lang="cs-CZ" sz="2000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cs-CZ" sz="2000" u="sng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Křešice</a:t>
            </a:r>
            <a:endParaRPr lang="cs-CZ" sz="2000" u="sng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42900" indent="-342900" algn="just">
              <a:buAutoNum type="arabicPeriod"/>
            </a:pPr>
            <a:r>
              <a:rPr lang="cs-CZ" sz="2000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SK Sahara </a:t>
            </a:r>
            <a:r>
              <a:rPr lang="cs-CZ" sz="2000" u="sng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Vědomice</a:t>
            </a:r>
            <a:endParaRPr lang="cs-CZ" sz="2000" u="sng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266" name="Picture 2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980" y="6326063"/>
            <a:ext cx="3744416" cy="6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62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1" name="Picture 61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2" name="Picture 60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3" name="Picture 59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4" name="Picture 58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5" name="Picture 57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6" name="Picture 56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7" name="Picture 55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8" name="Picture 54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9" name="Picture 53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0" name="Picture 52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1" name="Picture 51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2" name="Picture 74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3" name="Picture 73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4" name="Picture 72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5" name="Picture 71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6" name="Picture 70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7" name="Picture 69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8" name="Picture 68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9" name="Picture 67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0" name="Picture 66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1" name="Picture 65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2" name="Picture 64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3" name="Picture 63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4" name="Picture 91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5" name="Picture 90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6" name="Picture 89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7" name="Picture 88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8" name="Picture 87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9" name="Picture 86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0" name="Picture 85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1" name="Picture 84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2" name="Picture 83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3" name="Picture 82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4" name="Picture 81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5" name="Picture 80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6" name="Picture 79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7" name="Picture 78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8" name="Picture 77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9" name="Picture 76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0" name="Picture 107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1" name="Picture 106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2" name="Picture 105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3" name="Picture 104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4" name="Picture 103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5" name="Picture 102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6" name="Picture 101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7" name="Picture 100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8" name="Picture 99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9" name="Picture 98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0" name="Picture 97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1" name="Picture 96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2" name="Picture 95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3" name="Picture 94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4" name="Picture 93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5" name="Picture 92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6" name="Picture 133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7" name="Picture 132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8" name="Picture 131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9" name="Picture 130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0" name="Picture 129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1" name="Picture 128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2" name="Picture 127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3" name="Picture 126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4" name="Picture 125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5" name="Picture 124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6" name="Picture 123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7" name="Picture 122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8" name="Picture 121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9" name="Picture 120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0" name="Picture 119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1" name="Picture 118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2" name="Picture 117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3" name="Picture 116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4" name="Picture 115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5" name="Picture 114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6" name="Picture 153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7" name="Picture 152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8" name="Picture 151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9" name="Picture 150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0" name="Picture 149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1" name="Picture 148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2" name="Picture 147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3" name="Picture 146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4" name="Picture 145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5" name="Picture 144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6" name="Picture 143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7" name="Picture 142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8" name="Picture 141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9" name="Picture 140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0" name="Picture 139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1" name="Picture 138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2" name="Picture 137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3" name="Picture 136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4" name="Picture 135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5" name="Picture 134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6" name="Picture 177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7" name="Picture 176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8" name="Picture 175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9" name="Picture 174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0" name="Picture 173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1" name="Picture 172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2" name="Picture 171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3" name="Picture 170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4" name="Picture 169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5" name="Picture 168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6" name="Picture 167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7" name="Picture 166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8" name="Picture 165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9" name="Picture 164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0" name="Picture 163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1" name="Picture 162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2" name="Picture 161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3" name="Picture 160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4" name="Picture 159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5" name="Picture 158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6" name="Picture 157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7" name="Picture 156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8" name="Picture 155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9" name="Picture 154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0" name="Picture 326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1" name="Picture 325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2" name="Picture 324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3" name="Picture 323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4" name="Picture 322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5" name="Picture 321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6" name="Picture 320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7" name="Picture 319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8" name="Picture 318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9" name="Picture 317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0" name="Picture 316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1" name="Picture 315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2" name="Picture 314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3" name="Picture 313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4" name="Picture 312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5" name="Picture 311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6" name="Picture 310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7" name="Picture 309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8" name="Picture 308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9" name="Picture 307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0" name="Picture 306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1" name="Picture 305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2" name="Picture 304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3" name="Picture 303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4" name="Picture 302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5" name="Picture 301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6" name="Picture 300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7" name="Picture 299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8" name="Picture 391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9" name="Picture 390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0" name="Picture 389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1" name="Picture 388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2" name="Picture 387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3" name="Picture 386" hidden="1"/>
          <p:cNvPicPr preferRelativeResize="0">
            <a:picLocks noChangeArrowheads="1" noChangeShapeType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4" name="Picture 385" hidden="1"/>
          <p:cNvPicPr preferRelativeResize="0">
            <a:picLocks noChangeArrowheads="1" noChangeShapeType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5" name="Picture 384" hidden="1"/>
          <p:cNvPicPr preferRelativeResize="0">
            <a:picLocks noChangeArrowheads="1" noChangeShapeType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6" name="Picture 288" hidden="1"/>
          <p:cNvPicPr preferRelativeResize="0">
            <a:picLocks noChangeArrowheads="1" noChangeShapeType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7" name="Picture 287" hidden="1"/>
          <p:cNvPicPr preferRelativeResize="0">
            <a:picLocks noChangeArrowheads="1" noChangeShapeType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8" name="Picture 286" hidden="1"/>
          <p:cNvPicPr preferRelativeResize="0">
            <a:picLocks noChangeArrowheads="1" noChangeShapeType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9" name="Picture 285" hidden="1"/>
          <p:cNvPicPr preferRelativeResize="0">
            <a:picLocks noChangeArrowheads="1" noChangeShapeType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0" name="Picture 284" hidden="1"/>
          <p:cNvPicPr preferRelativeResize="0">
            <a:picLocks noChangeArrowheads="1" noChangeShapeType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1" name="Picture 283" hidden="1"/>
          <p:cNvPicPr preferRelativeResize="0">
            <a:picLocks noChangeArrowheads="1" noChangeShapeType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2" name="Picture 282" hidden="1"/>
          <p:cNvPicPr preferRelativeResize="0">
            <a:picLocks noChangeArrowheads="1" noChangeShapeType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3" name="Picture 281" hidden="1"/>
          <p:cNvPicPr preferRelativeResize="0">
            <a:picLocks noChangeArrowheads="1" noChangeShapeType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4" name="Picture 280" hidden="1"/>
          <p:cNvPicPr preferRelativeResize="0">
            <a:picLocks noChangeArrowheads="1" noChangeShapeType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5" name="Picture 279" hidden="1"/>
          <p:cNvPicPr preferRelativeResize="0">
            <a:picLocks noChangeArrowheads="1" noChangeShapeType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6" name="Picture 278" hidden="1"/>
          <p:cNvPicPr preferRelativeResize="0">
            <a:picLocks noChangeArrowheads="1" noChangeShapeType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7" name="Picture 277" hidden="1"/>
          <p:cNvPicPr preferRelativeResize="0">
            <a:picLocks noChangeArrowheads="1" noChangeShapeType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8" name="Picture 247" hidden="1"/>
          <p:cNvPicPr preferRelativeResize="0">
            <a:picLocks noChangeArrowheads="1" noChangeShapeType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9" name="Picture 246" hidden="1"/>
          <p:cNvPicPr preferRelativeResize="0">
            <a:picLocks noChangeArrowheads="1" noChangeShapeType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0" name="Picture 245" hidden="1"/>
          <p:cNvPicPr preferRelativeResize="0">
            <a:picLocks noChangeArrowheads="1" noChangeShapeType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1" name="Picture 244" hidden="1"/>
          <p:cNvPicPr preferRelativeResize="0">
            <a:picLocks noChangeArrowheads="1" noChangeShapeType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2" name="Picture 243" hidden="1"/>
          <p:cNvPicPr preferRelativeResize="0">
            <a:picLocks noChangeArrowheads="1" noChangeShapeType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3" name="Picture 242" hidden="1"/>
          <p:cNvPicPr preferRelativeResize="0">
            <a:picLocks noChangeArrowheads="1" noChangeShapeType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4" name="Picture 241" hidden="1"/>
          <p:cNvPicPr preferRelativeResize="0">
            <a:picLocks noChangeArrowheads="1" noChangeShapeType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5" name="Picture 240" hidden="1"/>
          <p:cNvPicPr preferRelativeResize="0">
            <a:picLocks noChangeArrowheads="1" noChangeShapeType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6" name="Picture 239" hidden="1"/>
          <p:cNvPicPr preferRelativeResize="0">
            <a:picLocks noChangeArrowheads="1" noChangeShapeType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7" name="Picture 238" hidden="1"/>
          <p:cNvPicPr preferRelativeResize="0">
            <a:picLocks noChangeArrowheads="1" noChangeShapeType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8" name="Picture 237" hidden="1"/>
          <p:cNvPicPr preferRelativeResize="0">
            <a:picLocks noChangeArrowheads="1" noChangeShapeType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9" name="Picture 236" hidden="1"/>
          <p:cNvPicPr preferRelativeResize="0">
            <a:picLocks noChangeArrowheads="1" noChangeShapeType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0" name="Picture 235" hidden="1"/>
          <p:cNvPicPr preferRelativeResize="0">
            <a:picLocks noChangeArrowheads="1" noChangeShapeType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1" name="Picture 234" hidden="1"/>
          <p:cNvPicPr preferRelativeResize="0">
            <a:picLocks noChangeArrowheads="1" noChangeShapeType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2" name="Picture 256" hidden="1"/>
          <p:cNvPicPr preferRelativeResize="0">
            <a:picLocks noChangeArrowheads="1" noChangeShapeType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3" name="Picture 255" hidden="1"/>
          <p:cNvPicPr preferRelativeResize="0">
            <a:picLocks noChangeArrowheads="1" noChangeShapeType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4" name="Picture 254" hidden="1"/>
          <p:cNvPicPr preferRelativeResize="0">
            <a:picLocks noChangeArrowheads="1" noChangeShapeType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5" name="Picture 253" hidden="1"/>
          <p:cNvPicPr preferRelativeResize="0">
            <a:picLocks noChangeArrowheads="1" noChangeShapeType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6" name="Picture 252" hidden="1"/>
          <p:cNvPicPr preferRelativeResize="0">
            <a:picLocks noChangeArrowheads="1" noChangeShapeType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7" name="Picture 251" hidden="1"/>
          <p:cNvPicPr preferRelativeResize="0">
            <a:picLocks noChangeArrowheads="1" noChangeShapeType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8" name="Picture 250" hidden="1"/>
          <p:cNvPicPr preferRelativeResize="0">
            <a:picLocks noChangeArrowheads="1" noChangeShapeType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9" name="Picture 249" hidden="1"/>
          <p:cNvPicPr preferRelativeResize="0">
            <a:picLocks noChangeArrowheads="1" noChangeShapeType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0" name="Picture 248" hidden="1"/>
          <p:cNvPicPr preferRelativeResize="0">
            <a:picLocks noChangeArrowheads="1" noChangeShapeType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1" name="Picture 193" hidden="1"/>
          <p:cNvPicPr preferRelativeResize="0">
            <a:picLocks noChangeArrowheads="1" noChangeShapeType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2" name="Picture 194" hidden="1"/>
          <p:cNvPicPr preferRelativeResize="0">
            <a:picLocks noChangeArrowheads="1" noChangeShapeType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3" name="Picture 195" hidden="1"/>
          <p:cNvPicPr preferRelativeResize="0">
            <a:picLocks noChangeArrowheads="1" noChangeShapeType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4" name="Picture 196" hidden="1"/>
          <p:cNvPicPr preferRelativeResize="0">
            <a:picLocks noChangeArrowheads="1" noChangeShapeType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5" name="Picture 197" hidden="1"/>
          <p:cNvPicPr preferRelativeResize="0">
            <a:picLocks noChangeArrowheads="1" noChangeShapeType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6" name="Picture 198" hidden="1"/>
          <p:cNvPicPr preferRelativeResize="0">
            <a:picLocks noChangeArrowheads="1" noChangeShapeType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7" name="Picture 199" hidden="1"/>
          <p:cNvPicPr preferRelativeResize="0">
            <a:picLocks noChangeArrowheads="1" noChangeShapeType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8" name="Picture 200" hidden="1"/>
          <p:cNvPicPr preferRelativeResize="0">
            <a:picLocks noChangeArrowheads="1" noChangeShapeType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9" name="Picture 201" hidden="1"/>
          <p:cNvPicPr preferRelativeResize="0">
            <a:picLocks noChangeArrowheads="1" noChangeShapeType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0" name="Picture 202" hidden="1"/>
          <p:cNvPicPr preferRelativeResize="0">
            <a:picLocks noChangeArrowheads="1" noChangeShapeType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1" name="Picture 203" hidden="1"/>
          <p:cNvPicPr preferRelativeResize="0">
            <a:picLocks noChangeArrowheads="1" noChangeShapeType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2" name="Picture 204" hidden="1"/>
          <p:cNvPicPr preferRelativeResize="0">
            <a:picLocks noChangeArrowheads="1" noChangeShapeType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3" name="Picture 205" hidden="1"/>
          <p:cNvPicPr preferRelativeResize="0">
            <a:picLocks noChangeArrowheads="1" noChangeShapeType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4" name="Picture 206" hidden="1"/>
          <p:cNvPicPr preferRelativeResize="0">
            <a:picLocks noChangeArrowheads="1" noChangeShapeType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5" name="Picture 233" hidden="1"/>
          <p:cNvPicPr preferRelativeResize="0">
            <a:picLocks noChangeArrowheads="1" noChangeShapeType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6" name="Picture 232" hidden="1"/>
          <p:cNvPicPr preferRelativeResize="0">
            <a:picLocks noChangeArrowheads="1" noChangeShapeType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7" name="Picture 231" hidden="1"/>
          <p:cNvPicPr preferRelativeResize="0">
            <a:picLocks noChangeArrowheads="1" noChangeShapeType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8" name="Picture 230" hidden="1"/>
          <p:cNvPicPr preferRelativeResize="0">
            <a:picLocks noChangeArrowheads="1" noChangeShapeType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9" name="Picture 229" hidden="1"/>
          <p:cNvPicPr preferRelativeResize="0">
            <a:picLocks noChangeArrowheads="1" noChangeShapeType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687116" y="7004456"/>
            <a:ext cx="180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6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447756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31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62980" y="91108"/>
            <a:ext cx="4032448" cy="2769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Pokračování zápasu FK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Postoloptry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-SK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Štětí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02940" y="379140"/>
            <a:ext cx="45365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Mencl nedokázali prostřelit hradbu těl před nimi. V 63. minutě už to ale vyšlo.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pláchnul po pravé straně, Tichému míč z jeho sice utekl míč od nohy, ale dostal se ke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Slaničkovi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který pohotově zakončil na 3:0. Uklidňující branka, po které se naše mužstvo trochu stáhlo, a toho využili domácí, kteří stále fandícímu publiku chtěli udělat radost aspoň jednou vstřelenou brankou. Proti byl však Kloub strážící naší svatyni a střelu domácího hráče v 67. minutě mezi svými nohami nepustil. Přežili jsme i sérii 3 rohů v řadě a v 71. minutě opět udeřili. Akci založil Tichý, přihrál na nabíhajícího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Kuclera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který nebyl na hřišti ještě ani minutu, a pro něj už nebylo zase až tak těžké dopravit míč do sítě na 4:0. Zápas už jsme dohrávali ve velké pohodě a vychutnávali si radost s blížícího se vítězství. Rozhodčí Jiří Sedláček, který řídil zápas perfektně, nastavoval minutu, když právě v tomto čase vystřelil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 míč, který následně poletoval od jednoho hráče ke druhému, se dostal na hlavu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Beláka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 ten stanovil konečný výsledek 5:0.        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0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Branky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Stejskal 1,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1, Slanička 1, Kucler 1,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0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Sestava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Kloub-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Čámský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(78.Šmidrkal), Šimral,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Mencl)-</a:t>
            </a:r>
          </a:p>
          <a:p>
            <a:pPr lvl="0" algn="just" eaLnBrk="0" hangingPunct="0"/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Poráč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(70.Kucler), Hrdý, Slanička, Stejskal(76.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J.Grepl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</a:p>
          <a:p>
            <a:pPr lvl="0" algn="just" eaLnBrk="0" hangingPunct="0"/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-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(49. Tichý) 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0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Připraveni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.Svoboda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0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J.Vinš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Vedoucí: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J.Havner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Masér: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.Zavřel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0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Rozhodčí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J.Sedláček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Karrmann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Kurljak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200 diváků</a:t>
            </a:r>
            <a:endParaRPr lang="cs-CZ" sz="1000" dirty="0"/>
          </a:p>
        </p:txBody>
      </p:sp>
      <p:pic>
        <p:nvPicPr>
          <p:cNvPr id="3146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004" y="3691508"/>
            <a:ext cx="3456384" cy="2808312"/>
          </a:xfrm>
          <a:prstGeom prst="rect">
            <a:avLst/>
          </a:prstGeom>
          <a:noFill/>
          <a:ln w="47625">
            <a:solidFill>
              <a:srgbClr val="D60093"/>
            </a:solidFill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174948" y="6571828"/>
            <a:ext cx="4320480" cy="369332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900" dirty="0" smtClean="0">
                <a:latin typeface="Bookman Old Style" pitchFamily="18" charset="0"/>
              </a:rPr>
              <a:t>Hříšný tanec Milana </a:t>
            </a:r>
            <a:r>
              <a:rPr lang="cs-CZ" sz="900" dirty="0" err="1" smtClean="0">
                <a:latin typeface="Bookman Old Style" pitchFamily="18" charset="0"/>
              </a:rPr>
              <a:t>Čámského</a:t>
            </a:r>
            <a:r>
              <a:rPr lang="cs-CZ" sz="900" dirty="0" smtClean="0">
                <a:latin typeface="Bookman Old Style" pitchFamily="18" charset="0"/>
              </a:rPr>
              <a:t> A Vladimíra </a:t>
            </a:r>
            <a:r>
              <a:rPr lang="cs-CZ" sz="900" dirty="0" err="1" smtClean="0">
                <a:latin typeface="Bookman Old Style" pitchFamily="18" charset="0"/>
              </a:rPr>
              <a:t>Poráče</a:t>
            </a:r>
            <a:r>
              <a:rPr lang="cs-CZ" sz="900" dirty="0" smtClean="0">
                <a:latin typeface="Bookman Old Style" pitchFamily="18" charset="0"/>
              </a:rPr>
              <a:t> při zápase v </a:t>
            </a:r>
            <a:r>
              <a:rPr lang="cs-CZ" sz="900" dirty="0" err="1" smtClean="0">
                <a:latin typeface="Bookman Old Style" pitchFamily="18" charset="0"/>
              </a:rPr>
              <a:t>Postoloprtech</a:t>
            </a:r>
            <a:endParaRPr lang="cs-CZ" sz="900" dirty="0" smtClean="0">
              <a:latin typeface="Bookman Old Style" pitchFamily="18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5431530" y="163116"/>
          <a:ext cx="4630023" cy="6696746"/>
        </p:xfrm>
        <a:graphic>
          <a:graphicData uri="http://schemas.openxmlformats.org/drawingml/2006/table">
            <a:tbl>
              <a:tblPr/>
              <a:tblGrid>
                <a:gridCol w="241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8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71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rgbClr val="0066FF"/>
                          </a:solidFill>
                          <a:latin typeface="Bookman Old Style"/>
                        </a:rPr>
                        <a:t>Krajskýpřebor</a:t>
                      </a:r>
                      <a:r>
                        <a:rPr lang="cs-CZ" sz="1400" b="1" i="0" u="none" strike="noStrike" dirty="0">
                          <a:solidFill>
                            <a:srgbClr val="0066FF"/>
                          </a:solidFill>
                          <a:latin typeface="Bookman Old Style"/>
                        </a:rPr>
                        <a:t> starší přípravky r.200</a:t>
                      </a:r>
                      <a:r>
                        <a:rPr lang="cs-CZ" sz="1300" b="1" i="0" u="none" strike="noStrike" dirty="0">
                          <a:solidFill>
                            <a:srgbClr val="0066FF"/>
                          </a:solidFill>
                          <a:latin typeface="Bookman Old Style"/>
                        </a:rPr>
                        <a:t>5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9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Ústí n. L.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65:37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 Junior Teplice/ FK Teplice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54:28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Tatran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Kadaň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/J. Žatec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28:13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9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Baník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Most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38:17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9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 Petra Voříška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32:12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9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SK </a:t>
                      </a:r>
                      <a:r>
                        <a:rPr lang="cs-CZ" sz="11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Roudnice</a:t>
                      </a:r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Štětí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27:15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9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Litoměřice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9:28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9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Mostecký FK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23:35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9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FC Chomutov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34:53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20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Louny/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Postoloprty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30:66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9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Litvínov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26:26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71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rgbClr val="0066FF"/>
                          </a:solidFill>
                          <a:latin typeface="Bookman Old Style"/>
                        </a:rPr>
                        <a:t>Krajskýpřebor</a:t>
                      </a:r>
                      <a:r>
                        <a:rPr lang="cs-CZ" sz="1400" b="1" i="0" u="none" strike="noStrike" dirty="0">
                          <a:solidFill>
                            <a:srgbClr val="0066FF"/>
                          </a:solidFill>
                          <a:latin typeface="Bookman Old Style"/>
                        </a:rPr>
                        <a:t> starší přípravky r.2006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9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Ústí n. L.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68:23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Tatran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Kadaň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/J. Žatec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59:23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9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 Petra Voříška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37:8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9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Baník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Most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36:19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9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SK </a:t>
                      </a:r>
                      <a:r>
                        <a:rPr lang="cs-CZ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Roudnice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Štětí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21:6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9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 Junior Teplice/ FK Teplice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28:26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9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Litoměřice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26:39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69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FC Chomutov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16:34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69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Mostecký FK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6:41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69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Litvínov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25:64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602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Louny/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Postoloprty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32:71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87" marR="6787" marT="67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3074" name="Picture 291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5" name="Picture 290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6" name="Picture 289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7" name="Picture 288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8" name="Picture 287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9" name="Picture 286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0" name="Picture 79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1" name="Picture 78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2" name="Picture 77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3" name="Picture 76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4" name="Picture 75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5" name="Picture 74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6" name="Picture 73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7" name="Picture 72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8" name="Picture 71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9" name="Picture 70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0" name="Picture 69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1" name="Picture 68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2" name="Picture 67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3" name="Picture 66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4" name="Picture 65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5" name="Picture 64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6" name="Picture 63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7" name="Picture 62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8" name="Picture 30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9" name="Picture 29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0" name="Picture 28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1" name="Picture 27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2" name="Picture 89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3" name="Picture 88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4" name="Picture 87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5" name="Picture 86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6" name="Picture 85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7" name="Picture 84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8" name="Picture 83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9" name="Picture 82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0" name="Picture 81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1" name="Picture 80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2" name="Picture 40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3" name="Picture 4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4" name="Picture 42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5" name="Picture 43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6" name="Picture 44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7" name="Picture 45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8" name="Picture 46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9" name="Picture 47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0" name="Picture 48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1" name="Picture 49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2" name="Picture 50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3" name="Picture 51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4" name="Picture 52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5" name="Picture 53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6" name="Picture 54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7" name="Picture 55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8" name="Picture 56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9" name="Picture 57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0" name="Picture 58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1" name="Picture 59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2" name="Picture 60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3" name="Picture 61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4" name="Picture 62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5" name="Picture 63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6" name="Picture 64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7" name="Picture 65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8" name="Picture 66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9" name="Picture 61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0" name="Picture 60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1" name="Picture 59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2" name="Picture 58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3" name="Picture 57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4" name="Picture 56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5" name="Picture 55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šipka 6"/>
          <p:cNvCxnSpPr/>
          <p:nvPr/>
        </p:nvCxnSpPr>
        <p:spPr bwMode="auto">
          <a:xfrm>
            <a:off x="8888413" y="7239000"/>
            <a:ext cx="115093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6655668" y="109922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400" u="sng" dirty="0" smtClean="0">
              <a:latin typeface="Bookman Old Style" pitchFamily="18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>
            <a:off x="9391972" y="7239000"/>
            <a:ext cx="72008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4" name="Přímá spojovací šipka 13"/>
          <p:cNvCxnSpPr/>
          <p:nvPr/>
        </p:nvCxnSpPr>
        <p:spPr bwMode="auto">
          <a:xfrm>
            <a:off x="8959924" y="7239000"/>
            <a:ext cx="1008112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8599884" y="6931868"/>
            <a:ext cx="1008112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9" name="TextovéPole 18"/>
          <p:cNvSpPr txBox="1"/>
          <p:nvPr/>
        </p:nvSpPr>
        <p:spPr>
          <a:xfrm>
            <a:off x="7771812" y="7004456"/>
            <a:ext cx="180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7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687116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30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719564" y="1891308"/>
            <a:ext cx="4320480" cy="2616101"/>
          </a:xfrm>
          <a:prstGeom prst="rect">
            <a:avLst/>
          </a:prstGeom>
          <a:blipFill dpi="0" rotWithShape="1">
            <a:blip r:embed="rId3" cstate="print">
              <a:alphaModFix amt="71000"/>
            </a:blip>
            <a:srcRect/>
            <a:stretch>
              <a:fillRect/>
            </a:stretch>
          </a:blipFill>
          <a:ln w="53975" cmpd="dbl">
            <a:solidFill>
              <a:srgbClr val="9966FF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cs-CZ" sz="1600" u="sng" dirty="0" smtClean="0">
                <a:ln>
                  <a:solidFill>
                    <a:srgbClr val="99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Milan Plíšek – sekretář SK </a:t>
            </a:r>
            <a:r>
              <a:rPr lang="cs-CZ" sz="1600" u="sng" dirty="0" err="1" smtClean="0">
                <a:ln>
                  <a:solidFill>
                    <a:srgbClr val="99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lang="cs-CZ" sz="1600" u="sng" dirty="0" smtClean="0">
              <a:ln>
                <a:solidFill>
                  <a:srgbClr val="99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cs-CZ" sz="11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Zcela zasloužené vítězství našeho kolektivu.  Až na pár momentů jsme průběh utkání kontrolovali a domácím moc šanci na obrat neposkytli.  Když už se dostali do zakončení, tak buď byli nepřesní, nebo chytil Kloub. Působili jsme sehranějším a vyzrálejším dojmem, jako tým, který ví, co chce hrát. Věděli jsme, že ve zdejším prostředí nás nečeká nic lehkého, ale zvládli jsme to a fotbalové přednosti jsme dokázali využít. </a:t>
            </a:r>
          </a:p>
          <a:p>
            <a:r>
              <a:rPr lang="cs-CZ" sz="1600" u="sng" dirty="0" smtClean="0">
                <a:ln w="3175">
                  <a:gradFill flip="none" rotWithShape="1"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Josef Vinš – trenér </a:t>
            </a:r>
            <a:r>
              <a:rPr lang="cs-CZ" sz="1600" u="sng" dirty="0" err="1" smtClean="0">
                <a:ln w="3175">
                  <a:gradFill flip="none" rotWithShape="1"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lang="cs-CZ" sz="1600" u="sng" dirty="0" smtClean="0">
              <a:ln w="3175"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cs-CZ" sz="11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První půlhodinu jsme soupeři nepůjčili míč. Hráči hráli velmi zodpovědně a věnovali se pouze hře. Nediskutovali s rozhodčím, který jinak pískal velmi dobře, a pouze se soustředili na hru.  </a:t>
            </a:r>
            <a:endParaRPr lang="cs-CZ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Zaoblený obdélník 21"/>
          <p:cNvSpPr/>
          <p:nvPr/>
        </p:nvSpPr>
        <p:spPr bwMode="auto">
          <a:xfrm>
            <a:off x="5719564" y="272789"/>
            <a:ext cx="4320480" cy="1474503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 w="50800" cmpd="thinThick">
            <a:solidFill>
              <a:schemeClr val="tx1"/>
            </a:solidFill>
            <a:miter lim="800000"/>
            <a:headEnd/>
            <a:tailEnd/>
          </a:ln>
          <a:effectLst>
            <a:outerShdw blurRad="317500" dist="38100" dir="18900000" sx="102000" sy="102000" algn="b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38088" bIns="3967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Arial" pitchFamily="34" charset="0"/>
              </a:rPr>
              <a:t>Ozvěny po zápase FK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Arial" pitchFamily="34" charset="0"/>
              </a:rPr>
              <a:t>Postoloprty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Arial" pitchFamily="34" charset="0"/>
              </a:rPr>
              <a:t>- SK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Arial" pitchFamily="34" charset="0"/>
              </a:rPr>
              <a:t>Štětí</a:t>
            </a:r>
            <a:endParaRPr kumimoji="0" lang="cs-CZ" sz="2800" b="1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Arial" pitchFamily="34" charset="0"/>
              </a:rPr>
              <a:t>29.8.2015</a:t>
            </a:r>
            <a:endParaRPr kumimoji="0" lang="cs-CZ" sz="2800" b="1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cs typeface="Arial" pitchFamily="34" charset="0"/>
            </a:endParaRPr>
          </a:p>
        </p:txBody>
      </p:sp>
      <p:pic>
        <p:nvPicPr>
          <p:cNvPr id="4207" name="Picture 1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3540" y="5704284"/>
            <a:ext cx="4680520" cy="1155576"/>
          </a:xfrm>
          <a:prstGeom prst="rect">
            <a:avLst/>
          </a:prstGeom>
          <a:noFill/>
          <a:ln w="31750" cmpd="sng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pic>
        <p:nvPicPr>
          <p:cNvPr id="4208" name="Picture 1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0574" y="4696941"/>
            <a:ext cx="24193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bdélník 24"/>
          <p:cNvSpPr/>
          <p:nvPr/>
        </p:nvSpPr>
        <p:spPr>
          <a:xfrm>
            <a:off x="30932" y="1094566"/>
            <a:ext cx="48245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2000" u="sng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SK Sokol Brozany- SK </a:t>
            </a:r>
            <a:r>
              <a:rPr lang="cs-CZ" sz="2000" u="sng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lang="cs-CZ" sz="20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cs-CZ" sz="1600" u="sng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9:0(5:0)  23.8.2015.  1.kolo  mladší žáci</a:t>
            </a:r>
            <a:endParaRPr lang="cs-CZ" sz="16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Vysokou porážku obdrželi mladší žáci hned ve svém 1. kole krajského přeboru. Jak uvedl trenér našeho mužstva František Kučera, tak jedním z důvodů vysoké porážky bylo i to, že většina hráčů měla v nohách předchozí zápas v kategorii starších žáků, kterým museli tímto způsobem pomoci, aby mohli k zápasu nastoupit v 11. Domácí hráli s úzkým kádrem, když měli na střídání pouze jednoho borce, ale o to větší kvalitu měli na kopačkách. Dokonce v řadách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Brozan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nastoupili 2 dívky, které dle domácích funkcionářů, zkouší tréninkové štěstí ve Spartě Praha.  Celý zápas se hrál pod taktovkou domácích, kteří v průběhu celého zápasu náskok navyšovali.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sz="10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Černý-Bohatec, Daniluk,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Ivanič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Kroupa,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Malecha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Prokopec,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Soroka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lvl="0" eaLnBrk="0" hangingPunct="0"/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Kettner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Kuča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 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Švarcbach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Vích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sz="10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Trenér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F.Kučera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0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Vedoucí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T.Gernat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sz="10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Fišl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Marek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cs-CZ" sz="2400" u="sng" dirty="0" smtClean="0">
                <a:ln>
                  <a:solidFill>
                    <a:srgbClr val="FF3399"/>
                  </a:solidFill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SK </a:t>
            </a:r>
            <a:r>
              <a:rPr lang="cs-CZ" sz="2400" u="sng" dirty="0" err="1" smtClean="0">
                <a:ln>
                  <a:solidFill>
                    <a:srgbClr val="FF3399"/>
                  </a:solidFill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lang="cs-CZ" sz="2400" u="sng" dirty="0" smtClean="0">
                <a:ln>
                  <a:solidFill>
                    <a:srgbClr val="FF3399"/>
                  </a:solidFill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– TJ Krupka</a:t>
            </a:r>
            <a:endParaRPr lang="cs-CZ" sz="2400" dirty="0" smtClean="0">
              <a:ln>
                <a:solidFill>
                  <a:srgbClr val="FF3399"/>
                </a:solidFill>
              </a:ln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cs-CZ" sz="1800" u="sng" dirty="0" smtClean="0">
                <a:ln>
                  <a:solidFill>
                    <a:srgbClr val="FF3399"/>
                  </a:solidFill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4:2(2:1)  </a:t>
            </a:r>
            <a:r>
              <a:rPr lang="cs-CZ" sz="1600" u="sng" dirty="0" smtClean="0">
                <a:ln>
                  <a:solidFill>
                    <a:srgbClr val="FF3399"/>
                  </a:solidFill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26.8.2015  </a:t>
            </a:r>
            <a:r>
              <a:rPr lang="cs-CZ" u="sng" dirty="0" smtClean="0">
                <a:ln>
                  <a:solidFill>
                    <a:srgbClr val="FF3399"/>
                  </a:solidFill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14.kolo předehrávka mladší žáci</a:t>
            </a:r>
            <a:endParaRPr lang="cs-CZ" sz="1600" dirty="0" smtClean="0">
              <a:ln>
                <a:solidFill>
                  <a:srgbClr val="FF3399"/>
                </a:solidFill>
              </a:ln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Dvě mužstva, která v 1. kole krajského přeboru neuspěla, se utkala v předehrávce 14. kola. Do zápasu lépe vstoupilo naše mužstvo, když se brzy ujalo vedení 1:0. Nebezpečnější jsme byli i v dalších minutách a po individuální akci Martina Hrdličky jsme zvýšili náskok na 2:0. Krupka se ale nevzdala, zvýšila aktivitu ve hře směrem dopředu a do poločasu se ji podařilo snížit na 1:2.  Ve druhém poločase se na branku čekalo poměrně dlouho a tím šťastným  střelce, byl hráč našeho mužstva, jehož dědeček v 70. letech patřil k nejlepším střelcům zdejšího týmu v kategorii dospělých, Olda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Malecha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3:1 bylo dobrým příslibem v cestě za vítězstvím. Ve fotbale však není až do závěrečného hvizdu rozhodčího nikdy nic jisté a 3 minuty před koncem snížil Jan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Koula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na rozdíl jedné branky 2:3. Vítězství jsme si ale vzít nenechali a nejaktivnější střelec našeho týmu Olda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Malecha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stačil ještě minutu před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kjonce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zvýšit na konečných 4:2.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sz="10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Hrdlička 2,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Malecha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2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sz="10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Černý-Bohatec, Daniluk,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Ivanič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Kroupa,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Malecha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Prokopec,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Soroka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lvl="0" eaLnBrk="0" hangingPunct="0"/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Kettner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Kuča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  Pilař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Švarcbach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Hrdlička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sz="10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Trenér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F.Kučeraa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0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Vedoucí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T.Gernat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sz="10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Eichler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02940" y="163116"/>
            <a:ext cx="4752528" cy="76944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44450">
            <a:solidFill>
              <a:srgbClr val="CC0066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latin typeface="Berlin Sans FB Demi" pitchFamily="34" charset="0"/>
              </a:rPr>
              <a:t>Mladší žáci zahájili mistrovské boje dvojzápasem neděle-středa</a:t>
            </a:r>
          </a:p>
        </p:txBody>
      </p:sp>
      <p:pic>
        <p:nvPicPr>
          <p:cNvPr id="4098" name="Picture 38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099" name="Picture 37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0" name="Picture 36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1" name="Picture 35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2" name="Picture 34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3" name="Picture 33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4" name="Picture 32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5" name="Picture 31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6" name="Picture 30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7" name="Picture 29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8" name="Picture 28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9" name="Picture 27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0" name="Picture 26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1" name="Picture 25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2" name="Picture 24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3" name="Picture 23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4" name="Picture 22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5" name="Picture 21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6" name="Picture 20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7" name="Picture 19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8" name="Picture 18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9" name="Picture 17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0" name="Picture 16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1" name="Picture 15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2" name="Picture 14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3" name="Picture 13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4" name="Picture 12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5" name="Picture 11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6" name="Picture 10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7" name="Picture 9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8" name="Picture 8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9" name="Picture 7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0" name="Picture 46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1" name="Picture 45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2" name="Picture 44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3" name="Picture 43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4" name="Picture 42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47775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5" name="Picture 41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47775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6" name="Picture 93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7" name="Picture 92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8" name="Picture 91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9" name="Picture 90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0" name="Picture 89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1" name="Picture 88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2" name="Picture 87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3" name="Picture 86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4" name="Picture 85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5" name="Picture 84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6" name="Picture 50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7" name="Picture 51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8" name="Picture 52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9" name="Picture 53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0" name="Picture 54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1" name="Picture 55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2" name="Picture 56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3" name="Picture 57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4" name="Picture 58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5" name="Picture 83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6" name="Picture 82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7" name="Picture 81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8" name="Picture 80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9" name="Picture 79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0" name="Picture 229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1" name="Picture 228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2" name="Picture 227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3" name="Picture 226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4" name="Picture 225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5" name="Picture 224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6" name="Picture 223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7" name="Picture 222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8" name="Picture 221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9" name="Picture 220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0" name="Picture 219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1" name="Picture 218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2" name="Picture 217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3" name="Picture 216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4" name="Picture 215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5" name="Picture 214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6" name="Picture 213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7" name="Picture 212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8" name="Picture 146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9" name="Picture 145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0" name="Picture 144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1" name="Picture 143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2" name="Picture 142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3" name="Picture 141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4" name="Picture 140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5" name="Picture 139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6" name="Picture 138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7" name="Picture 137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8" name="Picture 136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9" name="Picture 135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0" name="Picture 134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1" name="Picture 133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2" name="Picture 132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3" name="Picture 131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4" name="Picture 130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5" name="Picture 129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6" name="Picture 128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7" name="Picture 127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8" name="Picture 126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9" name="Picture 125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0" name="Picture 124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1" name="Picture 123" hidden="1"/>
          <p:cNvPicPr preferRelativeResize="0">
            <a:picLocks noChangeArrowheads="1" noChangeShapeType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2" name="Picture 122" hidden="1"/>
          <p:cNvPicPr preferRelativeResize="0">
            <a:picLocks noChangeArrowheads="1" noChangeShapeType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3" name="Picture 121" hidden="1"/>
          <p:cNvPicPr preferRelativeResize="0">
            <a:picLocks noChangeArrowheads="1" noChangeShapeType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4" name="Picture 120" hidden="1"/>
          <p:cNvPicPr preferRelativeResize="0">
            <a:picLocks noChangeArrowheads="1" noChangeShapeType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5" name="Picture 119" hidden="1"/>
          <p:cNvPicPr preferRelativeResize="0">
            <a:picLocks noChangeArrowheads="1" noChangeShapeType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Šipka dolů 16"/>
          <p:cNvSpPr/>
          <p:nvPr/>
        </p:nvSpPr>
        <p:spPr bwMode="auto">
          <a:xfrm>
            <a:off x="2011363" y="2898775"/>
            <a:ext cx="0" cy="18415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>
            <a:off x="2911475" y="6859588"/>
            <a:ext cx="1584325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3559324" y="7075884"/>
            <a:ext cx="1152128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246956" y="3763516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400" u="sng" dirty="0" smtClean="0"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047156" y="7004456"/>
            <a:ext cx="180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8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447756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29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62980" y="91108"/>
            <a:ext cx="410445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u="sng" dirty="0" smtClean="0">
                <a:latin typeface="Bookman Old Style" pitchFamily="18" charset="0"/>
              </a:rPr>
              <a:t>FK </a:t>
            </a:r>
            <a:r>
              <a:rPr lang="cs-CZ" sz="1400" u="sng" dirty="0" err="1" smtClean="0">
                <a:latin typeface="Bookman Old Style" pitchFamily="18" charset="0"/>
              </a:rPr>
              <a:t>Postoloprty</a:t>
            </a:r>
            <a:r>
              <a:rPr lang="cs-CZ" sz="1400" u="sng" dirty="0" smtClean="0">
                <a:latin typeface="Bookman Old Style" pitchFamily="18" charset="0"/>
              </a:rPr>
              <a:t> – SK </a:t>
            </a:r>
            <a:r>
              <a:rPr lang="cs-CZ" sz="1400" u="sng" dirty="0" err="1" smtClean="0">
                <a:latin typeface="Bookman Old Style" pitchFamily="18" charset="0"/>
              </a:rPr>
              <a:t>Štětí</a:t>
            </a:r>
            <a:r>
              <a:rPr lang="cs-CZ" sz="1400" u="sng" dirty="0" smtClean="0">
                <a:latin typeface="Bookman Old Style" pitchFamily="18" charset="0"/>
              </a:rPr>
              <a:t> 29.8.2015  0:5</a:t>
            </a:r>
          </a:p>
        </p:txBody>
      </p:sp>
      <p:pic>
        <p:nvPicPr>
          <p:cNvPr id="2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48" y="523156"/>
            <a:ext cx="4680520" cy="3168352"/>
          </a:xfrm>
          <a:prstGeom prst="rect">
            <a:avLst/>
          </a:prstGeom>
          <a:noFill/>
          <a:ln w="50800" cmpd="sng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8" y="3907532"/>
            <a:ext cx="4680520" cy="2952328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5575548" y="883196"/>
            <a:ext cx="460851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ln>
                  <a:solidFill>
                    <a:srgbClr val="FF9900"/>
                  </a:solidFill>
                </a:ln>
                <a:effectLst>
                  <a:outerShdw blurRad="50800" dist="38100" dir="10800000" algn="r" rotWithShape="0">
                    <a:schemeClr val="accent2">
                      <a:lumMod val="75000"/>
                      <a:alpha val="40000"/>
                    </a:schemeClr>
                  </a:outerShdw>
                </a:effectLst>
                <a:latin typeface="Bookman Old Style" pitchFamily="18" charset="0"/>
              </a:rPr>
              <a:t>SK </a:t>
            </a:r>
            <a:r>
              <a:rPr lang="cs-CZ" sz="2400" u="sng" dirty="0" err="1" smtClean="0">
                <a:ln>
                  <a:solidFill>
                    <a:srgbClr val="FF9900"/>
                  </a:solidFill>
                </a:ln>
                <a:effectLst>
                  <a:outerShdw blurRad="50800" dist="38100" dir="10800000" algn="r" rotWithShape="0">
                    <a:schemeClr val="accent2">
                      <a:lumMod val="75000"/>
                      <a:alpha val="40000"/>
                    </a:schemeClr>
                  </a:outerShdw>
                </a:effectLst>
                <a:latin typeface="Bookman Old Style" pitchFamily="18" charset="0"/>
              </a:rPr>
              <a:t>Štětí</a:t>
            </a:r>
            <a:r>
              <a:rPr lang="cs-CZ" sz="2400" u="sng" dirty="0" smtClean="0">
                <a:ln>
                  <a:solidFill>
                    <a:srgbClr val="FF9900"/>
                  </a:solidFill>
                </a:ln>
                <a:effectLst>
                  <a:outerShdw blurRad="50800" dist="38100" dir="10800000" algn="r" rotWithShape="0">
                    <a:schemeClr val="accent2">
                      <a:lumMod val="75000"/>
                      <a:alpha val="40000"/>
                    </a:scheme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cs-CZ" sz="2400" u="sng" dirty="0" smtClean="0">
                <a:ln>
                  <a:solidFill>
                    <a:srgbClr val="FF9900"/>
                  </a:solidFill>
                </a:ln>
                <a:effectLst>
                  <a:outerShdw blurRad="50800" dist="38100" dir="10800000" algn="r" rotWithShape="0">
                    <a:schemeClr val="accent2">
                      <a:lumMod val="75000"/>
                      <a:alpha val="40000"/>
                    </a:schemeClr>
                  </a:outerShdw>
                </a:effectLst>
                <a:latin typeface="Bookman Old Style" pitchFamily="18" charset="0"/>
              </a:rPr>
              <a:t> FK Litoměřice/</a:t>
            </a:r>
            <a:r>
              <a:rPr lang="cs-CZ" sz="2400" u="sng" dirty="0" err="1" smtClean="0">
                <a:ln>
                  <a:solidFill>
                    <a:srgbClr val="FF9900"/>
                  </a:solidFill>
                </a:ln>
                <a:effectLst>
                  <a:outerShdw blurRad="50800" dist="38100" dir="10800000" algn="r" rotWithShape="0">
                    <a:schemeClr val="accent2">
                      <a:lumMod val="75000"/>
                      <a:alpha val="40000"/>
                    </a:schemeClr>
                  </a:outerShdw>
                </a:effectLst>
                <a:latin typeface="Bookman Old Style" pitchFamily="18" charset="0"/>
              </a:rPr>
              <a:t>Žitenice</a:t>
            </a:r>
            <a:endParaRPr lang="cs-CZ" sz="2400" u="sng" dirty="0" smtClean="0">
              <a:ln>
                <a:solidFill>
                  <a:srgbClr val="FF9900"/>
                </a:solidFill>
              </a:ln>
              <a:effectLst>
                <a:outerShdw blurRad="50800" dist="38100" dir="10800000" algn="r" rotWithShape="0">
                  <a:schemeClr val="accent2">
                    <a:lumMod val="75000"/>
                    <a:alpha val="40000"/>
                  </a:schemeClr>
                </a:outerShdw>
              </a:effectLst>
              <a:latin typeface="Bookman Old Style" pitchFamily="18" charset="0"/>
            </a:endParaRPr>
          </a:p>
          <a:p>
            <a:r>
              <a:rPr lang="cs-CZ" sz="2400" u="sng" dirty="0" smtClean="0">
                <a:ln>
                  <a:solidFill>
                    <a:srgbClr val="FF9900"/>
                  </a:solidFill>
                </a:ln>
                <a:effectLst>
                  <a:outerShdw blurRad="50800" dist="38100" dir="10800000" algn="r" rotWithShape="0">
                    <a:schemeClr val="accent2">
                      <a:lumMod val="75000"/>
                      <a:alpha val="40000"/>
                    </a:schemeClr>
                  </a:outerShdw>
                </a:effectLst>
                <a:latin typeface="Bookman Old Style" pitchFamily="18" charset="0"/>
              </a:rPr>
              <a:t>2:3(2:1)  </a:t>
            </a:r>
            <a:r>
              <a:rPr lang="cs-CZ" sz="1600" u="sng" dirty="0" smtClean="0">
                <a:latin typeface="Bookman Old Style" pitchFamily="18" charset="0"/>
              </a:rPr>
              <a:t>30.8.2015 2. (3.hrané) kolo</a:t>
            </a:r>
          </a:p>
          <a:p>
            <a:pPr algn="just"/>
            <a:r>
              <a:rPr lang="cs-CZ" sz="1100" b="0" dirty="0" smtClean="0">
                <a:latin typeface="Arial" pitchFamily="34" charset="0"/>
                <a:cs typeface="Arial" pitchFamily="34" charset="0"/>
              </a:rPr>
              <a:t>Nejprve vedli hosté, pak jsme do poločasu zásluhou  branek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Malechy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Ivaniče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výsledek otočili na naši stranu 2:1. Hosté, kteří měli ve svých řadách několik velmi dobře technicky vybavených hráčů, vyrovnali brzo po změně strana a vítěznou, rozhodující branku vstřelil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Mačaj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ve 48. minutě,</a:t>
            </a:r>
          </a:p>
          <a:p>
            <a:pPr algn="just"/>
            <a:r>
              <a:rPr lang="cs-CZ" sz="1100" b="0" u="sng" dirty="0" smtClean="0">
                <a:latin typeface="Arial" pitchFamily="34" charset="0"/>
                <a:cs typeface="Arial" pitchFamily="34" charset="0"/>
              </a:rPr>
              <a:t>Branky: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Ivanič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1,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Malecha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1</a:t>
            </a:r>
          </a:p>
          <a:p>
            <a:pPr algn="just"/>
            <a:r>
              <a:rPr lang="cs-CZ" sz="1100" b="0" u="sng" dirty="0" smtClean="0">
                <a:latin typeface="Arial" pitchFamily="34" charset="0"/>
                <a:cs typeface="Arial" pitchFamily="34" charset="0"/>
              </a:rPr>
              <a:t>Sestava: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Černý-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Soroka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, Pilař, Hrdlička,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Bartko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Malecha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, Daniluk, </a:t>
            </a:r>
          </a:p>
          <a:p>
            <a:pPr algn="just"/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               Kroupa,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Ivanič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, Prokopec, Bohatec,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Kuča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, Jakub Novák, </a:t>
            </a:r>
          </a:p>
          <a:p>
            <a:pPr algn="just"/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                Kabelka</a:t>
            </a:r>
          </a:p>
          <a:p>
            <a:pPr algn="just"/>
            <a:r>
              <a:rPr lang="cs-CZ" sz="1100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.Daniluk  </a:t>
            </a:r>
            <a:r>
              <a:rPr lang="cs-CZ" sz="1100" b="0" u="sng" dirty="0" smtClean="0">
                <a:latin typeface="Arial" pitchFamily="34" charset="0"/>
                <a:cs typeface="Arial" pitchFamily="34" charset="0"/>
              </a:rPr>
              <a:t>Vedouc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í: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T.Gernat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1100" b="0" u="sng" dirty="0" smtClean="0">
                <a:latin typeface="Arial" pitchFamily="34" charset="0"/>
                <a:cs typeface="Arial" pitchFamily="34" charset="0"/>
              </a:rPr>
              <a:t>Rozhodčí: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Hamšík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719564" y="91108"/>
            <a:ext cx="4464496" cy="7078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6667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Těsná porážka mladších žáků  v posledním zápase Ústeckého přeboru.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5503538" y="4037148"/>
          <a:ext cx="4608514" cy="2672715"/>
        </p:xfrm>
        <a:graphic>
          <a:graphicData uri="http://schemas.openxmlformats.org/drawingml/2006/table">
            <a:tbl>
              <a:tblPr/>
              <a:tblGrid>
                <a:gridCol w="239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8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98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55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18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18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9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5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Ústecký přebor mladších žáků 2015/2016  po 3 kolech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26:1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Roudnice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20:3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Brozany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19:5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Děčín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Děčín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19:14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Košťany/ Oldřichov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4:10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endParaRPr lang="cs-CZ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6:14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15:23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Duchcov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3:12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ASK Lovosice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5:14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Litoměřice/Žitenice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7:19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4:18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122" name="Picture 175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3" name="Picture 174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4" name="Picture 173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5" name="Picture 172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6" name="Picture 171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7" name="Picture 170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8" name="Picture 169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9" name="Picture 168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0" name="Picture 167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1" name="Picture 166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2" name="Picture 165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3" name="Picture 164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4" name="Picture 163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5" name="Picture 162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6" name="Picture 161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7" name="Picture 160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8" name="Picture 159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9" name="Picture 158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0" name="Picture 157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1" name="Picture 156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2" name="Picture 155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3" name="Picture 154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4" name="Picture 153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5" name="Picture 152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6" name="Picture 151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7" name="Picture 150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8" name="Picture 149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9" name="Picture 148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520" name="Text Box 1944"/>
          <p:cNvSpPr txBox="1">
            <a:spLocks noChangeArrowheads="1"/>
          </p:cNvSpPr>
          <p:nvPr/>
        </p:nvSpPr>
        <p:spPr bwMode="auto">
          <a:xfrm>
            <a:off x="444500" y="1695450"/>
            <a:ext cx="182563" cy="279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222" name="TextovéPole 9"/>
          <p:cNvSpPr txBox="1">
            <a:spLocks noChangeArrowheads="1"/>
          </p:cNvSpPr>
          <p:nvPr/>
        </p:nvSpPr>
        <p:spPr bwMode="auto">
          <a:xfrm>
            <a:off x="895350" y="1458913"/>
            <a:ext cx="46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15" name="Vodorovný svitek 14"/>
          <p:cNvSpPr/>
          <p:nvPr/>
        </p:nvSpPr>
        <p:spPr bwMode="auto">
          <a:xfrm>
            <a:off x="-1773238" y="5275263"/>
            <a:ext cx="0" cy="184150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944"/>
          <p:cNvSpPr txBox="1">
            <a:spLocks noChangeArrowheads="1"/>
          </p:cNvSpPr>
          <p:nvPr/>
        </p:nvSpPr>
        <p:spPr bwMode="auto">
          <a:xfrm>
            <a:off x="749300" y="2000250"/>
            <a:ext cx="182563" cy="279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771812" y="7003876"/>
            <a:ext cx="180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9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615108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28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431532" y="1150605"/>
            <a:ext cx="4824536" cy="5709255"/>
          </a:xfrm>
          <a:prstGeom prst="rect">
            <a:avLst/>
          </a:prstGeom>
          <a:noFill/>
          <a:ln w="44450" cmpd="sng">
            <a:solidFill>
              <a:srgbClr val="FF66CC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SK Hrobce - FK </a:t>
            </a:r>
            <a:r>
              <a:rPr lang="cs-CZ" sz="1400" dirty="0" err="1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Blšany</a:t>
            </a:r>
            <a:r>
              <a:rPr lang="cs-CZ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 0:4(0:0)</a:t>
            </a:r>
          </a:p>
          <a:p>
            <a:r>
              <a:rPr lang="cs-CZ" sz="1100" i="1" dirty="0" smtClean="0">
                <a:latin typeface="Arial" pitchFamily="34" charset="0"/>
                <a:cs typeface="Arial" pitchFamily="34" charset="0"/>
              </a:rPr>
              <a:t>hosté  rozhodli o vítězství ve 2. poločase. Během 15 minut vstřelili 4 branky a z toho B</a:t>
            </a:r>
            <a:r>
              <a:rPr lang="de-DE" sz="1100" i="1" dirty="0" smtClean="0">
                <a:latin typeface="Arial" pitchFamily="34" charset="0"/>
                <a:cs typeface="Arial" pitchFamily="34" charset="0"/>
              </a:rPr>
              <a:t>ö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hm 3. První porážka hostů v normální hrací době.</a:t>
            </a:r>
          </a:p>
          <a:p>
            <a:r>
              <a:rPr lang="pl-PL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LoKo Chomutov  - </a:t>
            </a:r>
            <a:r>
              <a:rPr lang="cs-CZ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TJ </a:t>
            </a:r>
            <a:r>
              <a:rPr lang="cs-CZ" sz="1400" dirty="0" err="1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Střekov</a:t>
            </a:r>
            <a:r>
              <a:rPr lang="pl-PL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 3</a:t>
            </a:r>
            <a:r>
              <a:rPr lang="cs-CZ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:2  PK (1:2)</a:t>
            </a:r>
            <a:endParaRPr lang="pl-PL" sz="1400" dirty="0" smtClean="0">
              <a:solidFill>
                <a:srgbClr val="6600CC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cs-CZ" sz="1100" i="1" dirty="0" smtClean="0">
                <a:latin typeface="Arial" pitchFamily="34" charset="0"/>
                <a:cs typeface="Arial" pitchFamily="34" charset="0"/>
              </a:rPr>
              <a:t>zajímavé utkání, ve kterém hosté ještě v 91. minutě vedli 2:1. Domácím se podařilo srovnat na 2:2 z kopačky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Láchy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a penaltový rozstřel už hosté psychicky nezvládli</a:t>
            </a:r>
            <a:r>
              <a:rPr lang="cs-CZ" sz="11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1400" dirty="0" err="1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Proboštov</a:t>
            </a:r>
            <a:r>
              <a:rPr lang="cs-CZ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 - FK Žatec 1:0(1:0) </a:t>
            </a:r>
            <a:r>
              <a:rPr lang="cs-CZ" sz="11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cs-CZ" sz="1100" i="1" dirty="0" smtClean="0">
                <a:latin typeface="Arial" pitchFamily="34" charset="0"/>
                <a:cs typeface="Arial" pitchFamily="34" charset="0"/>
              </a:rPr>
              <a:t>o svém vítězství rozhodli domácí brankou z penalty 4 minuty před koncem. Neunesl to Zelinka a za nepublikovatelná na adresu asistenta byl vyloučen. Žatec má po 4 kolech 1 bod.</a:t>
            </a:r>
          </a:p>
          <a:p>
            <a:r>
              <a:rPr lang="cs-CZ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FK Bílina - TJ </a:t>
            </a:r>
            <a:r>
              <a:rPr lang="cs-CZ" sz="1400" dirty="0" err="1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Srbice</a:t>
            </a:r>
            <a:r>
              <a:rPr lang="cs-CZ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  6:4(0:4)</a:t>
            </a:r>
          </a:p>
          <a:p>
            <a:r>
              <a:rPr lang="cs-CZ" sz="1100" i="1" dirty="0" smtClean="0">
                <a:latin typeface="Arial" pitchFamily="34" charset="0"/>
                <a:cs typeface="Arial" pitchFamily="34" charset="0"/>
              </a:rPr>
              <a:t>derby jako hrom. Padlo 10 branek. Domácí otočili z poločasových 0:4 na 6:4. Co více si mohli diváci přát.  Tůma v sestavě hostů vstřelil 3 branky a stává se hlavní silou útočné fáze Bíliny.</a:t>
            </a:r>
          </a:p>
          <a:p>
            <a:r>
              <a:rPr lang="pl-PL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TJ Krupka - </a:t>
            </a:r>
            <a:r>
              <a:rPr lang="cs-CZ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FK </a:t>
            </a:r>
            <a:r>
              <a:rPr lang="cs-CZ" sz="1400" dirty="0" err="1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Neštěmice</a:t>
            </a:r>
            <a:r>
              <a:rPr lang="cs-CZ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 5:1(0:0)</a:t>
            </a:r>
            <a:endParaRPr lang="pl-PL" sz="1400" dirty="0" smtClean="0">
              <a:solidFill>
                <a:srgbClr val="6600CC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cs-CZ" sz="1100" i="1" dirty="0" smtClean="0">
                <a:latin typeface="Arial" pitchFamily="34" charset="0"/>
                <a:cs typeface="Arial" pitchFamily="34" charset="0"/>
              </a:rPr>
              <a:t>mezi 53. až 66. minutou hosté 4x inkasovali, když poločas skončil 0:0. Hosté nehráli tak špatně, jak by napovídal výsledek, ale koncovka byla mizerná. </a:t>
            </a:r>
          </a:p>
          <a:p>
            <a:r>
              <a:rPr lang="pl-PL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FK Postoloprty - </a:t>
            </a:r>
            <a:r>
              <a:rPr lang="cs-CZ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SK </a:t>
            </a:r>
            <a:r>
              <a:rPr lang="cs-CZ" sz="1400" dirty="0" err="1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Štětí</a:t>
            </a:r>
            <a:r>
              <a:rPr lang="cs-CZ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 0:5 (0:1)</a:t>
            </a:r>
            <a:endParaRPr lang="cs-CZ" sz="1100" dirty="0" smtClean="0">
              <a:solidFill>
                <a:srgbClr val="6600CC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cs-CZ" sz="1100" i="1" dirty="0" smtClean="0">
                <a:latin typeface="Arial" pitchFamily="34" charset="0"/>
                <a:cs typeface="Arial" pitchFamily="34" charset="0"/>
              </a:rPr>
              <a:t>před velkou diváckou kulisou si domácí věřili,. Hosté však předvedli kvalitní výkon a od úvodního hvizdu rozhodčího zápas kontrolovali. Ve druhém poločase se to také projevilo na skóre. 5 branek, 5 střelců</a:t>
            </a:r>
            <a:r>
              <a:rPr lang="cs-CZ" sz="11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FK </a:t>
            </a:r>
            <a:r>
              <a:rPr lang="es-ES" sz="1400" dirty="0" err="1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Modrá</a:t>
            </a:r>
            <a:r>
              <a:rPr lang="es-ES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 - FK </a:t>
            </a:r>
            <a:r>
              <a:rPr lang="cs-CZ" sz="1400" dirty="0" err="1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Duchcov</a:t>
            </a:r>
            <a:r>
              <a:rPr lang="cs-CZ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 3:1(3:0)</a:t>
            </a:r>
          </a:p>
          <a:p>
            <a:r>
              <a:rPr lang="cs-CZ" sz="1100" i="1" dirty="0" smtClean="0">
                <a:latin typeface="Arial" pitchFamily="34" charset="0"/>
                <a:cs typeface="Arial" pitchFamily="34" charset="0"/>
              </a:rPr>
              <a:t>3 šance měli domácí v prvním poločase a všechny skončily gólem. Hostům tam zase nespadlo nic. Ve druhém poločase už to byla nuda. Hosté sice 20 minut před koncem snížili, ale to bylo všechno.</a:t>
            </a:r>
          </a:p>
          <a:p>
            <a:r>
              <a:rPr lang="cs-CZ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H. </a:t>
            </a:r>
            <a:r>
              <a:rPr lang="cs-CZ" sz="1400" dirty="0" err="1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Jiřetín</a:t>
            </a:r>
            <a:r>
              <a:rPr lang="cs-CZ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 - TJ </a:t>
            </a:r>
            <a:r>
              <a:rPr lang="cs-CZ" sz="1400" dirty="0" err="1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Modlany</a:t>
            </a:r>
            <a:r>
              <a:rPr lang="cs-CZ" sz="1400" dirty="0" smtClean="0">
                <a:solidFill>
                  <a:srgbClr val="6600CC"/>
                </a:solidFill>
                <a:latin typeface="Arial Black" pitchFamily="34" charset="0"/>
                <a:cs typeface="Arial" pitchFamily="34" charset="0"/>
              </a:rPr>
              <a:t>     odloženo</a:t>
            </a:r>
          </a:p>
          <a:p>
            <a:r>
              <a:rPr lang="cs-CZ" sz="1100" i="1" dirty="0" smtClean="0">
                <a:latin typeface="Arial" pitchFamily="34" charset="0"/>
                <a:cs typeface="Arial" pitchFamily="34" charset="0"/>
              </a:rPr>
              <a:t>smutná  zpráva přišla z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Modlan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.  Náhle, v týdnu před tímto utkáním,  zemřel předseda zdejšího klubu pan Petr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Škohel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. Zápas byl přeložen na jiný termín.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431532" y="19100"/>
            <a:ext cx="4824000" cy="10156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4 . kolo Ústeckého přeboru přineslo stejně jako předchozí velké množství branek 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74948" y="3403476"/>
            <a:ext cx="4752528" cy="646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44450"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solidFill>
                  <a:srgbClr val="0066FF"/>
                </a:solidFill>
                <a:latin typeface="Lucida Fax" pitchFamily="18" charset="0"/>
              </a:rPr>
              <a:t>Poslední výsledky starších a mladších žáků</a:t>
            </a: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102937" y="163116"/>
          <a:ext cx="4824539" cy="3129136"/>
        </p:xfrm>
        <a:graphic>
          <a:graphicData uri="http://schemas.openxmlformats.org/drawingml/2006/table">
            <a:tbl>
              <a:tblPr/>
              <a:tblGrid>
                <a:gridCol w="25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1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1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4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36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Ústecký přebor </a:t>
                      </a:r>
                      <a:r>
                        <a:rPr lang="cs-CZ" sz="1400" b="1" i="0" u="none" strike="noStrike" dirty="0" smtClean="0">
                          <a:solidFill>
                            <a:srgbClr val="0000CC"/>
                          </a:solidFill>
                          <a:latin typeface="Calibri"/>
                        </a:rPr>
                        <a:t> starších </a:t>
                      </a:r>
                      <a:r>
                        <a:rPr lang="cs-CZ" sz="14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žáků 2015/2016  po 3 kolech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Děčín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3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25:0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Děčín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15:5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Brozany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15:6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Košťany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Oldřichov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12:10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Roudnice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13:17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6:16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Duchcov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2:28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ASK Lovosice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4:14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Litoměřice/Žitenice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7:22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1" name="Tabulka 20"/>
          <p:cNvGraphicFramePr>
            <a:graphicFrameLocks noGrp="1"/>
          </p:cNvGraphicFramePr>
          <p:nvPr/>
        </p:nvGraphicFramePr>
        <p:xfrm>
          <a:off x="174947" y="4267571"/>
          <a:ext cx="4752529" cy="2520281"/>
        </p:xfrm>
        <a:graphic>
          <a:graphicData uri="http://schemas.openxmlformats.org/drawingml/2006/table">
            <a:tbl>
              <a:tblPr/>
              <a:tblGrid>
                <a:gridCol w="789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39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Rockwell Condensed"/>
                        </a:rPr>
                        <a:t>2. kolo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latin typeface="Rockwell Condensed"/>
                        </a:rPr>
                        <a:t>Ústeckéhp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Rockwell Condensed"/>
                        </a:rPr>
                        <a:t> přeboru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Starší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Rockwell Condensed"/>
                        </a:rPr>
                        <a:t>Mladší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9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9.8.2015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SK Brozany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3:4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4:6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7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29.8.2015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TJ Košťany/ Oldřichov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FK Děčín 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0:2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Rockwell Condensed"/>
                        </a:rPr>
                        <a:t>3:2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9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30.8.2015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SK Roudnice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FK Duchcov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6:0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9:0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9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30.8.2015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FK Děčín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ASK Lovosice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8:2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3:2 PK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9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30.8.2015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FK Litoměřice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TJ Krupka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13:0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Rockwell Condensed"/>
                        </a:rPr>
                        <a:t>7:0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7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Rockwell Condensed"/>
                        </a:rPr>
                        <a:t>30.8.2015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Rockwell Condensed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Rockwell Condensed"/>
                        </a:rPr>
                        <a:t>FK Litoměřice/Žitenice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Rockwell Condensed"/>
                        </a:rPr>
                        <a:t>6:4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Rockwell Condensed"/>
                        </a:rPr>
                        <a:t>2:3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146" name="Picture 171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7" name="Picture 170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8" name="Picture 169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9" name="Picture 168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0" name="Picture 167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1" name="Picture 166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2" name="Picture 165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3" name="Picture 164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4" name="Picture 163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5" name="Picture 162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6" name="Picture 161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7" name="Picture 160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8" name="Picture 159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9" name="Picture 158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0" name="Picture 157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1" name="Picture 156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2" name="Picture 155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3" name="Picture 154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4" name="Picture 153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5" name="Picture 152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6" name="Picture 151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7" name="Picture 150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8" name="Picture 149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9" name="Picture 148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0" name="Picture 147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1" name="Picture 146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2" name="Picture 145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3" name="Picture 144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4" name="Picture 143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5" name="Picture 142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6" name="Picture 141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7" name="Picture 140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8" name="Picture 139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9" name="Picture 138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0" name="Picture 137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1" name="Picture 136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2" name="Picture 135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3" name="Picture 134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4" name="Picture 133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5" name="Picture 132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6" name="Picture 131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7" name="Picture 130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8" name="Picture 129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9" name="Picture 128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0" name="Picture 127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1" name="Picture 126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2" name="Picture 125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3" name="Picture 124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4" name="Picture 123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5" name="Picture 122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6" name="Picture 121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7" name="Picture 120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8" name="Picture 119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9" name="Picture 118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0" name="Picture 117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1" name="Picture 116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2" name="Picture 115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3" name="Picture 114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4" name="Picture 113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5" name="Picture 112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6" name="Picture 111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7" name="Picture 110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8" name="Picture 109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9" name="Picture 108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0" name="Picture 107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1" name="Picture 106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2" name="Picture 105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3" name="Picture 104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4" name="Picture 103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5" name="Picture 102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6" name="Picture 101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7" name="Picture 100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8" name="Picture 99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9" name="Picture 98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/>
          <a:stretch>
            <a:fillRect/>
          </a:stretch>
        </a:blipFill>
        <a:ln w="9525">
          <a:noFill/>
          <a:miter lim="800000"/>
          <a:headEnd/>
          <a:tailEnd/>
        </a:ln>
        <a:effectLst/>
      </a:spPr>
      <a:bodyPr vert="horz" wrap="square" lIns="0" tIns="0" rIns="38088" bIns="39675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900" b="1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9999FF"/>
          </a:outerShdw>
        </a:effec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lnDef>
    <a:txDef>
      <a:spPr>
        <a:solidFill>
          <a:srgbClr val="99FF66"/>
        </a:solidFill>
      </a:spPr>
      <a:bodyPr wrap="square" rtlCol="0">
        <a:spAutoFit/>
      </a:bodyPr>
      <a:lstStyle>
        <a:defPPr algn="just">
          <a:defRPr sz="1400" u="sng" dirty="0" smtClean="0">
            <a:latin typeface="Bookman Old Style" pitchFamily="18" charset="0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249375</TotalTime>
  <Words>3994</Words>
  <Application>Microsoft Office PowerPoint</Application>
  <PresentationFormat>Vlastní</PresentationFormat>
  <Paragraphs>1849</Paragraphs>
  <Slides>18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62" baseType="lpstr">
      <vt:lpstr>FangSong</vt:lpstr>
      <vt:lpstr>Gungsuh</vt:lpstr>
      <vt:lpstr>GungsuhChe</vt:lpstr>
      <vt:lpstr>KaiTi</vt:lpstr>
      <vt:lpstr>Microsoft JhengHei</vt:lpstr>
      <vt:lpstr>SimHei</vt:lpstr>
      <vt:lpstr>Agency FB</vt:lpstr>
      <vt:lpstr>Aharoni</vt:lpstr>
      <vt:lpstr>Albertus MT</vt:lpstr>
      <vt:lpstr>Arial</vt:lpstr>
      <vt:lpstr>Arial Black</vt:lpstr>
      <vt:lpstr>Arial Rounded MT Bold</vt:lpstr>
      <vt:lpstr>Baskerville Old Face</vt:lpstr>
      <vt:lpstr>Berlin Sans FB Demi</vt:lpstr>
      <vt:lpstr>Bodoni MT Black</vt:lpstr>
      <vt:lpstr>Bookman Old Style</vt:lpstr>
      <vt:lpstr>Calibri</vt:lpstr>
      <vt:lpstr>Cambria Math</vt:lpstr>
      <vt:lpstr>Candara</vt:lpstr>
      <vt:lpstr>Centaur</vt:lpstr>
      <vt:lpstr>Century Gothic</vt:lpstr>
      <vt:lpstr>Cooper Black</vt:lpstr>
      <vt:lpstr>David</vt:lpstr>
      <vt:lpstr>Elephant</vt:lpstr>
      <vt:lpstr>Franklin Gothic Heavy</vt:lpstr>
      <vt:lpstr>FrankRuehl</vt:lpstr>
      <vt:lpstr>Gill Sans Ultra Bold</vt:lpstr>
      <vt:lpstr>Jokerman</vt:lpstr>
      <vt:lpstr>KodchiangUPC</vt:lpstr>
      <vt:lpstr>LilyUPC</vt:lpstr>
      <vt:lpstr>Lucida Fax</vt:lpstr>
      <vt:lpstr>Lucida Sans</vt:lpstr>
      <vt:lpstr>Maiandra GD</vt:lpstr>
      <vt:lpstr>Modern No. 20</vt:lpstr>
      <vt:lpstr>Rockwell</vt:lpstr>
      <vt:lpstr>Rockwell Condensed</vt:lpstr>
      <vt:lpstr>Rockwell Extra Bold</vt:lpstr>
      <vt:lpstr>Segoe UI Semibold</vt:lpstr>
      <vt:lpstr>Swis721 Ex BT</vt:lpstr>
      <vt:lpstr>Tahoma</vt:lpstr>
      <vt:lpstr>Tempus Sans ITC</vt:lpstr>
      <vt:lpstr>Times New Roman</vt:lpstr>
      <vt:lpstr>Verdana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Frantschach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Pavel Čermák</dc:creator>
  <cp:lastModifiedBy>Plíšek Milan Ing.</cp:lastModifiedBy>
  <cp:revision>14449</cp:revision>
  <cp:lastPrinted>2003-08-14T09:54:30Z</cp:lastPrinted>
  <dcterms:created xsi:type="dcterms:W3CDTF">2001-03-12T13:44:53Z</dcterms:created>
  <dcterms:modified xsi:type="dcterms:W3CDTF">2017-09-08T11:32:20Z</dcterms:modified>
</cp:coreProperties>
</file>